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0" r:id="rId10"/>
    <p:sldId id="261" r:id="rId11"/>
    <p:sldId id="263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7E77-AE75-4B08-8DC9-B6CF3DAFA96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F2DD-BFCE-4582-8703-6D1F91ED2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4k9c0/F15A6_ARL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A6 –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Members: Charlie Cox, Addison </a:t>
            </a:r>
            <a:r>
              <a:rPr lang="en-US" dirty="0" err="1" smtClean="0"/>
              <a:t>Snelling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Originated from: At football games many people get programs then throw them on the ground. What if the program was on your phone, </a:t>
            </a:r>
            <a:r>
              <a:rPr lang="en-US" dirty="0" smtClean="0"/>
              <a:t>thus </a:t>
            </a:r>
            <a:r>
              <a:rPr lang="en-US" dirty="0" smtClean="0"/>
              <a:t>reducing litter?</a:t>
            </a:r>
          </a:p>
          <a:p>
            <a:r>
              <a:rPr lang="en-US" dirty="0" smtClean="0"/>
              <a:t>Features: Search by player stats, search by coach stats, find out which player plays for which coach.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res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24000"/>
            <a:ext cx="7506141" cy="417133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res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310999" cy="457927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rest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582425" cy="436249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r>
              <a:rPr lang="en-US" dirty="0" err="1" smtClean="0">
                <a:hlinkClick r:id="rId2"/>
              </a:rPr>
              <a:t>Gitrepo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</a:t>
            </a:r>
            <a:endParaRPr lang="en-US" dirty="0"/>
          </a:p>
        </p:txBody>
      </p:sp>
      <p:pic>
        <p:nvPicPr>
          <p:cNvPr id="4" name="Content Placeholder 3" descr="conveptu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503" y="1600200"/>
            <a:ext cx="8946497" cy="433128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8665319" cy="507396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relactio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8720976" cy="503405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arl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9131638" cy="342557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ar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2057400"/>
            <a:ext cx="9067800" cy="346046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l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91528"/>
            <a:ext cx="5767983" cy="666647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 descr="arl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52400"/>
            <a:ext cx="2691249" cy="648830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Conceptual</a:t>
            </a:r>
            <a:endParaRPr lang="en-US" dirty="0"/>
          </a:p>
        </p:txBody>
      </p:sp>
      <p:pic>
        <p:nvPicPr>
          <p:cNvPr id="4" name="Content Placeholder 3" descr="par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4590" y="1600200"/>
            <a:ext cx="4234819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81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A6 – Final Presentation</vt:lpstr>
      <vt:lpstr>Conceptual Model </vt:lpstr>
      <vt:lpstr>Logical Model</vt:lpstr>
      <vt:lpstr>Relational Model</vt:lpstr>
      <vt:lpstr>Screenshots</vt:lpstr>
      <vt:lpstr>Screenshots</vt:lpstr>
      <vt:lpstr>Slide 7</vt:lpstr>
      <vt:lpstr>Screenshot</vt:lpstr>
      <vt:lpstr>Part II Conceptual</vt:lpstr>
      <vt:lpstr>Description</vt:lpstr>
      <vt:lpstr>Screenshots</vt:lpstr>
      <vt:lpstr>Screenshots</vt:lpstr>
      <vt:lpstr>Screenshots</vt:lpstr>
      <vt:lpstr>GitHub Repository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A6 – Final Presentation</dc:title>
  <dc:creator>Charlie Cox</dc:creator>
  <cp:lastModifiedBy>Charlie Cox</cp:lastModifiedBy>
  <cp:revision>6</cp:revision>
  <dcterms:created xsi:type="dcterms:W3CDTF">2015-11-23T00:57:49Z</dcterms:created>
  <dcterms:modified xsi:type="dcterms:W3CDTF">2015-11-24T07:54:14Z</dcterms:modified>
</cp:coreProperties>
</file>