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63F"/>
    <a:srgbClr val="0E1821"/>
    <a:srgbClr val="0B7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4A29C-BCC5-41DA-84B7-A8F972042DD7}" v="100" dt="2021-12-05T12:48:25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емий Гаст" userId="05ccfa60802708be" providerId="LiveId" clId="{0374A29C-BCC5-41DA-84B7-A8F972042DD7}"/>
    <pc:docChg chg="undo custSel addSld delSld modSld">
      <pc:chgData name="Артемий Гаст" userId="05ccfa60802708be" providerId="LiveId" clId="{0374A29C-BCC5-41DA-84B7-A8F972042DD7}" dt="2021-12-05T12:49:40.390" v="2035" actId="20577"/>
      <pc:docMkLst>
        <pc:docMk/>
      </pc:docMkLst>
      <pc:sldChg chg="addSp delSp modSp mod">
        <pc:chgData name="Артемий Гаст" userId="05ccfa60802708be" providerId="LiveId" clId="{0374A29C-BCC5-41DA-84B7-A8F972042DD7}" dt="2021-12-05T12:48:44.160" v="1969" actId="1076"/>
        <pc:sldMkLst>
          <pc:docMk/>
          <pc:sldMk cId="2904791785" sldId="257"/>
        </pc:sldMkLst>
        <pc:spChg chg="add mod">
          <ac:chgData name="Артемий Гаст" userId="05ccfa60802708be" providerId="LiveId" clId="{0374A29C-BCC5-41DA-84B7-A8F972042DD7}" dt="2021-12-05T11:26:41.623" v="1823" actId="1076"/>
          <ac:spMkLst>
            <pc:docMk/>
            <pc:sldMk cId="2904791785" sldId="257"/>
            <ac:spMk id="8" creationId="{F4BBE8EB-F8EF-4211-90DA-1D3DDF7DBA80}"/>
          </ac:spMkLst>
        </pc:spChg>
        <pc:spChg chg="add mod">
          <ac:chgData name="Артемий Гаст" userId="05ccfa60802708be" providerId="LiveId" clId="{0374A29C-BCC5-41DA-84B7-A8F972042DD7}" dt="2021-12-05T11:26:41.623" v="1823" actId="1076"/>
          <ac:spMkLst>
            <pc:docMk/>
            <pc:sldMk cId="2904791785" sldId="257"/>
            <ac:spMk id="9" creationId="{911D17E9-3388-44CE-B2FA-E25CC6DDD571}"/>
          </ac:spMkLst>
        </pc:spChg>
        <pc:spChg chg="add mod">
          <ac:chgData name="Артемий Гаст" userId="05ccfa60802708be" providerId="LiveId" clId="{0374A29C-BCC5-41DA-84B7-A8F972042DD7}" dt="2021-12-05T11:26:45.061" v="1825" actId="1076"/>
          <ac:spMkLst>
            <pc:docMk/>
            <pc:sldMk cId="2904791785" sldId="257"/>
            <ac:spMk id="10" creationId="{FE8E8DCF-36E0-4F6B-8BD1-FC573099C135}"/>
          </ac:spMkLst>
        </pc:spChg>
        <pc:spChg chg="add mod">
          <ac:chgData name="Артемий Гаст" userId="05ccfa60802708be" providerId="LiveId" clId="{0374A29C-BCC5-41DA-84B7-A8F972042DD7}" dt="2021-12-05T11:26:45.061" v="1825" actId="1076"/>
          <ac:spMkLst>
            <pc:docMk/>
            <pc:sldMk cId="2904791785" sldId="257"/>
            <ac:spMk id="11" creationId="{E8B8CC27-3446-43B5-935D-1132E66CDA3C}"/>
          </ac:spMkLst>
        </pc:spChg>
        <pc:spChg chg="add mod">
          <ac:chgData name="Артемий Гаст" userId="05ccfa60802708be" providerId="LiveId" clId="{0374A29C-BCC5-41DA-84B7-A8F972042DD7}" dt="2021-12-05T12:48:44.160" v="1969" actId="1076"/>
          <ac:spMkLst>
            <pc:docMk/>
            <pc:sldMk cId="2904791785" sldId="257"/>
            <ac:spMk id="17" creationId="{29DB16BB-7E61-419B-A5B5-A236A9D98259}"/>
          </ac:spMkLst>
        </pc:spChg>
        <pc:picChg chg="add del mod">
          <ac:chgData name="Артемий Гаст" userId="05ccfa60802708be" providerId="LiveId" clId="{0374A29C-BCC5-41DA-84B7-A8F972042DD7}" dt="2021-12-05T12:47:05.592" v="1948" actId="478"/>
          <ac:picMkLst>
            <pc:docMk/>
            <pc:sldMk cId="2904791785" sldId="257"/>
            <ac:picMk id="12" creationId="{E0B3111C-59EA-4842-8227-0D3E256BEAAC}"/>
          </ac:picMkLst>
        </pc:picChg>
        <pc:picChg chg="add del mod">
          <ac:chgData name="Артемий Гаст" userId="05ccfa60802708be" providerId="LiveId" clId="{0374A29C-BCC5-41DA-84B7-A8F972042DD7}" dt="2021-12-05T12:47:28.294" v="1954" actId="21"/>
          <ac:picMkLst>
            <pc:docMk/>
            <pc:sldMk cId="2904791785" sldId="257"/>
            <ac:picMk id="14" creationId="{107817A4-5922-49F9-9552-EA9FEF72D9A0}"/>
          </ac:picMkLst>
        </pc:picChg>
        <pc:picChg chg="add mod">
          <ac:chgData name="Артемий Гаст" userId="05ccfa60802708be" providerId="LiveId" clId="{0374A29C-BCC5-41DA-84B7-A8F972042DD7}" dt="2021-12-05T12:48:09.364" v="1960" actId="1076"/>
          <ac:picMkLst>
            <pc:docMk/>
            <pc:sldMk cId="2904791785" sldId="257"/>
            <ac:picMk id="16" creationId="{C1F05598-6892-4147-8E36-7E28D8721527}"/>
          </ac:picMkLst>
        </pc:picChg>
      </pc:sldChg>
      <pc:sldChg chg="addSp delSp modSp mod modAnim">
        <pc:chgData name="Артемий Гаст" userId="05ccfa60802708be" providerId="LiveId" clId="{0374A29C-BCC5-41DA-84B7-A8F972042DD7}" dt="2021-12-05T11:34:54.310" v="1938"/>
        <pc:sldMkLst>
          <pc:docMk/>
          <pc:sldMk cId="1413384902" sldId="258"/>
        </pc:sldMkLst>
        <pc:spChg chg="del">
          <ac:chgData name="Артемий Гаст" userId="05ccfa60802708be" providerId="LiveId" clId="{0374A29C-BCC5-41DA-84B7-A8F972042DD7}" dt="2021-12-05T11:27:51.605" v="1838" actId="478"/>
          <ac:spMkLst>
            <pc:docMk/>
            <pc:sldMk cId="1413384902" sldId="258"/>
            <ac:spMk id="5" creationId="{A1AC1B84-98F6-4C6D-B545-1288FC9889CD}"/>
          </ac:spMkLst>
        </pc:spChg>
        <pc:spChg chg="del">
          <ac:chgData name="Артемий Гаст" userId="05ccfa60802708be" providerId="LiveId" clId="{0374A29C-BCC5-41DA-84B7-A8F972042DD7}" dt="2021-12-05T11:27:51.605" v="1838" actId="478"/>
          <ac:spMkLst>
            <pc:docMk/>
            <pc:sldMk cId="1413384902" sldId="258"/>
            <ac:spMk id="6" creationId="{4B1BDDFF-626D-44A6-BE11-4527150492A4}"/>
          </ac:spMkLst>
        </pc:spChg>
        <pc:spChg chg="del">
          <ac:chgData name="Артемий Гаст" userId="05ccfa60802708be" providerId="LiveId" clId="{0374A29C-BCC5-41DA-84B7-A8F972042DD7}" dt="2021-12-05T11:27:51.605" v="1838" actId="478"/>
          <ac:spMkLst>
            <pc:docMk/>
            <pc:sldMk cId="1413384902" sldId="258"/>
            <ac:spMk id="7" creationId="{0C84D324-51C6-4B2E-914C-7A2312EC636F}"/>
          </ac:spMkLst>
        </pc:spChg>
        <pc:spChg chg="add mod">
          <ac:chgData name="Артемий Гаст" userId="05ccfa60802708be" providerId="LiveId" clId="{0374A29C-BCC5-41DA-84B7-A8F972042DD7}" dt="2021-12-05T11:27:57.793" v="1840" actId="1076"/>
          <ac:spMkLst>
            <pc:docMk/>
            <pc:sldMk cId="1413384902" sldId="258"/>
            <ac:spMk id="29" creationId="{FC443F39-0512-471E-9F71-E5F8473DEEFC}"/>
          </ac:spMkLst>
        </pc:spChg>
        <pc:spChg chg="add mod">
          <ac:chgData name="Артемий Гаст" userId="05ccfa60802708be" providerId="LiveId" clId="{0374A29C-BCC5-41DA-84B7-A8F972042DD7}" dt="2021-12-05T11:27:51.916" v="1839"/>
          <ac:spMkLst>
            <pc:docMk/>
            <pc:sldMk cId="1413384902" sldId="258"/>
            <ac:spMk id="30" creationId="{AC4EEA3B-B53D-4B29-BC8A-6AF8A29580F8}"/>
          </ac:spMkLst>
        </pc:spChg>
        <pc:spChg chg="add mod">
          <ac:chgData name="Артемий Гаст" userId="05ccfa60802708be" providerId="LiveId" clId="{0374A29C-BCC5-41DA-84B7-A8F972042DD7}" dt="2021-12-05T11:28:11.475" v="1843" actId="207"/>
          <ac:spMkLst>
            <pc:docMk/>
            <pc:sldMk cId="1413384902" sldId="258"/>
            <ac:spMk id="31" creationId="{C7E8A238-555E-4CD0-994B-8B2EE40D5E84}"/>
          </ac:spMkLst>
        </pc:spChg>
        <pc:spChg chg="add mod">
          <ac:chgData name="Артемий Гаст" userId="05ccfa60802708be" providerId="LiveId" clId="{0374A29C-BCC5-41DA-84B7-A8F972042DD7}" dt="2021-12-05T11:27:51.916" v="1839"/>
          <ac:spMkLst>
            <pc:docMk/>
            <pc:sldMk cId="1413384902" sldId="258"/>
            <ac:spMk id="32" creationId="{C91ACF4B-EA71-471F-BADA-10B63DBF55B1}"/>
          </ac:spMkLst>
        </pc:spChg>
        <pc:spChg chg="add mod">
          <ac:chgData name="Артемий Гаст" userId="05ccfa60802708be" providerId="LiveId" clId="{0374A29C-BCC5-41DA-84B7-A8F972042DD7}" dt="2021-12-05T11:27:51.916" v="1839"/>
          <ac:spMkLst>
            <pc:docMk/>
            <pc:sldMk cId="1413384902" sldId="258"/>
            <ac:spMk id="33" creationId="{388B8206-9294-40EC-8D6C-BEE60D1C57BD}"/>
          </ac:spMkLst>
        </pc:spChg>
        <pc:spChg chg="add mod">
          <ac:chgData name="Артемий Гаст" userId="05ccfa60802708be" providerId="LiveId" clId="{0374A29C-BCC5-41DA-84B7-A8F972042DD7}" dt="2021-12-05T11:27:51.916" v="1839"/>
          <ac:spMkLst>
            <pc:docMk/>
            <pc:sldMk cId="1413384902" sldId="258"/>
            <ac:spMk id="34" creationId="{80D2F0C3-687B-44CF-84F6-4677BC577228}"/>
          </ac:spMkLst>
        </pc:spChg>
        <pc:spChg chg="add mod">
          <ac:chgData name="Артемий Гаст" userId="05ccfa60802708be" providerId="LiveId" clId="{0374A29C-BCC5-41DA-84B7-A8F972042DD7}" dt="2021-12-05T11:27:51.916" v="1839"/>
          <ac:spMkLst>
            <pc:docMk/>
            <pc:sldMk cId="1413384902" sldId="258"/>
            <ac:spMk id="35" creationId="{95ABF702-0FDE-4FBC-A979-7C30A88B840A}"/>
          </ac:spMkLst>
        </pc:spChg>
      </pc:sldChg>
      <pc:sldChg chg="addSp delSp modSp mod">
        <pc:chgData name="Артемий Гаст" userId="05ccfa60802708be" providerId="LiveId" clId="{0374A29C-BCC5-41DA-84B7-A8F972042DD7}" dt="2021-12-05T11:29:05.275" v="1852" actId="368"/>
        <pc:sldMkLst>
          <pc:docMk/>
          <pc:sldMk cId="4164197142" sldId="259"/>
        </pc:sldMkLst>
        <pc:spChg chg="del">
          <ac:chgData name="Артемий Гаст" userId="05ccfa60802708be" providerId="LiveId" clId="{0374A29C-BCC5-41DA-84B7-A8F972042DD7}" dt="2021-12-05T11:28:35.744" v="1844" actId="478"/>
          <ac:spMkLst>
            <pc:docMk/>
            <pc:sldMk cId="4164197142" sldId="259"/>
            <ac:spMk id="5" creationId="{A1AC1B84-98F6-4C6D-B545-1288FC9889CD}"/>
          </ac:spMkLst>
        </pc:spChg>
        <pc:spChg chg="del">
          <ac:chgData name="Артемий Гаст" userId="05ccfa60802708be" providerId="LiveId" clId="{0374A29C-BCC5-41DA-84B7-A8F972042DD7}" dt="2021-12-05T11:28:35.744" v="1844" actId="478"/>
          <ac:spMkLst>
            <pc:docMk/>
            <pc:sldMk cId="4164197142" sldId="259"/>
            <ac:spMk id="6" creationId="{4B1BDDFF-626D-44A6-BE11-4527150492A4}"/>
          </ac:spMkLst>
        </pc:spChg>
        <pc:spChg chg="del">
          <ac:chgData name="Артемий Гаст" userId="05ccfa60802708be" providerId="LiveId" clId="{0374A29C-BCC5-41DA-84B7-A8F972042DD7}" dt="2021-12-05T11:28:35.744" v="1844" actId="478"/>
          <ac:spMkLst>
            <pc:docMk/>
            <pc:sldMk cId="4164197142" sldId="259"/>
            <ac:spMk id="7" creationId="{0C84D324-51C6-4B2E-914C-7A2312EC636F}"/>
          </ac:spMkLst>
        </pc:spChg>
        <pc:spChg chg="mod">
          <ac:chgData name="Артемий Гаст" userId="05ccfa60802708be" providerId="LiveId" clId="{0374A29C-BCC5-41DA-84B7-A8F972042DD7}" dt="2021-12-05T11:12:26.262" v="1223" actId="14100"/>
          <ac:spMkLst>
            <pc:docMk/>
            <pc:sldMk cId="4164197142" sldId="259"/>
            <ac:spMk id="9" creationId="{5DD965A7-EAEA-46B4-8078-CF493EDCC3DF}"/>
          </ac:spMkLst>
        </pc:spChg>
        <pc:spChg chg="mod">
          <ac:chgData name="Артемий Гаст" userId="05ccfa60802708be" providerId="LiveId" clId="{0374A29C-BCC5-41DA-84B7-A8F972042DD7}" dt="2021-12-05T11:14:42.259" v="1358" actId="14100"/>
          <ac:spMkLst>
            <pc:docMk/>
            <pc:sldMk cId="4164197142" sldId="259"/>
            <ac:spMk id="11" creationId="{45788B70-9086-40DF-A4C0-891F743EE51F}"/>
          </ac:spMkLst>
        </pc:spChg>
        <pc:spChg chg="mod">
          <ac:chgData name="Артемий Гаст" userId="05ccfa60802708be" providerId="LiveId" clId="{0374A29C-BCC5-41DA-84B7-A8F972042DD7}" dt="2021-12-05T11:13:06.209" v="1271" actId="14100"/>
          <ac:spMkLst>
            <pc:docMk/>
            <pc:sldMk cId="4164197142" sldId="259"/>
            <ac:spMk id="13" creationId="{38B6D92C-F7F0-45E7-965C-B0AACEAE0ABB}"/>
          </ac:spMkLst>
        </pc:spChg>
        <pc:spChg chg="mod">
          <ac:chgData name="Артемий Гаст" userId="05ccfa60802708be" providerId="LiveId" clId="{0374A29C-BCC5-41DA-84B7-A8F972042DD7}" dt="2021-12-05T11:14:46.836" v="1371" actId="20577"/>
          <ac:spMkLst>
            <pc:docMk/>
            <pc:sldMk cId="4164197142" sldId="259"/>
            <ac:spMk id="15" creationId="{4F5B89E2-972C-46CE-B127-169B2CE5BC85}"/>
          </ac:spMkLst>
        </pc:spChg>
        <pc:spChg chg="mod">
          <ac:chgData name="Артемий Гаст" userId="05ccfa60802708be" providerId="LiveId" clId="{0374A29C-BCC5-41DA-84B7-A8F972042DD7}" dt="2021-12-05T11:15:19.603" v="1419" actId="14100"/>
          <ac:spMkLst>
            <pc:docMk/>
            <pc:sldMk cId="4164197142" sldId="259"/>
            <ac:spMk id="17" creationId="{C9E456B4-662F-468E-9D03-BF8D19FF77B1}"/>
          </ac:spMkLst>
        </pc:spChg>
        <pc:spChg chg="add mod">
          <ac:chgData name="Артемий Гаст" userId="05ccfa60802708be" providerId="LiveId" clId="{0374A29C-BCC5-41DA-84B7-A8F972042DD7}" dt="2021-12-05T11:28:40.942" v="1846" actId="1076"/>
          <ac:spMkLst>
            <pc:docMk/>
            <pc:sldMk cId="4164197142" sldId="259"/>
            <ac:spMk id="18" creationId="{1ACFC99C-7F47-4DB5-8457-5FBF1D9539B7}"/>
          </ac:spMkLst>
        </pc:spChg>
        <pc:spChg chg="add mod">
          <ac:chgData name="Артемий Гаст" userId="05ccfa60802708be" providerId="LiveId" clId="{0374A29C-BCC5-41DA-84B7-A8F972042DD7}" dt="2021-12-05T11:28:36.046" v="1845"/>
          <ac:spMkLst>
            <pc:docMk/>
            <pc:sldMk cId="4164197142" sldId="259"/>
            <ac:spMk id="19" creationId="{2DB5D02E-B69F-4D4B-94E4-5E13450F5E55}"/>
          </ac:spMkLst>
        </pc:spChg>
        <pc:spChg chg="add mod">
          <ac:chgData name="Артемий Гаст" userId="05ccfa60802708be" providerId="LiveId" clId="{0374A29C-BCC5-41DA-84B7-A8F972042DD7}" dt="2021-12-05T11:28:36.046" v="1845"/>
          <ac:spMkLst>
            <pc:docMk/>
            <pc:sldMk cId="4164197142" sldId="259"/>
            <ac:spMk id="20" creationId="{25B36BA8-B9A9-4069-A7D4-21EB0F31FBBA}"/>
          </ac:spMkLst>
        </pc:spChg>
        <pc:spChg chg="add mod">
          <ac:chgData name="Артемий Гаст" userId="05ccfa60802708be" providerId="LiveId" clId="{0374A29C-BCC5-41DA-84B7-A8F972042DD7}" dt="2021-12-05T11:28:51.451" v="1849" actId="207"/>
          <ac:spMkLst>
            <pc:docMk/>
            <pc:sldMk cId="4164197142" sldId="259"/>
            <ac:spMk id="21" creationId="{3111A58C-6F02-4A11-8469-788D19B91FE0}"/>
          </ac:spMkLst>
        </pc:spChg>
        <pc:spChg chg="add mod">
          <ac:chgData name="Артемий Гаст" userId="05ccfa60802708be" providerId="LiveId" clId="{0374A29C-BCC5-41DA-84B7-A8F972042DD7}" dt="2021-12-05T11:29:05.275" v="1852" actId="368"/>
          <ac:spMkLst>
            <pc:docMk/>
            <pc:sldMk cId="4164197142" sldId="259"/>
            <ac:spMk id="22" creationId="{909D8C0B-F0A9-4131-9FA5-FBAB94E90DE1}"/>
          </ac:spMkLst>
        </pc:spChg>
        <pc:spChg chg="add mod">
          <ac:chgData name="Артемий Гаст" userId="05ccfa60802708be" providerId="LiveId" clId="{0374A29C-BCC5-41DA-84B7-A8F972042DD7}" dt="2021-12-05T11:29:05.275" v="1852" actId="368"/>
          <ac:spMkLst>
            <pc:docMk/>
            <pc:sldMk cId="4164197142" sldId="259"/>
            <ac:spMk id="23" creationId="{EE893265-CDCC-4FC9-BE09-6DD597BB4D86}"/>
          </ac:spMkLst>
        </pc:spChg>
        <pc:spChg chg="add mod">
          <ac:chgData name="Артемий Гаст" userId="05ccfa60802708be" providerId="LiveId" clId="{0374A29C-BCC5-41DA-84B7-A8F972042DD7}" dt="2021-12-05T11:29:05.275" v="1852" actId="368"/>
          <ac:spMkLst>
            <pc:docMk/>
            <pc:sldMk cId="4164197142" sldId="259"/>
            <ac:spMk id="24" creationId="{1C3B9509-8279-4A07-8549-98C37909C6C2}"/>
          </ac:spMkLst>
        </pc:spChg>
      </pc:sldChg>
      <pc:sldChg chg="addSp delSp modSp add mod">
        <pc:chgData name="Артемий Гаст" userId="05ccfa60802708be" providerId="LiveId" clId="{0374A29C-BCC5-41DA-84B7-A8F972042DD7}" dt="2021-12-05T11:29:31.285" v="1859" actId="207"/>
        <pc:sldMkLst>
          <pc:docMk/>
          <pc:sldMk cId="798698965" sldId="260"/>
        </pc:sldMkLst>
        <pc:spChg chg="mod">
          <ac:chgData name="Артемий Гаст" userId="05ccfa60802708be" providerId="LiveId" clId="{0374A29C-BCC5-41DA-84B7-A8F972042DD7}" dt="2021-12-05T11:15:47.245" v="1438" actId="20577"/>
          <ac:spMkLst>
            <pc:docMk/>
            <pc:sldMk cId="798698965" sldId="260"/>
            <ac:spMk id="2" creationId="{0EBDA68B-9315-4622-AA40-AF703D664771}"/>
          </ac:spMkLst>
        </pc:spChg>
        <pc:spChg chg="del">
          <ac:chgData name="Артемий Гаст" userId="05ccfa60802708be" providerId="LiveId" clId="{0374A29C-BCC5-41DA-84B7-A8F972042DD7}" dt="2021-12-05T11:29:16.544" v="1853" actId="478"/>
          <ac:spMkLst>
            <pc:docMk/>
            <pc:sldMk cId="798698965" sldId="260"/>
            <ac:spMk id="5" creationId="{A1AC1B84-98F6-4C6D-B545-1288FC9889CD}"/>
          </ac:spMkLst>
        </pc:spChg>
        <pc:spChg chg="del">
          <ac:chgData name="Артемий Гаст" userId="05ccfa60802708be" providerId="LiveId" clId="{0374A29C-BCC5-41DA-84B7-A8F972042DD7}" dt="2021-12-05T11:29:16.544" v="1853" actId="478"/>
          <ac:spMkLst>
            <pc:docMk/>
            <pc:sldMk cId="798698965" sldId="260"/>
            <ac:spMk id="6" creationId="{4B1BDDFF-626D-44A6-BE11-4527150492A4}"/>
          </ac:spMkLst>
        </pc:spChg>
        <pc:spChg chg="del">
          <ac:chgData name="Артемий Гаст" userId="05ccfa60802708be" providerId="LiveId" clId="{0374A29C-BCC5-41DA-84B7-A8F972042DD7}" dt="2021-12-05T11:29:16.544" v="1853" actId="478"/>
          <ac:spMkLst>
            <pc:docMk/>
            <pc:sldMk cId="798698965" sldId="260"/>
            <ac:spMk id="7" creationId="{0C84D324-51C6-4B2E-914C-7A2312EC636F}"/>
          </ac:spMkLst>
        </pc:spChg>
        <pc:spChg chg="mod">
          <ac:chgData name="Артемий Гаст" userId="05ccfa60802708be" providerId="LiveId" clId="{0374A29C-BCC5-41DA-84B7-A8F972042DD7}" dt="2021-12-05T11:19:55.060" v="1523"/>
          <ac:spMkLst>
            <pc:docMk/>
            <pc:sldMk cId="798698965" sldId="260"/>
            <ac:spMk id="9" creationId="{5DD965A7-EAEA-46B4-8078-CF493EDCC3DF}"/>
          </ac:spMkLst>
        </pc:spChg>
        <pc:spChg chg="mod">
          <ac:chgData name="Артемий Гаст" userId="05ccfa60802708be" providerId="LiveId" clId="{0374A29C-BCC5-41DA-84B7-A8F972042DD7}" dt="2021-12-05T11:20:06.228" v="1527"/>
          <ac:spMkLst>
            <pc:docMk/>
            <pc:sldMk cId="798698965" sldId="260"/>
            <ac:spMk id="11" creationId="{45788B70-9086-40DF-A4C0-891F743EE51F}"/>
          </ac:spMkLst>
        </pc:spChg>
        <pc:spChg chg="mod">
          <ac:chgData name="Артемий Гаст" userId="05ccfa60802708be" providerId="LiveId" clId="{0374A29C-BCC5-41DA-84B7-A8F972042DD7}" dt="2021-12-05T11:11:10.844" v="1155" actId="14100"/>
          <ac:spMkLst>
            <pc:docMk/>
            <pc:sldMk cId="798698965" sldId="260"/>
            <ac:spMk id="13" creationId="{38B6D92C-F7F0-45E7-965C-B0AACEAE0ABB}"/>
          </ac:spMkLst>
        </pc:spChg>
        <pc:spChg chg="mod">
          <ac:chgData name="Артемий Гаст" userId="05ccfa60802708be" providerId="LiveId" clId="{0374A29C-BCC5-41DA-84B7-A8F972042DD7}" dt="2021-12-05T11:16:03.483" v="1452" actId="14100"/>
          <ac:spMkLst>
            <pc:docMk/>
            <pc:sldMk cId="798698965" sldId="260"/>
            <ac:spMk id="15" creationId="{4F5B89E2-972C-46CE-B127-169B2CE5BC85}"/>
          </ac:spMkLst>
        </pc:spChg>
        <pc:spChg chg="del">
          <ac:chgData name="Артемий Гаст" userId="05ccfa60802708be" providerId="LiveId" clId="{0374A29C-BCC5-41DA-84B7-A8F972042DD7}" dt="2021-12-05T10:11:09.173" v="274" actId="478"/>
          <ac:spMkLst>
            <pc:docMk/>
            <pc:sldMk cId="798698965" sldId="260"/>
            <ac:spMk id="16" creationId="{9CDCA787-B101-4EC5-BF0A-6B4063848CC3}"/>
          </ac:spMkLst>
        </pc:spChg>
        <pc:spChg chg="del">
          <ac:chgData name="Артемий Гаст" userId="05ccfa60802708be" providerId="LiveId" clId="{0374A29C-BCC5-41DA-84B7-A8F972042DD7}" dt="2021-12-05T10:11:09.173" v="274" actId="478"/>
          <ac:spMkLst>
            <pc:docMk/>
            <pc:sldMk cId="798698965" sldId="260"/>
            <ac:spMk id="17" creationId="{C9E456B4-662F-468E-9D03-BF8D19FF77B1}"/>
          </ac:spMkLst>
        </pc:spChg>
        <pc:spChg chg="add mod">
          <ac:chgData name="Артемий Гаст" userId="05ccfa60802708be" providerId="LiveId" clId="{0374A29C-BCC5-41DA-84B7-A8F972042DD7}" dt="2021-12-05T11:29:20.830" v="1855" actId="1076"/>
          <ac:spMkLst>
            <pc:docMk/>
            <pc:sldMk cId="798698965" sldId="260"/>
            <ac:spMk id="18" creationId="{AB6067AC-D2E7-48F7-8056-E21C5D9B433D}"/>
          </ac:spMkLst>
        </pc:spChg>
        <pc:spChg chg="add mod">
          <ac:chgData name="Артемий Гаст" userId="05ccfa60802708be" providerId="LiveId" clId="{0374A29C-BCC5-41DA-84B7-A8F972042DD7}" dt="2021-12-05T11:29:16.847" v="1854"/>
          <ac:spMkLst>
            <pc:docMk/>
            <pc:sldMk cId="798698965" sldId="260"/>
            <ac:spMk id="19" creationId="{B4EDFF77-7D9D-466C-9DCB-683A16FD1D66}"/>
          </ac:spMkLst>
        </pc:spChg>
        <pc:spChg chg="add mod">
          <ac:chgData name="Артемий Гаст" userId="05ccfa60802708be" providerId="LiveId" clId="{0374A29C-BCC5-41DA-84B7-A8F972042DD7}" dt="2021-12-05T11:29:16.847" v="1854"/>
          <ac:spMkLst>
            <pc:docMk/>
            <pc:sldMk cId="798698965" sldId="260"/>
            <ac:spMk id="20" creationId="{81377480-DCF6-4810-9BA5-1E522313F9E9}"/>
          </ac:spMkLst>
        </pc:spChg>
        <pc:spChg chg="add mod">
          <ac:chgData name="Артемий Гаст" userId="05ccfa60802708be" providerId="LiveId" clId="{0374A29C-BCC5-41DA-84B7-A8F972042DD7}" dt="2021-12-05T11:29:16.847" v="1854"/>
          <ac:spMkLst>
            <pc:docMk/>
            <pc:sldMk cId="798698965" sldId="260"/>
            <ac:spMk id="21" creationId="{A6D8D461-246A-48D5-A0A2-BD9AF7D56052}"/>
          </ac:spMkLst>
        </pc:spChg>
        <pc:spChg chg="add mod">
          <ac:chgData name="Артемий Гаст" userId="05ccfa60802708be" providerId="LiveId" clId="{0374A29C-BCC5-41DA-84B7-A8F972042DD7}" dt="2021-12-05T11:29:31.285" v="1859" actId="207"/>
          <ac:spMkLst>
            <pc:docMk/>
            <pc:sldMk cId="798698965" sldId="260"/>
            <ac:spMk id="22" creationId="{6428C36E-69FA-4911-AEB8-58938D0F34EB}"/>
          </ac:spMkLst>
        </pc:spChg>
        <pc:spChg chg="add mod">
          <ac:chgData name="Артемий Гаст" userId="05ccfa60802708be" providerId="LiveId" clId="{0374A29C-BCC5-41DA-84B7-A8F972042DD7}" dt="2021-12-05T11:29:16.847" v="1854"/>
          <ac:spMkLst>
            <pc:docMk/>
            <pc:sldMk cId="798698965" sldId="260"/>
            <ac:spMk id="23" creationId="{815E61A5-8396-4A78-B921-828881377276}"/>
          </ac:spMkLst>
        </pc:spChg>
        <pc:spChg chg="add mod">
          <ac:chgData name="Артемий Гаст" userId="05ccfa60802708be" providerId="LiveId" clId="{0374A29C-BCC5-41DA-84B7-A8F972042DD7}" dt="2021-12-05T11:29:16.847" v="1854"/>
          <ac:spMkLst>
            <pc:docMk/>
            <pc:sldMk cId="798698965" sldId="260"/>
            <ac:spMk id="24" creationId="{003DA558-0AAB-4425-8544-FEA81FBC7B4B}"/>
          </ac:spMkLst>
        </pc:spChg>
      </pc:sldChg>
      <pc:sldChg chg="addSp delSp modSp add mod">
        <pc:chgData name="Артемий Гаст" userId="05ccfa60802708be" providerId="LiveId" clId="{0374A29C-BCC5-41DA-84B7-A8F972042DD7}" dt="2021-12-05T12:49:40.390" v="2035" actId="20577"/>
        <pc:sldMkLst>
          <pc:docMk/>
          <pc:sldMk cId="584896850" sldId="261"/>
        </pc:sldMkLst>
        <pc:spChg chg="mod">
          <ac:chgData name="Артемий Гаст" userId="05ccfa60802708be" providerId="LiveId" clId="{0374A29C-BCC5-41DA-84B7-A8F972042DD7}" dt="2021-12-05T10:49:07.547" v="307" actId="20577"/>
          <ac:spMkLst>
            <pc:docMk/>
            <pc:sldMk cId="584896850" sldId="261"/>
            <ac:spMk id="2" creationId="{0EBDA68B-9315-4622-AA40-AF703D664771}"/>
          </ac:spMkLst>
        </pc:spChg>
        <pc:spChg chg="del">
          <ac:chgData name="Артемий Гаст" userId="05ccfa60802708be" providerId="LiveId" clId="{0374A29C-BCC5-41DA-84B7-A8F972042DD7}" dt="2021-12-05T11:29:47.095" v="1860" actId="478"/>
          <ac:spMkLst>
            <pc:docMk/>
            <pc:sldMk cId="584896850" sldId="261"/>
            <ac:spMk id="5" creationId="{A1AC1B84-98F6-4C6D-B545-1288FC9889CD}"/>
          </ac:spMkLst>
        </pc:spChg>
        <pc:spChg chg="del">
          <ac:chgData name="Артемий Гаст" userId="05ccfa60802708be" providerId="LiveId" clId="{0374A29C-BCC5-41DA-84B7-A8F972042DD7}" dt="2021-12-05T11:29:47.095" v="1860" actId="478"/>
          <ac:spMkLst>
            <pc:docMk/>
            <pc:sldMk cId="584896850" sldId="261"/>
            <ac:spMk id="6" creationId="{4B1BDDFF-626D-44A6-BE11-4527150492A4}"/>
          </ac:spMkLst>
        </pc:spChg>
        <pc:spChg chg="del">
          <ac:chgData name="Артемий Гаст" userId="05ccfa60802708be" providerId="LiveId" clId="{0374A29C-BCC5-41DA-84B7-A8F972042DD7}" dt="2021-12-05T11:29:47.095" v="1860" actId="478"/>
          <ac:spMkLst>
            <pc:docMk/>
            <pc:sldMk cId="584896850" sldId="261"/>
            <ac:spMk id="7" creationId="{0C84D324-51C6-4B2E-914C-7A2312EC636F}"/>
          </ac:spMkLst>
        </pc:spChg>
        <pc:spChg chg="mod">
          <ac:chgData name="Артемий Гаст" userId="05ccfa60802708be" providerId="LiveId" clId="{0374A29C-BCC5-41DA-84B7-A8F972042DD7}" dt="2021-12-05T10:50:44.777" v="333" actId="20577"/>
          <ac:spMkLst>
            <pc:docMk/>
            <pc:sldMk cId="584896850" sldId="261"/>
            <ac:spMk id="9" creationId="{5DD965A7-EAEA-46B4-8078-CF493EDCC3DF}"/>
          </ac:spMkLst>
        </pc:spChg>
        <pc:spChg chg="mod">
          <ac:chgData name="Артемий Гаст" userId="05ccfa60802708be" providerId="LiveId" clId="{0374A29C-BCC5-41DA-84B7-A8F972042DD7}" dt="2021-12-05T11:20:39.941" v="1543" actId="20577"/>
          <ac:spMkLst>
            <pc:docMk/>
            <pc:sldMk cId="584896850" sldId="261"/>
            <ac:spMk id="11" creationId="{45788B70-9086-40DF-A4C0-891F743EE51F}"/>
          </ac:spMkLst>
        </pc:spChg>
        <pc:spChg chg="mod">
          <ac:chgData name="Артемий Гаст" userId="05ccfa60802708be" providerId="LiveId" clId="{0374A29C-BCC5-41DA-84B7-A8F972042DD7}" dt="2021-12-05T11:21:07.458" v="1633" actId="20577"/>
          <ac:spMkLst>
            <pc:docMk/>
            <pc:sldMk cId="584896850" sldId="261"/>
            <ac:spMk id="13" creationId="{38B6D92C-F7F0-45E7-965C-B0AACEAE0ABB}"/>
          </ac:spMkLst>
        </pc:spChg>
        <pc:spChg chg="mod">
          <ac:chgData name="Артемий Гаст" userId="05ccfa60802708be" providerId="LiveId" clId="{0374A29C-BCC5-41DA-84B7-A8F972042DD7}" dt="2021-12-05T11:21:52.478" v="1664" actId="20577"/>
          <ac:spMkLst>
            <pc:docMk/>
            <pc:sldMk cId="584896850" sldId="261"/>
            <ac:spMk id="15" creationId="{4F5B89E2-972C-46CE-B127-169B2CE5BC85}"/>
          </ac:spMkLst>
        </pc:spChg>
        <pc:spChg chg="add mod">
          <ac:chgData name="Артемий Гаст" userId="05ccfa60802708be" providerId="LiveId" clId="{0374A29C-BCC5-41DA-84B7-A8F972042DD7}" dt="2021-12-05T10:51:52.063" v="454" actId="1076"/>
          <ac:spMkLst>
            <pc:docMk/>
            <pc:sldMk cId="584896850" sldId="261"/>
            <ac:spMk id="16" creationId="{99A4569B-F644-43F3-A954-4289A6F8B0EE}"/>
          </ac:spMkLst>
        </pc:spChg>
        <pc:spChg chg="add mod">
          <ac:chgData name="Артемий Гаст" userId="05ccfa60802708be" providerId="LiveId" clId="{0374A29C-BCC5-41DA-84B7-A8F972042DD7}" dt="2021-12-05T12:49:40.390" v="2035" actId="20577"/>
          <ac:spMkLst>
            <pc:docMk/>
            <pc:sldMk cId="584896850" sldId="261"/>
            <ac:spMk id="17" creationId="{FEE3733D-57C7-4F15-B395-BE6ABD49038B}"/>
          </ac:spMkLst>
        </pc:spChg>
        <pc:spChg chg="add mod">
          <ac:chgData name="Артемий Гаст" userId="05ccfa60802708be" providerId="LiveId" clId="{0374A29C-BCC5-41DA-84B7-A8F972042DD7}" dt="2021-12-05T11:29:55.477" v="1862" actId="1076"/>
          <ac:spMkLst>
            <pc:docMk/>
            <pc:sldMk cId="584896850" sldId="261"/>
            <ac:spMk id="18" creationId="{19A9F813-EA32-4359-B521-A4A392F82969}"/>
          </ac:spMkLst>
        </pc:spChg>
        <pc:spChg chg="add mod">
          <ac:chgData name="Артемий Гаст" userId="05ccfa60802708be" providerId="LiveId" clId="{0374A29C-BCC5-41DA-84B7-A8F972042DD7}" dt="2021-12-05T11:29:47.763" v="1861"/>
          <ac:spMkLst>
            <pc:docMk/>
            <pc:sldMk cId="584896850" sldId="261"/>
            <ac:spMk id="19" creationId="{D532D68E-EEAD-4FD7-8B68-EFFEC849EE79}"/>
          </ac:spMkLst>
        </pc:spChg>
        <pc:spChg chg="add mod">
          <ac:chgData name="Артемий Гаст" userId="05ccfa60802708be" providerId="LiveId" clId="{0374A29C-BCC5-41DA-84B7-A8F972042DD7}" dt="2021-12-05T11:29:47.763" v="1861"/>
          <ac:spMkLst>
            <pc:docMk/>
            <pc:sldMk cId="584896850" sldId="261"/>
            <ac:spMk id="20" creationId="{457A6EEB-1973-41FD-87DE-1B92F118FDB8}"/>
          </ac:spMkLst>
        </pc:spChg>
        <pc:spChg chg="add mod">
          <ac:chgData name="Артемий Гаст" userId="05ccfa60802708be" providerId="LiveId" clId="{0374A29C-BCC5-41DA-84B7-A8F972042DD7}" dt="2021-12-05T11:29:47.763" v="1861"/>
          <ac:spMkLst>
            <pc:docMk/>
            <pc:sldMk cId="584896850" sldId="261"/>
            <ac:spMk id="21" creationId="{2B1665F5-92D4-4F10-8919-342D13482D8D}"/>
          </ac:spMkLst>
        </pc:spChg>
        <pc:spChg chg="add mod">
          <ac:chgData name="Артемий Гаст" userId="05ccfa60802708be" providerId="LiveId" clId="{0374A29C-BCC5-41DA-84B7-A8F972042DD7}" dt="2021-12-05T11:29:47.763" v="1861"/>
          <ac:spMkLst>
            <pc:docMk/>
            <pc:sldMk cId="584896850" sldId="261"/>
            <ac:spMk id="22" creationId="{111D7321-CFFA-4104-ADF0-6E572306A5A8}"/>
          </ac:spMkLst>
        </pc:spChg>
        <pc:spChg chg="add mod">
          <ac:chgData name="Артемий Гаст" userId="05ccfa60802708be" providerId="LiveId" clId="{0374A29C-BCC5-41DA-84B7-A8F972042DD7}" dt="2021-12-05T11:30:06.818" v="1865" actId="207"/>
          <ac:spMkLst>
            <pc:docMk/>
            <pc:sldMk cId="584896850" sldId="261"/>
            <ac:spMk id="23" creationId="{4B0C391B-8B8B-48AA-AF06-304906A78757}"/>
          </ac:spMkLst>
        </pc:spChg>
        <pc:spChg chg="add mod">
          <ac:chgData name="Артемий Гаст" userId="05ccfa60802708be" providerId="LiveId" clId="{0374A29C-BCC5-41DA-84B7-A8F972042DD7}" dt="2021-12-05T11:29:47.763" v="1861"/>
          <ac:spMkLst>
            <pc:docMk/>
            <pc:sldMk cId="584896850" sldId="261"/>
            <ac:spMk id="24" creationId="{6D64B63C-0510-41A7-BD1B-376516857DA8}"/>
          </ac:spMkLst>
        </pc:spChg>
      </pc:sldChg>
      <pc:sldChg chg="addSp delSp modSp add del mod">
        <pc:chgData name="Артемий Гаст" userId="05ccfa60802708be" providerId="LiveId" clId="{0374A29C-BCC5-41DA-84B7-A8F972042DD7}" dt="2021-12-05T11:02:59.346" v="908" actId="47"/>
        <pc:sldMkLst>
          <pc:docMk/>
          <pc:sldMk cId="2645518302" sldId="262"/>
        </pc:sldMkLst>
        <pc:spChg chg="mod">
          <ac:chgData name="Артемий Гаст" userId="05ccfa60802708be" providerId="LiveId" clId="{0374A29C-BCC5-41DA-84B7-A8F972042DD7}" dt="2021-12-05T10:53:48.991" v="600" actId="20577"/>
          <ac:spMkLst>
            <pc:docMk/>
            <pc:sldMk cId="2645518302" sldId="262"/>
            <ac:spMk id="2" creationId="{0EBDA68B-9315-4622-AA40-AF703D664771}"/>
          </ac:spMkLst>
        </pc:spChg>
        <pc:spChg chg="add mod">
          <ac:chgData name="Артемий Гаст" userId="05ccfa60802708be" providerId="LiveId" clId="{0374A29C-BCC5-41DA-84B7-A8F972042DD7}" dt="2021-12-05T10:54:01.677" v="601"/>
          <ac:spMkLst>
            <pc:docMk/>
            <pc:sldMk cId="2645518302" sldId="262"/>
            <ac:spMk id="8" creationId="{FDE0D7C4-E3F9-4957-A056-5A30CB7C8BE7}"/>
          </ac:spMkLst>
        </pc:spChg>
        <pc:spChg chg="add mod">
          <ac:chgData name="Артемий Гаст" userId="05ccfa60802708be" providerId="LiveId" clId="{0374A29C-BCC5-41DA-84B7-A8F972042DD7}" dt="2021-12-05T10:56:41.041" v="702" actId="20577"/>
          <ac:spMkLst>
            <pc:docMk/>
            <pc:sldMk cId="2645518302" sldId="262"/>
            <ac:spMk id="9" creationId="{899A2A7B-B83D-41D2-9E4A-47FA9DCFDCFF}"/>
          </ac:spMkLst>
        </pc:spChg>
        <pc:spChg chg="add del mod">
          <ac:chgData name="Артемий Гаст" userId="05ccfa60802708be" providerId="LiveId" clId="{0374A29C-BCC5-41DA-84B7-A8F972042DD7}" dt="2021-12-05T10:54:16.139" v="604" actId="478"/>
          <ac:spMkLst>
            <pc:docMk/>
            <pc:sldMk cId="2645518302" sldId="262"/>
            <ac:spMk id="10" creationId="{EC7EB39F-807D-43C1-AF81-871753BF7B7C}"/>
          </ac:spMkLst>
        </pc:spChg>
        <pc:spChg chg="add mod">
          <ac:chgData name="Артемий Гаст" userId="05ccfa60802708be" providerId="LiveId" clId="{0374A29C-BCC5-41DA-84B7-A8F972042DD7}" dt="2021-12-05T11:00:26.180" v="812" actId="20577"/>
          <ac:spMkLst>
            <pc:docMk/>
            <pc:sldMk cId="2645518302" sldId="262"/>
            <ac:spMk id="11" creationId="{FEC28BC0-22D1-415E-99AE-CFB572F688B7}"/>
          </ac:spMkLst>
        </pc:spChg>
        <pc:spChg chg="add del mod">
          <ac:chgData name="Артемий Гаст" userId="05ccfa60802708be" providerId="LiveId" clId="{0374A29C-BCC5-41DA-84B7-A8F972042DD7}" dt="2021-12-05T10:55:03.474" v="626"/>
          <ac:spMkLst>
            <pc:docMk/>
            <pc:sldMk cId="2645518302" sldId="262"/>
            <ac:spMk id="12" creationId="{9DE493B5-9D28-42E9-BB7C-DFFD123C0087}"/>
          </ac:spMkLst>
        </pc:spChg>
        <pc:spChg chg="add del mod">
          <ac:chgData name="Артемий Гаст" userId="05ccfa60802708be" providerId="LiveId" clId="{0374A29C-BCC5-41DA-84B7-A8F972042DD7}" dt="2021-12-05T10:55:03.474" v="626"/>
          <ac:spMkLst>
            <pc:docMk/>
            <pc:sldMk cId="2645518302" sldId="262"/>
            <ac:spMk id="13" creationId="{9DA73816-DBB9-4A3A-A9CC-AE441FFD5845}"/>
          </ac:spMkLst>
        </pc:spChg>
        <pc:spChg chg="add del mod">
          <ac:chgData name="Артемий Гаст" userId="05ccfa60802708be" providerId="LiveId" clId="{0374A29C-BCC5-41DA-84B7-A8F972042DD7}" dt="2021-12-05T10:55:03.474" v="626"/>
          <ac:spMkLst>
            <pc:docMk/>
            <pc:sldMk cId="2645518302" sldId="262"/>
            <ac:spMk id="14" creationId="{09CFACA2-AA5B-4D54-ACAC-782BB8AC0AB9}"/>
          </ac:spMkLst>
        </pc:spChg>
        <pc:spChg chg="add mod">
          <ac:chgData name="Артемий Гаст" userId="05ccfa60802708be" providerId="LiveId" clId="{0374A29C-BCC5-41DA-84B7-A8F972042DD7}" dt="2021-12-05T10:57:23.463" v="725" actId="1076"/>
          <ac:spMkLst>
            <pc:docMk/>
            <pc:sldMk cId="2645518302" sldId="262"/>
            <ac:spMk id="15" creationId="{2F5F2FFA-3DFA-4B10-801A-7538BB0951BF}"/>
          </ac:spMkLst>
        </pc:spChg>
        <pc:spChg chg="add mod">
          <ac:chgData name="Артемий Гаст" userId="05ccfa60802708be" providerId="LiveId" clId="{0374A29C-BCC5-41DA-84B7-A8F972042DD7}" dt="2021-12-05T10:57:23.463" v="725" actId="1076"/>
          <ac:spMkLst>
            <pc:docMk/>
            <pc:sldMk cId="2645518302" sldId="262"/>
            <ac:spMk id="16" creationId="{321ABCD7-387D-4437-A5D6-E43757E36E73}"/>
          </ac:spMkLst>
        </pc:spChg>
        <pc:spChg chg="add mod">
          <ac:chgData name="Артемий Гаст" userId="05ccfa60802708be" providerId="LiveId" clId="{0374A29C-BCC5-41DA-84B7-A8F972042DD7}" dt="2021-12-05T10:57:30.084" v="726" actId="1076"/>
          <ac:spMkLst>
            <pc:docMk/>
            <pc:sldMk cId="2645518302" sldId="262"/>
            <ac:spMk id="17" creationId="{66D100D9-FD9F-489B-A5DB-2953C99D0B7C}"/>
          </ac:spMkLst>
        </pc:spChg>
        <pc:spChg chg="add mod">
          <ac:chgData name="Артемий Гаст" userId="05ccfa60802708be" providerId="LiveId" clId="{0374A29C-BCC5-41DA-84B7-A8F972042DD7}" dt="2021-12-05T10:57:30.084" v="726" actId="1076"/>
          <ac:spMkLst>
            <pc:docMk/>
            <pc:sldMk cId="2645518302" sldId="262"/>
            <ac:spMk id="18" creationId="{9E09DEEB-69F1-46B4-A9AE-6B0CB7F087E3}"/>
          </ac:spMkLst>
        </pc:spChg>
        <pc:spChg chg="add del mod">
          <ac:chgData name="Артемий Гаст" userId="05ccfa60802708be" providerId="LiveId" clId="{0374A29C-BCC5-41DA-84B7-A8F972042DD7}" dt="2021-12-05T10:57:03.546" v="720" actId="478"/>
          <ac:spMkLst>
            <pc:docMk/>
            <pc:sldMk cId="2645518302" sldId="262"/>
            <ac:spMk id="19" creationId="{324EB53E-08E4-4739-B340-A1F5957D3219}"/>
          </ac:spMkLst>
        </pc:spChg>
        <pc:spChg chg="add del mod">
          <ac:chgData name="Артемий Гаст" userId="05ccfa60802708be" providerId="LiveId" clId="{0374A29C-BCC5-41DA-84B7-A8F972042DD7}" dt="2021-12-05T10:57:03.546" v="720" actId="478"/>
          <ac:spMkLst>
            <pc:docMk/>
            <pc:sldMk cId="2645518302" sldId="262"/>
            <ac:spMk id="20" creationId="{E48BCFF1-DD37-4AF7-9507-29E6ADE599F2}"/>
          </ac:spMkLst>
        </pc:spChg>
        <pc:spChg chg="add del mod">
          <ac:chgData name="Артемий Гаст" userId="05ccfa60802708be" providerId="LiveId" clId="{0374A29C-BCC5-41DA-84B7-A8F972042DD7}" dt="2021-12-05T10:56:15.287" v="688"/>
          <ac:spMkLst>
            <pc:docMk/>
            <pc:sldMk cId="2645518302" sldId="262"/>
            <ac:spMk id="21" creationId="{A9557727-3083-4047-A031-883A1F774B18}"/>
          </ac:spMkLst>
        </pc:spChg>
        <pc:spChg chg="add del mod">
          <ac:chgData name="Артемий Гаст" userId="05ccfa60802708be" providerId="LiveId" clId="{0374A29C-BCC5-41DA-84B7-A8F972042DD7}" dt="2021-12-05T10:56:15.287" v="688"/>
          <ac:spMkLst>
            <pc:docMk/>
            <pc:sldMk cId="2645518302" sldId="262"/>
            <ac:spMk id="22" creationId="{DEF90460-7DC9-4154-B473-EB5D0D6C8A1A}"/>
          </ac:spMkLst>
        </pc:spChg>
        <pc:spChg chg="add del mod">
          <ac:chgData name="Артемий Гаст" userId="05ccfa60802708be" providerId="LiveId" clId="{0374A29C-BCC5-41DA-84B7-A8F972042DD7}" dt="2021-12-05T10:56:31.285" v="694" actId="478"/>
          <ac:spMkLst>
            <pc:docMk/>
            <pc:sldMk cId="2645518302" sldId="262"/>
            <ac:spMk id="23" creationId="{2FAFD262-2654-42F3-813D-0D29D4A467DE}"/>
          </ac:spMkLst>
        </pc:spChg>
        <pc:spChg chg="add del mod">
          <ac:chgData name="Артемий Гаст" userId="05ccfa60802708be" providerId="LiveId" clId="{0374A29C-BCC5-41DA-84B7-A8F972042DD7}" dt="2021-12-05T10:56:31.285" v="694" actId="478"/>
          <ac:spMkLst>
            <pc:docMk/>
            <pc:sldMk cId="2645518302" sldId="262"/>
            <ac:spMk id="24" creationId="{893C4F76-0AD7-4AC2-B995-A288F3C809C9}"/>
          </ac:spMkLst>
        </pc:spChg>
        <pc:spChg chg="add mod">
          <ac:chgData name="Артемий Гаст" userId="05ccfa60802708be" providerId="LiveId" clId="{0374A29C-BCC5-41DA-84B7-A8F972042DD7}" dt="2021-12-05T10:57:49.223" v="729" actId="1076"/>
          <ac:spMkLst>
            <pc:docMk/>
            <pc:sldMk cId="2645518302" sldId="262"/>
            <ac:spMk id="25" creationId="{F9074D04-2718-4590-B3C6-85DE965ABFAD}"/>
          </ac:spMkLst>
        </pc:spChg>
        <pc:spChg chg="add mod">
          <ac:chgData name="Артемий Гаст" userId="05ccfa60802708be" providerId="LiveId" clId="{0374A29C-BCC5-41DA-84B7-A8F972042DD7}" dt="2021-12-05T10:59:39.228" v="775" actId="20577"/>
          <ac:spMkLst>
            <pc:docMk/>
            <pc:sldMk cId="2645518302" sldId="262"/>
            <ac:spMk id="26" creationId="{817E4B32-6BF7-40E0-99F3-D01DDFE1DE6E}"/>
          </ac:spMkLst>
        </pc:spChg>
        <pc:spChg chg="add mod">
          <ac:chgData name="Артемий Гаст" userId="05ccfa60802708be" providerId="LiveId" clId="{0374A29C-BCC5-41DA-84B7-A8F972042DD7}" dt="2021-12-05T11:00:02.122" v="787" actId="20577"/>
          <ac:spMkLst>
            <pc:docMk/>
            <pc:sldMk cId="2645518302" sldId="262"/>
            <ac:spMk id="27" creationId="{4B09D95F-596D-4CD9-8089-B741AB5BDFB4}"/>
          </ac:spMkLst>
        </pc:spChg>
        <pc:spChg chg="add mod">
          <ac:chgData name="Артемий Гаст" userId="05ccfa60802708be" providerId="LiveId" clId="{0374A29C-BCC5-41DA-84B7-A8F972042DD7}" dt="2021-12-05T10:57:49.223" v="729" actId="1076"/>
          <ac:spMkLst>
            <pc:docMk/>
            <pc:sldMk cId="2645518302" sldId="262"/>
            <ac:spMk id="28" creationId="{EB181A28-4195-4940-92D5-F7E2281D3004}"/>
          </ac:spMkLst>
        </pc:spChg>
        <pc:spChg chg="add mod">
          <ac:chgData name="Артемий Гаст" userId="05ccfa60802708be" providerId="LiveId" clId="{0374A29C-BCC5-41DA-84B7-A8F972042DD7}" dt="2021-12-05T10:59:09.478" v="769" actId="20577"/>
          <ac:spMkLst>
            <pc:docMk/>
            <pc:sldMk cId="2645518302" sldId="262"/>
            <ac:spMk id="29" creationId="{1B80D2C0-9F24-4C13-9200-C0AF81E02486}"/>
          </ac:spMkLst>
        </pc:spChg>
        <pc:spChg chg="add del mod">
          <ac:chgData name="Артемий Гаст" userId="05ccfa60802708be" providerId="LiveId" clId="{0374A29C-BCC5-41DA-84B7-A8F972042DD7}" dt="2021-12-05T11:00:08.827" v="788" actId="478"/>
          <ac:spMkLst>
            <pc:docMk/>
            <pc:sldMk cId="2645518302" sldId="262"/>
            <ac:spMk id="30" creationId="{B4AB94D5-2CA6-448D-A9FA-D5820ABF5B48}"/>
          </ac:spMkLst>
        </pc:spChg>
        <pc:spChg chg="add del mod">
          <ac:chgData name="Артемий Гаст" userId="05ccfa60802708be" providerId="LiveId" clId="{0374A29C-BCC5-41DA-84B7-A8F972042DD7}" dt="2021-12-05T11:00:08.827" v="788" actId="478"/>
          <ac:spMkLst>
            <pc:docMk/>
            <pc:sldMk cId="2645518302" sldId="262"/>
            <ac:spMk id="31" creationId="{BC2D864F-CD81-4B4D-82C7-A243A249AED8}"/>
          </ac:spMkLst>
        </pc:spChg>
      </pc:sldChg>
      <pc:sldChg chg="addSp delSp modSp add mod modAnim">
        <pc:chgData name="Артемий Гаст" userId="05ccfa60802708be" providerId="LiveId" clId="{0374A29C-BCC5-41DA-84B7-A8F972042DD7}" dt="2021-12-05T11:31:11.678" v="1882"/>
        <pc:sldMkLst>
          <pc:docMk/>
          <pc:sldMk cId="2483074826" sldId="263"/>
        </pc:sldMkLst>
        <pc:spChg chg="del">
          <ac:chgData name="Артемий Гаст" userId="05ccfa60802708be" providerId="LiveId" clId="{0374A29C-BCC5-41DA-84B7-A8F972042DD7}" dt="2021-12-05T11:26:54.695" v="1826" actId="478"/>
          <ac:spMkLst>
            <pc:docMk/>
            <pc:sldMk cId="2483074826" sldId="263"/>
            <ac:spMk id="5" creationId="{A1AC1B84-98F6-4C6D-B545-1288FC9889CD}"/>
          </ac:spMkLst>
        </pc:spChg>
        <pc:spChg chg="del">
          <ac:chgData name="Артемий Гаст" userId="05ccfa60802708be" providerId="LiveId" clId="{0374A29C-BCC5-41DA-84B7-A8F972042DD7}" dt="2021-12-05T11:26:54.695" v="1826" actId="478"/>
          <ac:spMkLst>
            <pc:docMk/>
            <pc:sldMk cId="2483074826" sldId="263"/>
            <ac:spMk id="6" creationId="{4B1BDDFF-626D-44A6-BE11-4527150492A4}"/>
          </ac:spMkLst>
        </pc:spChg>
        <pc:spChg chg="del">
          <ac:chgData name="Артемий Гаст" userId="05ccfa60802708be" providerId="LiveId" clId="{0374A29C-BCC5-41DA-84B7-A8F972042DD7}" dt="2021-12-05T11:26:54.695" v="1826" actId="478"/>
          <ac:spMkLst>
            <pc:docMk/>
            <pc:sldMk cId="2483074826" sldId="263"/>
            <ac:spMk id="7" creationId="{0C84D324-51C6-4B2E-914C-7A2312EC636F}"/>
          </ac:spMkLst>
        </pc:spChg>
        <pc:spChg chg="mod">
          <ac:chgData name="Артемий Гаст" userId="05ccfa60802708be" providerId="LiveId" clId="{0374A29C-BCC5-41DA-84B7-A8F972042DD7}" dt="2021-12-05T11:01:46.283" v="831" actId="20577"/>
          <ac:spMkLst>
            <pc:docMk/>
            <pc:sldMk cId="2483074826" sldId="263"/>
            <ac:spMk id="9" creationId="{899A2A7B-B83D-41D2-9E4A-47FA9DCFDCFF}"/>
          </ac:spMkLst>
        </pc:spChg>
        <pc:spChg chg="mod">
          <ac:chgData name="Артемий Гаст" userId="05ccfa60802708be" providerId="LiveId" clId="{0374A29C-BCC5-41DA-84B7-A8F972042DD7}" dt="2021-12-05T11:01:45.504" v="829" actId="20577"/>
          <ac:spMkLst>
            <pc:docMk/>
            <pc:sldMk cId="2483074826" sldId="263"/>
            <ac:spMk id="11" creationId="{FEC28BC0-22D1-415E-99AE-CFB572F688B7}"/>
          </ac:spMkLst>
        </pc:spChg>
        <pc:spChg chg="mod">
          <ac:chgData name="Артемий Гаст" userId="05ccfa60802708be" providerId="LiveId" clId="{0374A29C-BCC5-41DA-84B7-A8F972042DD7}" dt="2021-12-05T11:01:35.737" v="819" actId="1076"/>
          <ac:spMkLst>
            <pc:docMk/>
            <pc:sldMk cId="2483074826" sldId="263"/>
            <ac:spMk id="15" creationId="{2F5F2FFA-3DFA-4B10-801A-7538BB0951BF}"/>
          </ac:spMkLst>
        </pc:spChg>
        <pc:spChg chg="mod">
          <ac:chgData name="Артемий Гаст" userId="05ccfa60802708be" providerId="LiveId" clId="{0374A29C-BCC5-41DA-84B7-A8F972042DD7}" dt="2021-12-05T11:01:58.526" v="834"/>
          <ac:spMkLst>
            <pc:docMk/>
            <pc:sldMk cId="2483074826" sldId="263"/>
            <ac:spMk id="16" creationId="{321ABCD7-387D-4437-A5D6-E43757E36E73}"/>
          </ac:spMkLst>
        </pc:spChg>
        <pc:spChg chg="mod">
          <ac:chgData name="Артемий Гаст" userId="05ccfa60802708be" providerId="LiveId" clId="{0374A29C-BCC5-41DA-84B7-A8F972042DD7}" dt="2021-12-05T11:01:56.699" v="832" actId="1076"/>
          <ac:spMkLst>
            <pc:docMk/>
            <pc:sldMk cId="2483074826" sldId="263"/>
            <ac:spMk id="17" creationId="{66D100D9-FD9F-489B-A5DB-2953C99D0B7C}"/>
          </ac:spMkLst>
        </pc:spChg>
        <pc:spChg chg="mod">
          <ac:chgData name="Артемий Гаст" userId="05ccfa60802708be" providerId="LiveId" clId="{0374A29C-BCC5-41DA-84B7-A8F972042DD7}" dt="2021-12-05T11:01:56.699" v="832" actId="1076"/>
          <ac:spMkLst>
            <pc:docMk/>
            <pc:sldMk cId="2483074826" sldId="263"/>
            <ac:spMk id="18" creationId="{9E09DEEB-69F1-46B4-A9AE-6B0CB7F087E3}"/>
          </ac:spMkLst>
        </pc:spChg>
        <pc:spChg chg="add del mod">
          <ac:chgData name="Артемий Гаст" userId="05ccfa60802708be" providerId="LiveId" clId="{0374A29C-BCC5-41DA-84B7-A8F972042DD7}" dt="2021-12-05T11:01:35.398" v="818"/>
          <ac:spMkLst>
            <pc:docMk/>
            <pc:sldMk cId="2483074826" sldId="263"/>
            <ac:spMk id="19" creationId="{D110AF88-D161-470B-8DF6-D08F13BB06D6}"/>
          </ac:spMkLst>
        </pc:spChg>
        <pc:spChg chg="add mod">
          <ac:chgData name="Артемий Гаст" userId="05ccfa60802708be" providerId="LiveId" clId="{0374A29C-BCC5-41DA-84B7-A8F972042DD7}" dt="2021-12-05T11:02:48.387" v="907" actId="20577"/>
          <ac:spMkLst>
            <pc:docMk/>
            <pc:sldMk cId="2483074826" sldId="263"/>
            <ac:spMk id="20" creationId="{F2C6A0EE-D703-43F8-BFB7-0955F7389DD3}"/>
          </ac:spMkLst>
        </pc:spChg>
        <pc:spChg chg="add mod">
          <ac:chgData name="Артемий Гаст" userId="05ccfa60802708be" providerId="LiveId" clId="{0374A29C-BCC5-41DA-84B7-A8F972042DD7}" dt="2021-12-05T11:11:22.871" v="1156" actId="1076"/>
          <ac:spMkLst>
            <pc:docMk/>
            <pc:sldMk cId="2483074826" sldId="263"/>
            <ac:spMk id="21" creationId="{446D498F-FF66-44C0-97ED-30DACF15F46A}"/>
          </ac:spMkLst>
        </pc:spChg>
        <pc:spChg chg="add mod">
          <ac:chgData name="Артемий Гаст" userId="05ccfa60802708be" providerId="LiveId" clId="{0374A29C-BCC5-41DA-84B7-A8F972042DD7}" dt="2021-12-05T11:10:06.456" v="1151" actId="1076"/>
          <ac:spMkLst>
            <pc:docMk/>
            <pc:sldMk cId="2483074826" sldId="263"/>
            <ac:spMk id="22" creationId="{8CA18F73-7AF8-46BD-B63C-0ECAFB1B2257}"/>
          </ac:spMkLst>
        </pc:spChg>
        <pc:spChg chg="add mod">
          <ac:chgData name="Артемий Гаст" userId="05ccfa60802708be" providerId="LiveId" clId="{0374A29C-BCC5-41DA-84B7-A8F972042DD7}" dt="2021-12-05T11:27:11.223" v="1832" actId="1076"/>
          <ac:spMkLst>
            <pc:docMk/>
            <pc:sldMk cId="2483074826" sldId="263"/>
            <ac:spMk id="23" creationId="{92601BED-56A6-4C7E-AEC4-193A7A0C2F80}"/>
          </ac:spMkLst>
        </pc:spChg>
        <pc:spChg chg="add mod">
          <ac:chgData name="Артемий Гаст" userId="05ccfa60802708be" providerId="LiveId" clId="{0374A29C-BCC5-41DA-84B7-A8F972042DD7}" dt="2021-12-05T11:27:32.585" v="1837" actId="207"/>
          <ac:spMkLst>
            <pc:docMk/>
            <pc:sldMk cId="2483074826" sldId="263"/>
            <ac:spMk id="24" creationId="{AD1EF9E7-48EA-4F0F-B1B1-4666EEC1675E}"/>
          </ac:spMkLst>
        </pc:spChg>
        <pc:spChg chg="mod">
          <ac:chgData name="Артемий Гаст" userId="05ccfa60802708be" providerId="LiveId" clId="{0374A29C-BCC5-41DA-84B7-A8F972042DD7}" dt="2021-12-05T11:09:43.973" v="1149" actId="1076"/>
          <ac:spMkLst>
            <pc:docMk/>
            <pc:sldMk cId="2483074826" sldId="263"/>
            <ac:spMk id="25" creationId="{F9074D04-2718-4590-B3C6-85DE965ABFAD}"/>
          </ac:spMkLst>
        </pc:spChg>
        <pc:spChg chg="mod">
          <ac:chgData name="Артемий Гаст" userId="05ccfa60802708be" providerId="LiveId" clId="{0374A29C-BCC5-41DA-84B7-A8F972042DD7}" dt="2021-12-05T11:09:43.973" v="1149" actId="1076"/>
          <ac:spMkLst>
            <pc:docMk/>
            <pc:sldMk cId="2483074826" sldId="263"/>
            <ac:spMk id="26" creationId="{817E4B32-6BF7-40E0-99F3-D01DDFE1DE6E}"/>
          </ac:spMkLst>
        </pc:spChg>
        <pc:spChg chg="mod">
          <ac:chgData name="Артемий Гаст" userId="05ccfa60802708be" providerId="LiveId" clId="{0374A29C-BCC5-41DA-84B7-A8F972042DD7}" dt="2021-12-05T11:09:33.063" v="1148" actId="1076"/>
          <ac:spMkLst>
            <pc:docMk/>
            <pc:sldMk cId="2483074826" sldId="263"/>
            <ac:spMk id="27" creationId="{4B09D95F-596D-4CD9-8089-B741AB5BDFB4}"/>
          </ac:spMkLst>
        </pc:spChg>
        <pc:spChg chg="mod">
          <ac:chgData name="Артемий Гаст" userId="05ccfa60802708be" providerId="LiveId" clId="{0374A29C-BCC5-41DA-84B7-A8F972042DD7}" dt="2021-12-05T11:09:48.628" v="1150" actId="1076"/>
          <ac:spMkLst>
            <pc:docMk/>
            <pc:sldMk cId="2483074826" sldId="263"/>
            <ac:spMk id="28" creationId="{EB181A28-4195-4940-92D5-F7E2281D3004}"/>
          </ac:spMkLst>
        </pc:spChg>
        <pc:spChg chg="mod">
          <ac:chgData name="Артемий Гаст" userId="05ccfa60802708be" providerId="LiveId" clId="{0374A29C-BCC5-41DA-84B7-A8F972042DD7}" dt="2021-12-05T11:09:48.628" v="1150" actId="1076"/>
          <ac:spMkLst>
            <pc:docMk/>
            <pc:sldMk cId="2483074826" sldId="263"/>
            <ac:spMk id="29" creationId="{1B80D2C0-9F24-4C13-9200-C0AF81E02486}"/>
          </ac:spMkLst>
        </pc:spChg>
        <pc:spChg chg="add mod">
          <ac:chgData name="Артемий Гаст" userId="05ccfa60802708be" providerId="LiveId" clId="{0374A29C-BCC5-41DA-84B7-A8F972042DD7}" dt="2021-12-05T11:26:55.061" v="1827"/>
          <ac:spMkLst>
            <pc:docMk/>
            <pc:sldMk cId="2483074826" sldId="263"/>
            <ac:spMk id="30" creationId="{B8038FF3-7E4A-4CAE-94B2-8B5B62E05496}"/>
          </ac:spMkLst>
        </pc:spChg>
        <pc:spChg chg="add mod">
          <ac:chgData name="Артемий Гаст" userId="05ccfa60802708be" providerId="LiveId" clId="{0374A29C-BCC5-41DA-84B7-A8F972042DD7}" dt="2021-12-05T11:26:55.061" v="1827"/>
          <ac:spMkLst>
            <pc:docMk/>
            <pc:sldMk cId="2483074826" sldId="263"/>
            <ac:spMk id="31" creationId="{50498C66-4F36-4D89-B34D-ECAD55A3CCE5}"/>
          </ac:spMkLst>
        </pc:spChg>
        <pc:spChg chg="add mod">
          <ac:chgData name="Артемий Гаст" userId="05ccfa60802708be" providerId="LiveId" clId="{0374A29C-BCC5-41DA-84B7-A8F972042DD7}" dt="2021-12-05T11:26:55.061" v="1827"/>
          <ac:spMkLst>
            <pc:docMk/>
            <pc:sldMk cId="2483074826" sldId="263"/>
            <ac:spMk id="32" creationId="{39DDC075-ACE0-4319-A788-DCDB7137D9D6}"/>
          </ac:spMkLst>
        </pc:spChg>
        <pc:spChg chg="add mod">
          <ac:chgData name="Артемий Гаст" userId="05ccfa60802708be" providerId="LiveId" clId="{0374A29C-BCC5-41DA-84B7-A8F972042DD7}" dt="2021-12-05T11:26:55.061" v="1827"/>
          <ac:spMkLst>
            <pc:docMk/>
            <pc:sldMk cId="2483074826" sldId="263"/>
            <ac:spMk id="33" creationId="{822D4702-321E-4E86-A4E9-88749FD0315F}"/>
          </ac:spMkLst>
        </pc:spChg>
        <pc:spChg chg="add mod">
          <ac:chgData name="Артемий Гаст" userId="05ccfa60802708be" providerId="LiveId" clId="{0374A29C-BCC5-41DA-84B7-A8F972042DD7}" dt="2021-12-05T11:26:55.061" v="1827"/>
          <ac:spMkLst>
            <pc:docMk/>
            <pc:sldMk cId="2483074826" sldId="263"/>
            <ac:spMk id="34" creationId="{E69F810A-75E2-4F53-841F-B24000A09034}"/>
          </ac:spMkLst>
        </pc:spChg>
      </pc:sldChg>
      <pc:sldChg chg="addSp delSp modSp add mod">
        <pc:chgData name="Артемий Гаст" userId="05ccfa60802708be" providerId="LiveId" clId="{0374A29C-BCC5-41DA-84B7-A8F972042DD7}" dt="2021-12-05T11:33:56.486" v="1931" actId="20577"/>
        <pc:sldMkLst>
          <pc:docMk/>
          <pc:sldMk cId="1466337386" sldId="264"/>
        </pc:sldMkLst>
        <pc:spChg chg="mod">
          <ac:chgData name="Артемий Гаст" userId="05ccfa60802708be" providerId="LiveId" clId="{0374A29C-BCC5-41DA-84B7-A8F972042DD7}" dt="2021-12-05T11:24:41.697" v="1735" actId="20577"/>
          <ac:spMkLst>
            <pc:docMk/>
            <pc:sldMk cId="1466337386" sldId="264"/>
            <ac:spMk id="2" creationId="{0EBDA68B-9315-4622-AA40-AF703D664771}"/>
          </ac:spMkLst>
        </pc:spChg>
        <pc:spChg chg="del">
          <ac:chgData name="Артемий Гаст" userId="05ccfa60802708be" providerId="LiveId" clId="{0374A29C-BCC5-41DA-84B7-A8F972042DD7}" dt="2021-12-05T11:30:13.256" v="1866" actId="478"/>
          <ac:spMkLst>
            <pc:docMk/>
            <pc:sldMk cId="1466337386" sldId="264"/>
            <ac:spMk id="5" creationId="{A1AC1B84-98F6-4C6D-B545-1288FC9889CD}"/>
          </ac:spMkLst>
        </pc:spChg>
        <pc:spChg chg="del">
          <ac:chgData name="Артемий Гаст" userId="05ccfa60802708be" providerId="LiveId" clId="{0374A29C-BCC5-41DA-84B7-A8F972042DD7}" dt="2021-12-05T11:30:13.256" v="1866" actId="478"/>
          <ac:spMkLst>
            <pc:docMk/>
            <pc:sldMk cId="1466337386" sldId="264"/>
            <ac:spMk id="6" creationId="{4B1BDDFF-626D-44A6-BE11-4527150492A4}"/>
          </ac:spMkLst>
        </pc:spChg>
        <pc:spChg chg="del">
          <ac:chgData name="Артемий Гаст" userId="05ccfa60802708be" providerId="LiveId" clId="{0374A29C-BCC5-41DA-84B7-A8F972042DD7}" dt="2021-12-05T11:30:13.256" v="1866" actId="478"/>
          <ac:spMkLst>
            <pc:docMk/>
            <pc:sldMk cId="1466337386" sldId="264"/>
            <ac:spMk id="7" creationId="{0C84D324-51C6-4B2E-914C-7A2312EC636F}"/>
          </ac:spMkLst>
        </pc:spChg>
        <pc:spChg chg="mod">
          <ac:chgData name="Артемий Гаст" userId="05ccfa60802708be" providerId="LiveId" clId="{0374A29C-BCC5-41DA-84B7-A8F972042DD7}" dt="2021-12-05T11:24:13.927" v="1694" actId="20577"/>
          <ac:spMkLst>
            <pc:docMk/>
            <pc:sldMk cId="1466337386" sldId="264"/>
            <ac:spMk id="9" creationId="{5DD965A7-EAEA-46B4-8078-CF493EDCC3DF}"/>
          </ac:spMkLst>
        </pc:spChg>
        <pc:spChg chg="mod">
          <ac:chgData name="Артемий Гаст" userId="05ccfa60802708be" providerId="LiveId" clId="{0374A29C-BCC5-41DA-84B7-A8F972042DD7}" dt="2021-12-05T11:25:54.858" v="1807" actId="1076"/>
          <ac:spMkLst>
            <pc:docMk/>
            <pc:sldMk cId="1466337386" sldId="264"/>
            <ac:spMk id="10" creationId="{5675051C-6A98-47CA-98B5-E0AD5B23C3D7}"/>
          </ac:spMkLst>
        </pc:spChg>
        <pc:spChg chg="mod">
          <ac:chgData name="Артемий Гаст" userId="05ccfa60802708be" providerId="LiveId" clId="{0374A29C-BCC5-41DA-84B7-A8F972042DD7}" dt="2021-12-05T11:25:54.858" v="1807" actId="1076"/>
          <ac:spMkLst>
            <pc:docMk/>
            <pc:sldMk cId="1466337386" sldId="264"/>
            <ac:spMk id="11" creationId="{45788B70-9086-40DF-A4C0-891F743EE51F}"/>
          </ac:spMkLst>
        </pc:spChg>
        <pc:spChg chg="del">
          <ac:chgData name="Артемий Гаст" userId="05ccfa60802708be" providerId="LiveId" clId="{0374A29C-BCC5-41DA-84B7-A8F972042DD7}" dt="2021-12-05T11:24:23.765" v="1706" actId="478"/>
          <ac:spMkLst>
            <pc:docMk/>
            <pc:sldMk cId="1466337386" sldId="264"/>
            <ac:spMk id="12" creationId="{5A222C4C-66A2-420F-A9AC-5AE6DC0D682A}"/>
          </ac:spMkLst>
        </pc:spChg>
        <pc:spChg chg="del mod">
          <ac:chgData name="Артемий Гаст" userId="05ccfa60802708be" providerId="LiveId" clId="{0374A29C-BCC5-41DA-84B7-A8F972042DD7}" dt="2021-12-05T11:24:27.445" v="1708" actId="478"/>
          <ac:spMkLst>
            <pc:docMk/>
            <pc:sldMk cId="1466337386" sldId="264"/>
            <ac:spMk id="13" creationId="{38B6D92C-F7F0-45E7-965C-B0AACEAE0ABB}"/>
          </ac:spMkLst>
        </pc:spChg>
        <pc:spChg chg="del">
          <ac:chgData name="Артемий Гаст" userId="05ccfa60802708be" providerId="LiveId" clId="{0374A29C-BCC5-41DA-84B7-A8F972042DD7}" dt="2021-12-05T11:24:23.765" v="1706" actId="478"/>
          <ac:spMkLst>
            <pc:docMk/>
            <pc:sldMk cId="1466337386" sldId="264"/>
            <ac:spMk id="14" creationId="{3D2C1900-7E84-42E1-8375-8114920FDBD1}"/>
          </ac:spMkLst>
        </pc:spChg>
        <pc:spChg chg="del">
          <ac:chgData name="Артемий Гаст" userId="05ccfa60802708be" providerId="LiveId" clId="{0374A29C-BCC5-41DA-84B7-A8F972042DD7}" dt="2021-12-05T11:24:23.765" v="1706" actId="478"/>
          <ac:spMkLst>
            <pc:docMk/>
            <pc:sldMk cId="1466337386" sldId="264"/>
            <ac:spMk id="15" creationId="{4F5B89E2-972C-46CE-B127-169B2CE5BC85}"/>
          </ac:spMkLst>
        </pc:spChg>
        <pc:spChg chg="del">
          <ac:chgData name="Артемий Гаст" userId="05ccfa60802708be" providerId="LiveId" clId="{0374A29C-BCC5-41DA-84B7-A8F972042DD7}" dt="2021-12-05T11:24:23.765" v="1706" actId="478"/>
          <ac:spMkLst>
            <pc:docMk/>
            <pc:sldMk cId="1466337386" sldId="264"/>
            <ac:spMk id="16" creationId="{99A4569B-F644-43F3-A954-4289A6F8B0EE}"/>
          </ac:spMkLst>
        </pc:spChg>
        <pc:spChg chg="del">
          <ac:chgData name="Артемий Гаст" userId="05ccfa60802708be" providerId="LiveId" clId="{0374A29C-BCC5-41DA-84B7-A8F972042DD7}" dt="2021-12-05T11:24:23.765" v="1706" actId="478"/>
          <ac:spMkLst>
            <pc:docMk/>
            <pc:sldMk cId="1466337386" sldId="264"/>
            <ac:spMk id="17" creationId="{FEE3733D-57C7-4F15-B395-BE6ABD49038B}"/>
          </ac:spMkLst>
        </pc:spChg>
        <pc:spChg chg="add mod">
          <ac:chgData name="Артемий Гаст" userId="05ccfa60802708be" providerId="LiveId" clId="{0374A29C-BCC5-41DA-84B7-A8F972042DD7}" dt="2021-12-05T11:25:47.129" v="1806" actId="20577"/>
          <ac:spMkLst>
            <pc:docMk/>
            <pc:sldMk cId="1466337386" sldId="264"/>
            <ac:spMk id="18" creationId="{748DC0D0-ACE1-4FDE-816A-883AAD403148}"/>
          </ac:spMkLst>
        </pc:spChg>
        <pc:spChg chg="add del mod">
          <ac:chgData name="Артемий Гаст" userId="05ccfa60802708be" providerId="LiveId" clId="{0374A29C-BCC5-41DA-84B7-A8F972042DD7}" dt="2021-12-05T11:25:57.141" v="1809"/>
          <ac:spMkLst>
            <pc:docMk/>
            <pc:sldMk cId="1466337386" sldId="264"/>
            <ac:spMk id="19" creationId="{8D200D17-1F65-48F3-BF5C-321D27CAACAC}"/>
          </ac:spMkLst>
        </pc:spChg>
        <pc:spChg chg="add del mod">
          <ac:chgData name="Артемий Гаст" userId="05ccfa60802708be" providerId="LiveId" clId="{0374A29C-BCC5-41DA-84B7-A8F972042DD7}" dt="2021-12-05T11:25:57.141" v="1809"/>
          <ac:spMkLst>
            <pc:docMk/>
            <pc:sldMk cId="1466337386" sldId="264"/>
            <ac:spMk id="20" creationId="{27181EAF-BA37-4433-AC37-4406621AA200}"/>
          </ac:spMkLst>
        </pc:spChg>
        <pc:spChg chg="add del mod">
          <ac:chgData name="Артемий Гаст" userId="05ccfa60802708be" providerId="LiveId" clId="{0374A29C-BCC5-41DA-84B7-A8F972042DD7}" dt="2021-12-05T11:25:58.581" v="1811"/>
          <ac:spMkLst>
            <pc:docMk/>
            <pc:sldMk cId="1466337386" sldId="264"/>
            <ac:spMk id="21" creationId="{8155437D-549B-4490-9429-8BAD06CF5299}"/>
          </ac:spMkLst>
        </pc:spChg>
        <pc:spChg chg="add del mod">
          <ac:chgData name="Артемий Гаст" userId="05ccfa60802708be" providerId="LiveId" clId="{0374A29C-BCC5-41DA-84B7-A8F972042DD7}" dt="2021-12-05T11:25:58.581" v="1811"/>
          <ac:spMkLst>
            <pc:docMk/>
            <pc:sldMk cId="1466337386" sldId="264"/>
            <ac:spMk id="22" creationId="{5D45FD2B-C41D-4EAF-A06C-474752AF6880}"/>
          </ac:spMkLst>
        </pc:spChg>
        <pc:spChg chg="add del mod">
          <ac:chgData name="Артемий Гаст" userId="05ccfa60802708be" providerId="LiveId" clId="{0374A29C-BCC5-41DA-84B7-A8F972042DD7}" dt="2021-12-05T11:25:59.924" v="1813"/>
          <ac:spMkLst>
            <pc:docMk/>
            <pc:sldMk cId="1466337386" sldId="264"/>
            <ac:spMk id="23" creationId="{D01F77E0-66F9-4AC3-BEAE-0F39127D5EA4}"/>
          </ac:spMkLst>
        </pc:spChg>
        <pc:spChg chg="add del mod">
          <ac:chgData name="Артемий Гаст" userId="05ccfa60802708be" providerId="LiveId" clId="{0374A29C-BCC5-41DA-84B7-A8F972042DD7}" dt="2021-12-05T11:25:59.924" v="1813"/>
          <ac:spMkLst>
            <pc:docMk/>
            <pc:sldMk cId="1466337386" sldId="264"/>
            <ac:spMk id="24" creationId="{BBA8082E-C605-4F09-8F7C-9D263533D7CB}"/>
          </ac:spMkLst>
        </pc:spChg>
        <pc:spChg chg="add mod">
          <ac:chgData name="Артемий Гаст" userId="05ccfa60802708be" providerId="LiveId" clId="{0374A29C-BCC5-41DA-84B7-A8F972042DD7}" dt="2021-12-05T11:33:56.486" v="1931" actId="20577"/>
          <ac:spMkLst>
            <pc:docMk/>
            <pc:sldMk cId="1466337386" sldId="264"/>
            <ac:spMk id="25" creationId="{EF8689A1-162C-4CF7-8E33-5FA6A8864B27}"/>
          </ac:spMkLst>
        </pc:spChg>
        <pc:spChg chg="add mod">
          <ac:chgData name="Артемий Гаст" userId="05ccfa60802708be" providerId="LiveId" clId="{0374A29C-BCC5-41DA-84B7-A8F972042DD7}" dt="2021-12-05T11:30:18.958" v="1868" actId="1076"/>
          <ac:spMkLst>
            <pc:docMk/>
            <pc:sldMk cId="1466337386" sldId="264"/>
            <ac:spMk id="26" creationId="{70CBB5B6-A23F-4B51-96B7-644C19354D6E}"/>
          </ac:spMkLst>
        </pc:spChg>
        <pc:spChg chg="add mod">
          <ac:chgData name="Артемий Гаст" userId="05ccfa60802708be" providerId="LiveId" clId="{0374A29C-BCC5-41DA-84B7-A8F972042DD7}" dt="2021-12-05T11:30:13.531" v="1867"/>
          <ac:spMkLst>
            <pc:docMk/>
            <pc:sldMk cId="1466337386" sldId="264"/>
            <ac:spMk id="27" creationId="{29134C21-9464-4303-899C-4FF548505170}"/>
          </ac:spMkLst>
        </pc:spChg>
        <pc:spChg chg="add mod">
          <ac:chgData name="Артемий Гаст" userId="05ccfa60802708be" providerId="LiveId" clId="{0374A29C-BCC5-41DA-84B7-A8F972042DD7}" dt="2021-12-05T11:30:13.531" v="1867"/>
          <ac:spMkLst>
            <pc:docMk/>
            <pc:sldMk cId="1466337386" sldId="264"/>
            <ac:spMk id="28" creationId="{57F0BAC3-134C-4B64-9306-19E666B4C150}"/>
          </ac:spMkLst>
        </pc:spChg>
        <pc:spChg chg="add mod">
          <ac:chgData name="Артемий Гаст" userId="05ccfa60802708be" providerId="LiveId" clId="{0374A29C-BCC5-41DA-84B7-A8F972042DD7}" dt="2021-12-05T11:30:13.531" v="1867"/>
          <ac:spMkLst>
            <pc:docMk/>
            <pc:sldMk cId="1466337386" sldId="264"/>
            <ac:spMk id="29" creationId="{9702D8F0-8A2F-4F06-A174-C0A6D8E30137}"/>
          </ac:spMkLst>
        </pc:spChg>
        <pc:spChg chg="add mod">
          <ac:chgData name="Артемий Гаст" userId="05ccfa60802708be" providerId="LiveId" clId="{0374A29C-BCC5-41DA-84B7-A8F972042DD7}" dt="2021-12-05T11:30:13.531" v="1867"/>
          <ac:spMkLst>
            <pc:docMk/>
            <pc:sldMk cId="1466337386" sldId="264"/>
            <ac:spMk id="30" creationId="{E481236C-D8E4-4725-85C9-E573D970240F}"/>
          </ac:spMkLst>
        </pc:spChg>
        <pc:spChg chg="add mod">
          <ac:chgData name="Артемий Гаст" userId="05ccfa60802708be" providerId="LiveId" clId="{0374A29C-BCC5-41DA-84B7-A8F972042DD7}" dt="2021-12-05T11:30:13.531" v="1867"/>
          <ac:spMkLst>
            <pc:docMk/>
            <pc:sldMk cId="1466337386" sldId="264"/>
            <ac:spMk id="31" creationId="{8C14C784-0313-470E-A293-F9CEF8D51848}"/>
          </ac:spMkLst>
        </pc:spChg>
        <pc:spChg chg="add mod">
          <ac:chgData name="Артемий Гаст" userId="05ccfa60802708be" providerId="LiveId" clId="{0374A29C-BCC5-41DA-84B7-A8F972042DD7}" dt="2021-12-05T11:30:28.252" v="1872" actId="207"/>
          <ac:spMkLst>
            <pc:docMk/>
            <pc:sldMk cId="1466337386" sldId="264"/>
            <ac:spMk id="32" creationId="{D653E1D4-5303-49F1-BB5B-6DE2585A2942}"/>
          </ac:spMkLst>
        </pc:spChg>
      </pc:sldChg>
      <pc:sldChg chg="add del">
        <pc:chgData name="Артемий Гаст" userId="05ccfa60802708be" providerId="LiveId" clId="{0374A29C-BCC5-41DA-84B7-A8F972042DD7}" dt="2021-12-05T11:24:47.537" v="1737"/>
        <pc:sldMkLst>
          <pc:docMk/>
          <pc:sldMk cId="277676597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710FF-DC2B-4196-8677-C04B41B30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DB2B5-F7E4-4B4A-8BCB-018CE7C46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F6099-9D58-4FF6-845B-8EF39C0D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9D14C-4A6B-4626-BC2C-C74203EB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00106-279E-4BA7-84AC-E4316BF3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E7436-D641-4996-A9A9-4DE3C41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B965D0-18D3-4778-9AAD-39386B088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A2865-BCCD-43E6-8ACF-2F6BA0A2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4468C8-E951-4F5F-978F-86CC7CF4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D2010-10D4-42A4-9A41-63799B2E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1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771797-A4E4-4466-9D20-B3DA0D6E7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E3D74F-C181-4D3B-82F0-DBF19671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9E7F0-98B1-41BD-A656-4E436603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D7064-5EB0-4633-95DE-DAEB9191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7EE5E-8B49-497A-81BB-FC103585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0E3FB-A904-413D-8E18-944744FF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2E383-16CA-4BD6-854E-B9AFD4F6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76F52C-A05A-4F38-9585-8F545967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B0EBA-17CE-4E8D-AFDC-896ACBE7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EDD9BB-16CC-4835-8518-A6F0E8D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74830-450D-413E-8126-6AEAC887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CBD3D4-C910-489D-9CBD-87073F48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B30503-15FE-4261-A1BC-9D899B36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F8900-9982-4D3C-94F6-B4007B10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9AAB02-ADD7-4428-8AB7-946C3DA2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1E2B6-9A9D-4BA1-9783-428F9980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1B668-C874-49C8-8E90-AE74046A0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9AAA8C-97F7-40E4-851D-5129653A9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90DBAF-FDF2-4E34-9E28-2D344B69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424494-CF36-4DE1-B66F-37EE0BD5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9F54FB-FFE5-4005-ABEE-330EA6D1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880C-64C9-409C-902E-C0159EB0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2FF90E-0820-4471-A19B-D5669151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8BEFC8-716E-4CEE-B98F-3F5A9F2B0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290759-2477-437A-AE5E-51F4B3FA1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382534-757D-46B7-A108-1BCDA698F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25B618-2516-4BD9-8B4F-3075612A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65B5E5-BCB5-4E62-9B42-1F7B2D49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D8BD98-0530-4906-A341-741D51A6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AEC08-AB8C-4C2B-90C7-F2C2683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0D24F5-693A-4080-BFCD-D4D9FBDE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D5ACC4-99F2-4ABD-A301-2B9BF133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EAC8FB-AEAB-43D7-97BE-8B121070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975ADB-9BA1-4A37-99FA-A19EBC05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BF7201-FF35-4907-97F3-2743E977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441EDF-06AD-43F5-9CC8-62620438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1A93-F817-427D-8C63-8FE9780C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972633-E2E1-4528-AF36-FEC9E453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1C1980-CD0F-44BB-B3D4-BF766D6B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0FCADE-0EA2-4DB1-B87E-DB488469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A97FEB-6F85-48BA-89AA-AF41F8E4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7AA56-2005-4D8B-A138-34DE9415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1F7E8-3D9A-416C-8679-D2192E6D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DA164D-68B4-4B87-A556-42F55B168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F40F74-8DC9-436D-B5A8-8343FC1E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DE11D-F244-4AD2-B24C-D8DA143B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D67DC1-4FC7-4F21-A186-300CBE8F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048103-171A-4C64-9FCB-99BDB85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21919-8625-4789-A7B8-D28D9885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29F6C-E588-455F-BC0F-28D26B31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BA553-6276-4DC1-AFD6-32A82FFF7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5CA5-798B-416E-AA5E-70ABCE2D3B6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E56DDC-24B7-4517-98EC-771EED2CC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9A8AB6-BB15-477C-A693-57603D2A8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A962-CEEC-4F3B-980B-77E5372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7113EC4-E281-4B85-91BB-128F35BA49C2}"/>
              </a:ext>
            </a:extLst>
          </p:cNvPr>
          <p:cNvSpPr/>
          <p:nvPr/>
        </p:nvSpPr>
        <p:spPr>
          <a:xfrm rot="1070319">
            <a:off x="-3776012" y="228461"/>
            <a:ext cx="17540435" cy="8526740"/>
          </a:xfrm>
          <a:prstGeom prst="ellipse">
            <a:avLst/>
          </a:prstGeom>
          <a:solidFill>
            <a:srgbClr val="0E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33883-2CB5-45F9-B491-776426DC5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Secure Traffic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8D629E-2CE9-4DD6-BD13-8238FFE20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Кейс №1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2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69F085C-C722-4F40-B3B9-EC8127E7D78F}"/>
              </a:ext>
            </a:extLst>
          </p:cNvPr>
          <p:cNvSpPr/>
          <p:nvPr/>
        </p:nvSpPr>
        <p:spPr>
          <a:xfrm rot="1070319">
            <a:off x="-3766487" y="257037"/>
            <a:ext cx="17540435" cy="8526740"/>
          </a:xfrm>
          <a:prstGeom prst="ellipse">
            <a:avLst/>
          </a:prstGeom>
          <a:solidFill>
            <a:srgbClr val="0E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DA68B-9315-4622-AA40-AF703D66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25298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Как работает бот</a:t>
            </a:r>
            <a:endParaRPr lang="en-US" dirty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1AC1B84-98F6-4C6D-B545-1288FC9889CD}"/>
              </a:ext>
            </a:extLst>
          </p:cNvPr>
          <p:cNvSpPr/>
          <p:nvPr/>
        </p:nvSpPr>
        <p:spPr>
          <a:xfrm>
            <a:off x="209075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8DC63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B1BDDFF-626D-44A6-BE11-4527150492A4}"/>
              </a:ext>
            </a:extLst>
          </p:cNvPr>
          <p:cNvSpPr/>
          <p:nvPr/>
        </p:nvSpPr>
        <p:spPr>
          <a:xfrm>
            <a:off x="514159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C84D324-51C6-4B2E-914C-7A2312EC636F}"/>
              </a:ext>
            </a:extLst>
          </p:cNvPr>
          <p:cNvSpPr/>
          <p:nvPr/>
        </p:nvSpPr>
        <p:spPr>
          <a:xfrm>
            <a:off x="819243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4BBE8EB-F8EF-4211-90DA-1D3DDF7DBA80}"/>
              </a:ext>
            </a:extLst>
          </p:cNvPr>
          <p:cNvSpPr/>
          <p:nvPr/>
        </p:nvSpPr>
        <p:spPr>
          <a:xfrm>
            <a:off x="1124327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1D17E9-3388-44CE-B2FA-E25CC6DDD571}"/>
              </a:ext>
            </a:extLst>
          </p:cNvPr>
          <p:cNvSpPr/>
          <p:nvPr/>
        </p:nvSpPr>
        <p:spPr>
          <a:xfrm>
            <a:off x="1429411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E8E8DCF-36E0-4F6B-8BD1-FC573099C135}"/>
              </a:ext>
            </a:extLst>
          </p:cNvPr>
          <p:cNvSpPr/>
          <p:nvPr/>
        </p:nvSpPr>
        <p:spPr>
          <a:xfrm>
            <a:off x="1734495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8B8CC27-3446-43B5-935D-1132E66CDA3C}"/>
              </a:ext>
            </a:extLst>
          </p:cNvPr>
          <p:cNvSpPr/>
          <p:nvPr/>
        </p:nvSpPr>
        <p:spPr>
          <a:xfrm>
            <a:off x="2039579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1F05598-6892-4147-8E36-7E28D8721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6583" y="2208069"/>
            <a:ext cx="7044393" cy="2612996"/>
          </a:xfrm>
          <a:prstGeom prst="rect">
            <a:avLst/>
          </a:prstGeom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29DB16BB-7E61-419B-A5B5-A236A9D98259}"/>
              </a:ext>
            </a:extLst>
          </p:cNvPr>
          <p:cNvSpPr/>
          <p:nvPr/>
        </p:nvSpPr>
        <p:spPr>
          <a:xfrm rot="5400000">
            <a:off x="4591485" y="2591514"/>
            <a:ext cx="474586" cy="4418449"/>
          </a:xfrm>
          <a:prstGeom prst="ellipse">
            <a:avLst/>
          </a:prstGeom>
          <a:solidFill>
            <a:srgbClr val="0E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69F085C-C722-4F40-B3B9-EC8127E7D78F}"/>
              </a:ext>
            </a:extLst>
          </p:cNvPr>
          <p:cNvSpPr/>
          <p:nvPr/>
        </p:nvSpPr>
        <p:spPr>
          <a:xfrm rot="1070319">
            <a:off x="-3766487" y="257037"/>
            <a:ext cx="17540435" cy="8526740"/>
          </a:xfrm>
          <a:prstGeom prst="ellipse">
            <a:avLst/>
          </a:prstGeom>
          <a:solidFill>
            <a:srgbClr val="0E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DA68B-9315-4622-AA40-AF703D66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25298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Стек реализации</a:t>
            </a:r>
            <a:endParaRPr lang="en-US" dirty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DE0D7C4-E3F9-4957-A056-5A30CB7C8BE7}"/>
              </a:ext>
            </a:extLst>
          </p:cNvPr>
          <p:cNvSpPr/>
          <p:nvPr/>
        </p:nvSpPr>
        <p:spPr>
          <a:xfrm>
            <a:off x="1456958" y="220694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A2A7B-B83D-41D2-9E4A-47FA9DCFDCFF}"/>
              </a:ext>
            </a:extLst>
          </p:cNvPr>
          <p:cNvSpPr txBox="1"/>
          <p:nvPr/>
        </p:nvSpPr>
        <p:spPr>
          <a:xfrm>
            <a:off x="1611099" y="20651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Python 3.10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28BC0-22D1-415E-99AE-CFB572F688B7}"/>
              </a:ext>
            </a:extLst>
          </p:cNvPr>
          <p:cNvSpPr txBox="1"/>
          <p:nvPr/>
        </p:nvSpPr>
        <p:spPr>
          <a:xfrm>
            <a:off x="1106552" y="1609736"/>
            <a:ext cx="219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+mj-lt"/>
              </a:rPr>
              <a:t>Бот:</a:t>
            </a:r>
            <a:endParaRPr lang="en-US" sz="2400" b="1" dirty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F5F2FFA-3DFA-4B10-801A-7538BB0951BF}"/>
              </a:ext>
            </a:extLst>
          </p:cNvPr>
          <p:cNvSpPr/>
          <p:nvPr/>
        </p:nvSpPr>
        <p:spPr>
          <a:xfrm>
            <a:off x="1456958" y="2748314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ABCD7-387D-4437-A5D6-E43757E36E73}"/>
              </a:ext>
            </a:extLst>
          </p:cNvPr>
          <p:cNvSpPr txBox="1"/>
          <p:nvPr/>
        </p:nvSpPr>
        <p:spPr>
          <a:xfrm>
            <a:off x="1611099" y="2606511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Telegram Bot API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6D100D9-FD9F-489B-A5DB-2953C99D0B7C}"/>
              </a:ext>
            </a:extLst>
          </p:cNvPr>
          <p:cNvSpPr/>
          <p:nvPr/>
        </p:nvSpPr>
        <p:spPr>
          <a:xfrm>
            <a:off x="1456958" y="3839295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09DEEB-69F1-46B4-A9AE-6B0CB7F087E3}"/>
              </a:ext>
            </a:extLst>
          </p:cNvPr>
          <p:cNvSpPr txBox="1"/>
          <p:nvPr/>
        </p:nvSpPr>
        <p:spPr>
          <a:xfrm>
            <a:off x="1611099" y="369749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Python.Net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9074D04-2718-4590-B3C6-85DE965ABFAD}"/>
              </a:ext>
            </a:extLst>
          </p:cNvPr>
          <p:cNvSpPr/>
          <p:nvPr/>
        </p:nvSpPr>
        <p:spPr>
          <a:xfrm>
            <a:off x="5231448" y="2215961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7E4B32-6BF7-40E0-99F3-D01DDFE1DE6E}"/>
              </a:ext>
            </a:extLst>
          </p:cNvPr>
          <p:cNvSpPr txBox="1"/>
          <p:nvPr/>
        </p:nvSpPr>
        <p:spPr>
          <a:xfrm>
            <a:off x="5385589" y="2074158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C# 8.0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09D95F-596D-4CD9-8089-B741AB5BDFB4}"/>
              </a:ext>
            </a:extLst>
          </p:cNvPr>
          <p:cNvSpPr txBox="1"/>
          <p:nvPr/>
        </p:nvSpPr>
        <p:spPr>
          <a:xfrm>
            <a:off x="4881042" y="1603474"/>
            <a:ext cx="252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Back-end 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Модуль:</a:t>
            </a:r>
            <a:endParaRPr lang="en-US" sz="2400" b="1" dirty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B181A28-4195-4940-92D5-F7E2281D3004}"/>
              </a:ext>
            </a:extLst>
          </p:cNvPr>
          <p:cNvSpPr/>
          <p:nvPr/>
        </p:nvSpPr>
        <p:spPr>
          <a:xfrm>
            <a:off x="5231448" y="2748314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80D2C0-9F24-4C13-9200-C0AF81E02486}"/>
              </a:ext>
            </a:extLst>
          </p:cNvPr>
          <p:cNvSpPr txBox="1"/>
          <p:nvPr/>
        </p:nvSpPr>
        <p:spPr>
          <a:xfrm>
            <a:off x="5385589" y="2606511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SQLite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C6A0EE-D703-43F8-BFB7-0955F7389DD3}"/>
              </a:ext>
            </a:extLst>
          </p:cNvPr>
          <p:cNvSpPr txBox="1"/>
          <p:nvPr/>
        </p:nvSpPr>
        <p:spPr>
          <a:xfrm>
            <a:off x="1834520" y="3042225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Прямая работа бота с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API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соц. сети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Telegram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D498F-FF66-44C0-97ED-30DACF15F46A}"/>
              </a:ext>
            </a:extLst>
          </p:cNvPr>
          <p:cNvSpPr txBox="1"/>
          <p:nvPr/>
        </p:nvSpPr>
        <p:spPr>
          <a:xfrm>
            <a:off x="1834520" y="4173199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Интеграция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C#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модуля в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Python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A18F73-7AF8-46BD-B63C-0ECAFB1B2257}"/>
              </a:ext>
            </a:extLst>
          </p:cNvPr>
          <p:cNvSpPr txBox="1"/>
          <p:nvPr/>
        </p:nvSpPr>
        <p:spPr>
          <a:xfrm>
            <a:off x="5461242" y="2975843"/>
            <a:ext cx="2019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Библиотека для работы с реляционной базой типа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sqlite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2601BED-56A6-4C7E-AEC4-193A7A0C2F80}"/>
              </a:ext>
            </a:extLst>
          </p:cNvPr>
          <p:cNvSpPr/>
          <p:nvPr/>
        </p:nvSpPr>
        <p:spPr>
          <a:xfrm>
            <a:off x="514159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8DC63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D1EF9E7-48EA-4F0F-B1B1-4666EEC1675E}"/>
              </a:ext>
            </a:extLst>
          </p:cNvPr>
          <p:cNvSpPr/>
          <p:nvPr/>
        </p:nvSpPr>
        <p:spPr>
          <a:xfrm>
            <a:off x="209075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B8038FF3-7E4A-4CAE-94B2-8B5B62E05496}"/>
              </a:ext>
            </a:extLst>
          </p:cNvPr>
          <p:cNvSpPr/>
          <p:nvPr/>
        </p:nvSpPr>
        <p:spPr>
          <a:xfrm>
            <a:off x="819243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50498C66-4F36-4D89-B34D-ECAD55A3CCE5}"/>
              </a:ext>
            </a:extLst>
          </p:cNvPr>
          <p:cNvSpPr/>
          <p:nvPr/>
        </p:nvSpPr>
        <p:spPr>
          <a:xfrm>
            <a:off x="1124327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9DDC075-ACE0-4319-A788-DCDB7137D9D6}"/>
              </a:ext>
            </a:extLst>
          </p:cNvPr>
          <p:cNvSpPr/>
          <p:nvPr/>
        </p:nvSpPr>
        <p:spPr>
          <a:xfrm>
            <a:off x="1429411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822D4702-321E-4E86-A4E9-88749FD0315F}"/>
              </a:ext>
            </a:extLst>
          </p:cNvPr>
          <p:cNvSpPr/>
          <p:nvPr/>
        </p:nvSpPr>
        <p:spPr>
          <a:xfrm>
            <a:off x="1734495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69F810A-75E2-4F53-841F-B24000A09034}"/>
              </a:ext>
            </a:extLst>
          </p:cNvPr>
          <p:cNvSpPr/>
          <p:nvPr/>
        </p:nvSpPr>
        <p:spPr>
          <a:xfrm>
            <a:off x="2039579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69F085C-C722-4F40-B3B9-EC8127E7D78F}"/>
              </a:ext>
            </a:extLst>
          </p:cNvPr>
          <p:cNvSpPr/>
          <p:nvPr/>
        </p:nvSpPr>
        <p:spPr>
          <a:xfrm rot="1070319">
            <a:off x="-3873167" y="157977"/>
            <a:ext cx="17540435" cy="8526740"/>
          </a:xfrm>
          <a:prstGeom prst="ellipse">
            <a:avLst/>
          </a:prstGeom>
          <a:solidFill>
            <a:srgbClr val="0E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DA68B-9315-4622-AA40-AF703D66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25298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Актуальность ботов</a:t>
            </a:r>
            <a:endParaRPr lang="en-US" dirty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AD421E7-FABF-4B5D-A205-4F2EA33666E7}"/>
              </a:ext>
            </a:extLst>
          </p:cNvPr>
          <p:cNvCxnSpPr>
            <a:cxnSpLocks/>
          </p:cNvCxnSpPr>
          <p:nvPr/>
        </p:nvCxnSpPr>
        <p:spPr>
          <a:xfrm>
            <a:off x="2024109" y="1984075"/>
            <a:ext cx="0" cy="32093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8B5599E-A166-416A-8F07-B7A7EDBF4AE3}"/>
              </a:ext>
            </a:extLst>
          </p:cNvPr>
          <p:cNvCxnSpPr>
            <a:cxnSpLocks/>
          </p:cNvCxnSpPr>
          <p:nvPr/>
        </p:nvCxnSpPr>
        <p:spPr>
          <a:xfrm flipH="1">
            <a:off x="2024109" y="5193437"/>
            <a:ext cx="536297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F8E545-2C7F-4728-A473-45E5CA4B53E9}"/>
              </a:ext>
            </a:extLst>
          </p:cNvPr>
          <p:cNvSpPr txBox="1"/>
          <p:nvPr/>
        </p:nvSpPr>
        <p:spPr>
          <a:xfrm>
            <a:off x="1327694" y="2036198"/>
            <a:ext cx="6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81D84-5347-4372-A45D-8D9DE9A13059}"/>
              </a:ext>
            </a:extLst>
          </p:cNvPr>
          <p:cNvSpPr txBox="1"/>
          <p:nvPr/>
        </p:nvSpPr>
        <p:spPr>
          <a:xfrm>
            <a:off x="1327693" y="2690748"/>
            <a:ext cx="6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F568A-0519-4E57-A6D1-CEC2F30160CD}"/>
              </a:ext>
            </a:extLst>
          </p:cNvPr>
          <p:cNvSpPr txBox="1"/>
          <p:nvPr/>
        </p:nvSpPr>
        <p:spPr>
          <a:xfrm>
            <a:off x="1327692" y="3345298"/>
            <a:ext cx="6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2019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B29C8-10CE-4C54-81D6-AE55B88F4ECF}"/>
              </a:ext>
            </a:extLst>
          </p:cNvPr>
          <p:cNvSpPr txBox="1"/>
          <p:nvPr/>
        </p:nvSpPr>
        <p:spPr>
          <a:xfrm>
            <a:off x="1327691" y="3999848"/>
            <a:ext cx="6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2020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07401-9380-45FF-8915-174FD3515CFF}"/>
              </a:ext>
            </a:extLst>
          </p:cNvPr>
          <p:cNvSpPr txBox="1"/>
          <p:nvPr/>
        </p:nvSpPr>
        <p:spPr>
          <a:xfrm>
            <a:off x="1327691" y="4654398"/>
            <a:ext cx="6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2021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E11CD-988C-4CBD-89FE-B8B7B6343A7A}"/>
              </a:ext>
            </a:extLst>
          </p:cNvPr>
          <p:cNvSpPr txBox="1"/>
          <p:nvPr/>
        </p:nvSpPr>
        <p:spPr>
          <a:xfrm>
            <a:off x="2071734" y="5224646"/>
            <a:ext cx="6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100М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3E22A-43C5-4527-8D34-D1846907C356}"/>
              </a:ext>
            </a:extLst>
          </p:cNvPr>
          <p:cNvSpPr txBox="1"/>
          <p:nvPr/>
        </p:nvSpPr>
        <p:spPr>
          <a:xfrm>
            <a:off x="3229388" y="5224646"/>
            <a:ext cx="6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200М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4EB24-909E-4818-8464-5A0BBE14447C}"/>
              </a:ext>
            </a:extLst>
          </p:cNvPr>
          <p:cNvSpPr txBox="1"/>
          <p:nvPr/>
        </p:nvSpPr>
        <p:spPr>
          <a:xfrm>
            <a:off x="4387042" y="5224646"/>
            <a:ext cx="6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300М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68302-7E7F-42DC-A35F-5E275A32F7AC}"/>
              </a:ext>
            </a:extLst>
          </p:cNvPr>
          <p:cNvSpPr txBox="1"/>
          <p:nvPr/>
        </p:nvSpPr>
        <p:spPr>
          <a:xfrm>
            <a:off x="5538857" y="5224646"/>
            <a:ext cx="6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400М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0517FC-BC84-4445-B56E-DA0F8E0D5710}"/>
              </a:ext>
            </a:extLst>
          </p:cNvPr>
          <p:cNvSpPr txBox="1"/>
          <p:nvPr/>
        </p:nvSpPr>
        <p:spPr>
          <a:xfrm>
            <a:off x="6690672" y="5224646"/>
            <a:ext cx="6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500М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BD0314F-42C7-43E0-AD5D-3027CB4A8025}"/>
              </a:ext>
            </a:extLst>
          </p:cNvPr>
          <p:cNvSpPr/>
          <p:nvPr/>
        </p:nvSpPr>
        <p:spPr>
          <a:xfrm>
            <a:off x="2178048" y="2006789"/>
            <a:ext cx="1168399" cy="397371"/>
          </a:xfrm>
          <a:prstGeom prst="rect">
            <a:avLst/>
          </a:prstGeom>
          <a:gradFill>
            <a:gsLst>
              <a:gs pos="0">
                <a:srgbClr val="0E1821">
                  <a:alpha val="0"/>
                </a:srgbClr>
              </a:gs>
              <a:gs pos="100000">
                <a:srgbClr val="0B75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4D066C0-BE19-4F49-A4B6-ABD8F9C21430}"/>
              </a:ext>
            </a:extLst>
          </p:cNvPr>
          <p:cNvSpPr/>
          <p:nvPr/>
        </p:nvSpPr>
        <p:spPr>
          <a:xfrm>
            <a:off x="2178048" y="2661339"/>
            <a:ext cx="1282699" cy="397371"/>
          </a:xfrm>
          <a:prstGeom prst="rect">
            <a:avLst/>
          </a:prstGeom>
          <a:gradFill>
            <a:gsLst>
              <a:gs pos="0">
                <a:srgbClr val="0E1821">
                  <a:alpha val="0"/>
                </a:srgbClr>
              </a:gs>
              <a:gs pos="100000">
                <a:srgbClr val="0B75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9048CAC-A2DD-46A1-AA7E-063E34233997}"/>
              </a:ext>
            </a:extLst>
          </p:cNvPr>
          <p:cNvSpPr/>
          <p:nvPr/>
        </p:nvSpPr>
        <p:spPr>
          <a:xfrm>
            <a:off x="2178048" y="3315900"/>
            <a:ext cx="2025652" cy="397371"/>
          </a:xfrm>
          <a:prstGeom prst="rect">
            <a:avLst/>
          </a:prstGeom>
          <a:gradFill>
            <a:gsLst>
              <a:gs pos="0">
                <a:srgbClr val="0E1821">
                  <a:alpha val="0"/>
                </a:srgbClr>
              </a:gs>
              <a:gs pos="100000">
                <a:srgbClr val="0B75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EC0FAB8-BE17-4DC4-800A-FE0E43EBDE42}"/>
              </a:ext>
            </a:extLst>
          </p:cNvPr>
          <p:cNvSpPr/>
          <p:nvPr/>
        </p:nvSpPr>
        <p:spPr>
          <a:xfrm>
            <a:off x="2178047" y="3967283"/>
            <a:ext cx="3746503" cy="397371"/>
          </a:xfrm>
          <a:prstGeom prst="rect">
            <a:avLst/>
          </a:prstGeom>
          <a:gradFill>
            <a:gsLst>
              <a:gs pos="0">
                <a:srgbClr val="0E1821">
                  <a:alpha val="0"/>
                </a:srgbClr>
              </a:gs>
              <a:gs pos="100000">
                <a:srgbClr val="0B75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C3C055B-BF4B-4D27-A9B3-CB559BAD6698}"/>
              </a:ext>
            </a:extLst>
          </p:cNvPr>
          <p:cNvSpPr/>
          <p:nvPr/>
        </p:nvSpPr>
        <p:spPr>
          <a:xfrm>
            <a:off x="2178047" y="4630102"/>
            <a:ext cx="4857752" cy="397371"/>
          </a:xfrm>
          <a:prstGeom prst="rect">
            <a:avLst/>
          </a:prstGeom>
          <a:solidFill>
            <a:srgbClr val="8DC63F"/>
          </a:solidFill>
          <a:ln>
            <a:noFill/>
          </a:ln>
          <a:effectLst>
            <a:glow rad="76200">
              <a:srgbClr val="8DC63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FC443F39-0512-471E-9F71-E5F8473DEEFC}"/>
              </a:ext>
            </a:extLst>
          </p:cNvPr>
          <p:cNvSpPr/>
          <p:nvPr/>
        </p:nvSpPr>
        <p:spPr>
          <a:xfrm>
            <a:off x="819243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8DC63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AC4EEA3B-B53D-4B29-BC8A-6AF8A29580F8}"/>
              </a:ext>
            </a:extLst>
          </p:cNvPr>
          <p:cNvSpPr/>
          <p:nvPr/>
        </p:nvSpPr>
        <p:spPr>
          <a:xfrm>
            <a:off x="209075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7E8A238-555E-4CD0-994B-8B2EE40D5E84}"/>
              </a:ext>
            </a:extLst>
          </p:cNvPr>
          <p:cNvSpPr/>
          <p:nvPr/>
        </p:nvSpPr>
        <p:spPr>
          <a:xfrm>
            <a:off x="514159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91ACF4B-EA71-471F-BADA-10B63DBF55B1}"/>
              </a:ext>
            </a:extLst>
          </p:cNvPr>
          <p:cNvSpPr/>
          <p:nvPr/>
        </p:nvSpPr>
        <p:spPr>
          <a:xfrm>
            <a:off x="1124327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88B8206-9294-40EC-8D6C-BEE60D1C57BD}"/>
              </a:ext>
            </a:extLst>
          </p:cNvPr>
          <p:cNvSpPr/>
          <p:nvPr/>
        </p:nvSpPr>
        <p:spPr>
          <a:xfrm>
            <a:off x="1429411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80D2F0C3-687B-44CF-84F6-4677BC577228}"/>
              </a:ext>
            </a:extLst>
          </p:cNvPr>
          <p:cNvSpPr/>
          <p:nvPr/>
        </p:nvSpPr>
        <p:spPr>
          <a:xfrm>
            <a:off x="1734495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5ABF702-0FDE-4FBC-A979-7C30A88B840A}"/>
              </a:ext>
            </a:extLst>
          </p:cNvPr>
          <p:cNvSpPr/>
          <p:nvPr/>
        </p:nvSpPr>
        <p:spPr>
          <a:xfrm>
            <a:off x="2039579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69F085C-C722-4F40-B3B9-EC8127E7D78F}"/>
              </a:ext>
            </a:extLst>
          </p:cNvPr>
          <p:cNvSpPr/>
          <p:nvPr/>
        </p:nvSpPr>
        <p:spPr>
          <a:xfrm rot="1070319">
            <a:off x="-3785538" y="250687"/>
            <a:ext cx="17540435" cy="8526740"/>
          </a:xfrm>
          <a:prstGeom prst="ellipse">
            <a:avLst/>
          </a:prstGeom>
          <a:solidFill>
            <a:srgbClr val="0E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DA68B-9315-4622-AA40-AF703D66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25298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Для чего нужны боты</a:t>
            </a:r>
            <a:endParaRPr lang="en-US" dirty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52B3156F-3885-4CF7-B5C9-42978543D46A}"/>
              </a:ext>
            </a:extLst>
          </p:cNvPr>
          <p:cNvSpPr/>
          <p:nvPr/>
        </p:nvSpPr>
        <p:spPr>
          <a:xfrm>
            <a:off x="1456958" y="220694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965A7-EAEA-46B4-8078-CF493EDCC3DF}"/>
              </a:ext>
            </a:extLst>
          </p:cNvPr>
          <p:cNvSpPr txBox="1"/>
          <p:nvPr/>
        </p:nvSpPr>
        <p:spPr>
          <a:xfrm>
            <a:off x="1611099" y="2065139"/>
            <a:ext cx="34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Оперативная связь с клиентом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675051C-6A98-47CA-98B5-E0AD5B23C3D7}"/>
              </a:ext>
            </a:extLst>
          </p:cNvPr>
          <p:cNvSpPr/>
          <p:nvPr/>
        </p:nvSpPr>
        <p:spPr>
          <a:xfrm>
            <a:off x="1456958" y="287820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88B70-9086-40DF-A4C0-891F743EE51F}"/>
              </a:ext>
            </a:extLst>
          </p:cNvPr>
          <p:cNvSpPr txBox="1"/>
          <p:nvPr/>
        </p:nvSpPr>
        <p:spPr>
          <a:xfrm>
            <a:off x="1611099" y="2736399"/>
            <a:ext cx="535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Обработка сторонних данных для пользователя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A222C4C-66A2-420F-A9AC-5AE6DC0D682A}"/>
              </a:ext>
            </a:extLst>
          </p:cNvPr>
          <p:cNvSpPr/>
          <p:nvPr/>
        </p:nvSpPr>
        <p:spPr>
          <a:xfrm>
            <a:off x="1456958" y="354946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6D92C-F7F0-45E7-965C-B0AACEAE0ABB}"/>
              </a:ext>
            </a:extLst>
          </p:cNvPr>
          <p:cNvSpPr txBox="1"/>
          <p:nvPr/>
        </p:nvSpPr>
        <p:spPr>
          <a:xfrm>
            <a:off x="1611098" y="3407659"/>
            <a:ext cx="652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Своевременное получение актуальной информации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D2C1900-7E84-42E1-8375-8114920FDBD1}"/>
              </a:ext>
            </a:extLst>
          </p:cNvPr>
          <p:cNvSpPr/>
          <p:nvPr/>
        </p:nvSpPr>
        <p:spPr>
          <a:xfrm>
            <a:off x="1456958" y="4220723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B89E2-972C-46CE-B127-169B2CE5BC85}"/>
              </a:ext>
            </a:extLst>
          </p:cNvPr>
          <p:cNvSpPr txBox="1"/>
          <p:nvPr/>
        </p:nvSpPr>
        <p:spPr>
          <a:xfrm>
            <a:off x="1611098" y="4078920"/>
            <a:ext cx="791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Развлечения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DCA787-B101-4EC5-BF0A-6B4063848CC3}"/>
              </a:ext>
            </a:extLst>
          </p:cNvPr>
          <p:cNvSpPr/>
          <p:nvPr/>
        </p:nvSpPr>
        <p:spPr>
          <a:xfrm>
            <a:off x="1456957" y="489198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456B4-662F-468E-9D03-BF8D19FF77B1}"/>
              </a:ext>
            </a:extLst>
          </p:cNvPr>
          <p:cNvSpPr txBox="1"/>
          <p:nvPr/>
        </p:nvSpPr>
        <p:spPr>
          <a:xfrm>
            <a:off x="1611098" y="4750179"/>
            <a:ext cx="770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А так же различные индивидуальные кейсы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ACFC99C-7F47-4DB5-8457-5FBF1D9539B7}"/>
              </a:ext>
            </a:extLst>
          </p:cNvPr>
          <p:cNvSpPr/>
          <p:nvPr/>
        </p:nvSpPr>
        <p:spPr>
          <a:xfrm>
            <a:off x="1124327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8DC63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DB5D02E-B69F-4D4B-94E4-5E13450F5E55}"/>
              </a:ext>
            </a:extLst>
          </p:cNvPr>
          <p:cNvSpPr/>
          <p:nvPr/>
        </p:nvSpPr>
        <p:spPr>
          <a:xfrm>
            <a:off x="209075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5B36BA8-B9A9-4069-A7D4-21EB0F31FBBA}"/>
              </a:ext>
            </a:extLst>
          </p:cNvPr>
          <p:cNvSpPr/>
          <p:nvPr/>
        </p:nvSpPr>
        <p:spPr>
          <a:xfrm>
            <a:off x="514159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111A58C-6F02-4A11-8469-788D19B91FE0}"/>
              </a:ext>
            </a:extLst>
          </p:cNvPr>
          <p:cNvSpPr/>
          <p:nvPr/>
        </p:nvSpPr>
        <p:spPr>
          <a:xfrm>
            <a:off x="819243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09D8C0B-F0A9-4131-9FA5-FBAB94E90DE1}"/>
              </a:ext>
            </a:extLst>
          </p:cNvPr>
          <p:cNvSpPr/>
          <p:nvPr/>
        </p:nvSpPr>
        <p:spPr>
          <a:xfrm>
            <a:off x="1429411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EE893265-CDCC-4FC9-BE09-6DD597BB4D86}"/>
              </a:ext>
            </a:extLst>
          </p:cNvPr>
          <p:cNvSpPr/>
          <p:nvPr/>
        </p:nvSpPr>
        <p:spPr>
          <a:xfrm>
            <a:off x="1734495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C3B9509-8279-4A07-8549-98C37909C6C2}"/>
              </a:ext>
            </a:extLst>
          </p:cNvPr>
          <p:cNvSpPr/>
          <p:nvPr/>
        </p:nvSpPr>
        <p:spPr>
          <a:xfrm>
            <a:off x="2039579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9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69F085C-C722-4F40-B3B9-EC8127E7D78F}"/>
              </a:ext>
            </a:extLst>
          </p:cNvPr>
          <p:cNvSpPr/>
          <p:nvPr/>
        </p:nvSpPr>
        <p:spPr>
          <a:xfrm rot="1070319">
            <a:off x="-3785538" y="250687"/>
            <a:ext cx="17540435" cy="8526740"/>
          </a:xfrm>
          <a:prstGeom prst="ellipse">
            <a:avLst/>
          </a:prstGeom>
          <a:solidFill>
            <a:srgbClr val="0E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DA68B-9315-4622-AA40-AF703D66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25298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Что может наш бот</a:t>
            </a:r>
            <a:endParaRPr lang="en-US" dirty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52B3156F-3885-4CF7-B5C9-42978543D46A}"/>
              </a:ext>
            </a:extLst>
          </p:cNvPr>
          <p:cNvSpPr/>
          <p:nvPr/>
        </p:nvSpPr>
        <p:spPr>
          <a:xfrm>
            <a:off x="1456958" y="220694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965A7-EAEA-46B4-8078-CF493EDCC3DF}"/>
              </a:ext>
            </a:extLst>
          </p:cNvPr>
          <p:cNvSpPr txBox="1"/>
          <p:nvPr/>
        </p:nvSpPr>
        <p:spPr>
          <a:xfrm>
            <a:off x="1611098" y="2065139"/>
            <a:ext cx="51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Узнать осведомленность сотрудника</a:t>
            </a:r>
            <a:endParaRPr lang="en-US" dirty="0">
              <a:effectLst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675051C-6A98-47CA-98B5-E0AD5B23C3D7}"/>
              </a:ext>
            </a:extLst>
          </p:cNvPr>
          <p:cNvSpPr/>
          <p:nvPr/>
        </p:nvSpPr>
        <p:spPr>
          <a:xfrm>
            <a:off x="1456958" y="287820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88B70-9086-40DF-A4C0-891F743EE51F}"/>
              </a:ext>
            </a:extLst>
          </p:cNvPr>
          <p:cNvSpPr txBox="1"/>
          <p:nvPr/>
        </p:nvSpPr>
        <p:spPr>
          <a:xfrm>
            <a:off x="1611098" y="2736399"/>
            <a:ext cx="50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Проверить знания сотрудника на сетевой этикет</a:t>
            </a:r>
            <a:endParaRPr lang="en-US" dirty="0">
              <a:effectLst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A222C4C-66A2-420F-A9AC-5AE6DC0D682A}"/>
              </a:ext>
            </a:extLst>
          </p:cNvPr>
          <p:cNvSpPr/>
          <p:nvPr/>
        </p:nvSpPr>
        <p:spPr>
          <a:xfrm>
            <a:off x="1456958" y="354946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6D92C-F7F0-45E7-965C-B0AACEAE0ABB}"/>
              </a:ext>
            </a:extLst>
          </p:cNvPr>
          <p:cNvSpPr txBox="1"/>
          <p:nvPr/>
        </p:nvSpPr>
        <p:spPr>
          <a:xfrm>
            <a:off x="1611097" y="3407659"/>
            <a:ext cx="507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Обучить сотрудника основам кибербезопасности </a:t>
            </a:r>
            <a:endParaRPr lang="en-US" dirty="0">
              <a:effectLst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D2C1900-7E84-42E1-8375-8114920FDBD1}"/>
              </a:ext>
            </a:extLst>
          </p:cNvPr>
          <p:cNvSpPr/>
          <p:nvPr/>
        </p:nvSpPr>
        <p:spPr>
          <a:xfrm>
            <a:off x="1456958" y="4220723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B89E2-972C-46CE-B127-169B2CE5BC85}"/>
              </a:ext>
            </a:extLst>
          </p:cNvPr>
          <p:cNvSpPr txBox="1"/>
          <p:nvPr/>
        </p:nvSpPr>
        <p:spPr>
          <a:xfrm>
            <a:off x="1611097" y="4078920"/>
            <a:ext cx="44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Провести экспресс тестирование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B6067AC-D2E7-48F7-8056-E21C5D9B433D}"/>
              </a:ext>
            </a:extLst>
          </p:cNvPr>
          <p:cNvSpPr/>
          <p:nvPr/>
        </p:nvSpPr>
        <p:spPr>
          <a:xfrm>
            <a:off x="1428841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8DC63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4EDFF77-7D9D-466C-9DCB-683A16FD1D66}"/>
              </a:ext>
            </a:extLst>
          </p:cNvPr>
          <p:cNvSpPr/>
          <p:nvPr/>
        </p:nvSpPr>
        <p:spPr>
          <a:xfrm>
            <a:off x="209075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1377480-DCF6-4810-9BA5-1E522313F9E9}"/>
              </a:ext>
            </a:extLst>
          </p:cNvPr>
          <p:cNvSpPr/>
          <p:nvPr/>
        </p:nvSpPr>
        <p:spPr>
          <a:xfrm>
            <a:off x="514159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A6D8D461-246A-48D5-A0A2-BD9AF7D56052}"/>
              </a:ext>
            </a:extLst>
          </p:cNvPr>
          <p:cNvSpPr/>
          <p:nvPr/>
        </p:nvSpPr>
        <p:spPr>
          <a:xfrm>
            <a:off x="819243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28C36E-69FA-4911-AEB8-58938D0F34EB}"/>
              </a:ext>
            </a:extLst>
          </p:cNvPr>
          <p:cNvSpPr/>
          <p:nvPr/>
        </p:nvSpPr>
        <p:spPr>
          <a:xfrm>
            <a:off x="1123757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15E61A5-8396-4A78-B921-828881377276}"/>
              </a:ext>
            </a:extLst>
          </p:cNvPr>
          <p:cNvSpPr/>
          <p:nvPr/>
        </p:nvSpPr>
        <p:spPr>
          <a:xfrm>
            <a:off x="1734495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03DA558-0AAB-4425-8544-FEA81FBC7B4B}"/>
              </a:ext>
            </a:extLst>
          </p:cNvPr>
          <p:cNvSpPr/>
          <p:nvPr/>
        </p:nvSpPr>
        <p:spPr>
          <a:xfrm>
            <a:off x="2039579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69F085C-C722-4F40-B3B9-EC8127E7D78F}"/>
              </a:ext>
            </a:extLst>
          </p:cNvPr>
          <p:cNvSpPr/>
          <p:nvPr/>
        </p:nvSpPr>
        <p:spPr>
          <a:xfrm rot="1070319">
            <a:off x="-3785538" y="250687"/>
            <a:ext cx="17540435" cy="8526740"/>
          </a:xfrm>
          <a:prstGeom prst="ellipse">
            <a:avLst/>
          </a:prstGeom>
          <a:solidFill>
            <a:srgbClr val="0E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DA68B-9315-4622-AA40-AF703D66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25298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Преимущества</a:t>
            </a:r>
            <a:endParaRPr lang="en-US" dirty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52B3156F-3885-4CF7-B5C9-42978543D46A}"/>
              </a:ext>
            </a:extLst>
          </p:cNvPr>
          <p:cNvSpPr/>
          <p:nvPr/>
        </p:nvSpPr>
        <p:spPr>
          <a:xfrm>
            <a:off x="1456958" y="220694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965A7-EAEA-46B4-8078-CF493EDCC3DF}"/>
              </a:ext>
            </a:extLst>
          </p:cNvPr>
          <p:cNvSpPr txBox="1"/>
          <p:nvPr/>
        </p:nvSpPr>
        <p:spPr>
          <a:xfrm>
            <a:off x="1611098" y="2065139"/>
            <a:ext cx="394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Легкость в установке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675051C-6A98-47CA-98B5-E0AD5B23C3D7}"/>
              </a:ext>
            </a:extLst>
          </p:cNvPr>
          <p:cNvSpPr/>
          <p:nvPr/>
        </p:nvSpPr>
        <p:spPr>
          <a:xfrm>
            <a:off x="1456958" y="287820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88B70-9086-40DF-A4C0-891F743EE51F}"/>
              </a:ext>
            </a:extLst>
          </p:cNvPr>
          <p:cNvSpPr txBox="1"/>
          <p:nvPr/>
        </p:nvSpPr>
        <p:spPr>
          <a:xfrm>
            <a:off x="1611098" y="2736399"/>
            <a:ext cx="50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Прозрачность реализации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A222C4C-66A2-420F-A9AC-5AE6DC0D682A}"/>
              </a:ext>
            </a:extLst>
          </p:cNvPr>
          <p:cNvSpPr/>
          <p:nvPr/>
        </p:nvSpPr>
        <p:spPr>
          <a:xfrm>
            <a:off x="1456958" y="354946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6D92C-F7F0-45E7-965C-B0AACEAE0ABB}"/>
              </a:ext>
            </a:extLst>
          </p:cNvPr>
          <p:cNvSpPr txBox="1"/>
          <p:nvPr/>
        </p:nvSpPr>
        <p:spPr>
          <a:xfrm>
            <a:off x="1611098" y="3407659"/>
            <a:ext cx="66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Максимальная удобность интеграции в различные среды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D2C1900-7E84-42E1-8375-8114920FDBD1}"/>
              </a:ext>
            </a:extLst>
          </p:cNvPr>
          <p:cNvSpPr/>
          <p:nvPr/>
        </p:nvSpPr>
        <p:spPr>
          <a:xfrm>
            <a:off x="1456958" y="4220723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B89E2-972C-46CE-B127-169B2CE5BC85}"/>
              </a:ext>
            </a:extLst>
          </p:cNvPr>
          <p:cNvSpPr txBox="1"/>
          <p:nvPr/>
        </p:nvSpPr>
        <p:spPr>
          <a:xfrm>
            <a:off x="1611097" y="4078920"/>
            <a:ext cx="357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Простота модификации контента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9A4569B-F644-43F3-A954-4289A6F8B0EE}"/>
              </a:ext>
            </a:extLst>
          </p:cNvPr>
          <p:cNvSpPr/>
          <p:nvPr/>
        </p:nvSpPr>
        <p:spPr>
          <a:xfrm>
            <a:off x="1456958" y="4891983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3733D-57C7-4F15-B395-BE6ABD49038B}"/>
              </a:ext>
            </a:extLst>
          </p:cNvPr>
          <p:cNvSpPr txBox="1"/>
          <p:nvPr/>
        </p:nvSpPr>
        <p:spPr>
          <a:xfrm>
            <a:off x="1611096" y="4750180"/>
            <a:ext cx="558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Возможность удобной реализации администрирования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9A9F813-EA32-4359-B521-A4A392F82969}"/>
              </a:ext>
            </a:extLst>
          </p:cNvPr>
          <p:cNvSpPr/>
          <p:nvPr/>
        </p:nvSpPr>
        <p:spPr>
          <a:xfrm>
            <a:off x="1732989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8DC63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532D68E-EEAD-4FD7-8B68-EFFEC849EE79}"/>
              </a:ext>
            </a:extLst>
          </p:cNvPr>
          <p:cNvSpPr/>
          <p:nvPr/>
        </p:nvSpPr>
        <p:spPr>
          <a:xfrm>
            <a:off x="209075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57A6EEB-1973-41FD-87DE-1B92F118FDB8}"/>
              </a:ext>
            </a:extLst>
          </p:cNvPr>
          <p:cNvSpPr/>
          <p:nvPr/>
        </p:nvSpPr>
        <p:spPr>
          <a:xfrm>
            <a:off x="514159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2B1665F5-92D4-4F10-8919-342D13482D8D}"/>
              </a:ext>
            </a:extLst>
          </p:cNvPr>
          <p:cNvSpPr/>
          <p:nvPr/>
        </p:nvSpPr>
        <p:spPr>
          <a:xfrm>
            <a:off x="819243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11D7321-CFFA-4104-ADF0-6E572306A5A8}"/>
              </a:ext>
            </a:extLst>
          </p:cNvPr>
          <p:cNvSpPr/>
          <p:nvPr/>
        </p:nvSpPr>
        <p:spPr>
          <a:xfrm>
            <a:off x="1123757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B0C391B-8B8B-48AA-AF06-304906A78757}"/>
              </a:ext>
            </a:extLst>
          </p:cNvPr>
          <p:cNvSpPr/>
          <p:nvPr/>
        </p:nvSpPr>
        <p:spPr>
          <a:xfrm>
            <a:off x="1426347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D64B63C-0510-41A7-BD1B-376516857DA8}"/>
              </a:ext>
            </a:extLst>
          </p:cNvPr>
          <p:cNvSpPr/>
          <p:nvPr/>
        </p:nvSpPr>
        <p:spPr>
          <a:xfrm>
            <a:off x="2039579" y="6475152"/>
            <a:ext cx="182256" cy="182256"/>
          </a:xfrm>
          <a:prstGeom prst="ellipse">
            <a:avLst/>
          </a:prstGeom>
          <a:solidFill>
            <a:srgbClr val="0E1821"/>
          </a:solidFill>
          <a:ln>
            <a:solidFill>
              <a:srgbClr val="0B7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69F085C-C722-4F40-B3B9-EC8127E7D78F}"/>
              </a:ext>
            </a:extLst>
          </p:cNvPr>
          <p:cNvSpPr/>
          <p:nvPr/>
        </p:nvSpPr>
        <p:spPr>
          <a:xfrm rot="1070319">
            <a:off x="-3785538" y="250687"/>
            <a:ext cx="17540435" cy="8526740"/>
          </a:xfrm>
          <a:prstGeom prst="ellipse">
            <a:avLst/>
          </a:prstGeom>
          <a:solidFill>
            <a:srgbClr val="0E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DA68B-9315-4622-AA40-AF703D66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25298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Neue Haas Grotesk Text Pro" panose="020B0504020202020204" pitchFamily="34" charset="0"/>
              </a:rPr>
              <a:t>Реализацией занимались</a:t>
            </a:r>
            <a:endParaRPr lang="en-US" dirty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52B3156F-3885-4CF7-B5C9-42978543D46A}"/>
              </a:ext>
            </a:extLst>
          </p:cNvPr>
          <p:cNvSpPr/>
          <p:nvPr/>
        </p:nvSpPr>
        <p:spPr>
          <a:xfrm>
            <a:off x="1456958" y="2206942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965A7-EAEA-46B4-8078-CF493EDCC3DF}"/>
              </a:ext>
            </a:extLst>
          </p:cNvPr>
          <p:cNvSpPr txBox="1"/>
          <p:nvPr/>
        </p:nvSpPr>
        <p:spPr>
          <a:xfrm>
            <a:off x="1611098" y="2065139"/>
            <a:ext cx="394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+mj-lt"/>
              </a:rPr>
              <a:t>Макаринов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 Артемий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675051C-6A98-47CA-98B5-E0AD5B23C3D7}"/>
              </a:ext>
            </a:extLst>
          </p:cNvPr>
          <p:cNvSpPr/>
          <p:nvPr/>
        </p:nvSpPr>
        <p:spPr>
          <a:xfrm>
            <a:off x="1456958" y="3157453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88B70-9086-40DF-A4C0-891F743EE51F}"/>
              </a:ext>
            </a:extLst>
          </p:cNvPr>
          <p:cNvSpPr txBox="1"/>
          <p:nvPr/>
        </p:nvSpPr>
        <p:spPr>
          <a:xfrm>
            <a:off x="1611098" y="3015650"/>
            <a:ext cx="50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Лев Батурин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8DC0D0-ACE1-4FDE-816A-883AAD403148}"/>
              </a:ext>
            </a:extLst>
          </p:cNvPr>
          <p:cNvSpPr txBox="1"/>
          <p:nvPr/>
        </p:nvSpPr>
        <p:spPr>
          <a:xfrm>
            <a:off x="1913492" y="2470087"/>
            <a:ext cx="394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Back-end 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разработчик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C#\C\C++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8689A1-162C-4CF7-8E33-5FA6A8864B27}"/>
              </a:ext>
            </a:extLst>
          </p:cNvPr>
          <p:cNvSpPr txBox="1"/>
          <p:nvPr/>
        </p:nvSpPr>
        <p:spPr>
          <a:xfrm>
            <a:off x="1913491" y="3429000"/>
            <a:ext cx="394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Full-stack 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разработчик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Python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0CBB5B6-A23F-4B51-96B7-644C19354D6E}"/>
              </a:ext>
            </a:extLst>
          </p:cNvPr>
          <p:cNvSpPr/>
          <p:nvPr/>
        </p:nvSpPr>
        <p:spPr>
          <a:xfrm>
            <a:off x="2039579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8DC63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29134C21-9464-4303-899C-4FF548505170}"/>
              </a:ext>
            </a:extLst>
          </p:cNvPr>
          <p:cNvSpPr/>
          <p:nvPr/>
        </p:nvSpPr>
        <p:spPr>
          <a:xfrm>
            <a:off x="209075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7F0BAC3-134C-4B64-9306-19E666B4C150}"/>
              </a:ext>
            </a:extLst>
          </p:cNvPr>
          <p:cNvSpPr/>
          <p:nvPr/>
        </p:nvSpPr>
        <p:spPr>
          <a:xfrm>
            <a:off x="514159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702D8F0-8A2F-4F06-A174-C0A6D8E30137}"/>
              </a:ext>
            </a:extLst>
          </p:cNvPr>
          <p:cNvSpPr/>
          <p:nvPr/>
        </p:nvSpPr>
        <p:spPr>
          <a:xfrm>
            <a:off x="819243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481236C-D8E4-4725-85C9-E573D970240F}"/>
              </a:ext>
            </a:extLst>
          </p:cNvPr>
          <p:cNvSpPr/>
          <p:nvPr/>
        </p:nvSpPr>
        <p:spPr>
          <a:xfrm>
            <a:off x="1123757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C14C784-0313-470E-A293-F9CEF8D51848}"/>
              </a:ext>
            </a:extLst>
          </p:cNvPr>
          <p:cNvSpPr/>
          <p:nvPr/>
        </p:nvSpPr>
        <p:spPr>
          <a:xfrm>
            <a:off x="1426347" y="647515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D653E1D4-5303-49F1-BB5B-6DE2585A2942}"/>
              </a:ext>
            </a:extLst>
          </p:cNvPr>
          <p:cNvSpPr/>
          <p:nvPr/>
        </p:nvSpPr>
        <p:spPr>
          <a:xfrm>
            <a:off x="1728937" y="6469182"/>
            <a:ext cx="182256" cy="182256"/>
          </a:xfrm>
          <a:prstGeom prst="ellipse">
            <a:avLst/>
          </a:prstGeom>
          <a:solidFill>
            <a:srgbClr val="8DC63F"/>
          </a:solidFill>
          <a:ln>
            <a:solidFill>
              <a:srgbClr val="0E1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7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142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Neue Haas Grotesk Text Pro</vt:lpstr>
      <vt:lpstr>Тема Office</vt:lpstr>
      <vt:lpstr>Secure Traffic</vt:lpstr>
      <vt:lpstr>Как работает бот</vt:lpstr>
      <vt:lpstr>Стек реализации</vt:lpstr>
      <vt:lpstr>Актуальность ботов</vt:lpstr>
      <vt:lpstr>Для чего нужны боты</vt:lpstr>
      <vt:lpstr>Что может наш бот</vt:lpstr>
      <vt:lpstr>Преимущества</vt:lpstr>
      <vt:lpstr>Реализацией занимались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Traffic</dc:title>
  <dc:creator>Артемий Гаст</dc:creator>
  <cp:lastModifiedBy>Артемий Гаст</cp:lastModifiedBy>
  <cp:revision>1</cp:revision>
  <dcterms:created xsi:type="dcterms:W3CDTF">2021-12-05T09:37:00Z</dcterms:created>
  <dcterms:modified xsi:type="dcterms:W3CDTF">2021-12-05T12:49:42Z</dcterms:modified>
</cp:coreProperties>
</file>