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KydZNhwbmR3UKvQHusqiD8k6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607c1e3f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607c1e3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32c7724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32c772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84" name="Google Shape;84;p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28130"/>
            <a:ext cx="12192004" cy="68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9506" y="3685277"/>
            <a:ext cx="809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28638" y="4905801"/>
            <a:ext cx="73728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Camilo Arriagada, Pamela Azúa, Katherin Gastelumendi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Patricio Aranedi Oliva Ramirez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38" y="315236"/>
            <a:ext cx="2366104" cy="5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f607c1e3f3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400" y="1579325"/>
            <a:ext cx="7840974" cy="475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84" name="Google Shape;184;g2f607c1e3f3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f607c1e3f3_1_2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2f607c1e3f3_1_2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" id="192" name="Google Shape;192;p9"/>
          <p:cNvPicPr preferRelativeResize="0"/>
          <p:nvPr/>
        </p:nvPicPr>
        <p:blipFill rotWithShape="1">
          <a:blip r:embed="rId3">
            <a:alphaModFix amt="35000"/>
          </a:blip>
          <a:srcRect b="18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515" y="5389976"/>
            <a:ext cx="6802244" cy="78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94" name="Google Shape;1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6569" y="3568390"/>
            <a:ext cx="2366104" cy="5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92" name="Google Shape;92;g2832c77249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832c772492_0_0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832c772492_0_0"/>
          <p:cNvSpPr txBox="1"/>
          <p:nvPr/>
        </p:nvSpPr>
        <p:spPr>
          <a:xfrm>
            <a:off x="529250" y="902138"/>
            <a:ext cx="648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b="1" sz="39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832c772492_0_0"/>
          <p:cNvSpPr txBox="1"/>
          <p:nvPr/>
        </p:nvSpPr>
        <p:spPr>
          <a:xfrm>
            <a:off x="546950" y="1891850"/>
            <a:ext cx="82431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Rotación de Habitaciones:</a:t>
            </a:r>
            <a:b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Alta rotación diaria (4-6 habitaciones) requiere una gestión eficiente.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Objetivo Estratégico:</a:t>
            </a:r>
            <a:b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Mejorar la experiencia de reserva y fidelizar clientes.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Desafíos Principales:</a:t>
            </a:r>
            <a:endParaRPr b="1"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Ineficiencias en la gestión actual de reservas.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Falta de un sistema de auto-gestión para los clientes.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Necesidad de integrar catálogo visual y métodos de pago automatizados.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Requerimientos Técnicos:</a:t>
            </a:r>
            <a:endParaRPr b="1"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Plataforma multicanal en la nube.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multilingüe (inglés/español).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Administración centralizada de usuarios y reservas.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832c77249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175" y="1216112"/>
            <a:ext cx="4425775" cy="44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824036" y="3605100"/>
            <a:ext cx="76890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MAPA DEL PROBLEMA</a:t>
            </a:r>
            <a:r>
              <a:rPr b="1" i="0" lang="en-US" sz="3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0" lang="en-US" sz="39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32004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1672549" y="198634"/>
            <a:ext cx="5991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bre de la empresa&#10;&#10;Descripción generada automáticamente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969" y="1167801"/>
            <a:ext cx="2607818" cy="175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676" y="160673"/>
            <a:ext cx="5328900" cy="6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731987" y="846775"/>
            <a:ext cx="670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REQUERIMIENTOS:</a:t>
            </a:r>
            <a:endParaRPr b="1" i="0" sz="32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Te enseñamos qué es Ionic y porqué deberías utilizarlo" id="114" name="Google Shape;114;p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975" y="1800600"/>
            <a:ext cx="10338476" cy="48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911250" y="2787431"/>
            <a:ext cx="1036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Desarrollar un sistema de gestión de reservas hoteleras para HOTEL PACIFIC REEF que optimice el proceso de reserva y registro de hospedaje, permitiendo una gestión eficiente de las habitaciones disponibles y mejorando la experiencia del cliente a través de un sistema intuitivo y accesible tanto para turistas como para el personal del hotel. Este sistema permitirá automatizar la consulta de disponibilidad, facilitar el registro de reservas, calcular y procesar pagos, y generar reportes detallados sobre la ocupación y gestión hotelera.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911248" y="1392926"/>
            <a:ext cx="670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SOLUCIÓN DE PROPUESTA.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Te enseñamos qué es Ionic y porqué deberías utilizarlo" id="125" name="Google Shape;125;p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881825" y="2019600"/>
            <a:ext cx="103695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Idiomas Soportados.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Plataformas.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Métodos de Pago.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Integración con Sistemas Externos.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81824" y="3551650"/>
            <a:ext cx="984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Restricciones en la Implementación Futura: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5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Te enseñamos qué es Ionic y porqué deberías utilizarlo" id="135" name="Google Shape;135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81829" y="1115119"/>
            <a:ext cx="670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Limitaciones del sistema: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881829" y="4502072"/>
            <a:ext cx="10369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Capacidad de escabilidad.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Funcionalidades avanzadas.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Soporte </a:t>
            </a: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Multilenguaje</a:t>
            </a: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Integración con Sistemas Externos.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6096000" y="0"/>
            <a:ext cx="6174600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6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Te enseñamos qué es Ionic y porqué deberías utilizarlo" id="146" name="Google Shape;146;p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extJS: ¿el futuro de la web?¿por qué y cuándo usarlo? - Aplyca" id="148" name="Google Shape;148;p6"/>
          <p:cNvSpPr/>
          <p:nvPr/>
        </p:nvSpPr>
        <p:spPr>
          <a:xfrm>
            <a:off x="6095999" y="3428999"/>
            <a:ext cx="396551" cy="396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55375" y="1166209"/>
            <a:ext cx="67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STACK </a:t>
            </a: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TECNOLÓGICO</a:t>
            </a: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80875" y="2466999"/>
            <a:ext cx="4991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Next js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Digital Ocean</a:t>
            </a:r>
            <a:endParaRPr>
              <a:solidFill>
                <a:srgbClr val="434343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3075" y="326200"/>
            <a:ext cx="1897975" cy="18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725" y="2567100"/>
            <a:ext cx="1897975" cy="18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6876" y="4781511"/>
            <a:ext cx="1664175" cy="16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2363" y="4781513"/>
            <a:ext cx="1664175" cy="16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8088" y="477950"/>
            <a:ext cx="1772700" cy="17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89562" y="2224176"/>
            <a:ext cx="2264976" cy="226497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1104484" y="1948907"/>
            <a:ext cx="5088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Spring cortos.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Revisión y retroalimentación continua.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Flexibilidad en los requisitos.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Transparencia y colaboración.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1104471" y="867975"/>
            <a:ext cx="868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Descripción metodología SCRUM 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7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056175" y="3736950"/>
            <a:ext cx="508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Equipo SCRUM:</a:t>
            </a:r>
            <a:endParaRPr b="1" sz="39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bujo animado de una persona&#10;&#10;Descripción generada automáticamente con confianza media"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928" y="1915200"/>
            <a:ext cx="4681875" cy="43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104484" y="4714818"/>
            <a:ext cx="4991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Scrum Master: Martina Blaster.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Desarrollador 1: Pamela Azúa.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Desarrollador 2: Katherin Gastelumendi.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Desarrollador 3: Camilo </a:t>
            </a: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Arriagada</a:t>
            </a: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989124" y="825745"/>
            <a:ext cx="95634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Cronograma JIRA</a:t>
            </a:r>
            <a:endParaRPr sz="3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(05/08/2024 – 04/10/2024): </a:t>
            </a:r>
            <a:endParaRPr sz="3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8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8"/>
          <p:cNvSpPr txBox="1"/>
          <p:nvPr/>
        </p:nvSpPr>
        <p:spPr>
          <a:xfrm>
            <a:off x="1672549" y="198634"/>
            <a:ext cx="5991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37" y="1977500"/>
            <a:ext cx="8148324" cy="41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852" y="1804262"/>
            <a:ext cx="6953324" cy="4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2022-02-10T19:58:30Z</dcterms:created>
  <dc:creator>Sebastian Cifuentes T.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0x01010070BFDEA41A5D8B46AA5DA2E2389CBE4E</vt:lpwstr>
  </property>
  <property fmtid="{D5CDD505-2E9C-101B-9397-08002B2CF9AE}" pid="3" name="MediaServiceImageTags">
    <vt:lpwstr/>
  </property>
</Properties>
</file>