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C07D-242A-4260-8405-72222D63C1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419E9D-5162-4CB6-B82F-71349AFE76AD}">
      <dgm:prSet phldrT="[Text]"/>
      <dgm:spPr/>
      <dgm:t>
        <a:bodyPr/>
        <a:lstStyle/>
        <a:p>
          <a:r>
            <a:rPr lang="en-US" dirty="0"/>
            <a:t>Chinmay Naik</a:t>
          </a:r>
          <a:endParaRPr lang="en-IN" dirty="0"/>
        </a:p>
      </dgm:t>
    </dgm:pt>
    <dgm:pt modelId="{009DFF53-17F4-4098-8EB7-D56339685FF5}" type="parTrans" cxnId="{27C953C3-7B4C-4E4B-9FE6-05DE20A8BFD6}">
      <dgm:prSet/>
      <dgm:spPr/>
      <dgm:t>
        <a:bodyPr/>
        <a:lstStyle/>
        <a:p>
          <a:endParaRPr lang="en-IN"/>
        </a:p>
      </dgm:t>
    </dgm:pt>
    <dgm:pt modelId="{42F501CA-306F-49F2-AB58-620A84E27C0E}" type="sibTrans" cxnId="{27C953C3-7B4C-4E4B-9FE6-05DE20A8BFD6}">
      <dgm:prSet/>
      <dgm:spPr/>
      <dgm:t>
        <a:bodyPr/>
        <a:lstStyle/>
        <a:p>
          <a:endParaRPr lang="en-IN"/>
        </a:p>
      </dgm:t>
    </dgm:pt>
    <dgm:pt modelId="{EB417028-0ABE-44E8-BCC6-C5ED674DF51C}">
      <dgm:prSet phldrT="[Text]"/>
      <dgm:spPr/>
      <dgm:t>
        <a:bodyPr/>
        <a:lstStyle/>
        <a:p>
          <a:r>
            <a:rPr lang="en-US" dirty="0"/>
            <a:t>112003093</a:t>
          </a:r>
          <a:endParaRPr lang="en-IN" dirty="0"/>
        </a:p>
      </dgm:t>
    </dgm:pt>
    <dgm:pt modelId="{4C05B784-9846-4100-8C7D-DF33AE0D1E6F}" type="parTrans" cxnId="{0761A30C-0BCE-4516-936D-09AFF9C760DA}">
      <dgm:prSet/>
      <dgm:spPr/>
      <dgm:t>
        <a:bodyPr/>
        <a:lstStyle/>
        <a:p>
          <a:endParaRPr lang="en-IN"/>
        </a:p>
      </dgm:t>
    </dgm:pt>
    <dgm:pt modelId="{9CC53133-4058-44CA-9BE6-F053E5236E9F}" type="sibTrans" cxnId="{0761A30C-0BCE-4516-936D-09AFF9C760DA}">
      <dgm:prSet/>
      <dgm:spPr/>
      <dgm:t>
        <a:bodyPr/>
        <a:lstStyle/>
        <a:p>
          <a:endParaRPr lang="en-IN"/>
        </a:p>
      </dgm:t>
    </dgm:pt>
    <dgm:pt modelId="{7E8AFD50-E3F0-4B58-8590-5DA08CB94A06}">
      <dgm:prSet phldrT="[Text]"/>
      <dgm:spPr/>
      <dgm:t>
        <a:bodyPr/>
        <a:lstStyle/>
        <a:p>
          <a:r>
            <a:rPr lang="en-US" dirty="0"/>
            <a:t>Ajinkya Narkhede</a:t>
          </a:r>
          <a:endParaRPr lang="en-IN" dirty="0"/>
        </a:p>
      </dgm:t>
    </dgm:pt>
    <dgm:pt modelId="{283ACF2C-E6F2-4FF8-B655-35027545675E}" type="parTrans" cxnId="{8E94ADCF-8E23-4321-857F-A55F399623A6}">
      <dgm:prSet/>
      <dgm:spPr/>
      <dgm:t>
        <a:bodyPr/>
        <a:lstStyle/>
        <a:p>
          <a:endParaRPr lang="en-IN"/>
        </a:p>
      </dgm:t>
    </dgm:pt>
    <dgm:pt modelId="{F12F7CF4-B9D7-4170-A959-0C80DFDE4DC7}" type="sibTrans" cxnId="{8E94ADCF-8E23-4321-857F-A55F399623A6}">
      <dgm:prSet/>
      <dgm:spPr/>
      <dgm:t>
        <a:bodyPr/>
        <a:lstStyle/>
        <a:p>
          <a:endParaRPr lang="en-IN"/>
        </a:p>
      </dgm:t>
    </dgm:pt>
    <dgm:pt modelId="{24ACD0B4-D319-40C8-BC07-E6C0969BB320}">
      <dgm:prSet phldrT="[Text]"/>
      <dgm:spPr/>
      <dgm:t>
        <a:bodyPr/>
        <a:lstStyle/>
        <a:p>
          <a:r>
            <a:rPr lang="en-US" dirty="0"/>
            <a:t>112003095</a:t>
          </a:r>
          <a:endParaRPr lang="en-IN" dirty="0"/>
        </a:p>
      </dgm:t>
    </dgm:pt>
    <dgm:pt modelId="{4AC8C301-7B83-4628-8026-898A193AADD1}" type="parTrans" cxnId="{57A40816-8863-4624-B2B3-A9A4BF4D6A90}">
      <dgm:prSet/>
      <dgm:spPr/>
      <dgm:t>
        <a:bodyPr/>
        <a:lstStyle/>
        <a:p>
          <a:endParaRPr lang="en-IN"/>
        </a:p>
      </dgm:t>
    </dgm:pt>
    <dgm:pt modelId="{9DE4F1DA-14E1-4553-892E-13008CAB60B7}" type="sibTrans" cxnId="{57A40816-8863-4624-B2B3-A9A4BF4D6A90}">
      <dgm:prSet/>
      <dgm:spPr/>
      <dgm:t>
        <a:bodyPr/>
        <a:lstStyle/>
        <a:p>
          <a:endParaRPr lang="en-IN"/>
        </a:p>
      </dgm:t>
    </dgm:pt>
    <dgm:pt modelId="{A3F1FAA7-4D4D-4348-A397-E7A58D959B9B}" type="pres">
      <dgm:prSet presAssocID="{29CDC07D-242A-4260-8405-72222D63C1B3}" presName="linear" presStyleCnt="0">
        <dgm:presLayoutVars>
          <dgm:animLvl val="lvl"/>
          <dgm:resizeHandles val="exact"/>
        </dgm:presLayoutVars>
      </dgm:prSet>
      <dgm:spPr/>
    </dgm:pt>
    <dgm:pt modelId="{AF28702D-2706-41F8-9434-0C0F3DFE088C}" type="pres">
      <dgm:prSet presAssocID="{3B419E9D-5162-4CB6-B82F-71349AFE76AD}" presName="parentText" presStyleLbl="node1" presStyleIdx="0" presStyleCnt="2" custScaleY="53511" custLinFactNeighborY="3034">
        <dgm:presLayoutVars>
          <dgm:chMax val="0"/>
          <dgm:bulletEnabled val="1"/>
        </dgm:presLayoutVars>
      </dgm:prSet>
      <dgm:spPr/>
    </dgm:pt>
    <dgm:pt modelId="{3BB45787-9BAE-4AED-9198-5CD1A02FCFF9}" type="pres">
      <dgm:prSet presAssocID="{3B419E9D-5162-4CB6-B82F-71349AFE76AD}" presName="childText" presStyleLbl="revTx" presStyleIdx="0" presStyleCnt="2">
        <dgm:presLayoutVars>
          <dgm:bulletEnabled val="1"/>
        </dgm:presLayoutVars>
      </dgm:prSet>
      <dgm:spPr/>
    </dgm:pt>
    <dgm:pt modelId="{392FCA58-3CF5-42C0-A342-AF217BA8A889}" type="pres">
      <dgm:prSet presAssocID="{7E8AFD50-E3F0-4B58-8590-5DA08CB94A06}" presName="parentText" presStyleLbl="node1" presStyleIdx="1" presStyleCnt="2" custScaleY="51693">
        <dgm:presLayoutVars>
          <dgm:chMax val="0"/>
          <dgm:bulletEnabled val="1"/>
        </dgm:presLayoutVars>
      </dgm:prSet>
      <dgm:spPr/>
    </dgm:pt>
    <dgm:pt modelId="{C9660F7B-A8A5-4E12-B850-722565BCD22B}" type="pres">
      <dgm:prSet presAssocID="{7E8AFD50-E3F0-4B58-8590-5DA08CB94A0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72D0808-117C-4A52-92E2-AAE5BF8138E7}" type="presOf" srcId="{3B419E9D-5162-4CB6-B82F-71349AFE76AD}" destId="{AF28702D-2706-41F8-9434-0C0F3DFE088C}" srcOrd="0" destOrd="0" presId="urn:microsoft.com/office/officeart/2005/8/layout/vList2"/>
    <dgm:cxn modelId="{E6AD0C08-66D8-4F15-8AD2-AE0E17328835}" type="presOf" srcId="{29CDC07D-242A-4260-8405-72222D63C1B3}" destId="{A3F1FAA7-4D4D-4348-A397-E7A58D959B9B}" srcOrd="0" destOrd="0" presId="urn:microsoft.com/office/officeart/2005/8/layout/vList2"/>
    <dgm:cxn modelId="{0761A30C-0BCE-4516-936D-09AFF9C760DA}" srcId="{3B419E9D-5162-4CB6-B82F-71349AFE76AD}" destId="{EB417028-0ABE-44E8-BCC6-C5ED674DF51C}" srcOrd="0" destOrd="0" parTransId="{4C05B784-9846-4100-8C7D-DF33AE0D1E6F}" sibTransId="{9CC53133-4058-44CA-9BE6-F053E5236E9F}"/>
    <dgm:cxn modelId="{57A40816-8863-4624-B2B3-A9A4BF4D6A90}" srcId="{7E8AFD50-E3F0-4B58-8590-5DA08CB94A06}" destId="{24ACD0B4-D319-40C8-BC07-E6C0969BB320}" srcOrd="0" destOrd="0" parTransId="{4AC8C301-7B83-4628-8026-898A193AADD1}" sibTransId="{9DE4F1DA-14E1-4553-892E-13008CAB60B7}"/>
    <dgm:cxn modelId="{09F936BF-4B79-4086-B212-295EB254A944}" type="presOf" srcId="{EB417028-0ABE-44E8-BCC6-C5ED674DF51C}" destId="{3BB45787-9BAE-4AED-9198-5CD1A02FCFF9}" srcOrd="0" destOrd="0" presId="urn:microsoft.com/office/officeart/2005/8/layout/vList2"/>
    <dgm:cxn modelId="{27C953C3-7B4C-4E4B-9FE6-05DE20A8BFD6}" srcId="{29CDC07D-242A-4260-8405-72222D63C1B3}" destId="{3B419E9D-5162-4CB6-B82F-71349AFE76AD}" srcOrd="0" destOrd="0" parTransId="{009DFF53-17F4-4098-8EB7-D56339685FF5}" sibTransId="{42F501CA-306F-49F2-AB58-620A84E27C0E}"/>
    <dgm:cxn modelId="{8E94ADCF-8E23-4321-857F-A55F399623A6}" srcId="{29CDC07D-242A-4260-8405-72222D63C1B3}" destId="{7E8AFD50-E3F0-4B58-8590-5DA08CB94A06}" srcOrd="1" destOrd="0" parTransId="{283ACF2C-E6F2-4FF8-B655-35027545675E}" sibTransId="{F12F7CF4-B9D7-4170-A959-0C80DFDE4DC7}"/>
    <dgm:cxn modelId="{F1D5FEF2-C67A-420C-BEBB-8A16B96169D0}" type="presOf" srcId="{24ACD0B4-D319-40C8-BC07-E6C0969BB320}" destId="{C9660F7B-A8A5-4E12-B850-722565BCD22B}" srcOrd="0" destOrd="0" presId="urn:microsoft.com/office/officeart/2005/8/layout/vList2"/>
    <dgm:cxn modelId="{D47066FD-E85A-40F5-AFD8-2E9618F675CE}" type="presOf" srcId="{7E8AFD50-E3F0-4B58-8590-5DA08CB94A06}" destId="{392FCA58-3CF5-42C0-A342-AF217BA8A889}" srcOrd="0" destOrd="0" presId="urn:microsoft.com/office/officeart/2005/8/layout/vList2"/>
    <dgm:cxn modelId="{7C7D2008-14EE-4843-8D65-D50BB34D6B9E}" type="presParOf" srcId="{A3F1FAA7-4D4D-4348-A397-E7A58D959B9B}" destId="{AF28702D-2706-41F8-9434-0C0F3DFE088C}" srcOrd="0" destOrd="0" presId="urn:microsoft.com/office/officeart/2005/8/layout/vList2"/>
    <dgm:cxn modelId="{67D10DA7-F41C-4B42-845F-B3255FE1C1BE}" type="presParOf" srcId="{A3F1FAA7-4D4D-4348-A397-E7A58D959B9B}" destId="{3BB45787-9BAE-4AED-9198-5CD1A02FCFF9}" srcOrd="1" destOrd="0" presId="urn:microsoft.com/office/officeart/2005/8/layout/vList2"/>
    <dgm:cxn modelId="{66F911BC-AEC2-4157-AAFC-FB740FB347A2}" type="presParOf" srcId="{A3F1FAA7-4D4D-4348-A397-E7A58D959B9B}" destId="{392FCA58-3CF5-42C0-A342-AF217BA8A889}" srcOrd="2" destOrd="0" presId="urn:microsoft.com/office/officeart/2005/8/layout/vList2"/>
    <dgm:cxn modelId="{C4D3BBA5-1866-49AE-9FAD-76B11E75E431}" type="presParOf" srcId="{A3F1FAA7-4D4D-4348-A397-E7A58D959B9B}" destId="{C9660F7B-A8A5-4E12-B850-722565BCD2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8702D-2706-41F8-9434-0C0F3DFE088C}">
      <dsp:nvSpPr>
        <dsp:cNvPr id="0" name=""/>
        <dsp:cNvSpPr/>
      </dsp:nvSpPr>
      <dsp:spPr>
        <a:xfrm>
          <a:off x="0" y="340522"/>
          <a:ext cx="10515600" cy="821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Chinmay Naik</a:t>
          </a:r>
          <a:endParaRPr lang="en-IN" sz="3300" kern="1200" dirty="0"/>
        </a:p>
      </dsp:txBody>
      <dsp:txXfrm>
        <a:off x="40098" y="380620"/>
        <a:ext cx="10435404" cy="741219"/>
      </dsp:txXfrm>
    </dsp:sp>
    <dsp:sp modelId="{3BB45787-9BAE-4AED-9198-5CD1A02FCFF9}">
      <dsp:nvSpPr>
        <dsp:cNvPr id="0" name=""/>
        <dsp:cNvSpPr/>
      </dsp:nvSpPr>
      <dsp:spPr>
        <a:xfrm>
          <a:off x="0" y="1129782"/>
          <a:ext cx="10515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112003093</a:t>
          </a:r>
          <a:endParaRPr lang="en-IN" sz="2600" kern="1200" dirty="0"/>
        </a:p>
      </dsp:txBody>
      <dsp:txXfrm>
        <a:off x="0" y="1129782"/>
        <a:ext cx="10515600" cy="1059840"/>
      </dsp:txXfrm>
    </dsp:sp>
    <dsp:sp modelId="{392FCA58-3CF5-42C0-A342-AF217BA8A889}">
      <dsp:nvSpPr>
        <dsp:cNvPr id="0" name=""/>
        <dsp:cNvSpPr/>
      </dsp:nvSpPr>
      <dsp:spPr>
        <a:xfrm>
          <a:off x="0" y="2189622"/>
          <a:ext cx="10515600" cy="793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Ajinkya Narkhede</a:t>
          </a:r>
          <a:endParaRPr lang="en-IN" sz="3300" kern="1200" dirty="0"/>
        </a:p>
      </dsp:txBody>
      <dsp:txXfrm>
        <a:off x="38736" y="2228358"/>
        <a:ext cx="10438128" cy="716036"/>
      </dsp:txXfrm>
    </dsp:sp>
    <dsp:sp modelId="{C9660F7B-A8A5-4E12-B850-722565BCD22B}">
      <dsp:nvSpPr>
        <dsp:cNvPr id="0" name=""/>
        <dsp:cNvSpPr/>
      </dsp:nvSpPr>
      <dsp:spPr>
        <a:xfrm>
          <a:off x="0" y="2983130"/>
          <a:ext cx="10515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112003095</a:t>
          </a:r>
          <a:endParaRPr lang="en-IN" sz="2600" kern="1200" dirty="0"/>
        </a:p>
      </dsp:txBody>
      <dsp:txXfrm>
        <a:off x="0" y="2983130"/>
        <a:ext cx="10515600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CD0D-94D6-9DE2-6F1C-BA27A0B6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0638B-02B5-8BFE-E1F9-943168C3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ABA7-9BA6-E089-FA39-74F202D1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F493-0508-689E-87E7-483C8DD8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A0A2-45C2-714E-2021-2F5F70F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CDD0-C5E8-21F8-BF83-3DB57E7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DF3C-DB58-7980-D5F1-8F663935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5BF4-C2E2-5758-EB26-66998066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52A8-07E0-F712-A493-ED530DCD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49EC-4CF0-5DA7-485A-342AFE57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D28FD-6615-F438-680E-07F3C02DE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F7AC7-CE43-4C5D-74EA-C165A069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882E-65D6-84D9-7070-02320828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0341-FA63-AA04-B072-7C08FE3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634C-C9BB-DB6E-1069-09998766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91EA-1EE8-4EFF-9966-506CF87D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D9A7-2CA0-204E-EAE2-634B348B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E87F-2F8A-71F3-59B4-6BE4A08A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C6CB-EF10-0872-5194-A959219D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CC5D-80BE-0EA3-C567-C269EA32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5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4A70-4974-A8E8-6390-1E9EF2CA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6B90-1533-E5C5-A713-EBD40B4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BFBE-307B-EF24-AC1C-EF195A81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0B57-1C28-3154-AF93-88691A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EA6E-1AAC-965C-C2D2-6E1BBFEF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3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359-508F-6AE1-C99D-773E9D06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893F-6C73-2EEF-5158-740773B3D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F1A7B-EC9E-7759-730B-20051DDD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9C267-10CB-3A34-F460-B1EB1C9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C0A6-50E9-1C45-47A7-E55758D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B0A8-0C83-81F4-509D-75E3C83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FEC8-22E3-F160-8550-3F58D921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9AD3-24A4-9A5F-7DF9-E1E522F6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48C-821D-C8BC-F9FE-ADD7233F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60FAD-98E3-CE91-0336-FFBE8BAC8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1500C-6A2E-B8C4-3BC7-CD28709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79402-5593-3D28-47FE-A44E5970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D2372-1956-3109-0916-F721864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11879-2554-21C2-3640-6CD1507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CCA5-8896-04F8-C642-0CF1C6C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99CA6-E10B-3A4C-D25B-8F7FDD76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190AE-6410-2D85-CF3F-119E49C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A56D6-831F-F19A-C29A-D771342A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7EAAB-5A67-B52A-4665-95C58561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FC9BD-C409-3D9D-2E21-EC5EABD7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91644-3CF5-FFCC-6C15-4A64AA4E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171F-67AE-E832-E3A4-0432BF00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2FDB-6B68-4540-6088-85BF6373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054-75BA-7C07-F1DD-AF1F5453B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4A14-3071-A610-8CB0-9D84AB27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A795-8154-0C0B-7076-0452CFC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0F16-D0BA-6FA8-6EF7-DC8CCC6B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9F5A-9990-18AF-E71D-C6159F7F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E9A56-41CD-0447-1A62-CD2114776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63F3-5525-7477-66D7-750C1E1C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6233F-C125-C189-A96A-54B3F082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9597-6F7D-8041-EB5B-0A213D5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3F80-887C-8936-6D28-4C1A79B3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91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28383-CA6E-AD13-CBD4-03EBE12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13DD-F4F4-9C9E-8674-31494C6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EBE6-FEA8-EB8C-2E3C-27A87B38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4D66-179B-4BBA-B935-C9F040BA2EE0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289E-9C88-59C5-759D-B6440C3FB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3E97-53BF-E414-2E94-237860BDA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99E0-0E14-4E7A-BD30-F77F5E528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67569-F7A3-4F85-E2A0-D88A2A12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Test Application</a:t>
            </a:r>
            <a:endParaRPr lang="en-IN" sz="6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F68C94-F932-8B7A-D32E-A922B2A6E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972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9B98AF-0F73-FDDF-4492-5B97A42B90E5}"/>
              </a:ext>
            </a:extLst>
          </p:cNvPr>
          <p:cNvSpPr txBox="1"/>
          <p:nvPr/>
        </p:nvSpPr>
        <p:spPr>
          <a:xfrm flipH="1">
            <a:off x="838200" y="1502459"/>
            <a:ext cx="110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789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8800-35C2-C5CB-C5B0-F5A0D79E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023E-947E-3657-8D32-AE4A1B0B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basic Test Application to solve and generate tests.</a:t>
            </a:r>
          </a:p>
          <a:p>
            <a:pPr marL="0" indent="0">
              <a:buNone/>
            </a:pPr>
            <a:r>
              <a:rPr lang="en-US" dirty="0"/>
              <a:t>It offers you an user friendly interface to meet your purpose.</a:t>
            </a:r>
          </a:p>
          <a:p>
            <a:pPr marL="0" indent="0">
              <a:buNone/>
            </a:pPr>
            <a:r>
              <a:rPr lang="en-US" dirty="0"/>
              <a:t>Very easy to open an account.</a:t>
            </a:r>
          </a:p>
          <a:p>
            <a:pPr marL="0" indent="0">
              <a:buNone/>
            </a:pPr>
            <a:r>
              <a:rPr lang="en-US" dirty="0"/>
              <a:t>Easy to manage the tests for the admin by generating access codes for the tests and then giving them to selected users only as per his/her wish.</a:t>
            </a:r>
          </a:p>
          <a:p>
            <a:pPr marL="0" indent="0">
              <a:buNone/>
            </a:pPr>
            <a:r>
              <a:rPr lang="en-US" dirty="0"/>
              <a:t>Timer available for the user during the test to manage the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2313B-C61A-A59B-90EA-4F47902E9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27" y="23567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3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039-439A-3FC7-DCFB-5BFDED34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2C61-CEFD-8F1F-5465-B50EED39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17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whole application is made using python using different modules like:-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Kivy:- A python library for app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Pandas:-For Data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Json:-For storing the data on the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AE9F-6E90-869C-6EC2-81B06A51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8" y="4895211"/>
            <a:ext cx="2614058" cy="1365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2E157-7971-2B4A-7BC3-3BE23C17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36" y="4468103"/>
            <a:ext cx="2705100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3116E-6A4A-24C8-2B24-61AB4163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8" y="4485314"/>
            <a:ext cx="1716672" cy="17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943A-269B-7B01-E9E9-F6E9A9A6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Kivy?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59CB-4D85-AE53-3DFF-16840263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Kivy is a open source Python library for rapid development of applications that make use of innovative user interfaces, such as multi-touch apps.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Kivy helps us to design innovative user interfaces with multi-touch functionalities.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helps us to run code on all supported platforms.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provides well-documented APIs.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offers a better representation of programs, including classes, widget configuration, and inherited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It performs better than HTML 5.</a:t>
            </a:r>
          </a:p>
          <a:p>
            <a:pPr marL="0" indent="0">
              <a:buNone/>
            </a:pPr>
            <a:endParaRPr lang="en-IN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7166B-FB89-90F1-F2AA-5FECF3633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5111892"/>
            <a:ext cx="3128962" cy="15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0E5-3FD5-4ED9-A8AF-8A5989C2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Kivy Application Runs 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9392-2537-1F99-E3F7-66EC30CC1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" y="2039738"/>
            <a:ext cx="26955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77ECE-C17C-ACE9-5461-6E3EE42E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87" y="3255099"/>
            <a:ext cx="3143250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F8713-A077-9317-20E5-093435037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65" y="1904643"/>
            <a:ext cx="1843957" cy="1714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F3323E-6328-52C5-D8F7-CFB713380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" y="5055925"/>
            <a:ext cx="3705225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31180-885E-1507-607E-B6C4D77CE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5" y="4462324"/>
            <a:ext cx="2038350" cy="224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E057D9-9A6A-7061-75F0-4C3B9857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46" y="3702080"/>
            <a:ext cx="2862065" cy="20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FACD-1C8F-497E-0298-5ECC8550C6E8}"/>
              </a:ext>
            </a:extLst>
          </p:cNvPr>
          <p:cNvSpPr txBox="1"/>
          <p:nvPr/>
        </p:nvSpPr>
        <p:spPr>
          <a:xfrm>
            <a:off x="2228295" y="64807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D17BF-8C5D-E2E0-231D-2EB2F420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6" y="1137919"/>
            <a:ext cx="6084130" cy="520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0E1B0-814E-8D58-E2BC-5E42248B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9" y="1137919"/>
            <a:ext cx="5354321" cy="52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251C5-2CE2-72DE-DA53-DA027491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0" y="447522"/>
            <a:ext cx="5877120" cy="5962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0E04C-C775-0B78-ED73-3A57370C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428471"/>
            <a:ext cx="5734881" cy="59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E73C3-1EB6-1FA6-CCF8-36D1B06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5" y="469748"/>
            <a:ext cx="6093655" cy="5918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9735F-5AB5-C62B-A638-238525E1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00" y="469748"/>
            <a:ext cx="4673840" cy="59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Open Sans</vt:lpstr>
      <vt:lpstr>Wingdings</vt:lpstr>
      <vt:lpstr>Office Theme</vt:lpstr>
      <vt:lpstr>Test Application</vt:lpstr>
      <vt:lpstr>Description</vt:lpstr>
      <vt:lpstr>Software Used</vt:lpstr>
      <vt:lpstr>What is Kivy?</vt:lpstr>
      <vt:lpstr>Kivy Application Runs 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Application</dc:title>
  <dc:creator>ajinkyanarkhede2002@outlook.com</dc:creator>
  <cp:lastModifiedBy>NAIK CHINMAY SANDEEP</cp:lastModifiedBy>
  <cp:revision>2</cp:revision>
  <dcterms:created xsi:type="dcterms:W3CDTF">2022-06-09T18:47:56Z</dcterms:created>
  <dcterms:modified xsi:type="dcterms:W3CDTF">2022-06-17T08:47:05Z</dcterms:modified>
</cp:coreProperties>
</file>