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2" r:id="rId4"/>
    <p:sldId id="270" r:id="rId5"/>
    <p:sldId id="271" r:id="rId6"/>
    <p:sldId id="264" r:id="rId7"/>
    <p:sldId id="272" r:id="rId8"/>
    <p:sldId id="286" r:id="rId9"/>
    <p:sldId id="287" r:id="rId10"/>
    <p:sldId id="265" r:id="rId11"/>
    <p:sldId id="278" r:id="rId12"/>
    <p:sldId id="288" r:id="rId13"/>
    <p:sldId id="289" r:id="rId14"/>
    <p:sldId id="290" r:id="rId15"/>
    <p:sldId id="266" r:id="rId16"/>
    <p:sldId id="280" r:id="rId17"/>
    <p:sldId id="282" r:id="rId18"/>
    <p:sldId id="291" r:id="rId19"/>
    <p:sldId id="292" r:id="rId20"/>
    <p:sldId id="293" r:id="rId21"/>
    <p:sldId id="294" r:id="rId22"/>
    <p:sldId id="267" r:id="rId23"/>
    <p:sldId id="283" r:id="rId24"/>
    <p:sldId id="263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31" autoAdjust="0"/>
    <p:restoredTop sz="94705"/>
  </p:normalViewPr>
  <p:slideViewPr>
    <p:cSldViewPr snapToGrid="0" snapToObjects="1">
      <p:cViewPr varScale="1">
        <p:scale>
          <a:sx n="75" d="100"/>
          <a:sy n="75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10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88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设计师原创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10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-16972" y="4347197"/>
            <a:ext cx="12208972" cy="252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10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5706264" y="1"/>
            <a:ext cx="6485736" cy="687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3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EditPoints="1"/>
          </p:cNvSpPr>
          <p:nvPr/>
        </p:nvSpPr>
        <p:spPr bwMode="auto">
          <a:xfrm rot="20132266">
            <a:off x="3204672" y="5259246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3276077" y="3086935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 18"/>
          <p:cNvGrpSpPr/>
          <p:nvPr userDrawn="1"/>
        </p:nvGrpSpPr>
        <p:grpSpPr>
          <a:xfrm rot="1396810">
            <a:off x="5439148" y="3364452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6130130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19"/>
          <p:cNvSpPr>
            <a:spLocks noEditPoints="1"/>
          </p:cNvSpPr>
          <p:nvPr/>
        </p:nvSpPr>
        <p:spPr bwMode="auto">
          <a:xfrm rot="1363540">
            <a:off x="8673100" y="723488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 rot="20253209">
            <a:off x="4644944" y="4409600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45"/>
          <p:cNvGrpSpPr/>
          <p:nvPr userDrawn="1"/>
        </p:nvGrpSpPr>
        <p:grpSpPr>
          <a:xfrm rot="2116298">
            <a:off x="5097308" y="5328958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46"/>
          <p:cNvGrpSpPr/>
          <p:nvPr userDrawn="1"/>
        </p:nvGrpSpPr>
        <p:grpSpPr>
          <a:xfrm rot="19680185">
            <a:off x="2669841" y="4499503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Freeform 29"/>
          <p:cNvSpPr>
            <a:spLocks noEditPoints="1"/>
          </p:cNvSpPr>
          <p:nvPr userDrawn="1"/>
        </p:nvSpPr>
        <p:spPr bwMode="auto">
          <a:xfrm>
            <a:off x="4567724" y="3130391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 rot="1264384">
            <a:off x="3800465" y="6382321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22"/>
          <p:cNvGrpSpPr/>
          <p:nvPr userDrawn="1"/>
        </p:nvGrpSpPr>
        <p:grpSpPr>
          <a:xfrm rot="1013132">
            <a:off x="2506793" y="6413812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23"/>
          <p:cNvGrpSpPr/>
          <p:nvPr userDrawn="1"/>
        </p:nvGrpSpPr>
        <p:grpSpPr>
          <a:xfrm>
            <a:off x="6063218" y="3624642"/>
            <a:ext cx="1301704" cy="1299270"/>
            <a:chOff x="6262690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40" name="Freeform 19"/>
            <p:cNvSpPr>
              <a:spLocks noEditPoints="1"/>
            </p:cNvSpPr>
            <p:nvPr/>
          </p:nvSpPr>
          <p:spPr bwMode="auto">
            <a:xfrm>
              <a:off x="6262690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0"/>
            <p:cNvSpPr>
              <a:spLocks/>
            </p:cNvSpPr>
            <p:nvPr userDrawn="1"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Freeform 7"/>
          <p:cNvSpPr>
            <a:spLocks noEditPoints="1"/>
          </p:cNvSpPr>
          <p:nvPr/>
        </p:nvSpPr>
        <p:spPr bwMode="auto">
          <a:xfrm rot="20132266">
            <a:off x="-1257123" y="4798205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9"/>
          <p:cNvSpPr>
            <a:spLocks noEditPoints="1"/>
          </p:cNvSpPr>
          <p:nvPr/>
        </p:nvSpPr>
        <p:spPr bwMode="auto">
          <a:xfrm>
            <a:off x="-491355" y="2831662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 45"/>
          <p:cNvGrpSpPr/>
          <p:nvPr userDrawn="1"/>
        </p:nvGrpSpPr>
        <p:grpSpPr>
          <a:xfrm rot="1396810">
            <a:off x="998952" y="3722131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71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Freeform 19"/>
          <p:cNvSpPr>
            <a:spLocks noEditPoints="1"/>
          </p:cNvSpPr>
          <p:nvPr/>
        </p:nvSpPr>
        <p:spPr bwMode="auto">
          <a:xfrm rot="1363540">
            <a:off x="337564" y="5792830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 rot="20253209">
            <a:off x="158920" y="4485610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9" name="组合 45"/>
          <p:cNvGrpSpPr/>
          <p:nvPr userDrawn="1"/>
        </p:nvGrpSpPr>
        <p:grpSpPr>
          <a:xfrm rot="2116298">
            <a:off x="1231243" y="5128618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66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6"/>
          <p:cNvGrpSpPr/>
          <p:nvPr userDrawn="1"/>
        </p:nvGrpSpPr>
        <p:grpSpPr>
          <a:xfrm rot="19680185">
            <a:off x="-1517189" y="3803033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Freeform 29"/>
          <p:cNvSpPr>
            <a:spLocks noEditPoints="1"/>
          </p:cNvSpPr>
          <p:nvPr userDrawn="1"/>
        </p:nvSpPr>
        <p:spPr bwMode="auto">
          <a:xfrm>
            <a:off x="760976" y="2751525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5"/>
          <p:cNvSpPr>
            <a:spLocks noEditPoints="1"/>
          </p:cNvSpPr>
          <p:nvPr userDrawn="1"/>
        </p:nvSpPr>
        <p:spPr bwMode="auto">
          <a:xfrm rot="1264384">
            <a:off x="1983280" y="5686214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3" name="组合 22"/>
          <p:cNvGrpSpPr/>
          <p:nvPr userDrawn="1"/>
        </p:nvGrpSpPr>
        <p:grpSpPr>
          <a:xfrm rot="1013132">
            <a:off x="1601368" y="4438604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23"/>
          <p:cNvGrpSpPr/>
          <p:nvPr userDrawn="1"/>
        </p:nvGrpSpPr>
        <p:grpSpPr>
          <a:xfrm>
            <a:off x="1798258" y="2947826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Freeform 7"/>
          <p:cNvSpPr>
            <a:spLocks noEditPoints="1"/>
          </p:cNvSpPr>
          <p:nvPr/>
        </p:nvSpPr>
        <p:spPr bwMode="auto">
          <a:xfrm rot="21538996">
            <a:off x="7150383" y="5764310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9"/>
          <p:cNvSpPr>
            <a:spLocks noEditPoints="1"/>
          </p:cNvSpPr>
          <p:nvPr/>
        </p:nvSpPr>
        <p:spPr bwMode="auto">
          <a:xfrm rot="1406730">
            <a:off x="8537771" y="4215104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8" name="组 77"/>
          <p:cNvGrpSpPr/>
          <p:nvPr userDrawn="1"/>
        </p:nvGrpSpPr>
        <p:grpSpPr>
          <a:xfrm rot="2803540">
            <a:off x="9511163" y="5451184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103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" name="Freeform 19"/>
          <p:cNvSpPr>
            <a:spLocks noEditPoints="1"/>
          </p:cNvSpPr>
          <p:nvPr/>
        </p:nvSpPr>
        <p:spPr bwMode="auto">
          <a:xfrm rot="2770270">
            <a:off x="8355392" y="7325895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0"/>
          <p:cNvSpPr>
            <a:spLocks/>
          </p:cNvSpPr>
          <p:nvPr/>
        </p:nvSpPr>
        <p:spPr bwMode="auto">
          <a:xfrm rot="59939">
            <a:off x="8625447" y="5843013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1" name="组合 45"/>
          <p:cNvGrpSpPr/>
          <p:nvPr userDrawn="1"/>
        </p:nvGrpSpPr>
        <p:grpSpPr>
          <a:xfrm rot="3523028">
            <a:off x="9384746" y="6959690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46"/>
          <p:cNvGrpSpPr/>
          <p:nvPr userDrawn="1"/>
        </p:nvGrpSpPr>
        <p:grpSpPr>
          <a:xfrm rot="21086915">
            <a:off x="7366693" y="4686026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3" name="Freeform 29"/>
          <p:cNvSpPr>
            <a:spLocks noEditPoints="1"/>
          </p:cNvSpPr>
          <p:nvPr userDrawn="1"/>
        </p:nvSpPr>
        <p:spPr bwMode="auto">
          <a:xfrm rot="1406730">
            <a:off x="9836343" y="4616570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5"/>
          <p:cNvSpPr>
            <a:spLocks noEditPoints="1"/>
          </p:cNvSpPr>
          <p:nvPr userDrawn="1"/>
        </p:nvSpPr>
        <p:spPr bwMode="auto">
          <a:xfrm rot="2671114">
            <a:off x="9574736" y="7895511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5" name="组合 22"/>
          <p:cNvGrpSpPr/>
          <p:nvPr userDrawn="1"/>
        </p:nvGrpSpPr>
        <p:grpSpPr>
          <a:xfrm rot="2419862">
            <a:off x="9997017" y="6488458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23"/>
          <p:cNvGrpSpPr/>
          <p:nvPr userDrawn="1"/>
        </p:nvGrpSpPr>
        <p:grpSpPr>
          <a:xfrm rot="1406730">
            <a:off x="11173870" y="-871840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87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8" name="Freeform 7"/>
          <p:cNvSpPr>
            <a:spLocks noEditPoints="1"/>
          </p:cNvSpPr>
          <p:nvPr/>
        </p:nvSpPr>
        <p:spPr bwMode="auto">
          <a:xfrm rot="20132266">
            <a:off x="-3210" y="1374612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9"/>
          <p:cNvSpPr>
            <a:spLocks noEditPoints="1"/>
          </p:cNvSpPr>
          <p:nvPr/>
        </p:nvSpPr>
        <p:spPr bwMode="auto">
          <a:xfrm>
            <a:off x="762558" y="-591931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0" name="组 109"/>
          <p:cNvGrpSpPr/>
          <p:nvPr userDrawn="1"/>
        </p:nvGrpSpPr>
        <p:grpSpPr>
          <a:xfrm rot="1396810">
            <a:off x="2252865" y="298538"/>
            <a:ext cx="337162" cy="1815987"/>
            <a:chOff x="6099175" y="2627313"/>
            <a:chExt cx="411163" cy="2214563"/>
          </a:xfrm>
          <a:solidFill>
            <a:schemeClr val="bg1">
              <a:alpha val="70000"/>
            </a:schemeClr>
          </a:solidFill>
        </p:grpSpPr>
        <p:sp>
          <p:nvSpPr>
            <p:cNvPr id="135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1" name="Freeform 19"/>
          <p:cNvSpPr>
            <a:spLocks noEditPoints="1"/>
          </p:cNvSpPr>
          <p:nvPr/>
        </p:nvSpPr>
        <p:spPr bwMode="auto">
          <a:xfrm rot="1363540">
            <a:off x="1591477" y="2369237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20"/>
          <p:cNvSpPr>
            <a:spLocks/>
          </p:cNvSpPr>
          <p:nvPr/>
        </p:nvSpPr>
        <p:spPr bwMode="auto">
          <a:xfrm rot="20253209">
            <a:off x="1412833" y="1062017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3" name="组合 45"/>
          <p:cNvGrpSpPr/>
          <p:nvPr userDrawn="1"/>
        </p:nvGrpSpPr>
        <p:grpSpPr>
          <a:xfrm rot="2116298">
            <a:off x="2485156" y="1705025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130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4" name="组合 46"/>
          <p:cNvGrpSpPr/>
          <p:nvPr userDrawn="1"/>
        </p:nvGrpSpPr>
        <p:grpSpPr>
          <a:xfrm rot="19680185">
            <a:off x="-263276" y="379440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128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5" name="Freeform 29"/>
          <p:cNvSpPr>
            <a:spLocks noEditPoints="1"/>
          </p:cNvSpPr>
          <p:nvPr userDrawn="1"/>
        </p:nvSpPr>
        <p:spPr bwMode="auto">
          <a:xfrm>
            <a:off x="2014889" y="-672068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5"/>
          <p:cNvSpPr>
            <a:spLocks noEditPoints="1"/>
          </p:cNvSpPr>
          <p:nvPr userDrawn="1"/>
        </p:nvSpPr>
        <p:spPr bwMode="auto">
          <a:xfrm rot="1264384">
            <a:off x="2980490" y="2441065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7" name="组合 22"/>
          <p:cNvGrpSpPr/>
          <p:nvPr userDrawn="1"/>
        </p:nvGrpSpPr>
        <p:grpSpPr>
          <a:xfrm rot="1013132">
            <a:off x="2855281" y="1015011"/>
            <a:ext cx="794889" cy="623974"/>
            <a:chOff x="3654425" y="5089525"/>
            <a:chExt cx="1860550" cy="1460500"/>
          </a:xfrm>
          <a:solidFill>
            <a:schemeClr val="bg1">
              <a:alpha val="70000"/>
            </a:schemeClr>
          </a:solidFill>
        </p:grpSpPr>
        <p:sp>
          <p:nvSpPr>
            <p:cNvPr id="1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8" name="组合 23"/>
          <p:cNvGrpSpPr/>
          <p:nvPr userDrawn="1"/>
        </p:nvGrpSpPr>
        <p:grpSpPr>
          <a:xfrm>
            <a:off x="3052171" y="-475767"/>
            <a:ext cx="1301704" cy="1299270"/>
            <a:chOff x="6262688" y="5170488"/>
            <a:chExt cx="1697038" cy="1693863"/>
          </a:xfrm>
          <a:solidFill>
            <a:schemeClr val="bg1">
              <a:alpha val="70000"/>
            </a:schemeClr>
          </a:solidFill>
        </p:grpSpPr>
        <p:sp>
          <p:nvSpPr>
            <p:cNvPr id="119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0" name="Freeform 7"/>
          <p:cNvSpPr>
            <a:spLocks noEditPoints="1"/>
          </p:cNvSpPr>
          <p:nvPr/>
        </p:nvSpPr>
        <p:spPr bwMode="auto">
          <a:xfrm rot="20132266">
            <a:off x="4165316" y="1969665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9"/>
          <p:cNvSpPr>
            <a:spLocks noEditPoints="1"/>
          </p:cNvSpPr>
          <p:nvPr/>
        </p:nvSpPr>
        <p:spPr bwMode="auto">
          <a:xfrm>
            <a:off x="4931084" y="3122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2" name="组 141"/>
          <p:cNvGrpSpPr/>
          <p:nvPr userDrawn="1"/>
        </p:nvGrpSpPr>
        <p:grpSpPr>
          <a:xfrm rot="1396810">
            <a:off x="6421391" y="893591"/>
            <a:ext cx="337162" cy="1815987"/>
            <a:chOff x="6099175" y="2627313"/>
            <a:chExt cx="411163" cy="2214563"/>
          </a:xfrm>
          <a:solidFill>
            <a:schemeClr val="bg1">
              <a:alpha val="70000"/>
            </a:schemeClr>
          </a:solidFill>
        </p:grpSpPr>
        <p:sp>
          <p:nvSpPr>
            <p:cNvPr id="167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3" name="Freeform 19"/>
          <p:cNvSpPr>
            <a:spLocks noEditPoints="1"/>
          </p:cNvSpPr>
          <p:nvPr/>
        </p:nvSpPr>
        <p:spPr bwMode="auto">
          <a:xfrm rot="1363540">
            <a:off x="5760003" y="2964290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20"/>
          <p:cNvSpPr>
            <a:spLocks/>
          </p:cNvSpPr>
          <p:nvPr/>
        </p:nvSpPr>
        <p:spPr bwMode="auto">
          <a:xfrm rot="20253209">
            <a:off x="5581359" y="1657070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5" name="组合 45"/>
          <p:cNvGrpSpPr/>
          <p:nvPr userDrawn="1"/>
        </p:nvGrpSpPr>
        <p:grpSpPr>
          <a:xfrm rot="2116298">
            <a:off x="6653682" y="2300078"/>
            <a:ext cx="722933" cy="629672"/>
            <a:chOff x="501650" y="3292475"/>
            <a:chExt cx="1735138" cy="1511300"/>
          </a:xfrm>
          <a:solidFill>
            <a:schemeClr val="bg1">
              <a:alpha val="70000"/>
            </a:schemeClr>
          </a:solidFill>
        </p:grpSpPr>
        <p:sp>
          <p:nvSpPr>
            <p:cNvPr id="162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6" name="组合 46"/>
          <p:cNvGrpSpPr/>
          <p:nvPr userDrawn="1"/>
        </p:nvGrpSpPr>
        <p:grpSpPr>
          <a:xfrm rot="19680185">
            <a:off x="3905250" y="974493"/>
            <a:ext cx="920458" cy="709092"/>
            <a:chOff x="2486025" y="3619500"/>
            <a:chExt cx="1500188" cy="1155700"/>
          </a:xfrm>
          <a:solidFill>
            <a:schemeClr val="bg1">
              <a:alpha val="70000"/>
            </a:schemeClr>
          </a:solidFill>
        </p:grpSpPr>
        <p:sp>
          <p:nvSpPr>
            <p:cNvPr id="160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Freeform 29"/>
          <p:cNvSpPr>
            <a:spLocks noEditPoints="1"/>
          </p:cNvSpPr>
          <p:nvPr userDrawn="1"/>
        </p:nvSpPr>
        <p:spPr bwMode="auto">
          <a:xfrm>
            <a:off x="6183415" y="-77015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5"/>
          <p:cNvSpPr>
            <a:spLocks noEditPoints="1"/>
          </p:cNvSpPr>
          <p:nvPr userDrawn="1"/>
        </p:nvSpPr>
        <p:spPr bwMode="auto">
          <a:xfrm rot="1264384">
            <a:off x="7128415" y="3155329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9" name="组合 22"/>
          <p:cNvGrpSpPr/>
          <p:nvPr userDrawn="1"/>
        </p:nvGrpSpPr>
        <p:grpSpPr>
          <a:xfrm rot="1013132">
            <a:off x="7023807" y="1610064"/>
            <a:ext cx="794889" cy="623974"/>
            <a:chOff x="3654425" y="5089525"/>
            <a:chExt cx="1860550" cy="1460500"/>
          </a:xfrm>
          <a:solidFill>
            <a:schemeClr val="bg1">
              <a:alpha val="70000"/>
            </a:schemeClr>
          </a:solidFill>
        </p:grpSpPr>
        <p:sp>
          <p:nvSpPr>
            <p:cNvPr id="153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0" name="组合 23"/>
          <p:cNvGrpSpPr/>
          <p:nvPr userDrawn="1"/>
        </p:nvGrpSpPr>
        <p:grpSpPr>
          <a:xfrm>
            <a:off x="7220697" y="119286"/>
            <a:ext cx="1301704" cy="1299270"/>
            <a:chOff x="6262688" y="5170488"/>
            <a:chExt cx="1697038" cy="1693863"/>
          </a:xfrm>
          <a:solidFill>
            <a:schemeClr val="bg1">
              <a:alpha val="70000"/>
            </a:schemeClr>
          </a:solidFill>
        </p:grpSpPr>
        <p:sp>
          <p:nvSpPr>
            <p:cNvPr id="151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2" name="Freeform 7"/>
          <p:cNvSpPr>
            <a:spLocks noEditPoints="1"/>
          </p:cNvSpPr>
          <p:nvPr/>
        </p:nvSpPr>
        <p:spPr bwMode="auto">
          <a:xfrm rot="20132266">
            <a:off x="7996220" y="3333169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Freeform 9"/>
          <p:cNvSpPr>
            <a:spLocks noEditPoints="1"/>
          </p:cNvSpPr>
          <p:nvPr/>
        </p:nvSpPr>
        <p:spPr bwMode="auto">
          <a:xfrm>
            <a:off x="8803483" y="1209043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4" name="组 173"/>
          <p:cNvGrpSpPr/>
          <p:nvPr userDrawn="1"/>
        </p:nvGrpSpPr>
        <p:grpSpPr>
          <a:xfrm rot="1396810">
            <a:off x="10293790" y="2099512"/>
            <a:ext cx="337162" cy="1815987"/>
            <a:chOff x="6099175" y="2627313"/>
            <a:chExt cx="411163" cy="2214563"/>
          </a:xfrm>
          <a:solidFill>
            <a:schemeClr val="bg1">
              <a:alpha val="10000"/>
            </a:schemeClr>
          </a:solidFill>
        </p:grpSpPr>
        <p:sp>
          <p:nvSpPr>
            <p:cNvPr id="199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5" name="Freeform 19"/>
          <p:cNvSpPr>
            <a:spLocks noEditPoints="1"/>
          </p:cNvSpPr>
          <p:nvPr/>
        </p:nvSpPr>
        <p:spPr bwMode="auto">
          <a:xfrm rot="1363540">
            <a:off x="9632402" y="4170211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Freeform 20"/>
          <p:cNvSpPr>
            <a:spLocks/>
          </p:cNvSpPr>
          <p:nvPr/>
        </p:nvSpPr>
        <p:spPr bwMode="auto">
          <a:xfrm rot="20253209">
            <a:off x="9453758" y="2862991"/>
            <a:ext cx="271863" cy="880837"/>
          </a:xfrm>
          <a:custGeom>
            <a:avLst/>
            <a:gdLst>
              <a:gd name="T0" fmla="*/ 772 w 831"/>
              <a:gd name="T1" fmla="*/ 279 h 2682"/>
              <a:gd name="T2" fmla="*/ 772 w 831"/>
              <a:gd name="T3" fmla="*/ 279 h 2682"/>
              <a:gd name="T4" fmla="*/ 772 w 831"/>
              <a:gd name="T5" fmla="*/ 0 h 2682"/>
              <a:gd name="T6" fmla="*/ 622 w 831"/>
              <a:gd name="T7" fmla="*/ 0 h 2682"/>
              <a:gd name="T8" fmla="*/ 622 w 831"/>
              <a:gd name="T9" fmla="*/ 279 h 2682"/>
              <a:gd name="T10" fmla="*/ 557 w 831"/>
              <a:gd name="T11" fmla="*/ 279 h 2682"/>
              <a:gd name="T12" fmla="*/ 557 w 831"/>
              <a:gd name="T13" fmla="*/ 900 h 2682"/>
              <a:gd name="T14" fmla="*/ 606 w 831"/>
              <a:gd name="T15" fmla="*/ 900 h 2682"/>
              <a:gd name="T16" fmla="*/ 102 w 831"/>
              <a:gd name="T17" fmla="*/ 2121 h 2682"/>
              <a:gd name="T18" fmla="*/ 130 w 831"/>
              <a:gd name="T19" fmla="*/ 2133 h 2682"/>
              <a:gd name="T20" fmla="*/ 40 w 831"/>
              <a:gd name="T21" fmla="*/ 2350 h 2682"/>
              <a:gd name="T22" fmla="*/ 62 w 831"/>
              <a:gd name="T23" fmla="*/ 2359 h 2682"/>
              <a:gd name="T24" fmla="*/ 0 w 831"/>
              <a:gd name="T25" fmla="*/ 2510 h 2682"/>
              <a:gd name="T26" fmla="*/ 24 w 831"/>
              <a:gd name="T27" fmla="*/ 2519 h 2682"/>
              <a:gd name="T28" fmla="*/ 86 w 831"/>
              <a:gd name="T29" fmla="*/ 2369 h 2682"/>
              <a:gd name="T30" fmla="*/ 108 w 831"/>
              <a:gd name="T31" fmla="*/ 2378 h 2682"/>
              <a:gd name="T32" fmla="*/ 198 w 831"/>
              <a:gd name="T33" fmla="*/ 2161 h 2682"/>
              <a:gd name="T34" fmla="*/ 226 w 831"/>
              <a:gd name="T35" fmla="*/ 2172 h 2682"/>
              <a:gd name="T36" fmla="*/ 630 w 831"/>
              <a:gd name="T37" fmla="*/ 1191 h 2682"/>
              <a:gd name="T38" fmla="*/ 630 w 831"/>
              <a:gd name="T39" fmla="*/ 2284 h 2682"/>
              <a:gd name="T40" fmla="*/ 660 w 831"/>
              <a:gd name="T41" fmla="*/ 2284 h 2682"/>
              <a:gd name="T42" fmla="*/ 660 w 831"/>
              <a:gd name="T43" fmla="*/ 2519 h 2682"/>
              <a:gd name="T44" fmla="*/ 684 w 831"/>
              <a:gd name="T45" fmla="*/ 2519 h 2682"/>
              <a:gd name="T46" fmla="*/ 684 w 831"/>
              <a:gd name="T47" fmla="*/ 2682 h 2682"/>
              <a:gd name="T48" fmla="*/ 710 w 831"/>
              <a:gd name="T49" fmla="*/ 2682 h 2682"/>
              <a:gd name="T50" fmla="*/ 710 w 831"/>
              <a:gd name="T51" fmla="*/ 2519 h 2682"/>
              <a:gd name="T52" fmla="*/ 734 w 831"/>
              <a:gd name="T53" fmla="*/ 2519 h 2682"/>
              <a:gd name="T54" fmla="*/ 734 w 831"/>
              <a:gd name="T55" fmla="*/ 2284 h 2682"/>
              <a:gd name="T56" fmla="*/ 764 w 831"/>
              <a:gd name="T57" fmla="*/ 2284 h 2682"/>
              <a:gd name="T58" fmla="*/ 764 w 831"/>
              <a:gd name="T59" fmla="*/ 900 h 2682"/>
              <a:gd name="T60" fmla="*/ 831 w 831"/>
              <a:gd name="T61" fmla="*/ 900 h 2682"/>
              <a:gd name="T62" fmla="*/ 831 w 831"/>
              <a:gd name="T63" fmla="*/ 279 h 2682"/>
              <a:gd name="T64" fmla="*/ 772 w 831"/>
              <a:gd name="T65" fmla="*/ 279 h 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1" h="2682">
                <a:moveTo>
                  <a:pt x="772" y="279"/>
                </a:moveTo>
                <a:lnTo>
                  <a:pt x="772" y="279"/>
                </a:lnTo>
                <a:lnTo>
                  <a:pt x="772" y="0"/>
                </a:lnTo>
                <a:lnTo>
                  <a:pt x="622" y="0"/>
                </a:lnTo>
                <a:lnTo>
                  <a:pt x="622" y="279"/>
                </a:lnTo>
                <a:lnTo>
                  <a:pt x="557" y="279"/>
                </a:lnTo>
                <a:lnTo>
                  <a:pt x="557" y="900"/>
                </a:lnTo>
                <a:lnTo>
                  <a:pt x="606" y="900"/>
                </a:lnTo>
                <a:lnTo>
                  <a:pt x="102" y="2121"/>
                </a:lnTo>
                <a:lnTo>
                  <a:pt x="130" y="2133"/>
                </a:lnTo>
                <a:lnTo>
                  <a:pt x="40" y="2350"/>
                </a:lnTo>
                <a:lnTo>
                  <a:pt x="62" y="2359"/>
                </a:lnTo>
                <a:lnTo>
                  <a:pt x="0" y="2510"/>
                </a:lnTo>
                <a:lnTo>
                  <a:pt x="24" y="2519"/>
                </a:lnTo>
                <a:lnTo>
                  <a:pt x="86" y="2369"/>
                </a:lnTo>
                <a:lnTo>
                  <a:pt x="108" y="2378"/>
                </a:lnTo>
                <a:lnTo>
                  <a:pt x="198" y="2161"/>
                </a:lnTo>
                <a:lnTo>
                  <a:pt x="226" y="2172"/>
                </a:lnTo>
                <a:lnTo>
                  <a:pt x="630" y="1191"/>
                </a:lnTo>
                <a:lnTo>
                  <a:pt x="630" y="2284"/>
                </a:lnTo>
                <a:lnTo>
                  <a:pt x="660" y="2284"/>
                </a:lnTo>
                <a:lnTo>
                  <a:pt x="660" y="2519"/>
                </a:lnTo>
                <a:lnTo>
                  <a:pt x="684" y="2519"/>
                </a:lnTo>
                <a:lnTo>
                  <a:pt x="684" y="2682"/>
                </a:lnTo>
                <a:lnTo>
                  <a:pt x="710" y="2682"/>
                </a:lnTo>
                <a:lnTo>
                  <a:pt x="710" y="2519"/>
                </a:lnTo>
                <a:lnTo>
                  <a:pt x="734" y="2519"/>
                </a:lnTo>
                <a:lnTo>
                  <a:pt x="734" y="2284"/>
                </a:lnTo>
                <a:lnTo>
                  <a:pt x="764" y="2284"/>
                </a:lnTo>
                <a:lnTo>
                  <a:pt x="764" y="900"/>
                </a:lnTo>
                <a:lnTo>
                  <a:pt x="831" y="900"/>
                </a:lnTo>
                <a:lnTo>
                  <a:pt x="831" y="279"/>
                </a:lnTo>
                <a:lnTo>
                  <a:pt x="772" y="27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7" name="组合 45"/>
          <p:cNvGrpSpPr/>
          <p:nvPr userDrawn="1"/>
        </p:nvGrpSpPr>
        <p:grpSpPr>
          <a:xfrm rot="2116298">
            <a:off x="10526081" y="3505999"/>
            <a:ext cx="722933" cy="62967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194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8" name="组合 46"/>
          <p:cNvGrpSpPr/>
          <p:nvPr userDrawn="1"/>
        </p:nvGrpSpPr>
        <p:grpSpPr>
          <a:xfrm rot="19680185">
            <a:off x="7879804" y="2119955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192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9" name="Freeform 29"/>
          <p:cNvSpPr>
            <a:spLocks noEditPoints="1"/>
          </p:cNvSpPr>
          <p:nvPr userDrawn="1"/>
        </p:nvSpPr>
        <p:spPr bwMode="auto">
          <a:xfrm>
            <a:off x="10055814" y="1128906"/>
            <a:ext cx="905329" cy="907255"/>
          </a:xfrm>
          <a:custGeom>
            <a:avLst/>
            <a:gdLst>
              <a:gd name="T0" fmla="*/ 578 w 811"/>
              <a:gd name="T1" fmla="*/ 436 h 811"/>
              <a:gd name="T2" fmla="*/ 578 w 811"/>
              <a:gd name="T3" fmla="*/ 436 h 811"/>
              <a:gd name="T4" fmla="*/ 531 w 811"/>
              <a:gd name="T5" fmla="*/ 269 h 811"/>
              <a:gd name="T6" fmla="*/ 698 w 811"/>
              <a:gd name="T7" fmla="*/ 222 h 811"/>
              <a:gd name="T8" fmla="*/ 745 w 811"/>
              <a:gd name="T9" fmla="*/ 389 h 811"/>
              <a:gd name="T10" fmla="*/ 578 w 811"/>
              <a:gd name="T11" fmla="*/ 436 h 811"/>
              <a:gd name="T12" fmla="*/ 656 w 811"/>
              <a:gd name="T13" fmla="*/ 663 h 811"/>
              <a:gd name="T14" fmla="*/ 656 w 811"/>
              <a:gd name="T15" fmla="*/ 663 h 811"/>
              <a:gd name="T16" fmla="*/ 489 w 811"/>
              <a:gd name="T17" fmla="*/ 710 h 811"/>
              <a:gd name="T18" fmla="*/ 441 w 811"/>
              <a:gd name="T19" fmla="*/ 543 h 811"/>
              <a:gd name="T20" fmla="*/ 609 w 811"/>
              <a:gd name="T21" fmla="*/ 495 h 811"/>
              <a:gd name="T22" fmla="*/ 656 w 811"/>
              <a:gd name="T23" fmla="*/ 663 h 811"/>
              <a:gd name="T24" fmla="*/ 366 w 811"/>
              <a:gd name="T25" fmla="*/ 405 h 811"/>
              <a:gd name="T26" fmla="*/ 366 w 811"/>
              <a:gd name="T27" fmla="*/ 405 h 811"/>
              <a:gd name="T28" fmla="*/ 405 w 811"/>
              <a:gd name="T29" fmla="*/ 366 h 811"/>
              <a:gd name="T30" fmla="*/ 444 w 811"/>
              <a:gd name="T31" fmla="*/ 405 h 811"/>
              <a:gd name="T32" fmla="*/ 405 w 811"/>
              <a:gd name="T33" fmla="*/ 444 h 811"/>
              <a:gd name="T34" fmla="*/ 366 w 811"/>
              <a:gd name="T35" fmla="*/ 405 h 811"/>
              <a:gd name="T36" fmla="*/ 369 w 811"/>
              <a:gd name="T37" fmla="*/ 663 h 811"/>
              <a:gd name="T38" fmla="*/ 369 w 811"/>
              <a:gd name="T39" fmla="*/ 663 h 811"/>
              <a:gd name="T40" fmla="*/ 201 w 811"/>
              <a:gd name="T41" fmla="*/ 710 h 811"/>
              <a:gd name="T42" fmla="*/ 154 w 811"/>
              <a:gd name="T43" fmla="*/ 543 h 811"/>
              <a:gd name="T44" fmla="*/ 321 w 811"/>
              <a:gd name="T45" fmla="*/ 495 h 811"/>
              <a:gd name="T46" fmla="*/ 369 w 811"/>
              <a:gd name="T47" fmla="*/ 663 h 811"/>
              <a:gd name="T48" fmla="*/ 112 w 811"/>
              <a:gd name="T49" fmla="*/ 436 h 811"/>
              <a:gd name="T50" fmla="*/ 112 w 811"/>
              <a:gd name="T51" fmla="*/ 436 h 811"/>
              <a:gd name="T52" fmla="*/ 65 w 811"/>
              <a:gd name="T53" fmla="*/ 269 h 811"/>
              <a:gd name="T54" fmla="*/ 232 w 811"/>
              <a:gd name="T55" fmla="*/ 222 h 811"/>
              <a:gd name="T56" fmla="*/ 280 w 811"/>
              <a:gd name="T57" fmla="*/ 389 h 811"/>
              <a:gd name="T58" fmla="*/ 112 w 811"/>
              <a:gd name="T59" fmla="*/ 436 h 811"/>
              <a:gd name="T60" fmla="*/ 298 w 811"/>
              <a:gd name="T61" fmla="*/ 100 h 811"/>
              <a:gd name="T62" fmla="*/ 298 w 811"/>
              <a:gd name="T63" fmla="*/ 100 h 811"/>
              <a:gd name="T64" fmla="*/ 465 w 811"/>
              <a:gd name="T65" fmla="*/ 52 h 811"/>
              <a:gd name="T66" fmla="*/ 513 w 811"/>
              <a:gd name="T67" fmla="*/ 220 h 811"/>
              <a:gd name="T68" fmla="*/ 345 w 811"/>
              <a:gd name="T69" fmla="*/ 267 h 811"/>
              <a:gd name="T70" fmla="*/ 298 w 811"/>
              <a:gd name="T71" fmla="*/ 100 h 811"/>
              <a:gd name="T72" fmla="*/ 405 w 811"/>
              <a:gd name="T73" fmla="*/ 0 h 811"/>
              <a:gd name="T74" fmla="*/ 405 w 811"/>
              <a:gd name="T75" fmla="*/ 0 h 811"/>
              <a:gd name="T76" fmla="*/ 0 w 811"/>
              <a:gd name="T77" fmla="*/ 405 h 811"/>
              <a:gd name="T78" fmla="*/ 405 w 811"/>
              <a:gd name="T79" fmla="*/ 811 h 811"/>
              <a:gd name="T80" fmla="*/ 811 w 811"/>
              <a:gd name="T81" fmla="*/ 405 h 811"/>
              <a:gd name="T82" fmla="*/ 405 w 811"/>
              <a:gd name="T83" fmla="*/ 0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1" h="811">
                <a:moveTo>
                  <a:pt x="578" y="436"/>
                </a:moveTo>
                <a:lnTo>
                  <a:pt x="578" y="436"/>
                </a:lnTo>
                <a:cubicBezTo>
                  <a:pt x="519" y="403"/>
                  <a:pt x="497" y="329"/>
                  <a:pt x="531" y="269"/>
                </a:cubicBezTo>
                <a:cubicBezTo>
                  <a:pt x="564" y="210"/>
                  <a:pt x="638" y="188"/>
                  <a:pt x="698" y="222"/>
                </a:cubicBezTo>
                <a:cubicBezTo>
                  <a:pt x="757" y="255"/>
                  <a:pt x="778" y="329"/>
                  <a:pt x="745" y="389"/>
                </a:cubicBezTo>
                <a:cubicBezTo>
                  <a:pt x="712" y="448"/>
                  <a:pt x="637" y="469"/>
                  <a:pt x="578" y="436"/>
                </a:cubicBezTo>
                <a:close/>
                <a:moveTo>
                  <a:pt x="656" y="663"/>
                </a:moveTo>
                <a:lnTo>
                  <a:pt x="656" y="663"/>
                </a:lnTo>
                <a:cubicBezTo>
                  <a:pt x="623" y="722"/>
                  <a:pt x="548" y="743"/>
                  <a:pt x="489" y="710"/>
                </a:cubicBezTo>
                <a:cubicBezTo>
                  <a:pt x="430" y="677"/>
                  <a:pt x="408" y="602"/>
                  <a:pt x="441" y="543"/>
                </a:cubicBezTo>
                <a:cubicBezTo>
                  <a:pt x="474" y="484"/>
                  <a:pt x="549" y="462"/>
                  <a:pt x="609" y="495"/>
                </a:cubicBezTo>
                <a:cubicBezTo>
                  <a:pt x="668" y="528"/>
                  <a:pt x="689" y="603"/>
                  <a:pt x="656" y="663"/>
                </a:cubicBezTo>
                <a:close/>
                <a:moveTo>
                  <a:pt x="366" y="405"/>
                </a:moveTo>
                <a:lnTo>
                  <a:pt x="366" y="405"/>
                </a:lnTo>
                <a:cubicBezTo>
                  <a:pt x="366" y="384"/>
                  <a:pt x="384" y="366"/>
                  <a:pt x="405" y="366"/>
                </a:cubicBezTo>
                <a:cubicBezTo>
                  <a:pt x="427" y="366"/>
                  <a:pt x="444" y="384"/>
                  <a:pt x="444" y="405"/>
                </a:cubicBezTo>
                <a:cubicBezTo>
                  <a:pt x="444" y="427"/>
                  <a:pt x="427" y="444"/>
                  <a:pt x="405" y="444"/>
                </a:cubicBezTo>
                <a:cubicBezTo>
                  <a:pt x="384" y="444"/>
                  <a:pt x="366" y="427"/>
                  <a:pt x="366" y="405"/>
                </a:cubicBezTo>
                <a:close/>
                <a:moveTo>
                  <a:pt x="369" y="663"/>
                </a:moveTo>
                <a:lnTo>
                  <a:pt x="369" y="663"/>
                </a:lnTo>
                <a:cubicBezTo>
                  <a:pt x="336" y="722"/>
                  <a:pt x="261" y="743"/>
                  <a:pt x="201" y="710"/>
                </a:cubicBezTo>
                <a:cubicBezTo>
                  <a:pt x="142" y="677"/>
                  <a:pt x="121" y="602"/>
                  <a:pt x="154" y="543"/>
                </a:cubicBezTo>
                <a:cubicBezTo>
                  <a:pt x="187" y="484"/>
                  <a:pt x="262" y="462"/>
                  <a:pt x="321" y="495"/>
                </a:cubicBezTo>
                <a:cubicBezTo>
                  <a:pt x="381" y="528"/>
                  <a:pt x="402" y="603"/>
                  <a:pt x="369" y="663"/>
                </a:cubicBezTo>
                <a:close/>
                <a:moveTo>
                  <a:pt x="112" y="436"/>
                </a:moveTo>
                <a:lnTo>
                  <a:pt x="112" y="436"/>
                </a:lnTo>
                <a:cubicBezTo>
                  <a:pt x="53" y="403"/>
                  <a:pt x="32" y="329"/>
                  <a:pt x="65" y="269"/>
                </a:cubicBezTo>
                <a:cubicBezTo>
                  <a:pt x="98" y="210"/>
                  <a:pt x="173" y="188"/>
                  <a:pt x="232" y="222"/>
                </a:cubicBezTo>
                <a:cubicBezTo>
                  <a:pt x="291" y="255"/>
                  <a:pt x="313" y="329"/>
                  <a:pt x="280" y="389"/>
                </a:cubicBezTo>
                <a:cubicBezTo>
                  <a:pt x="247" y="448"/>
                  <a:pt x="172" y="469"/>
                  <a:pt x="112" y="436"/>
                </a:cubicBezTo>
                <a:close/>
                <a:moveTo>
                  <a:pt x="298" y="100"/>
                </a:moveTo>
                <a:lnTo>
                  <a:pt x="298" y="100"/>
                </a:lnTo>
                <a:cubicBezTo>
                  <a:pt x="331" y="41"/>
                  <a:pt x="406" y="19"/>
                  <a:pt x="465" y="52"/>
                </a:cubicBezTo>
                <a:cubicBezTo>
                  <a:pt x="524" y="85"/>
                  <a:pt x="546" y="160"/>
                  <a:pt x="513" y="220"/>
                </a:cubicBezTo>
                <a:cubicBezTo>
                  <a:pt x="480" y="279"/>
                  <a:pt x="405" y="300"/>
                  <a:pt x="345" y="267"/>
                </a:cubicBezTo>
                <a:cubicBezTo>
                  <a:pt x="286" y="234"/>
                  <a:pt x="265" y="159"/>
                  <a:pt x="298" y="100"/>
                </a:cubicBezTo>
                <a:close/>
                <a:moveTo>
                  <a:pt x="405" y="0"/>
                </a:moveTo>
                <a:lnTo>
                  <a:pt x="405" y="0"/>
                </a:lnTo>
                <a:cubicBezTo>
                  <a:pt x="181" y="0"/>
                  <a:pt x="0" y="181"/>
                  <a:pt x="0" y="405"/>
                </a:cubicBezTo>
                <a:cubicBezTo>
                  <a:pt x="0" y="629"/>
                  <a:pt x="181" y="811"/>
                  <a:pt x="405" y="811"/>
                </a:cubicBezTo>
                <a:cubicBezTo>
                  <a:pt x="629" y="811"/>
                  <a:pt x="811" y="629"/>
                  <a:pt x="811" y="405"/>
                </a:cubicBezTo>
                <a:cubicBezTo>
                  <a:pt x="811" y="181"/>
                  <a:pt x="629" y="0"/>
                  <a:pt x="40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Freeform 5"/>
          <p:cNvSpPr>
            <a:spLocks noEditPoints="1"/>
          </p:cNvSpPr>
          <p:nvPr userDrawn="1"/>
        </p:nvSpPr>
        <p:spPr bwMode="auto">
          <a:xfrm rot="1264384">
            <a:off x="11021415" y="4242039"/>
            <a:ext cx="1000393" cy="429321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1" name="组合 22"/>
          <p:cNvGrpSpPr/>
          <p:nvPr userDrawn="1"/>
        </p:nvGrpSpPr>
        <p:grpSpPr>
          <a:xfrm rot="1013132">
            <a:off x="10896206" y="2815985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18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2" name="组合 23"/>
          <p:cNvGrpSpPr/>
          <p:nvPr userDrawn="1"/>
        </p:nvGrpSpPr>
        <p:grpSpPr>
          <a:xfrm>
            <a:off x="11093096" y="1325207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18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3" name="组合 22"/>
          <p:cNvGrpSpPr/>
          <p:nvPr userDrawn="1"/>
        </p:nvGrpSpPr>
        <p:grpSpPr>
          <a:xfrm rot="1013132">
            <a:off x="6176564" y="5290989"/>
            <a:ext cx="794889" cy="623974"/>
            <a:chOff x="3654425" y="5089525"/>
            <a:chExt cx="1860550" cy="1460500"/>
          </a:xfrm>
          <a:solidFill>
            <a:schemeClr val="bg1">
              <a:alpha val="10000"/>
            </a:schemeClr>
          </a:solidFill>
        </p:grpSpPr>
        <p:sp>
          <p:nvSpPr>
            <p:cNvPr id="204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1" name="Freeform 19"/>
          <p:cNvSpPr>
            <a:spLocks noEditPoints="1"/>
          </p:cNvSpPr>
          <p:nvPr userDrawn="1"/>
        </p:nvSpPr>
        <p:spPr bwMode="auto">
          <a:xfrm rot="3628785">
            <a:off x="4614671" y="6522288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Freeform 7"/>
          <p:cNvSpPr>
            <a:spLocks noEditPoints="1"/>
          </p:cNvSpPr>
          <p:nvPr userDrawn="1"/>
        </p:nvSpPr>
        <p:spPr bwMode="auto">
          <a:xfrm rot="20132266">
            <a:off x="-807207" y="5977073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3" name="组合 46"/>
          <p:cNvGrpSpPr/>
          <p:nvPr userDrawn="1"/>
        </p:nvGrpSpPr>
        <p:grpSpPr>
          <a:xfrm rot="21086915">
            <a:off x="11056807" y="581802"/>
            <a:ext cx="920458" cy="709092"/>
            <a:chOff x="2486025" y="3619500"/>
            <a:chExt cx="1500188" cy="1155700"/>
          </a:xfrm>
          <a:solidFill>
            <a:schemeClr val="bg1">
              <a:alpha val="10000"/>
            </a:schemeClr>
          </a:solidFill>
        </p:grpSpPr>
        <p:sp>
          <p:nvSpPr>
            <p:cNvPr id="214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7"/>
            <p:cNvSpPr>
              <a:spLocks/>
            </p:cNvSpPr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6" name="组 215"/>
          <p:cNvGrpSpPr/>
          <p:nvPr userDrawn="1"/>
        </p:nvGrpSpPr>
        <p:grpSpPr>
          <a:xfrm rot="2803540">
            <a:off x="9225928" y="-1135169"/>
            <a:ext cx="337162" cy="1815987"/>
            <a:chOff x="6099175" y="2627313"/>
            <a:chExt cx="411163" cy="2214563"/>
          </a:xfrm>
          <a:solidFill>
            <a:schemeClr val="bg1">
              <a:alpha val="70000"/>
            </a:schemeClr>
          </a:solidFill>
        </p:grpSpPr>
        <p:sp>
          <p:nvSpPr>
            <p:cNvPr id="217" name="Freeform 13"/>
            <p:cNvSpPr>
              <a:spLocks noEditPoints="1"/>
            </p:cNvSpPr>
            <p:nvPr/>
          </p:nvSpPr>
          <p:spPr bwMode="auto">
            <a:xfrm>
              <a:off x="6130131" y="3048001"/>
              <a:ext cx="349250" cy="1258888"/>
            </a:xfrm>
            <a:custGeom>
              <a:avLst/>
              <a:gdLst>
                <a:gd name="T0" fmla="*/ 137 w 367"/>
                <a:gd name="T1" fmla="*/ 40 h 1313"/>
                <a:gd name="T2" fmla="*/ 137 w 367"/>
                <a:gd name="T3" fmla="*/ 40 h 1313"/>
                <a:gd name="T4" fmla="*/ 230 w 367"/>
                <a:gd name="T5" fmla="*/ 40 h 1313"/>
                <a:gd name="T6" fmla="*/ 230 w 367"/>
                <a:gd name="T7" fmla="*/ 1273 h 1313"/>
                <a:gd name="T8" fmla="*/ 137 w 367"/>
                <a:gd name="T9" fmla="*/ 1273 h 1313"/>
                <a:gd name="T10" fmla="*/ 137 w 367"/>
                <a:gd name="T11" fmla="*/ 40 h 1313"/>
                <a:gd name="T12" fmla="*/ 97 w 367"/>
                <a:gd name="T13" fmla="*/ 1273 h 1313"/>
                <a:gd name="T14" fmla="*/ 97 w 367"/>
                <a:gd name="T15" fmla="*/ 1273 h 1313"/>
                <a:gd name="T16" fmla="*/ 40 w 367"/>
                <a:gd name="T17" fmla="*/ 1273 h 1313"/>
                <a:gd name="T18" fmla="*/ 40 w 367"/>
                <a:gd name="T19" fmla="*/ 40 h 1313"/>
                <a:gd name="T20" fmla="*/ 97 w 367"/>
                <a:gd name="T21" fmla="*/ 40 h 1313"/>
                <a:gd name="T22" fmla="*/ 97 w 367"/>
                <a:gd name="T23" fmla="*/ 1273 h 1313"/>
                <a:gd name="T24" fmla="*/ 270 w 367"/>
                <a:gd name="T25" fmla="*/ 40 h 1313"/>
                <a:gd name="T26" fmla="*/ 270 w 367"/>
                <a:gd name="T27" fmla="*/ 40 h 1313"/>
                <a:gd name="T28" fmla="*/ 327 w 367"/>
                <a:gd name="T29" fmla="*/ 40 h 1313"/>
                <a:gd name="T30" fmla="*/ 327 w 367"/>
                <a:gd name="T31" fmla="*/ 1273 h 1313"/>
                <a:gd name="T32" fmla="*/ 270 w 367"/>
                <a:gd name="T33" fmla="*/ 1273 h 1313"/>
                <a:gd name="T34" fmla="*/ 270 w 367"/>
                <a:gd name="T35" fmla="*/ 40 h 1313"/>
                <a:gd name="T36" fmla="*/ 270 w 367"/>
                <a:gd name="T37" fmla="*/ 1313 h 1313"/>
                <a:gd name="T38" fmla="*/ 270 w 367"/>
                <a:gd name="T39" fmla="*/ 1313 h 1313"/>
                <a:gd name="T40" fmla="*/ 270 w 367"/>
                <a:gd name="T41" fmla="*/ 1313 h 1313"/>
                <a:gd name="T42" fmla="*/ 367 w 367"/>
                <a:gd name="T43" fmla="*/ 1313 h 1313"/>
                <a:gd name="T44" fmla="*/ 367 w 367"/>
                <a:gd name="T45" fmla="*/ 0 h 1313"/>
                <a:gd name="T46" fmla="*/ 0 w 367"/>
                <a:gd name="T47" fmla="*/ 0 h 1313"/>
                <a:gd name="T48" fmla="*/ 0 w 367"/>
                <a:gd name="T49" fmla="*/ 1313 h 1313"/>
                <a:gd name="T50" fmla="*/ 97 w 367"/>
                <a:gd name="T51" fmla="*/ 1313 h 1313"/>
                <a:gd name="T52" fmla="*/ 97 w 367"/>
                <a:gd name="T53" fmla="*/ 1313 h 1313"/>
                <a:gd name="T54" fmla="*/ 137 w 367"/>
                <a:gd name="T55" fmla="*/ 1313 h 1313"/>
                <a:gd name="T56" fmla="*/ 137 w 367"/>
                <a:gd name="T57" fmla="*/ 1313 h 1313"/>
                <a:gd name="T58" fmla="*/ 230 w 367"/>
                <a:gd name="T59" fmla="*/ 1313 h 1313"/>
                <a:gd name="T60" fmla="*/ 230 w 367"/>
                <a:gd name="T61" fmla="*/ 1313 h 1313"/>
                <a:gd name="T62" fmla="*/ 270 w 367"/>
                <a:gd name="T63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1313">
                  <a:moveTo>
                    <a:pt x="137" y="40"/>
                  </a:moveTo>
                  <a:lnTo>
                    <a:pt x="137" y="40"/>
                  </a:lnTo>
                  <a:lnTo>
                    <a:pt x="230" y="40"/>
                  </a:lnTo>
                  <a:lnTo>
                    <a:pt x="230" y="1273"/>
                  </a:lnTo>
                  <a:lnTo>
                    <a:pt x="137" y="1273"/>
                  </a:lnTo>
                  <a:lnTo>
                    <a:pt x="137" y="40"/>
                  </a:lnTo>
                  <a:close/>
                  <a:moveTo>
                    <a:pt x="97" y="1273"/>
                  </a:moveTo>
                  <a:lnTo>
                    <a:pt x="97" y="1273"/>
                  </a:lnTo>
                  <a:lnTo>
                    <a:pt x="40" y="1273"/>
                  </a:lnTo>
                  <a:lnTo>
                    <a:pt x="40" y="40"/>
                  </a:lnTo>
                  <a:lnTo>
                    <a:pt x="97" y="40"/>
                  </a:lnTo>
                  <a:lnTo>
                    <a:pt x="97" y="1273"/>
                  </a:lnTo>
                  <a:close/>
                  <a:moveTo>
                    <a:pt x="270" y="40"/>
                  </a:moveTo>
                  <a:lnTo>
                    <a:pt x="270" y="40"/>
                  </a:lnTo>
                  <a:lnTo>
                    <a:pt x="327" y="40"/>
                  </a:lnTo>
                  <a:lnTo>
                    <a:pt x="327" y="1273"/>
                  </a:lnTo>
                  <a:lnTo>
                    <a:pt x="270" y="1273"/>
                  </a:lnTo>
                  <a:lnTo>
                    <a:pt x="270" y="40"/>
                  </a:lnTo>
                  <a:close/>
                  <a:moveTo>
                    <a:pt x="270" y="1313"/>
                  </a:moveTo>
                  <a:lnTo>
                    <a:pt x="270" y="1313"/>
                  </a:lnTo>
                  <a:lnTo>
                    <a:pt x="270" y="1313"/>
                  </a:lnTo>
                  <a:lnTo>
                    <a:pt x="367" y="1313"/>
                  </a:lnTo>
                  <a:lnTo>
                    <a:pt x="367" y="0"/>
                  </a:lnTo>
                  <a:lnTo>
                    <a:pt x="0" y="0"/>
                  </a:lnTo>
                  <a:lnTo>
                    <a:pt x="0" y="1313"/>
                  </a:lnTo>
                  <a:lnTo>
                    <a:pt x="97" y="1313"/>
                  </a:lnTo>
                  <a:lnTo>
                    <a:pt x="97" y="1313"/>
                  </a:lnTo>
                  <a:lnTo>
                    <a:pt x="137" y="1313"/>
                  </a:lnTo>
                  <a:lnTo>
                    <a:pt x="137" y="1313"/>
                  </a:lnTo>
                  <a:lnTo>
                    <a:pt x="230" y="1313"/>
                  </a:lnTo>
                  <a:lnTo>
                    <a:pt x="230" y="1313"/>
                  </a:lnTo>
                  <a:lnTo>
                    <a:pt x="270" y="13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4"/>
            <p:cNvSpPr>
              <a:spLocks/>
            </p:cNvSpPr>
            <p:nvPr/>
          </p:nvSpPr>
          <p:spPr bwMode="auto">
            <a:xfrm>
              <a:off x="6130131" y="2968626"/>
              <a:ext cx="349250" cy="63500"/>
            </a:xfrm>
            <a:custGeom>
              <a:avLst/>
              <a:gdLst>
                <a:gd name="T0" fmla="*/ 367 w 367"/>
                <a:gd name="T1" fmla="*/ 0 h 67"/>
                <a:gd name="T2" fmla="*/ 367 w 367"/>
                <a:gd name="T3" fmla="*/ 0 h 67"/>
                <a:gd name="T4" fmla="*/ 0 w 367"/>
                <a:gd name="T5" fmla="*/ 0 h 67"/>
                <a:gd name="T6" fmla="*/ 0 w 367"/>
                <a:gd name="T7" fmla="*/ 67 h 67"/>
                <a:gd name="T8" fmla="*/ 367 w 367"/>
                <a:gd name="T9" fmla="*/ 67 h 67"/>
                <a:gd name="T10" fmla="*/ 367 w 36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67">
                  <a:moveTo>
                    <a:pt x="367" y="0"/>
                  </a:moveTo>
                  <a:lnTo>
                    <a:pt x="36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367" y="67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5"/>
            <p:cNvSpPr>
              <a:spLocks/>
            </p:cNvSpPr>
            <p:nvPr/>
          </p:nvSpPr>
          <p:spPr bwMode="auto">
            <a:xfrm>
              <a:off x="6099175" y="2627313"/>
              <a:ext cx="411163" cy="325438"/>
            </a:xfrm>
            <a:custGeom>
              <a:avLst/>
              <a:gdLst>
                <a:gd name="T0" fmla="*/ 399 w 430"/>
                <a:gd name="T1" fmla="*/ 340 h 340"/>
                <a:gd name="T2" fmla="*/ 399 w 430"/>
                <a:gd name="T3" fmla="*/ 340 h 340"/>
                <a:gd name="T4" fmla="*/ 215 w 430"/>
                <a:gd name="T5" fmla="*/ 0 h 340"/>
                <a:gd name="T6" fmla="*/ 32 w 430"/>
                <a:gd name="T7" fmla="*/ 340 h 340"/>
                <a:gd name="T8" fmla="*/ 399 w 430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340">
                  <a:moveTo>
                    <a:pt x="399" y="340"/>
                  </a:moveTo>
                  <a:lnTo>
                    <a:pt x="399" y="340"/>
                  </a:lnTo>
                  <a:cubicBezTo>
                    <a:pt x="399" y="340"/>
                    <a:pt x="430" y="0"/>
                    <a:pt x="215" y="0"/>
                  </a:cubicBezTo>
                  <a:cubicBezTo>
                    <a:pt x="0" y="0"/>
                    <a:pt x="32" y="340"/>
                    <a:pt x="32" y="340"/>
                  </a:cubicBezTo>
                  <a:lnTo>
                    <a:pt x="399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"/>
            <p:cNvSpPr>
              <a:spLocks noEditPoints="1"/>
            </p:cNvSpPr>
            <p:nvPr/>
          </p:nvSpPr>
          <p:spPr bwMode="auto">
            <a:xfrm>
              <a:off x="6128544" y="4310063"/>
              <a:ext cx="352425" cy="531813"/>
            </a:xfrm>
            <a:custGeom>
              <a:avLst/>
              <a:gdLst>
                <a:gd name="T0" fmla="*/ 214 w 369"/>
                <a:gd name="T1" fmla="*/ 338 h 554"/>
                <a:gd name="T2" fmla="*/ 214 w 369"/>
                <a:gd name="T3" fmla="*/ 338 h 554"/>
                <a:gd name="T4" fmla="*/ 155 w 369"/>
                <a:gd name="T5" fmla="*/ 338 h 554"/>
                <a:gd name="T6" fmla="*/ 56 w 369"/>
                <a:gd name="T7" fmla="*/ 40 h 554"/>
                <a:gd name="T8" fmla="*/ 313 w 369"/>
                <a:gd name="T9" fmla="*/ 40 h 554"/>
                <a:gd name="T10" fmla="*/ 214 w 369"/>
                <a:gd name="T11" fmla="*/ 338 h 554"/>
                <a:gd name="T12" fmla="*/ 113 w 369"/>
                <a:gd name="T13" fmla="*/ 338 h 554"/>
                <a:gd name="T14" fmla="*/ 113 w 369"/>
                <a:gd name="T15" fmla="*/ 338 h 554"/>
                <a:gd name="T16" fmla="*/ 184 w 369"/>
                <a:gd name="T17" fmla="*/ 554 h 554"/>
                <a:gd name="T18" fmla="*/ 256 w 369"/>
                <a:gd name="T19" fmla="*/ 338 h 554"/>
                <a:gd name="T20" fmla="*/ 369 w 369"/>
                <a:gd name="T21" fmla="*/ 0 h 554"/>
                <a:gd name="T22" fmla="*/ 0 w 369"/>
                <a:gd name="T23" fmla="*/ 0 h 554"/>
                <a:gd name="T24" fmla="*/ 113 w 369"/>
                <a:gd name="T25" fmla="*/ 33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554">
                  <a:moveTo>
                    <a:pt x="214" y="338"/>
                  </a:moveTo>
                  <a:lnTo>
                    <a:pt x="214" y="338"/>
                  </a:lnTo>
                  <a:lnTo>
                    <a:pt x="155" y="338"/>
                  </a:lnTo>
                  <a:lnTo>
                    <a:pt x="56" y="40"/>
                  </a:lnTo>
                  <a:lnTo>
                    <a:pt x="313" y="40"/>
                  </a:lnTo>
                  <a:lnTo>
                    <a:pt x="214" y="338"/>
                  </a:lnTo>
                  <a:close/>
                  <a:moveTo>
                    <a:pt x="113" y="338"/>
                  </a:moveTo>
                  <a:lnTo>
                    <a:pt x="113" y="338"/>
                  </a:lnTo>
                  <a:lnTo>
                    <a:pt x="184" y="554"/>
                  </a:lnTo>
                  <a:lnTo>
                    <a:pt x="256" y="338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13" y="3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1" name="组合 23"/>
          <p:cNvGrpSpPr/>
          <p:nvPr userDrawn="1"/>
        </p:nvGrpSpPr>
        <p:grpSpPr>
          <a:xfrm>
            <a:off x="5624277" y="6060101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222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4" name="Freeform 9"/>
          <p:cNvSpPr>
            <a:spLocks noEditPoints="1"/>
          </p:cNvSpPr>
          <p:nvPr userDrawn="1"/>
        </p:nvSpPr>
        <p:spPr bwMode="auto">
          <a:xfrm>
            <a:off x="11714474" y="3298829"/>
            <a:ext cx="1135300" cy="1451430"/>
          </a:xfrm>
          <a:custGeom>
            <a:avLst/>
            <a:gdLst>
              <a:gd name="T0" fmla="*/ 449 w 1637"/>
              <a:gd name="T1" fmla="*/ 1301 h 2083"/>
              <a:gd name="T2" fmla="*/ 449 w 1637"/>
              <a:gd name="T3" fmla="*/ 1301 h 2083"/>
              <a:gd name="T4" fmla="*/ 350 w 1637"/>
              <a:gd name="T5" fmla="*/ 1276 h 2083"/>
              <a:gd name="T6" fmla="*/ 240 w 1637"/>
              <a:gd name="T7" fmla="*/ 1150 h 2083"/>
              <a:gd name="T8" fmla="*/ 273 w 1637"/>
              <a:gd name="T9" fmla="*/ 841 h 2083"/>
              <a:gd name="T10" fmla="*/ 770 w 1637"/>
              <a:gd name="T11" fmla="*/ 1055 h 2083"/>
              <a:gd name="T12" fmla="*/ 449 w 1637"/>
              <a:gd name="T13" fmla="*/ 1301 h 2083"/>
              <a:gd name="T14" fmla="*/ 1500 w 1637"/>
              <a:gd name="T15" fmla="*/ 1781 h 2083"/>
              <a:gd name="T16" fmla="*/ 1500 w 1637"/>
              <a:gd name="T17" fmla="*/ 1781 h 2083"/>
              <a:gd name="T18" fmla="*/ 1590 w 1637"/>
              <a:gd name="T19" fmla="*/ 1670 h 2083"/>
              <a:gd name="T20" fmla="*/ 1278 w 1637"/>
              <a:gd name="T21" fmla="*/ 1604 h 2083"/>
              <a:gd name="T22" fmla="*/ 1403 w 1637"/>
              <a:gd name="T23" fmla="*/ 1057 h 2083"/>
              <a:gd name="T24" fmla="*/ 1031 w 1637"/>
              <a:gd name="T25" fmla="*/ 383 h 2083"/>
              <a:gd name="T26" fmla="*/ 931 w 1637"/>
              <a:gd name="T27" fmla="*/ 92 h 2083"/>
              <a:gd name="T28" fmla="*/ 480 w 1637"/>
              <a:gd name="T29" fmla="*/ 430 h 2083"/>
              <a:gd name="T30" fmla="*/ 0 w 1637"/>
              <a:gd name="T31" fmla="*/ 723 h 2083"/>
              <a:gd name="T32" fmla="*/ 236 w 1637"/>
              <a:gd name="T33" fmla="*/ 825 h 2083"/>
              <a:gd name="T34" fmla="*/ 202 w 1637"/>
              <a:gd name="T35" fmla="*/ 1162 h 2083"/>
              <a:gd name="T36" fmla="*/ 332 w 1637"/>
              <a:gd name="T37" fmla="*/ 1312 h 2083"/>
              <a:gd name="T38" fmla="*/ 449 w 1637"/>
              <a:gd name="T39" fmla="*/ 1341 h 2083"/>
              <a:gd name="T40" fmla="*/ 807 w 1637"/>
              <a:gd name="T41" fmla="*/ 1071 h 2083"/>
              <a:gd name="T42" fmla="*/ 1003 w 1637"/>
              <a:gd name="T43" fmla="*/ 1156 h 2083"/>
              <a:gd name="T44" fmla="*/ 950 w 1637"/>
              <a:gd name="T45" fmla="*/ 626 h 2083"/>
              <a:gd name="T46" fmla="*/ 1001 w 1637"/>
              <a:gd name="T47" fmla="*/ 495 h 2083"/>
              <a:gd name="T48" fmla="*/ 1297 w 1637"/>
              <a:gd name="T49" fmla="*/ 1060 h 2083"/>
              <a:gd name="T50" fmla="*/ 1215 w 1637"/>
              <a:gd name="T51" fmla="*/ 1499 h 2083"/>
              <a:gd name="T52" fmla="*/ 1166 w 1637"/>
              <a:gd name="T53" fmla="*/ 1581 h 2083"/>
              <a:gd name="T54" fmla="*/ 920 w 1637"/>
              <a:gd name="T55" fmla="*/ 1530 h 2083"/>
              <a:gd name="T56" fmla="*/ 549 w 1637"/>
              <a:gd name="T57" fmla="*/ 1946 h 2083"/>
              <a:gd name="T58" fmla="*/ 1255 w 1637"/>
              <a:gd name="T59" fmla="*/ 2083 h 2083"/>
              <a:gd name="T60" fmla="*/ 1637 w 1637"/>
              <a:gd name="T61" fmla="*/ 1806 h 2083"/>
              <a:gd name="T62" fmla="*/ 1500 w 1637"/>
              <a:gd name="T63" fmla="*/ 1781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37" h="2083">
                <a:moveTo>
                  <a:pt x="449" y="1301"/>
                </a:moveTo>
                <a:lnTo>
                  <a:pt x="449" y="1301"/>
                </a:lnTo>
                <a:cubicBezTo>
                  <a:pt x="416" y="1301"/>
                  <a:pt x="383" y="1292"/>
                  <a:pt x="350" y="1276"/>
                </a:cubicBezTo>
                <a:cubicBezTo>
                  <a:pt x="295" y="1248"/>
                  <a:pt x="258" y="1206"/>
                  <a:pt x="240" y="1150"/>
                </a:cubicBezTo>
                <a:cubicBezTo>
                  <a:pt x="207" y="1047"/>
                  <a:pt x="243" y="919"/>
                  <a:pt x="273" y="841"/>
                </a:cubicBezTo>
                <a:lnTo>
                  <a:pt x="770" y="1055"/>
                </a:lnTo>
                <a:cubicBezTo>
                  <a:pt x="719" y="1137"/>
                  <a:pt x="599" y="1301"/>
                  <a:pt x="449" y="1301"/>
                </a:cubicBezTo>
                <a:close/>
                <a:moveTo>
                  <a:pt x="1500" y="1781"/>
                </a:moveTo>
                <a:lnTo>
                  <a:pt x="1500" y="1781"/>
                </a:lnTo>
                <a:lnTo>
                  <a:pt x="1590" y="1670"/>
                </a:lnTo>
                <a:lnTo>
                  <a:pt x="1278" y="1604"/>
                </a:lnTo>
                <a:cubicBezTo>
                  <a:pt x="1340" y="1504"/>
                  <a:pt x="1412" y="1329"/>
                  <a:pt x="1403" y="1057"/>
                </a:cubicBezTo>
                <a:cubicBezTo>
                  <a:pt x="1392" y="672"/>
                  <a:pt x="1130" y="453"/>
                  <a:pt x="1031" y="383"/>
                </a:cubicBezTo>
                <a:cubicBezTo>
                  <a:pt x="1053" y="263"/>
                  <a:pt x="1046" y="135"/>
                  <a:pt x="931" y="92"/>
                </a:cubicBezTo>
                <a:cubicBezTo>
                  <a:pt x="680" y="0"/>
                  <a:pt x="480" y="430"/>
                  <a:pt x="480" y="430"/>
                </a:cubicBezTo>
                <a:cubicBezTo>
                  <a:pt x="480" y="430"/>
                  <a:pt x="113" y="340"/>
                  <a:pt x="0" y="723"/>
                </a:cubicBezTo>
                <a:lnTo>
                  <a:pt x="236" y="825"/>
                </a:lnTo>
                <a:cubicBezTo>
                  <a:pt x="204" y="908"/>
                  <a:pt x="164" y="1046"/>
                  <a:pt x="202" y="1162"/>
                </a:cubicBezTo>
                <a:cubicBezTo>
                  <a:pt x="223" y="1229"/>
                  <a:pt x="267" y="1279"/>
                  <a:pt x="332" y="1312"/>
                </a:cubicBezTo>
                <a:cubicBezTo>
                  <a:pt x="370" y="1331"/>
                  <a:pt x="410" y="1341"/>
                  <a:pt x="449" y="1341"/>
                </a:cubicBezTo>
                <a:cubicBezTo>
                  <a:pt x="623" y="1341"/>
                  <a:pt x="755" y="1157"/>
                  <a:pt x="807" y="1071"/>
                </a:cubicBezTo>
                <a:lnTo>
                  <a:pt x="1003" y="1156"/>
                </a:lnTo>
                <a:cubicBezTo>
                  <a:pt x="1003" y="1156"/>
                  <a:pt x="1247" y="846"/>
                  <a:pt x="950" y="626"/>
                </a:cubicBezTo>
                <a:cubicBezTo>
                  <a:pt x="950" y="626"/>
                  <a:pt x="977" y="571"/>
                  <a:pt x="1001" y="495"/>
                </a:cubicBezTo>
                <a:cubicBezTo>
                  <a:pt x="1101" y="574"/>
                  <a:pt x="1288" y="762"/>
                  <a:pt x="1297" y="1060"/>
                </a:cubicBezTo>
                <a:cubicBezTo>
                  <a:pt x="1303" y="1273"/>
                  <a:pt x="1256" y="1416"/>
                  <a:pt x="1215" y="1499"/>
                </a:cubicBezTo>
                <a:cubicBezTo>
                  <a:pt x="1198" y="1534"/>
                  <a:pt x="1181" y="1561"/>
                  <a:pt x="1166" y="1581"/>
                </a:cubicBezTo>
                <a:lnTo>
                  <a:pt x="920" y="1530"/>
                </a:lnTo>
                <a:lnTo>
                  <a:pt x="549" y="1946"/>
                </a:lnTo>
                <a:lnTo>
                  <a:pt x="1255" y="2083"/>
                </a:lnTo>
                <a:lnTo>
                  <a:pt x="1637" y="1806"/>
                </a:lnTo>
                <a:lnTo>
                  <a:pt x="1500" y="1781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5" name="组合 45"/>
          <p:cNvGrpSpPr/>
          <p:nvPr userDrawn="1"/>
        </p:nvGrpSpPr>
        <p:grpSpPr>
          <a:xfrm rot="2116298">
            <a:off x="718679" y="6474356"/>
            <a:ext cx="1228067" cy="1069642"/>
            <a:chOff x="501650" y="3292475"/>
            <a:chExt cx="1735138" cy="1511300"/>
          </a:xfrm>
          <a:solidFill>
            <a:schemeClr val="bg1">
              <a:alpha val="10000"/>
            </a:schemeClr>
          </a:solidFill>
        </p:grpSpPr>
        <p:sp>
          <p:nvSpPr>
            <p:cNvPr id="226" name="Freeform 5"/>
            <p:cNvSpPr>
              <a:spLocks/>
            </p:cNvSpPr>
            <p:nvPr/>
          </p:nvSpPr>
          <p:spPr bwMode="auto">
            <a:xfrm>
              <a:off x="501650" y="3292475"/>
              <a:ext cx="1735138" cy="893762"/>
            </a:xfrm>
            <a:custGeom>
              <a:avLst/>
              <a:gdLst>
                <a:gd name="T0" fmla="*/ 0 w 943"/>
                <a:gd name="T1" fmla="*/ 242 h 484"/>
                <a:gd name="T2" fmla="*/ 0 w 943"/>
                <a:gd name="T3" fmla="*/ 242 h 484"/>
                <a:gd name="T4" fmla="*/ 471 w 943"/>
                <a:gd name="T5" fmla="*/ 484 h 484"/>
                <a:gd name="T6" fmla="*/ 943 w 943"/>
                <a:gd name="T7" fmla="*/ 242 h 484"/>
                <a:gd name="T8" fmla="*/ 471 w 943"/>
                <a:gd name="T9" fmla="*/ 0 h 484"/>
                <a:gd name="T10" fmla="*/ 0 w 943"/>
                <a:gd name="T11" fmla="*/ 24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484">
                  <a:moveTo>
                    <a:pt x="0" y="242"/>
                  </a:moveTo>
                  <a:lnTo>
                    <a:pt x="0" y="242"/>
                  </a:lnTo>
                  <a:lnTo>
                    <a:pt x="471" y="484"/>
                  </a:lnTo>
                  <a:lnTo>
                    <a:pt x="943" y="242"/>
                  </a:lnTo>
                  <a:lnTo>
                    <a:pt x="471" y="0"/>
                  </a:lnTo>
                  <a:lnTo>
                    <a:pt x="0" y="2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6"/>
            <p:cNvSpPr>
              <a:spLocks/>
            </p:cNvSpPr>
            <p:nvPr/>
          </p:nvSpPr>
          <p:spPr bwMode="auto">
            <a:xfrm>
              <a:off x="728663" y="3959225"/>
              <a:ext cx="1285875" cy="758825"/>
            </a:xfrm>
            <a:custGeom>
              <a:avLst/>
              <a:gdLst>
                <a:gd name="T0" fmla="*/ 349 w 699"/>
                <a:gd name="T1" fmla="*/ 179 h 412"/>
                <a:gd name="T2" fmla="*/ 349 w 699"/>
                <a:gd name="T3" fmla="*/ 179 h 412"/>
                <a:gd name="T4" fmla="*/ 0 w 699"/>
                <a:gd name="T5" fmla="*/ 0 h 412"/>
                <a:gd name="T6" fmla="*/ 0 w 699"/>
                <a:gd name="T7" fmla="*/ 233 h 412"/>
                <a:gd name="T8" fmla="*/ 349 w 699"/>
                <a:gd name="T9" fmla="*/ 412 h 412"/>
                <a:gd name="T10" fmla="*/ 699 w 699"/>
                <a:gd name="T11" fmla="*/ 233 h 412"/>
                <a:gd name="T12" fmla="*/ 699 w 699"/>
                <a:gd name="T13" fmla="*/ 0 h 412"/>
                <a:gd name="T14" fmla="*/ 349 w 699"/>
                <a:gd name="T15" fmla="*/ 1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412">
                  <a:moveTo>
                    <a:pt x="349" y="179"/>
                  </a:moveTo>
                  <a:lnTo>
                    <a:pt x="349" y="179"/>
                  </a:lnTo>
                  <a:lnTo>
                    <a:pt x="0" y="0"/>
                  </a:lnTo>
                  <a:lnTo>
                    <a:pt x="0" y="233"/>
                  </a:lnTo>
                  <a:lnTo>
                    <a:pt x="349" y="412"/>
                  </a:lnTo>
                  <a:lnTo>
                    <a:pt x="699" y="233"/>
                  </a:lnTo>
                  <a:lnTo>
                    <a:pt x="699" y="0"/>
                  </a:lnTo>
                  <a:lnTo>
                    <a:pt x="349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7"/>
            <p:cNvSpPr>
              <a:spLocks/>
            </p:cNvSpPr>
            <p:nvPr/>
          </p:nvSpPr>
          <p:spPr bwMode="auto">
            <a:xfrm>
              <a:off x="514350" y="4095750"/>
              <a:ext cx="68263" cy="708025"/>
            </a:xfrm>
            <a:custGeom>
              <a:avLst/>
              <a:gdLst>
                <a:gd name="T0" fmla="*/ 0 w 37"/>
                <a:gd name="T1" fmla="*/ 384 h 384"/>
                <a:gd name="T2" fmla="*/ 0 w 37"/>
                <a:gd name="T3" fmla="*/ 384 h 384"/>
                <a:gd name="T4" fmla="*/ 37 w 37"/>
                <a:gd name="T5" fmla="*/ 384 h 384"/>
                <a:gd name="T6" fmla="*/ 37 w 37"/>
                <a:gd name="T7" fmla="*/ 0 h 384"/>
                <a:gd name="T8" fmla="*/ 0 w 37"/>
                <a:gd name="T9" fmla="*/ 0 h 384"/>
                <a:gd name="T10" fmla="*/ 0 w 37"/>
                <a:gd name="T1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4">
                  <a:moveTo>
                    <a:pt x="0" y="384"/>
                  </a:moveTo>
                  <a:lnTo>
                    <a:pt x="0" y="384"/>
                  </a:lnTo>
                  <a:lnTo>
                    <a:pt x="37" y="38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8"/>
            <p:cNvSpPr>
              <a:spLocks/>
            </p:cNvSpPr>
            <p:nvPr/>
          </p:nvSpPr>
          <p:spPr bwMode="auto">
            <a:xfrm>
              <a:off x="511175" y="3986212"/>
              <a:ext cx="74613" cy="76200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20 w 41"/>
                <a:gd name="T5" fmla="*/ 41 h 41"/>
                <a:gd name="T6" fmla="*/ 0 w 41"/>
                <a:gd name="T7" fmla="*/ 21 h 41"/>
                <a:gd name="T8" fmla="*/ 20 w 41"/>
                <a:gd name="T9" fmla="*/ 0 h 41"/>
                <a:gd name="T10" fmla="*/ 41 w 41"/>
                <a:gd name="T11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lnTo>
                    <a:pt x="41" y="21"/>
                  </a:lnTo>
                  <a:cubicBezTo>
                    <a:pt x="41" y="32"/>
                    <a:pt x="32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9"/>
            <p:cNvSpPr>
              <a:spLocks/>
            </p:cNvSpPr>
            <p:nvPr/>
          </p:nvSpPr>
          <p:spPr bwMode="auto">
            <a:xfrm>
              <a:off x="541338" y="3738562"/>
              <a:ext cx="14288" cy="401637"/>
            </a:xfrm>
            <a:custGeom>
              <a:avLst/>
              <a:gdLst>
                <a:gd name="T0" fmla="*/ 7 w 7"/>
                <a:gd name="T1" fmla="*/ 217 h 217"/>
                <a:gd name="T2" fmla="*/ 7 w 7"/>
                <a:gd name="T3" fmla="*/ 217 h 217"/>
                <a:gd name="T4" fmla="*/ 0 w 7"/>
                <a:gd name="T5" fmla="*/ 217 h 217"/>
                <a:gd name="T6" fmla="*/ 0 w 7"/>
                <a:gd name="T7" fmla="*/ 0 h 217"/>
                <a:gd name="T8" fmla="*/ 7 w 7"/>
                <a:gd name="T9" fmla="*/ 0 h 217"/>
                <a:gd name="T10" fmla="*/ 7 w 7"/>
                <a:gd name="T1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17">
                  <a:moveTo>
                    <a:pt x="7" y="217"/>
                  </a:moveTo>
                  <a:lnTo>
                    <a:pt x="7" y="217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1" name="Freeform 7"/>
          <p:cNvSpPr>
            <a:spLocks noEditPoints="1"/>
          </p:cNvSpPr>
          <p:nvPr userDrawn="1"/>
        </p:nvSpPr>
        <p:spPr bwMode="auto">
          <a:xfrm rot="20132266">
            <a:off x="9763146" y="-248950"/>
            <a:ext cx="1277233" cy="931381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32" name="组合 23"/>
          <p:cNvGrpSpPr/>
          <p:nvPr userDrawn="1"/>
        </p:nvGrpSpPr>
        <p:grpSpPr>
          <a:xfrm rot="1406730">
            <a:off x="10767933" y="5424446"/>
            <a:ext cx="1301704" cy="1299270"/>
            <a:chOff x="6262688" y="5170488"/>
            <a:chExt cx="1697038" cy="1693863"/>
          </a:xfrm>
          <a:solidFill>
            <a:schemeClr val="bg1">
              <a:alpha val="10000"/>
            </a:schemeClr>
          </a:solidFill>
        </p:grpSpPr>
        <p:sp>
          <p:nvSpPr>
            <p:cNvPr id="23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5" name="Freeform 19"/>
          <p:cNvSpPr>
            <a:spLocks noEditPoints="1"/>
          </p:cNvSpPr>
          <p:nvPr userDrawn="1"/>
        </p:nvSpPr>
        <p:spPr bwMode="auto">
          <a:xfrm rot="21418795">
            <a:off x="11264443" y="4898673"/>
            <a:ext cx="1209819" cy="253100"/>
          </a:xfrm>
          <a:custGeom>
            <a:avLst/>
            <a:gdLst>
              <a:gd name="T0" fmla="*/ 2347 w 2387"/>
              <a:gd name="T1" fmla="*/ 458 h 498"/>
              <a:gd name="T2" fmla="*/ 40 w 2387"/>
              <a:gd name="T3" fmla="*/ 40 h 498"/>
              <a:gd name="T4" fmla="*/ 177 w 2387"/>
              <a:gd name="T5" fmla="*/ 298 h 498"/>
              <a:gd name="T6" fmla="*/ 217 w 2387"/>
              <a:gd name="T7" fmla="*/ 40 h 498"/>
              <a:gd name="T8" fmla="*/ 277 w 2387"/>
              <a:gd name="T9" fmla="*/ 159 h 498"/>
              <a:gd name="T10" fmla="*/ 317 w 2387"/>
              <a:gd name="T11" fmla="*/ 40 h 498"/>
              <a:gd name="T12" fmla="*/ 377 w 2387"/>
              <a:gd name="T13" fmla="*/ 159 h 498"/>
              <a:gd name="T14" fmla="*/ 417 w 2387"/>
              <a:gd name="T15" fmla="*/ 40 h 498"/>
              <a:gd name="T16" fmla="*/ 477 w 2387"/>
              <a:gd name="T17" fmla="*/ 159 h 498"/>
              <a:gd name="T18" fmla="*/ 517 w 2387"/>
              <a:gd name="T19" fmla="*/ 40 h 498"/>
              <a:gd name="T20" fmla="*/ 577 w 2387"/>
              <a:gd name="T21" fmla="*/ 159 h 498"/>
              <a:gd name="T22" fmla="*/ 617 w 2387"/>
              <a:gd name="T23" fmla="*/ 40 h 498"/>
              <a:gd name="T24" fmla="*/ 674 w 2387"/>
              <a:gd name="T25" fmla="*/ 298 h 498"/>
              <a:gd name="T26" fmla="*/ 714 w 2387"/>
              <a:gd name="T27" fmla="*/ 40 h 498"/>
              <a:gd name="T28" fmla="*/ 774 w 2387"/>
              <a:gd name="T29" fmla="*/ 159 h 498"/>
              <a:gd name="T30" fmla="*/ 814 w 2387"/>
              <a:gd name="T31" fmla="*/ 40 h 498"/>
              <a:gd name="T32" fmla="*/ 874 w 2387"/>
              <a:gd name="T33" fmla="*/ 159 h 498"/>
              <a:gd name="T34" fmla="*/ 914 w 2387"/>
              <a:gd name="T35" fmla="*/ 40 h 498"/>
              <a:gd name="T36" fmla="*/ 974 w 2387"/>
              <a:gd name="T37" fmla="*/ 159 h 498"/>
              <a:gd name="T38" fmla="*/ 1014 w 2387"/>
              <a:gd name="T39" fmla="*/ 40 h 498"/>
              <a:gd name="T40" fmla="*/ 1074 w 2387"/>
              <a:gd name="T41" fmla="*/ 159 h 498"/>
              <a:gd name="T42" fmla="*/ 1114 w 2387"/>
              <a:gd name="T43" fmla="*/ 40 h 498"/>
              <a:gd name="T44" fmla="*/ 1187 w 2387"/>
              <a:gd name="T45" fmla="*/ 298 h 498"/>
              <a:gd name="T46" fmla="*/ 1227 w 2387"/>
              <a:gd name="T47" fmla="*/ 40 h 498"/>
              <a:gd name="T48" fmla="*/ 1287 w 2387"/>
              <a:gd name="T49" fmla="*/ 159 h 498"/>
              <a:gd name="T50" fmla="*/ 1327 w 2387"/>
              <a:gd name="T51" fmla="*/ 40 h 498"/>
              <a:gd name="T52" fmla="*/ 1387 w 2387"/>
              <a:gd name="T53" fmla="*/ 159 h 498"/>
              <a:gd name="T54" fmla="*/ 1427 w 2387"/>
              <a:gd name="T55" fmla="*/ 40 h 498"/>
              <a:gd name="T56" fmla="*/ 1487 w 2387"/>
              <a:gd name="T57" fmla="*/ 159 h 498"/>
              <a:gd name="T58" fmla="*/ 1527 w 2387"/>
              <a:gd name="T59" fmla="*/ 40 h 498"/>
              <a:gd name="T60" fmla="*/ 1587 w 2387"/>
              <a:gd name="T61" fmla="*/ 159 h 498"/>
              <a:gd name="T62" fmla="*/ 1627 w 2387"/>
              <a:gd name="T63" fmla="*/ 40 h 498"/>
              <a:gd name="T64" fmla="*/ 1684 w 2387"/>
              <a:gd name="T65" fmla="*/ 298 h 498"/>
              <a:gd name="T66" fmla="*/ 1724 w 2387"/>
              <a:gd name="T67" fmla="*/ 40 h 498"/>
              <a:gd name="T68" fmla="*/ 1784 w 2387"/>
              <a:gd name="T69" fmla="*/ 159 h 498"/>
              <a:gd name="T70" fmla="*/ 1824 w 2387"/>
              <a:gd name="T71" fmla="*/ 40 h 498"/>
              <a:gd name="T72" fmla="*/ 1884 w 2387"/>
              <a:gd name="T73" fmla="*/ 159 h 498"/>
              <a:gd name="T74" fmla="*/ 1924 w 2387"/>
              <a:gd name="T75" fmla="*/ 40 h 498"/>
              <a:gd name="T76" fmla="*/ 1984 w 2387"/>
              <a:gd name="T77" fmla="*/ 159 h 498"/>
              <a:gd name="T78" fmla="*/ 2024 w 2387"/>
              <a:gd name="T79" fmla="*/ 40 h 498"/>
              <a:gd name="T80" fmla="*/ 2084 w 2387"/>
              <a:gd name="T81" fmla="*/ 159 h 498"/>
              <a:gd name="T82" fmla="*/ 2124 w 2387"/>
              <a:gd name="T83" fmla="*/ 40 h 498"/>
              <a:gd name="T84" fmla="*/ 2170 w 2387"/>
              <a:gd name="T85" fmla="*/ 298 h 498"/>
              <a:gd name="T86" fmla="*/ 2210 w 2387"/>
              <a:gd name="T87" fmla="*/ 40 h 498"/>
              <a:gd name="T88" fmla="*/ 2347 w 2387"/>
              <a:gd name="T89" fmla="*/ 458 h 498"/>
              <a:gd name="T90" fmla="*/ 0 w 2387"/>
              <a:gd name="T91" fmla="*/ 498 h 498"/>
              <a:gd name="T92" fmla="*/ 2387 w 2387"/>
              <a:gd name="T93" fmla="*/ 0 h 498"/>
              <a:gd name="T94" fmla="*/ 0 w 2387"/>
              <a:gd name="T95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7" h="498">
                <a:moveTo>
                  <a:pt x="2347" y="458"/>
                </a:moveTo>
                <a:lnTo>
                  <a:pt x="2347" y="458"/>
                </a:lnTo>
                <a:lnTo>
                  <a:pt x="40" y="458"/>
                </a:lnTo>
                <a:lnTo>
                  <a:pt x="40" y="40"/>
                </a:lnTo>
                <a:lnTo>
                  <a:pt x="177" y="40"/>
                </a:lnTo>
                <a:lnTo>
                  <a:pt x="177" y="298"/>
                </a:lnTo>
                <a:lnTo>
                  <a:pt x="217" y="298"/>
                </a:lnTo>
                <a:lnTo>
                  <a:pt x="217" y="40"/>
                </a:lnTo>
                <a:lnTo>
                  <a:pt x="277" y="40"/>
                </a:lnTo>
                <a:lnTo>
                  <a:pt x="277" y="159"/>
                </a:lnTo>
                <a:lnTo>
                  <a:pt x="317" y="159"/>
                </a:lnTo>
                <a:lnTo>
                  <a:pt x="317" y="40"/>
                </a:lnTo>
                <a:lnTo>
                  <a:pt x="377" y="40"/>
                </a:lnTo>
                <a:lnTo>
                  <a:pt x="377" y="159"/>
                </a:lnTo>
                <a:lnTo>
                  <a:pt x="417" y="159"/>
                </a:lnTo>
                <a:lnTo>
                  <a:pt x="417" y="40"/>
                </a:lnTo>
                <a:lnTo>
                  <a:pt x="477" y="40"/>
                </a:lnTo>
                <a:lnTo>
                  <a:pt x="477" y="159"/>
                </a:lnTo>
                <a:lnTo>
                  <a:pt x="517" y="159"/>
                </a:lnTo>
                <a:lnTo>
                  <a:pt x="517" y="40"/>
                </a:lnTo>
                <a:lnTo>
                  <a:pt x="577" y="40"/>
                </a:lnTo>
                <a:lnTo>
                  <a:pt x="577" y="159"/>
                </a:lnTo>
                <a:lnTo>
                  <a:pt x="617" y="159"/>
                </a:lnTo>
                <a:lnTo>
                  <a:pt x="617" y="40"/>
                </a:lnTo>
                <a:lnTo>
                  <a:pt x="674" y="40"/>
                </a:lnTo>
                <a:lnTo>
                  <a:pt x="674" y="298"/>
                </a:lnTo>
                <a:lnTo>
                  <a:pt x="714" y="298"/>
                </a:lnTo>
                <a:lnTo>
                  <a:pt x="714" y="40"/>
                </a:lnTo>
                <a:lnTo>
                  <a:pt x="774" y="40"/>
                </a:lnTo>
                <a:lnTo>
                  <a:pt x="774" y="159"/>
                </a:lnTo>
                <a:lnTo>
                  <a:pt x="814" y="159"/>
                </a:lnTo>
                <a:lnTo>
                  <a:pt x="814" y="40"/>
                </a:lnTo>
                <a:lnTo>
                  <a:pt x="874" y="40"/>
                </a:lnTo>
                <a:lnTo>
                  <a:pt x="874" y="159"/>
                </a:lnTo>
                <a:lnTo>
                  <a:pt x="914" y="159"/>
                </a:lnTo>
                <a:lnTo>
                  <a:pt x="914" y="40"/>
                </a:lnTo>
                <a:lnTo>
                  <a:pt x="974" y="40"/>
                </a:lnTo>
                <a:lnTo>
                  <a:pt x="974" y="159"/>
                </a:lnTo>
                <a:lnTo>
                  <a:pt x="1014" y="159"/>
                </a:lnTo>
                <a:lnTo>
                  <a:pt x="1014" y="40"/>
                </a:lnTo>
                <a:lnTo>
                  <a:pt x="1074" y="40"/>
                </a:lnTo>
                <a:lnTo>
                  <a:pt x="1074" y="159"/>
                </a:lnTo>
                <a:lnTo>
                  <a:pt x="1114" y="159"/>
                </a:lnTo>
                <a:lnTo>
                  <a:pt x="1114" y="40"/>
                </a:lnTo>
                <a:lnTo>
                  <a:pt x="1187" y="40"/>
                </a:lnTo>
                <a:lnTo>
                  <a:pt x="1187" y="298"/>
                </a:lnTo>
                <a:lnTo>
                  <a:pt x="1227" y="298"/>
                </a:lnTo>
                <a:lnTo>
                  <a:pt x="1227" y="40"/>
                </a:lnTo>
                <a:lnTo>
                  <a:pt x="1287" y="40"/>
                </a:lnTo>
                <a:lnTo>
                  <a:pt x="1287" y="159"/>
                </a:lnTo>
                <a:lnTo>
                  <a:pt x="1327" y="159"/>
                </a:lnTo>
                <a:lnTo>
                  <a:pt x="1327" y="40"/>
                </a:lnTo>
                <a:lnTo>
                  <a:pt x="1387" y="40"/>
                </a:lnTo>
                <a:lnTo>
                  <a:pt x="1387" y="159"/>
                </a:lnTo>
                <a:lnTo>
                  <a:pt x="1427" y="159"/>
                </a:lnTo>
                <a:lnTo>
                  <a:pt x="1427" y="40"/>
                </a:lnTo>
                <a:lnTo>
                  <a:pt x="1487" y="40"/>
                </a:lnTo>
                <a:lnTo>
                  <a:pt x="1487" y="159"/>
                </a:lnTo>
                <a:lnTo>
                  <a:pt x="1527" y="159"/>
                </a:lnTo>
                <a:lnTo>
                  <a:pt x="1527" y="40"/>
                </a:lnTo>
                <a:lnTo>
                  <a:pt x="1587" y="40"/>
                </a:lnTo>
                <a:lnTo>
                  <a:pt x="1587" y="159"/>
                </a:lnTo>
                <a:lnTo>
                  <a:pt x="1627" y="159"/>
                </a:lnTo>
                <a:lnTo>
                  <a:pt x="1627" y="40"/>
                </a:lnTo>
                <a:lnTo>
                  <a:pt x="1684" y="40"/>
                </a:lnTo>
                <a:lnTo>
                  <a:pt x="1684" y="298"/>
                </a:lnTo>
                <a:lnTo>
                  <a:pt x="1724" y="298"/>
                </a:lnTo>
                <a:lnTo>
                  <a:pt x="1724" y="40"/>
                </a:lnTo>
                <a:lnTo>
                  <a:pt x="1784" y="40"/>
                </a:lnTo>
                <a:lnTo>
                  <a:pt x="1784" y="159"/>
                </a:lnTo>
                <a:lnTo>
                  <a:pt x="1824" y="159"/>
                </a:lnTo>
                <a:lnTo>
                  <a:pt x="1824" y="40"/>
                </a:lnTo>
                <a:lnTo>
                  <a:pt x="1884" y="40"/>
                </a:lnTo>
                <a:lnTo>
                  <a:pt x="1884" y="159"/>
                </a:lnTo>
                <a:lnTo>
                  <a:pt x="1924" y="159"/>
                </a:lnTo>
                <a:lnTo>
                  <a:pt x="1924" y="40"/>
                </a:lnTo>
                <a:lnTo>
                  <a:pt x="1984" y="40"/>
                </a:lnTo>
                <a:lnTo>
                  <a:pt x="1984" y="159"/>
                </a:lnTo>
                <a:lnTo>
                  <a:pt x="2024" y="159"/>
                </a:lnTo>
                <a:lnTo>
                  <a:pt x="2024" y="40"/>
                </a:lnTo>
                <a:lnTo>
                  <a:pt x="2084" y="40"/>
                </a:lnTo>
                <a:lnTo>
                  <a:pt x="2084" y="159"/>
                </a:lnTo>
                <a:lnTo>
                  <a:pt x="2124" y="159"/>
                </a:lnTo>
                <a:lnTo>
                  <a:pt x="2124" y="40"/>
                </a:lnTo>
                <a:lnTo>
                  <a:pt x="2170" y="40"/>
                </a:lnTo>
                <a:lnTo>
                  <a:pt x="2170" y="298"/>
                </a:lnTo>
                <a:lnTo>
                  <a:pt x="2210" y="298"/>
                </a:lnTo>
                <a:lnTo>
                  <a:pt x="2210" y="40"/>
                </a:lnTo>
                <a:lnTo>
                  <a:pt x="2347" y="40"/>
                </a:lnTo>
                <a:lnTo>
                  <a:pt x="2347" y="458"/>
                </a:lnTo>
                <a:close/>
                <a:moveTo>
                  <a:pt x="0" y="498"/>
                </a:moveTo>
                <a:lnTo>
                  <a:pt x="0" y="498"/>
                </a:lnTo>
                <a:lnTo>
                  <a:pt x="2387" y="498"/>
                </a:lnTo>
                <a:lnTo>
                  <a:pt x="2387" y="0"/>
                </a:lnTo>
                <a:lnTo>
                  <a:pt x="0" y="0"/>
                </a:lnTo>
                <a:lnTo>
                  <a:pt x="0" y="4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5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8" name="Freeform 7"/>
          <p:cNvSpPr>
            <a:spLocks noEditPoints="1"/>
          </p:cNvSpPr>
          <p:nvPr userDrawn="1"/>
        </p:nvSpPr>
        <p:spPr bwMode="auto">
          <a:xfrm>
            <a:off x="280410" y="331276"/>
            <a:ext cx="826852" cy="602955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矩形 238"/>
          <p:cNvSpPr/>
          <p:nvPr userDrawn="1"/>
        </p:nvSpPr>
        <p:spPr>
          <a:xfrm>
            <a:off x="1058" y="6488563"/>
            <a:ext cx="1219094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4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5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8" name="Freeform 7"/>
          <p:cNvSpPr>
            <a:spLocks noEditPoints="1"/>
          </p:cNvSpPr>
          <p:nvPr userDrawn="1"/>
        </p:nvSpPr>
        <p:spPr bwMode="auto">
          <a:xfrm>
            <a:off x="280410" y="331276"/>
            <a:ext cx="826852" cy="602955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矩形 238"/>
          <p:cNvSpPr/>
          <p:nvPr userDrawn="1"/>
        </p:nvSpPr>
        <p:spPr>
          <a:xfrm>
            <a:off x="1058" y="6488563"/>
            <a:ext cx="1219094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矩形 239"/>
          <p:cNvSpPr/>
          <p:nvPr userDrawn="1"/>
        </p:nvSpPr>
        <p:spPr>
          <a:xfrm>
            <a:off x="529" y="1661090"/>
            <a:ext cx="12190942" cy="1601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0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gradFill flip="none" rotWithShape="1">
          <a:gsLst>
            <a:gs pos="32000">
              <a:schemeClr val="accent2"/>
            </a:gs>
            <a:gs pos="0">
              <a:schemeClr val="accent2">
                <a:lumMod val="75000"/>
              </a:schemeClr>
            </a:gs>
            <a:gs pos="69000">
              <a:schemeClr val="accent3"/>
            </a:gs>
            <a:gs pos="97000">
              <a:schemeClr val="accent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5000"/>
            </a:schemeClr>
          </a:solidFill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1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4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0"/>
              <p:cNvSpPr>
                <a:spLocks/>
              </p:cNvSpPr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6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71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9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6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3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57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5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8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03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1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5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89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0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35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4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2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7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21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19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2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0"/>
            <p:cNvSpPr>
              <a:spLocks/>
            </p:cNvSpPr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5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62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60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7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49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5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1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2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4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9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5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77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4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8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9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1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5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2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3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13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14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6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1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2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4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5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226" name="Freeform 5"/>
              <p:cNvSpPr>
                <a:spLocks/>
              </p:cNvSpPr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6"/>
              <p:cNvSpPr>
                <a:spLocks/>
              </p:cNvSpPr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7"/>
              <p:cNvSpPr>
                <a:spLocks/>
              </p:cNvSpPr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8"/>
              <p:cNvSpPr>
                <a:spLocks/>
              </p:cNvSpPr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9"/>
              <p:cNvSpPr>
                <a:spLocks/>
              </p:cNvSpPr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1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2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3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0"/>
              <p:cNvSpPr>
                <a:spLocks/>
              </p:cNvSpPr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8" name="Freeform 7"/>
          <p:cNvSpPr>
            <a:spLocks noEditPoints="1"/>
          </p:cNvSpPr>
          <p:nvPr userDrawn="1"/>
        </p:nvSpPr>
        <p:spPr bwMode="auto">
          <a:xfrm>
            <a:off x="280410" y="331276"/>
            <a:ext cx="826852" cy="602955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矩形 238"/>
          <p:cNvSpPr/>
          <p:nvPr userDrawn="1"/>
        </p:nvSpPr>
        <p:spPr>
          <a:xfrm>
            <a:off x="1058" y="3590559"/>
            <a:ext cx="12190942" cy="3267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39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3" r:id="rId4"/>
    <p:sldLayoutId id="2147483682" r:id="rId5"/>
    <p:sldLayoutId id="2147483685" r:id="rId6"/>
    <p:sldLayoutId id="2147483684" r:id="rId7"/>
    <p:sldLayoutId id="2147483662" r:id="rId8"/>
    <p:sldLayoutId id="2147483664" r:id="rId9"/>
    <p:sldLayoutId id="2147483663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4932" y="1948007"/>
            <a:ext cx="7802137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密码学实践设计答辩</a:t>
            </a:r>
          </a:p>
        </p:txBody>
      </p:sp>
      <p:grpSp>
        <p:nvGrpSpPr>
          <p:cNvPr id="12" name="组 11"/>
          <p:cNvGrpSpPr/>
          <p:nvPr/>
        </p:nvGrpSpPr>
        <p:grpSpPr>
          <a:xfrm>
            <a:off x="5555557" y="521350"/>
            <a:ext cx="1080886" cy="1080884"/>
            <a:chOff x="5431425" y="497164"/>
            <a:chExt cx="1482332" cy="1482330"/>
          </a:xfrm>
        </p:grpSpPr>
        <p:sp>
          <p:nvSpPr>
            <p:cNvPr id="2" name="Freeform 7"/>
            <p:cNvSpPr>
              <a:spLocks noEditPoints="1"/>
            </p:cNvSpPr>
            <p:nvPr/>
          </p:nvSpPr>
          <p:spPr bwMode="auto">
            <a:xfrm>
              <a:off x="5751305" y="941168"/>
              <a:ext cx="842572" cy="614420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431425" y="497164"/>
              <a:ext cx="1482332" cy="148233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>
                  <a:solidFill>
                    <a:schemeClr val="bg1"/>
                  </a:solidFill>
                </a:rPr>
                <a:t>03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工作过程</a:t>
              </a:r>
              <a:endParaRPr lang="en-US" altLang="zh-CN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Calibri"/>
                  <a:ea typeface="宋体"/>
                </a:rPr>
                <a:t>PROCESS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8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工作过程</a:t>
            </a: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50" y="2196320"/>
            <a:ext cx="1555234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微软雅黑" charset="0"/>
              </a:rPr>
              <a:t>7.16-START!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1524137" y="1600200"/>
            <a:ext cx="2188830" cy="4296525"/>
            <a:chOff x="1409837" y="1600200"/>
            <a:chExt cx="2188830" cy="4296525"/>
          </a:xfrm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2" y="4366416"/>
              <a:ext cx="1916765" cy="789127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依照说明搭建开发环境，做好原始备份，对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PHP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半成品代码进行分析解读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142615" y="4027862"/>
              <a:ext cx="7232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charset="0"/>
                </a:rPr>
                <a:t>DAY1</a:t>
              </a: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94313" y="1608976"/>
            <a:ext cx="2188830" cy="4287749"/>
            <a:chOff x="3917718" y="1600200"/>
            <a:chExt cx="2188830" cy="4397898"/>
          </a:xfrm>
        </p:grpSpPr>
        <p:grpSp>
          <p:nvGrpSpPr>
            <p:cNvPr id="44" name="组 43"/>
            <p:cNvGrpSpPr/>
            <p:nvPr/>
          </p:nvGrpSpPr>
          <p:grpSpPr>
            <a:xfrm>
              <a:off x="3917718" y="1600200"/>
              <a:ext cx="2188830" cy="4397898"/>
              <a:chOff x="1665564" y="1600200"/>
              <a:chExt cx="1955800" cy="4397898"/>
            </a:xfrm>
            <a:solidFill>
              <a:schemeClr val="bg1"/>
            </a:solidFill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65564" y="1631499"/>
                <a:ext cx="1955800" cy="4366599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75657" y="4428477"/>
              <a:ext cx="1916765" cy="56316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实现用户名合法性的检验、密码强度的强制校验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627090" y="4027862"/>
              <a:ext cx="7232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accent1"/>
                  </a:solidFill>
                  <a:ea typeface="微软雅黑" charset="0"/>
                </a:rPr>
                <a:t>DAY2</a:t>
              </a: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6217677" y="1600200"/>
            <a:ext cx="2188830" cy="4296525"/>
            <a:chOff x="1409837" y="1600200"/>
            <a:chExt cx="2188830" cy="4296525"/>
          </a:xfrm>
        </p:grpSpPr>
        <p:grpSp>
          <p:nvGrpSpPr>
            <p:cNvPr id="54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591183" y="4366416"/>
              <a:ext cx="1826140" cy="54906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实现将证书绑定到域名（一级自签证书）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142615" y="4027862"/>
              <a:ext cx="7232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charset="0"/>
                </a:rPr>
                <a:t>DAY3</a:t>
              </a: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564448" y="1600200"/>
            <a:ext cx="2188830" cy="4296525"/>
            <a:chOff x="8564448" y="1600200"/>
            <a:chExt cx="2188830" cy="4296525"/>
          </a:xfrm>
        </p:grpSpPr>
        <p:grpSp>
          <p:nvGrpSpPr>
            <p:cNvPr id="66" name="组 65"/>
            <p:cNvGrpSpPr/>
            <p:nvPr/>
          </p:nvGrpSpPr>
          <p:grpSpPr>
            <a:xfrm>
              <a:off x="8564448" y="1600200"/>
              <a:ext cx="2188830" cy="4296525"/>
              <a:chOff x="1644650" y="1600200"/>
              <a:chExt cx="1955800" cy="4296525"/>
            </a:xfrm>
            <a:solidFill>
              <a:schemeClr val="bg1"/>
            </a:solidFill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745794" y="4366416"/>
              <a:ext cx="1826140" cy="54906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实现上传文件的类型校验和大小限制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9297226" y="4027862"/>
              <a:ext cx="7232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accent1"/>
                  </a:solidFill>
                  <a:ea typeface="微软雅黑" charset="0"/>
                </a:rPr>
                <a:t>DAY4</a:t>
              </a: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9386340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工作过程</a:t>
            </a: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524137" y="1600200"/>
            <a:ext cx="2188830" cy="4296525"/>
            <a:chOff x="1409837" y="1600200"/>
            <a:chExt cx="2188830" cy="4296525"/>
          </a:xfrm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3" y="4366416"/>
              <a:ext cx="1826140" cy="102919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了解 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libsodium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，使用相对更安全的 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libsodium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库中的函数对原有代码进行替换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142615" y="4027862"/>
              <a:ext cx="7232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charset="0"/>
                </a:rPr>
                <a:t>DAY5</a:t>
              </a: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70907" y="1600200"/>
            <a:ext cx="2188830" cy="4296525"/>
            <a:chOff x="3894312" y="1600200"/>
            <a:chExt cx="2188830" cy="4296525"/>
          </a:xfrm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solidFill>
              <a:schemeClr val="bg1"/>
            </a:solidFill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75658" y="4366416"/>
              <a:ext cx="1826140" cy="789127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继续使用</a:t>
              </a:r>
              <a:r>
                <a:rPr lang="en-US" altLang="zh-CN" sz="1200" dirty="0" err="1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libsodium</a:t>
              </a:r>
              <a:r>
                <a:rPr lang="zh-CN" altLang="en-US" sz="1200" dirty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对原有代码进行改善，对数据表进行改善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627090" y="4027862"/>
              <a:ext cx="7232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accent1"/>
                  </a:solidFill>
                  <a:ea typeface="微软雅黑" charset="0"/>
                </a:rPr>
                <a:t>DAY6</a:t>
              </a: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6217677" y="1600200"/>
            <a:ext cx="2188830" cy="4296525"/>
            <a:chOff x="1409837" y="1600200"/>
            <a:chExt cx="2188830" cy="4296525"/>
          </a:xfrm>
        </p:grpSpPr>
        <p:grpSp>
          <p:nvGrpSpPr>
            <p:cNvPr id="54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591183" y="4366416"/>
              <a:ext cx="1826140" cy="789127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整合已完成的功能，对本周进度进行总结，并进行下一步的计划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142615" y="4027862"/>
              <a:ext cx="7232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charset="0"/>
                </a:rPr>
                <a:t>DAY7</a:t>
              </a: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564448" y="1600200"/>
            <a:ext cx="2188830" cy="4296525"/>
            <a:chOff x="8564448" y="1600200"/>
            <a:chExt cx="2188830" cy="4296525"/>
          </a:xfrm>
        </p:grpSpPr>
        <p:grpSp>
          <p:nvGrpSpPr>
            <p:cNvPr id="66" name="组 65"/>
            <p:cNvGrpSpPr/>
            <p:nvPr/>
          </p:nvGrpSpPr>
          <p:grpSpPr>
            <a:xfrm>
              <a:off x="8564448" y="1600200"/>
              <a:ext cx="2188830" cy="4296525"/>
              <a:chOff x="1644650" y="1600200"/>
              <a:chExt cx="1955800" cy="4296525"/>
            </a:xfrm>
            <a:solidFill>
              <a:schemeClr val="bg1"/>
            </a:solidFill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745793" y="4366416"/>
              <a:ext cx="1922069" cy="3089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整理密码学相关理论知识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9297226" y="4027862"/>
              <a:ext cx="7232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accent1"/>
                  </a:solidFill>
                  <a:ea typeface="微软雅黑" charset="0"/>
                </a:rPr>
                <a:t>DAY8</a:t>
              </a: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9386340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95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工作过程</a:t>
            </a: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524137" y="1600200"/>
            <a:ext cx="2188830" cy="4296525"/>
            <a:chOff x="1409837" y="1600200"/>
            <a:chExt cx="2188830" cy="4296525"/>
          </a:xfrm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3" y="4366416"/>
              <a:ext cx="1826140" cy="3089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实现文件的分享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142615" y="4027862"/>
              <a:ext cx="7232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charset="0"/>
                </a:rPr>
                <a:t>DAY9</a:t>
              </a: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70907" y="1600200"/>
            <a:ext cx="2188830" cy="4296525"/>
            <a:chOff x="3894312" y="1600200"/>
            <a:chExt cx="2188830" cy="4296525"/>
          </a:xfrm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solidFill>
              <a:schemeClr val="bg1"/>
            </a:solidFill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75658" y="4366416"/>
              <a:ext cx="1826140" cy="54906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实现匿名用户文件的下载，即分享文件的下载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569382" y="4027862"/>
              <a:ext cx="8386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accent1"/>
                  </a:solidFill>
                  <a:ea typeface="微软雅黑" charset="0"/>
                </a:rPr>
                <a:t>DAY10</a:t>
              </a: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6217677" y="1600200"/>
            <a:ext cx="2188830" cy="4296525"/>
            <a:chOff x="1409837" y="1600200"/>
            <a:chExt cx="2188830" cy="4296525"/>
          </a:xfrm>
        </p:grpSpPr>
        <p:grpSp>
          <p:nvGrpSpPr>
            <p:cNvPr id="54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591183" y="4366416"/>
              <a:ext cx="1826140" cy="54906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实现密码重置功能，了解并试用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sodium.js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84907" y="4027862"/>
              <a:ext cx="8386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charset="0"/>
                </a:rPr>
                <a:t>DAY11</a:t>
              </a: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564448" y="1600200"/>
            <a:ext cx="2188830" cy="4296525"/>
            <a:chOff x="8564448" y="1600200"/>
            <a:chExt cx="2188830" cy="4296525"/>
          </a:xfrm>
        </p:grpSpPr>
        <p:grpSp>
          <p:nvGrpSpPr>
            <p:cNvPr id="66" name="组 65"/>
            <p:cNvGrpSpPr/>
            <p:nvPr/>
          </p:nvGrpSpPr>
          <p:grpSpPr>
            <a:xfrm>
              <a:off x="8564448" y="1600200"/>
              <a:ext cx="2188830" cy="4296525"/>
              <a:chOff x="1644650" y="1600200"/>
              <a:chExt cx="1955800" cy="4296525"/>
            </a:xfrm>
            <a:solidFill>
              <a:schemeClr val="bg1"/>
            </a:solidFill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745794" y="4366416"/>
              <a:ext cx="1826140" cy="54906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实现密码重置功能，对代码进行整合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9239518" y="4027862"/>
              <a:ext cx="8386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accent1"/>
                  </a:solidFill>
                  <a:ea typeface="微软雅黑" charset="0"/>
                </a:rPr>
                <a:t>DAY12</a:t>
              </a: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9386340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202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工作过程</a:t>
            </a:r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23492" y="2234645"/>
            <a:ext cx="1633781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微软雅黑" charset="0"/>
              </a:rPr>
              <a:t>7.29-FINISH!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2469443" y="1600200"/>
            <a:ext cx="2188830" cy="4296525"/>
            <a:chOff x="1409837" y="1600200"/>
            <a:chExt cx="2188830" cy="4296525"/>
          </a:xfrm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3" y="4366416"/>
              <a:ext cx="1826140" cy="3089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撰写实验报告与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PPT</a:t>
              </a: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084907" y="4027862"/>
              <a:ext cx="8386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微软雅黑" charset="0"/>
                </a:rPr>
                <a:t>DAY13</a:t>
              </a: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096000" y="1600200"/>
            <a:ext cx="2188830" cy="4296525"/>
            <a:chOff x="3894312" y="1600200"/>
            <a:chExt cx="2188830" cy="4296525"/>
          </a:xfrm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solidFill>
              <a:schemeClr val="bg1"/>
            </a:solidFill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75658" y="4366416"/>
              <a:ext cx="1826140" cy="3089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accent1"/>
                  </a:solidFill>
                  <a:latin typeface="微软雅黑" charset="0"/>
                  <a:ea typeface="微软雅黑" charset="0"/>
                </a:rPr>
                <a:t>录屏讲解实现的功能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569382" y="4027862"/>
              <a:ext cx="8386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en-US" altLang="zh-CN" sz="1600" b="1" kern="0" dirty="0">
                  <a:solidFill>
                    <a:schemeClr val="accent1"/>
                  </a:solidFill>
                  <a:ea typeface="微软雅黑" charset="0"/>
                </a:rPr>
                <a:t>DAY14</a:t>
              </a: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6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>
                  <a:solidFill>
                    <a:schemeClr val="bg1"/>
                  </a:solidFill>
                </a:rPr>
                <a:t>04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作品展示</a:t>
              </a:r>
              <a:endParaRPr lang="en-US" altLang="zh-CN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Calibri"/>
                  <a:ea typeface="宋体"/>
                </a:rPr>
                <a:t>SHOW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3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7720" y="2110964"/>
            <a:ext cx="5826283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ea typeface="微软雅黑" charset="0"/>
                <a:cs typeface="Arial" panose="020B0604020202020204" pitchFamily="34" charset="0"/>
              </a:rPr>
              <a:t>基于网页的用户注册与登录系统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BBC9E0-38B5-42AF-B80C-BDA897F5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0" y="515620"/>
            <a:ext cx="4038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6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319" y="245059"/>
            <a:ext cx="5302783" cy="721395"/>
          </a:xfrm>
        </p:spPr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3913617" y="3620651"/>
            <a:ext cx="2076683" cy="20400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6436260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23" name="任意形状 22"/>
          <p:cNvSpPr/>
          <p:nvPr/>
        </p:nvSpPr>
        <p:spPr>
          <a:xfrm>
            <a:off x="8958903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grpSp>
        <p:nvGrpSpPr>
          <p:cNvPr id="25" name="组 24"/>
          <p:cNvGrpSpPr/>
          <p:nvPr/>
        </p:nvGrpSpPr>
        <p:grpSpPr>
          <a:xfrm>
            <a:off x="576961" y="1035538"/>
            <a:ext cx="4444089" cy="2892105"/>
            <a:chOff x="1268593" y="1273494"/>
            <a:chExt cx="3849048" cy="4387207"/>
          </a:xfrm>
        </p:grpSpPr>
        <p:sp>
          <p:nvSpPr>
            <p:cNvPr id="9" name="直线连接符 8"/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形状 11"/>
            <p:cNvSpPr/>
            <p:nvPr/>
          </p:nvSpPr>
          <p:spPr>
            <a:xfrm>
              <a:off x="1268593" y="1273494"/>
              <a:ext cx="3849048" cy="611188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52323" y="1323579"/>
              <a:ext cx="34755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用户名的合法字符集范围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1026" name="图片 1">
            <a:extLst>
              <a:ext uri="{FF2B5EF4-FFF2-40B4-BE49-F238E27FC236}">
                <a16:creationId xmlns:a16="http://schemas.microsoft.com/office/drawing/2014/main" id="{47B510C9-3A52-4060-B74A-FD4AFC0AC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1" y="1552302"/>
            <a:ext cx="4529629" cy="228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组 24">
            <a:extLst>
              <a:ext uri="{FF2B5EF4-FFF2-40B4-BE49-F238E27FC236}">
                <a16:creationId xmlns:a16="http://schemas.microsoft.com/office/drawing/2014/main" id="{4671E239-7ACB-45F7-BD2B-540408A3175A}"/>
              </a:ext>
            </a:extLst>
          </p:cNvPr>
          <p:cNvGrpSpPr/>
          <p:nvPr/>
        </p:nvGrpSpPr>
        <p:grpSpPr>
          <a:xfrm>
            <a:off x="5649617" y="740917"/>
            <a:ext cx="5076418" cy="5759467"/>
            <a:chOff x="1268593" y="1273495"/>
            <a:chExt cx="3735675" cy="4387206"/>
          </a:xfrm>
        </p:grpSpPr>
        <p:sp>
          <p:nvSpPr>
            <p:cNvPr id="50" name="直线连接符 8">
              <a:extLst>
                <a:ext uri="{FF2B5EF4-FFF2-40B4-BE49-F238E27FC236}">
                  <a16:creationId xmlns:a16="http://schemas.microsoft.com/office/drawing/2014/main" id="{F600649F-1861-480C-83F0-4BB9A19CE287}"/>
                </a:ext>
              </a:extLst>
            </p:cNvPr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任意形状 11">
              <a:extLst>
                <a:ext uri="{FF2B5EF4-FFF2-40B4-BE49-F238E27FC236}">
                  <a16:creationId xmlns:a16="http://schemas.microsoft.com/office/drawing/2014/main" id="{014B0DDB-68B3-4BFA-9F3E-8826F103E83C}"/>
                </a:ext>
              </a:extLst>
            </p:cNvPr>
            <p:cNvSpPr/>
            <p:nvPr/>
          </p:nvSpPr>
          <p:spPr>
            <a:xfrm>
              <a:off x="1268593" y="1273495"/>
              <a:ext cx="3735675" cy="424043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8D54C23-125D-4ABF-97F5-8F5E21714036}"/>
                </a:ext>
              </a:extLst>
            </p:cNvPr>
            <p:cNvSpPr/>
            <p:nvPr/>
          </p:nvSpPr>
          <p:spPr>
            <a:xfrm>
              <a:off x="1398645" y="1368447"/>
              <a:ext cx="3475571" cy="242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用户口令的限制，长度、大小写要求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1027" name="图片 1">
            <a:extLst>
              <a:ext uri="{FF2B5EF4-FFF2-40B4-BE49-F238E27FC236}">
                <a16:creationId xmlns:a16="http://schemas.microsoft.com/office/drawing/2014/main" id="{1637B197-0B6E-40CE-AFEA-0D39098A2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37445" r="-60" b="2672"/>
          <a:stretch/>
        </p:blipFill>
        <p:spPr bwMode="auto">
          <a:xfrm>
            <a:off x="5826345" y="1523485"/>
            <a:ext cx="5951100" cy="342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319" y="245059"/>
            <a:ext cx="5302783" cy="721395"/>
          </a:xfrm>
        </p:spPr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3913617" y="3620651"/>
            <a:ext cx="2076683" cy="20400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6436260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23" name="任意形状 22"/>
          <p:cNvSpPr/>
          <p:nvPr/>
        </p:nvSpPr>
        <p:spPr>
          <a:xfrm>
            <a:off x="8958903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grpSp>
        <p:nvGrpSpPr>
          <p:cNvPr id="25" name="组 24"/>
          <p:cNvGrpSpPr/>
          <p:nvPr/>
        </p:nvGrpSpPr>
        <p:grpSpPr>
          <a:xfrm>
            <a:off x="746488" y="1002521"/>
            <a:ext cx="4444089" cy="2892105"/>
            <a:chOff x="1268593" y="1273494"/>
            <a:chExt cx="3849048" cy="4387207"/>
          </a:xfrm>
        </p:grpSpPr>
        <p:sp>
          <p:nvSpPr>
            <p:cNvPr id="9" name="直线连接符 8"/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形状 11"/>
            <p:cNvSpPr/>
            <p:nvPr/>
          </p:nvSpPr>
          <p:spPr>
            <a:xfrm>
              <a:off x="1268593" y="1273494"/>
              <a:ext cx="3849048" cy="611188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52323" y="1323579"/>
              <a:ext cx="3475571" cy="513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存储口令哈希值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0" name="组 24">
            <a:extLst>
              <a:ext uri="{FF2B5EF4-FFF2-40B4-BE49-F238E27FC236}">
                <a16:creationId xmlns:a16="http://schemas.microsoft.com/office/drawing/2014/main" id="{4671E239-7ACB-45F7-BD2B-540408A3175A}"/>
              </a:ext>
            </a:extLst>
          </p:cNvPr>
          <p:cNvGrpSpPr/>
          <p:nvPr/>
        </p:nvGrpSpPr>
        <p:grpSpPr>
          <a:xfrm>
            <a:off x="5387394" y="177267"/>
            <a:ext cx="6469323" cy="6253202"/>
            <a:chOff x="1268593" y="1273495"/>
            <a:chExt cx="3735675" cy="4387206"/>
          </a:xfrm>
        </p:grpSpPr>
        <p:sp>
          <p:nvSpPr>
            <p:cNvPr id="50" name="直线连接符 8">
              <a:extLst>
                <a:ext uri="{FF2B5EF4-FFF2-40B4-BE49-F238E27FC236}">
                  <a16:creationId xmlns:a16="http://schemas.microsoft.com/office/drawing/2014/main" id="{F600649F-1861-480C-83F0-4BB9A19CE287}"/>
                </a:ext>
              </a:extLst>
            </p:cNvPr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任意形状 11">
              <a:extLst>
                <a:ext uri="{FF2B5EF4-FFF2-40B4-BE49-F238E27FC236}">
                  <a16:creationId xmlns:a16="http://schemas.microsoft.com/office/drawing/2014/main" id="{014B0DDB-68B3-4BFA-9F3E-8826F103E83C}"/>
                </a:ext>
              </a:extLst>
            </p:cNvPr>
            <p:cNvSpPr/>
            <p:nvPr/>
          </p:nvSpPr>
          <p:spPr>
            <a:xfrm>
              <a:off x="1268593" y="1273495"/>
              <a:ext cx="3735675" cy="424043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8D54C23-125D-4ABF-97F5-8F5E21714036}"/>
                </a:ext>
              </a:extLst>
            </p:cNvPr>
            <p:cNvSpPr/>
            <p:nvPr/>
          </p:nvSpPr>
          <p:spPr>
            <a:xfrm>
              <a:off x="1452323" y="1323579"/>
              <a:ext cx="3475571" cy="242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通过邮件重置密码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6" name="组 24">
            <a:extLst>
              <a:ext uri="{FF2B5EF4-FFF2-40B4-BE49-F238E27FC236}">
                <a16:creationId xmlns:a16="http://schemas.microsoft.com/office/drawing/2014/main" id="{772F3F68-1D78-4AF6-8243-32D85F9A42C2}"/>
              </a:ext>
            </a:extLst>
          </p:cNvPr>
          <p:cNvGrpSpPr/>
          <p:nvPr/>
        </p:nvGrpSpPr>
        <p:grpSpPr>
          <a:xfrm>
            <a:off x="746591" y="3538364"/>
            <a:ext cx="4443985" cy="2892105"/>
            <a:chOff x="1268593" y="1273494"/>
            <a:chExt cx="3861659" cy="4387207"/>
          </a:xfrm>
        </p:grpSpPr>
        <p:sp>
          <p:nvSpPr>
            <p:cNvPr id="17" name="直线连接符 8">
              <a:extLst>
                <a:ext uri="{FF2B5EF4-FFF2-40B4-BE49-F238E27FC236}">
                  <a16:creationId xmlns:a16="http://schemas.microsoft.com/office/drawing/2014/main" id="{30EBA6B0-59A7-4C86-B158-123DA12787C4}"/>
                </a:ext>
              </a:extLst>
            </p:cNvPr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形状 11">
              <a:extLst>
                <a:ext uri="{FF2B5EF4-FFF2-40B4-BE49-F238E27FC236}">
                  <a16:creationId xmlns:a16="http://schemas.microsoft.com/office/drawing/2014/main" id="{DC7437D9-B2EA-4350-8741-FF024E6A3A25}"/>
                </a:ext>
              </a:extLst>
            </p:cNvPr>
            <p:cNvSpPr/>
            <p:nvPr/>
          </p:nvSpPr>
          <p:spPr>
            <a:xfrm>
              <a:off x="1268593" y="1273494"/>
              <a:ext cx="3861659" cy="937166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609991E-BF08-4FD3-83F6-8A979B31B42B}"/>
                </a:ext>
              </a:extLst>
            </p:cNvPr>
            <p:cNvSpPr/>
            <p:nvPr/>
          </p:nvSpPr>
          <p:spPr>
            <a:xfrm>
              <a:off x="1452323" y="1323579"/>
              <a:ext cx="3475571" cy="887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使用用户口令生成两对</a:t>
              </a:r>
              <a:r>
                <a:rPr lang="en-US" altLang="zh-CN" sz="1600" b="1" kern="0" dirty="0">
                  <a:solidFill>
                    <a:schemeClr val="bg1"/>
                  </a:solidFill>
                  <a:ea typeface="微软雅黑" charset="0"/>
                </a:rPr>
                <a:t>keypair</a:t>
              </a: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，分别用于加密和数字签名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6A1E0E2-91FB-4CE9-80EF-6D6BA1735815}"/>
              </a:ext>
            </a:extLst>
          </p:cNvPr>
          <p:cNvSpPr txBox="1"/>
          <p:nvPr/>
        </p:nvSpPr>
        <p:spPr>
          <a:xfrm>
            <a:off x="958622" y="1513840"/>
            <a:ext cx="4095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用</a:t>
            </a:r>
            <a:r>
              <a:rPr lang="en-US" altLang="zh-CN" sz="1600" dirty="0"/>
              <a:t>php-</a:t>
            </a:r>
            <a:r>
              <a:rPr lang="en-US" altLang="zh-CN" sz="1600" dirty="0" err="1"/>
              <a:t>libsodium</a:t>
            </a:r>
            <a:r>
              <a:rPr lang="zh-CN" altLang="zh-CN" sz="1600" dirty="0"/>
              <a:t>中的</a:t>
            </a:r>
            <a:r>
              <a:rPr lang="en-US" altLang="zh-CN" sz="1600" dirty="0" err="1"/>
              <a:t>sodium_crypto_pwhash_str</a:t>
            </a:r>
            <a:r>
              <a:rPr lang="zh-CN" altLang="zh-CN" sz="1600" dirty="0"/>
              <a:t>生成口令</a:t>
            </a:r>
            <a:r>
              <a:rPr lang="en-US" altLang="zh-CN" sz="1600" dirty="0"/>
              <a:t>hash</a:t>
            </a:r>
            <a:r>
              <a:rPr lang="zh-CN" altLang="zh-CN" sz="1600" dirty="0"/>
              <a:t>并存储到数据库</a:t>
            </a:r>
          </a:p>
          <a:p>
            <a:endParaRPr lang="zh-CN" altLang="en-US" dirty="0"/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46847429-8D78-4648-82DA-DF14A6F1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13" y="2425399"/>
            <a:ext cx="4160837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33AA7EEC-792C-4C6D-B5D7-1A40BF0E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82" y="4212641"/>
            <a:ext cx="4189091" cy="220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6DDD98-1215-40EC-8642-C441BC128EC4}"/>
              </a:ext>
            </a:extLst>
          </p:cNvPr>
          <p:cNvSpPr txBox="1"/>
          <p:nvPr/>
        </p:nvSpPr>
        <p:spPr>
          <a:xfrm>
            <a:off x="5636536" y="966454"/>
            <a:ext cx="513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生成链接：</a:t>
            </a:r>
            <a:r>
              <a:rPr lang="en-US" altLang="zh-CN" dirty="0"/>
              <a:t>token</a:t>
            </a:r>
            <a:r>
              <a:rPr lang="zh-CN" altLang="zh-CN" dirty="0"/>
              <a:t>是</a:t>
            </a:r>
            <a:r>
              <a:rPr lang="en-US" altLang="zh-CN" dirty="0"/>
              <a:t>HMAC</a:t>
            </a:r>
            <a:r>
              <a:rPr lang="zh-CN" altLang="zh-CN" dirty="0"/>
              <a:t>，存入数据库，每次访问后置为</a:t>
            </a:r>
            <a:r>
              <a:rPr lang="en-US" altLang="zh-CN" dirty="0"/>
              <a:t>NULL</a:t>
            </a:r>
            <a:r>
              <a:rPr lang="zh-CN" altLang="zh-CN" dirty="0"/>
              <a:t>以保证链接只能访问一次。</a:t>
            </a:r>
            <a:endParaRPr lang="zh-CN" altLang="en-US" dirty="0"/>
          </a:p>
        </p:txBody>
      </p:sp>
      <p:pic>
        <p:nvPicPr>
          <p:cNvPr id="2052" name="图片 7">
            <a:extLst>
              <a:ext uri="{FF2B5EF4-FFF2-40B4-BE49-F238E27FC236}">
                <a16:creationId xmlns:a16="http://schemas.microsoft.com/office/drawing/2014/main" id="{4BBCCD0C-F15A-427A-902C-35104C1F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10" y="1585457"/>
            <a:ext cx="6347128" cy="302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68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319" y="245059"/>
            <a:ext cx="5302783" cy="721395"/>
          </a:xfrm>
        </p:spPr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3913617" y="3620651"/>
            <a:ext cx="2076683" cy="20400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6436260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23" name="任意形状 22"/>
          <p:cNvSpPr/>
          <p:nvPr/>
        </p:nvSpPr>
        <p:spPr>
          <a:xfrm>
            <a:off x="8958903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grpSp>
        <p:nvGrpSpPr>
          <p:cNvPr id="25" name="组 24"/>
          <p:cNvGrpSpPr/>
          <p:nvPr/>
        </p:nvGrpSpPr>
        <p:grpSpPr>
          <a:xfrm>
            <a:off x="295367" y="1014180"/>
            <a:ext cx="5194649" cy="2606471"/>
            <a:chOff x="1265058" y="1232034"/>
            <a:chExt cx="3849048" cy="4428667"/>
          </a:xfrm>
        </p:grpSpPr>
        <p:sp>
          <p:nvSpPr>
            <p:cNvPr id="9" name="直线连接符 8"/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形状 11"/>
            <p:cNvSpPr/>
            <p:nvPr/>
          </p:nvSpPr>
          <p:spPr>
            <a:xfrm>
              <a:off x="1265058" y="1232034"/>
              <a:ext cx="3849048" cy="611188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52323" y="1323579"/>
              <a:ext cx="3475571" cy="513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对加密文件进行数字签名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0" name="组 24">
            <a:extLst>
              <a:ext uri="{FF2B5EF4-FFF2-40B4-BE49-F238E27FC236}">
                <a16:creationId xmlns:a16="http://schemas.microsoft.com/office/drawing/2014/main" id="{4671E239-7ACB-45F7-BD2B-540408A3175A}"/>
              </a:ext>
            </a:extLst>
          </p:cNvPr>
          <p:cNvGrpSpPr/>
          <p:nvPr/>
        </p:nvGrpSpPr>
        <p:grpSpPr>
          <a:xfrm>
            <a:off x="5783715" y="177267"/>
            <a:ext cx="5466792" cy="6120163"/>
            <a:chOff x="1268593" y="1273495"/>
            <a:chExt cx="3735675" cy="4387206"/>
          </a:xfrm>
        </p:grpSpPr>
        <p:sp>
          <p:nvSpPr>
            <p:cNvPr id="50" name="直线连接符 8">
              <a:extLst>
                <a:ext uri="{FF2B5EF4-FFF2-40B4-BE49-F238E27FC236}">
                  <a16:creationId xmlns:a16="http://schemas.microsoft.com/office/drawing/2014/main" id="{F600649F-1861-480C-83F0-4BB9A19CE287}"/>
                </a:ext>
              </a:extLst>
            </p:cNvPr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任意形状 11">
              <a:extLst>
                <a:ext uri="{FF2B5EF4-FFF2-40B4-BE49-F238E27FC236}">
                  <a16:creationId xmlns:a16="http://schemas.microsoft.com/office/drawing/2014/main" id="{014B0DDB-68B3-4BFA-9F3E-8826F103E83C}"/>
                </a:ext>
              </a:extLst>
            </p:cNvPr>
            <p:cNvSpPr/>
            <p:nvPr/>
          </p:nvSpPr>
          <p:spPr>
            <a:xfrm>
              <a:off x="1268593" y="1273495"/>
              <a:ext cx="3735675" cy="424043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8D54C23-125D-4ABF-97F5-8F5E21714036}"/>
                </a:ext>
              </a:extLst>
            </p:cNvPr>
            <p:cNvSpPr/>
            <p:nvPr/>
          </p:nvSpPr>
          <p:spPr>
            <a:xfrm>
              <a:off x="1452323" y="1323579"/>
              <a:ext cx="3475571" cy="242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用对称密钥对文件</a:t>
              </a:r>
              <a:r>
                <a:rPr lang="en-US" altLang="zh-CN" sz="1600" b="1" kern="0" dirty="0">
                  <a:solidFill>
                    <a:schemeClr val="bg1"/>
                  </a:solidFill>
                  <a:ea typeface="微软雅黑" charset="0"/>
                </a:rPr>
                <a:t>/</a:t>
              </a: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字符串进行加密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3074" name="图片 1">
            <a:extLst>
              <a:ext uri="{FF2B5EF4-FFF2-40B4-BE49-F238E27FC236}">
                <a16:creationId xmlns:a16="http://schemas.microsoft.com/office/drawing/2014/main" id="{A983B690-511D-4E8A-B866-A6D4A924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16" y="1551285"/>
            <a:ext cx="4983163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>
            <a:extLst>
              <a:ext uri="{FF2B5EF4-FFF2-40B4-BE49-F238E27FC236}">
                <a16:creationId xmlns:a16="http://schemas.microsoft.com/office/drawing/2014/main" id="{DC2520E5-7C3A-4CCC-B5D3-322B89C14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86" y="858401"/>
            <a:ext cx="4830763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7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343" y="1659553"/>
            <a:ext cx="5929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kumimoji="1" lang="zh-CN" altLang="en-US" sz="8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669175" y="5006531"/>
            <a:ext cx="2266345" cy="830997"/>
            <a:chOff x="513061" y="5006531"/>
            <a:chExt cx="2266345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513061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01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26816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选题背景</a:t>
              </a:r>
              <a:endParaRPr lang="en-US" altLang="zh-CN" sz="1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20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BACKGROUND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2935519" y="5006531"/>
            <a:ext cx="2266346" cy="830997"/>
            <a:chOff x="2779405" y="5006531"/>
            <a:chExt cx="226634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2779405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02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93161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作品概述</a:t>
              </a:r>
              <a:endParaRPr lang="en-US" altLang="zh-CN" sz="1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20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INTRODUCTION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5201864" y="5006531"/>
            <a:ext cx="2266346" cy="830997"/>
            <a:chOff x="5045750" y="5006531"/>
            <a:chExt cx="2266346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5045750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03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59506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制作过程</a:t>
              </a:r>
              <a:endParaRPr lang="en-US" altLang="zh-CN" sz="1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120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PROCESS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468209" y="5006531"/>
            <a:ext cx="2266346" cy="830997"/>
            <a:chOff x="7312095" y="5006531"/>
            <a:chExt cx="2266346" cy="830997"/>
          </a:xfrm>
        </p:grpSpPr>
        <p:sp>
          <p:nvSpPr>
            <p:cNvPr id="13" name="文本框 12"/>
            <p:cNvSpPr txBox="1"/>
            <p:nvPr/>
          </p:nvSpPr>
          <p:spPr>
            <a:xfrm>
              <a:off x="7312095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04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25851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作品展示</a:t>
              </a:r>
            </a:p>
            <a:p>
              <a:r>
                <a:rPr lang="en-US" altLang="zh-CN" sz="120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SHOW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9734555" y="5006531"/>
            <a:ext cx="2266346" cy="830997"/>
            <a:chOff x="9578441" y="5006531"/>
            <a:chExt cx="2266346" cy="830997"/>
          </a:xfrm>
        </p:grpSpPr>
        <p:sp>
          <p:nvSpPr>
            <p:cNvPr id="16" name="文本框 15"/>
            <p:cNvSpPr txBox="1"/>
            <p:nvPr/>
          </p:nvSpPr>
          <p:spPr>
            <a:xfrm>
              <a:off x="9578441" y="5006531"/>
              <a:ext cx="809837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b="1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05</a:t>
              </a:r>
              <a:endParaRPr kumimoji="1" lang="zh-CN" altLang="en-US" sz="48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292197" y="5248515"/>
              <a:ext cx="15525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600" b="1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rPr>
                <a:t>总结回顾</a:t>
              </a:r>
            </a:p>
            <a:p>
              <a:r>
                <a:rPr lang="en-US" altLang="zh-CN" sz="1200" dirty="0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Calibri"/>
                  <a:ea typeface="宋体"/>
                </a:rPr>
                <a:t>SUMMERY</a:t>
              </a:r>
              <a:endParaRPr kumimoji="1" lang="zh-CN" altLang="en-US" sz="1200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0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319" y="245059"/>
            <a:ext cx="5302783" cy="721395"/>
          </a:xfrm>
        </p:spPr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3913617" y="3620651"/>
            <a:ext cx="2076683" cy="20400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6436260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23" name="任意形状 22"/>
          <p:cNvSpPr/>
          <p:nvPr/>
        </p:nvSpPr>
        <p:spPr>
          <a:xfrm>
            <a:off x="8958903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grpSp>
        <p:nvGrpSpPr>
          <p:cNvPr id="40" name="组 24">
            <a:extLst>
              <a:ext uri="{FF2B5EF4-FFF2-40B4-BE49-F238E27FC236}">
                <a16:creationId xmlns:a16="http://schemas.microsoft.com/office/drawing/2014/main" id="{4671E239-7ACB-45F7-BD2B-540408A3175A}"/>
              </a:ext>
            </a:extLst>
          </p:cNvPr>
          <p:cNvGrpSpPr/>
          <p:nvPr/>
        </p:nvGrpSpPr>
        <p:grpSpPr>
          <a:xfrm>
            <a:off x="5493985" y="245059"/>
            <a:ext cx="5803927" cy="6120163"/>
            <a:chOff x="1268593" y="1273495"/>
            <a:chExt cx="3735675" cy="4387206"/>
          </a:xfrm>
        </p:grpSpPr>
        <p:sp>
          <p:nvSpPr>
            <p:cNvPr id="50" name="直线连接符 8">
              <a:extLst>
                <a:ext uri="{FF2B5EF4-FFF2-40B4-BE49-F238E27FC236}">
                  <a16:creationId xmlns:a16="http://schemas.microsoft.com/office/drawing/2014/main" id="{F600649F-1861-480C-83F0-4BB9A19CE287}"/>
                </a:ext>
              </a:extLst>
            </p:cNvPr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任意形状 11">
              <a:extLst>
                <a:ext uri="{FF2B5EF4-FFF2-40B4-BE49-F238E27FC236}">
                  <a16:creationId xmlns:a16="http://schemas.microsoft.com/office/drawing/2014/main" id="{014B0DDB-68B3-4BFA-9F3E-8826F103E83C}"/>
                </a:ext>
              </a:extLst>
            </p:cNvPr>
            <p:cNvSpPr/>
            <p:nvPr/>
          </p:nvSpPr>
          <p:spPr>
            <a:xfrm>
              <a:off x="1268593" y="1273495"/>
              <a:ext cx="3735675" cy="424043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8D54C23-125D-4ABF-97F5-8F5E21714036}"/>
                </a:ext>
              </a:extLst>
            </p:cNvPr>
            <p:cNvSpPr/>
            <p:nvPr/>
          </p:nvSpPr>
          <p:spPr>
            <a:xfrm>
              <a:off x="1398644" y="1323579"/>
              <a:ext cx="3475571" cy="242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文件分享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pic>
        <p:nvPicPr>
          <p:cNvPr id="4098" name="图片 1">
            <a:extLst>
              <a:ext uri="{FF2B5EF4-FFF2-40B4-BE49-F238E27FC236}">
                <a16:creationId xmlns:a16="http://schemas.microsoft.com/office/drawing/2014/main" id="{C281497C-57E5-4084-B775-18399326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578" y="953276"/>
            <a:ext cx="6477858" cy="330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0B6E81-8A35-41C8-A466-385C822AC590}"/>
              </a:ext>
            </a:extLst>
          </p:cNvPr>
          <p:cNvSpPr txBox="1"/>
          <p:nvPr/>
        </p:nvSpPr>
        <p:spPr>
          <a:xfrm>
            <a:off x="741680" y="1320800"/>
            <a:ext cx="4734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验证签名</a:t>
            </a:r>
            <a:r>
              <a:rPr lang="en-US" altLang="zh-CN" dirty="0"/>
              <a:t>&amp;</a:t>
            </a:r>
            <a:r>
              <a:rPr lang="zh-CN" altLang="zh-CN" dirty="0"/>
              <a:t>解密文件→生成分享密钥和新的对称密钥→用新对称密钥加密文件→用分享密钥加密新对称密钥→生成</a:t>
            </a:r>
            <a:r>
              <a:rPr lang="en-US" altLang="zh-CN" dirty="0"/>
              <a:t>token(HMAC)</a:t>
            </a:r>
            <a:r>
              <a:rPr lang="zh-CN" altLang="zh-CN" dirty="0"/>
              <a:t>→相关信息存入数据库→将加密文件存储在新目录。</a:t>
            </a:r>
          </a:p>
          <a:p>
            <a:endParaRPr lang="zh-CN" altLang="en-US" dirty="0"/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D86BED19-6916-4475-B552-BE2A34C3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76" y="4370698"/>
            <a:ext cx="6520523" cy="194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8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66319" y="245059"/>
            <a:ext cx="5302783" cy="721395"/>
          </a:xfrm>
        </p:spPr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sp>
        <p:nvSpPr>
          <p:cNvPr id="15" name="矩形 14"/>
          <p:cNvSpPr/>
          <p:nvPr/>
        </p:nvSpPr>
        <p:spPr>
          <a:xfrm>
            <a:off x="3913617" y="3620651"/>
            <a:ext cx="2076683" cy="20400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6436260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23" name="任意形状 22"/>
          <p:cNvSpPr/>
          <p:nvPr/>
        </p:nvSpPr>
        <p:spPr>
          <a:xfrm>
            <a:off x="8958903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0B6E81-8A35-41C8-A466-385C822AC590}"/>
              </a:ext>
            </a:extLst>
          </p:cNvPr>
          <p:cNvSpPr txBox="1"/>
          <p:nvPr/>
        </p:nvSpPr>
        <p:spPr>
          <a:xfrm>
            <a:off x="2584678" y="1151914"/>
            <a:ext cx="4734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分享文件的下载</a:t>
            </a:r>
          </a:p>
          <a:p>
            <a:r>
              <a:rPr lang="zh-CN" altLang="zh-CN" dirty="0"/>
              <a:t>检查分享链接的有效性→验证分享的文件是否过期→验证分享码</a:t>
            </a:r>
            <a:r>
              <a:rPr lang="en-US" altLang="zh-CN" dirty="0"/>
              <a:t>(</a:t>
            </a:r>
            <a:r>
              <a:rPr lang="en-US" altLang="zh-CN" dirty="0" err="1"/>
              <a:t>shareKey</a:t>
            </a:r>
            <a:r>
              <a:rPr lang="en-US" altLang="zh-CN" dirty="0"/>
              <a:t>)</a:t>
            </a:r>
            <a:r>
              <a:rPr lang="zh-CN" altLang="zh-CN" dirty="0"/>
              <a:t>是否正确</a:t>
            </a:r>
            <a:r>
              <a:rPr lang="en-US" altLang="zh-CN" dirty="0"/>
              <a:t>HMAC</a:t>
            </a:r>
            <a:r>
              <a:rPr lang="zh-CN" altLang="zh-CN" dirty="0"/>
              <a:t>→文件的解密与下载</a:t>
            </a:r>
          </a:p>
          <a:p>
            <a:endParaRPr lang="zh-CN" altLang="en-US" dirty="0"/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F95A33E8-C786-4B73-A026-2B9C131B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74" y="2886551"/>
            <a:ext cx="4716463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5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>
                  <a:solidFill>
                    <a:schemeClr val="bg1"/>
                  </a:solidFill>
                </a:rPr>
                <a:t>05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总结回顾</a:t>
              </a:r>
              <a:endParaRPr lang="en-US" altLang="zh-CN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Calibri"/>
                  <a:ea typeface="宋体"/>
                </a:rPr>
                <a:t>SUMMERY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9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15" name="矩形 14"/>
          <p:cNvSpPr/>
          <p:nvPr/>
        </p:nvSpPr>
        <p:spPr>
          <a:xfrm>
            <a:off x="722494" y="1636048"/>
            <a:ext cx="109568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本次密码学实践作业完成时间为两周，遇到了很多问题也有很多的收获。通过本次作业，深刻的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  <a:p>
            <a:pPr defTabSz="1219170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charset="0"/>
              </a:rPr>
              <a:t>认识到了将知识运用到实践的重要性，通过实践，学习到了很多课本上学习不到的</a:t>
            </a:r>
            <a:r>
              <a:rPr lang="zh-CN" altLang="en-US" sz="2000" b="1" kern="0">
                <a:solidFill>
                  <a:schemeClr val="bg1"/>
                </a:solidFill>
                <a:ea typeface="微软雅黑" charset="0"/>
              </a:rPr>
              <a:t>知识。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5388115" y="175070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56888" y="2683298"/>
            <a:ext cx="5478231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>
                <a:gradFill>
                  <a:gsLst>
                    <a:gs pos="32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  <a:gs pos="69000">
                      <a:schemeClr val="accent3"/>
                    </a:gs>
                    <a:gs pos="97000">
                      <a:schemeClr val="accent4"/>
                    </a:gs>
                  </a:gsLst>
                  <a:path path="circle">
                    <a:fillToRect t="100000" r="100000"/>
                  </a:path>
                </a:gra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6600" b="1" dirty="0">
              <a:gradFill>
                <a:gsLst>
                  <a:gs pos="32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69000">
                    <a:schemeClr val="accent3"/>
                  </a:gs>
                  <a:gs pos="97000">
                    <a:schemeClr val="accent4"/>
                  </a:gs>
                </a:gsLst>
                <a:path path="circle">
                  <a:fillToRect t="100000" r="100000"/>
                </a:path>
              </a:gra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5555557" y="521350"/>
            <a:ext cx="1080886" cy="1080884"/>
            <a:chOff x="5431425" y="497164"/>
            <a:chExt cx="1482332" cy="1482330"/>
          </a:xfrm>
        </p:grpSpPr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751305" y="941168"/>
              <a:ext cx="842572" cy="614420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431425" y="497164"/>
              <a:ext cx="1482332" cy="148233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>
                  <a:solidFill>
                    <a:schemeClr val="bg1"/>
                  </a:solidFill>
                </a:rPr>
                <a:t>01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选题背景</a:t>
              </a:r>
              <a:endParaRPr lang="en-US" altLang="zh-CN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Calibri"/>
                  <a:ea typeface="宋体"/>
                </a:rPr>
                <a:t>BACKGROUND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7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4B881D-E69B-4858-B120-0D4E0A4B6AE6}"/>
              </a:ext>
            </a:extLst>
          </p:cNvPr>
          <p:cNvSpPr txBox="1"/>
          <p:nvPr/>
        </p:nvSpPr>
        <p:spPr>
          <a:xfrm>
            <a:off x="2416629" y="1302728"/>
            <a:ext cx="7884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选题主要内容为基于网页的密码学实践，将学习到的和新学习的密码学知识运用于实践中，主要包括三个部分</a:t>
            </a:r>
            <a:r>
              <a:rPr kumimoji="1" lang="zh-CN" altLang="en-US" sz="2400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18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grpSp>
        <p:nvGrpSpPr>
          <p:cNvPr id="27" name="组 26"/>
          <p:cNvGrpSpPr/>
          <p:nvPr/>
        </p:nvGrpSpPr>
        <p:grpSpPr>
          <a:xfrm>
            <a:off x="6607902" y="1740220"/>
            <a:ext cx="5001002" cy="461665"/>
            <a:chOff x="6607902" y="1566855"/>
            <a:chExt cx="5001002" cy="461665"/>
          </a:xfrm>
        </p:grpSpPr>
        <p:sp>
          <p:nvSpPr>
            <p:cNvPr id="28" name="矩形 27"/>
            <p:cNvSpPr/>
            <p:nvPr/>
          </p:nvSpPr>
          <p:spPr>
            <a:xfrm>
              <a:off x="6607902" y="1714409"/>
              <a:ext cx="4892435" cy="3089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endPara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07902" y="1566855"/>
              <a:ext cx="50010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ea typeface="微软雅黑" charset="0"/>
                </a:rPr>
                <a:t>基于网页的用户注册与登陆系统</a:t>
              </a:r>
              <a:endParaRPr lang="en-US" altLang="zh-CN" sz="24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130711" y="1473111"/>
            <a:ext cx="1227196" cy="1227194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1733581" y="1592747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charset="0"/>
              </a:rPr>
              <a:t>01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867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584077" y="337646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charset="0"/>
              </a:rPr>
              <a:t>基于网页的文件上传加密与数字签名系统</a:t>
            </a:r>
            <a:endParaRPr lang="en-US" altLang="zh-CN" sz="2400" b="1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5130711" y="2979050"/>
            <a:ext cx="1227196" cy="1227194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1733581" y="3098248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charset="0"/>
              </a:rPr>
              <a:t>02</a:t>
            </a:r>
          </a:p>
        </p:txBody>
      </p:sp>
      <p:cxnSp>
        <p:nvCxnSpPr>
          <p:cNvPr id="38" name="直线连接符 37"/>
          <p:cNvCxnSpPr/>
          <p:nvPr/>
        </p:nvCxnSpPr>
        <p:spPr>
          <a:xfrm>
            <a:off x="3671242" y="3592647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607902" y="489853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kern="0" dirty="0">
                <a:solidFill>
                  <a:schemeClr val="bg1"/>
                </a:solidFill>
                <a:ea typeface="微软雅黑" charset="0"/>
              </a:rPr>
              <a:t>基于网页的加密和文件下载与解密</a:t>
            </a:r>
            <a:endParaRPr lang="en-US" altLang="zh-CN" sz="2400" b="1" kern="0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5" name="组 44"/>
          <p:cNvGrpSpPr/>
          <p:nvPr/>
        </p:nvGrpSpPr>
        <p:grpSpPr>
          <a:xfrm>
            <a:off x="5130711" y="4484988"/>
            <a:ext cx="1227196" cy="1227194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1733581" y="4484988"/>
            <a:ext cx="11240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en-US" altLang="zh-CN" sz="6600" kern="0" dirty="0">
                <a:solidFill>
                  <a:schemeClr val="bg1"/>
                </a:solidFill>
                <a:ea typeface="微软雅黑" charset="0"/>
              </a:rPr>
              <a:t>03</a:t>
            </a:r>
          </a:p>
        </p:txBody>
      </p:sp>
      <p:cxnSp>
        <p:nvCxnSpPr>
          <p:cNvPr id="48" name="直线连接符 47"/>
          <p:cNvCxnSpPr/>
          <p:nvPr/>
        </p:nvCxnSpPr>
        <p:spPr>
          <a:xfrm>
            <a:off x="3671242" y="5098585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>
                  <a:solidFill>
                    <a:schemeClr val="bg1"/>
                  </a:solidFill>
                </a:rPr>
                <a:t>02</a:t>
              </a:r>
              <a:endParaRPr lang="zh-CN" alt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作品概述</a:t>
              </a:r>
              <a:endParaRPr lang="en-US" altLang="zh-CN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  <a:latin typeface="Calibri"/>
                  <a:ea typeface="宋体"/>
                </a:rPr>
                <a:t>INTRODUCTION</a:t>
              </a:r>
              <a:endParaRPr kumimoji="1" lang="zh-CN" altLang="en-US" sz="240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5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5713" r="24" b="14561"/>
          <a:stretch/>
        </p:blipFill>
        <p:spPr>
          <a:xfrm>
            <a:off x="852160" y="1219200"/>
            <a:ext cx="10261317" cy="4601759"/>
          </a:xfrm>
          <a:prstGeom prst="roundRect">
            <a:avLst>
              <a:gd name="adj" fmla="val 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1851736" y="1219200"/>
            <a:ext cx="3704713" cy="4601759"/>
          </a:xfrm>
          <a:prstGeom prst="rect">
            <a:avLst/>
          </a:prstGeom>
          <a:ln>
            <a:noFill/>
          </a:ln>
          <a:effectLst>
            <a:outerShdw blurRad="1143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3" name="组 42"/>
          <p:cNvGrpSpPr/>
          <p:nvPr/>
        </p:nvGrpSpPr>
        <p:grpSpPr>
          <a:xfrm>
            <a:off x="1781057" y="2658484"/>
            <a:ext cx="3775393" cy="2828759"/>
            <a:chOff x="6386081" y="1161251"/>
            <a:chExt cx="3775393" cy="2828759"/>
          </a:xfrm>
        </p:grpSpPr>
        <p:sp>
          <p:nvSpPr>
            <p:cNvPr id="53" name="矩形 52"/>
            <p:cNvSpPr/>
            <p:nvPr/>
          </p:nvSpPr>
          <p:spPr>
            <a:xfrm>
              <a:off x="6607901" y="1936114"/>
              <a:ext cx="3443765" cy="20538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使用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https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绑定证书到域名</a:t>
              </a:r>
              <a:endPara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实现用户注册，使用合法用户名和口令登陆到系统</a:t>
              </a:r>
              <a:endPara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存储用户口令的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hash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值及邮箱重置密码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6386081" y="1161251"/>
              <a:ext cx="3775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charset="0"/>
                </a:rPr>
                <a:t>基于网页的用户注册与登陆系统</a:t>
              </a:r>
              <a:endParaRPr lang="en-US" altLang="zh-CN" sz="20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2142433" y="2223497"/>
            <a:ext cx="545044" cy="397456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5713" r="24" b="14561"/>
          <a:stretch/>
        </p:blipFill>
        <p:spPr>
          <a:xfrm>
            <a:off x="852160" y="1219200"/>
            <a:ext cx="10261317" cy="4601759"/>
          </a:xfrm>
          <a:prstGeom prst="roundRect">
            <a:avLst>
              <a:gd name="adj" fmla="val 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1851736" y="1219200"/>
            <a:ext cx="3704713" cy="4601759"/>
          </a:xfrm>
          <a:prstGeom prst="rect">
            <a:avLst/>
          </a:prstGeom>
          <a:ln>
            <a:noFill/>
          </a:ln>
          <a:effectLst>
            <a:outerShdw blurRad="1143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3" name="组 42"/>
          <p:cNvGrpSpPr/>
          <p:nvPr/>
        </p:nvGrpSpPr>
        <p:grpSpPr>
          <a:xfrm>
            <a:off x="1781057" y="2658484"/>
            <a:ext cx="3877985" cy="2828759"/>
            <a:chOff x="6386081" y="1161251"/>
            <a:chExt cx="3877985" cy="2828759"/>
          </a:xfrm>
        </p:grpSpPr>
        <p:sp>
          <p:nvSpPr>
            <p:cNvPr id="53" name="矩形 52"/>
            <p:cNvSpPr/>
            <p:nvPr/>
          </p:nvSpPr>
          <p:spPr>
            <a:xfrm>
              <a:off x="6607901" y="1936114"/>
              <a:ext cx="3443765" cy="20538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允许用户上传文件，限制文件大小与类型</a:t>
              </a:r>
              <a:endPara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禁止匿名用户上传文件</a:t>
              </a:r>
              <a:endPara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对文件进行加密与数字签名存储及文件秒传的功能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6386081" y="1161251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基于网页的文件上传加密与数字签名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2142433" y="2223497"/>
            <a:ext cx="545044" cy="397456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t="5713" r="24" b="14561"/>
          <a:stretch/>
        </p:blipFill>
        <p:spPr>
          <a:xfrm>
            <a:off x="852160" y="1219200"/>
            <a:ext cx="10261317" cy="4601759"/>
          </a:xfrm>
          <a:prstGeom prst="roundRect">
            <a:avLst>
              <a:gd name="adj" fmla="val 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1816396" y="1219200"/>
            <a:ext cx="3704713" cy="4601759"/>
          </a:xfrm>
          <a:prstGeom prst="rect">
            <a:avLst/>
          </a:prstGeom>
          <a:ln>
            <a:noFill/>
          </a:ln>
          <a:effectLst>
            <a:outerShdw blurRad="1143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3" name="组 42"/>
          <p:cNvGrpSpPr/>
          <p:nvPr/>
        </p:nvGrpSpPr>
        <p:grpSpPr>
          <a:xfrm>
            <a:off x="1781057" y="2620953"/>
            <a:ext cx="3911648" cy="2428649"/>
            <a:chOff x="6386081" y="1161251"/>
            <a:chExt cx="3911648" cy="2428649"/>
          </a:xfrm>
        </p:grpSpPr>
        <p:sp>
          <p:nvSpPr>
            <p:cNvPr id="53" name="矩形 52"/>
            <p:cNvSpPr/>
            <p:nvPr/>
          </p:nvSpPr>
          <p:spPr>
            <a:xfrm>
              <a:off x="6607901" y="1936114"/>
              <a:ext cx="3443765" cy="165378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实现文件数字签名验证与解密文件的下载</a:t>
              </a:r>
              <a:endPara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实现文件分享及匿名用户的下载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6386081" y="1161251"/>
              <a:ext cx="39116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ea typeface="微软雅黑" charset="0"/>
                </a:rPr>
                <a:t>基于网页的加密文件下载与解密</a:t>
              </a:r>
              <a:endParaRPr lang="en-US" altLang="zh-CN" sz="20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2142433" y="2223497"/>
            <a:ext cx="545044" cy="397456"/>
          </a:xfrm>
          <a:custGeom>
            <a:avLst/>
            <a:gdLst>
              <a:gd name="T0" fmla="*/ 1034 w 2022"/>
              <a:gd name="T1" fmla="*/ 210 h 1466"/>
              <a:gd name="T2" fmla="*/ 1034 w 2022"/>
              <a:gd name="T3" fmla="*/ 210 h 1466"/>
              <a:gd name="T4" fmla="*/ 1395 w 2022"/>
              <a:gd name="T5" fmla="*/ 46 h 1466"/>
              <a:gd name="T6" fmla="*/ 1487 w 2022"/>
              <a:gd name="T7" fmla="*/ 40 h 1466"/>
              <a:gd name="T8" fmla="*/ 1888 w 2022"/>
              <a:gd name="T9" fmla="*/ 99 h 1466"/>
              <a:gd name="T10" fmla="*/ 1888 w 2022"/>
              <a:gd name="T11" fmla="*/ 1249 h 1466"/>
              <a:gd name="T12" fmla="*/ 1467 w 2022"/>
              <a:gd name="T13" fmla="*/ 1137 h 1466"/>
              <a:gd name="T14" fmla="*/ 1397 w 2022"/>
              <a:gd name="T15" fmla="*/ 1132 h 1466"/>
              <a:gd name="T16" fmla="*/ 1034 w 2022"/>
              <a:gd name="T17" fmla="*/ 1232 h 1466"/>
              <a:gd name="T18" fmla="*/ 1034 w 2022"/>
              <a:gd name="T19" fmla="*/ 210 h 1466"/>
              <a:gd name="T20" fmla="*/ 134 w 2022"/>
              <a:gd name="T21" fmla="*/ 99 h 1466"/>
              <a:gd name="T22" fmla="*/ 134 w 2022"/>
              <a:gd name="T23" fmla="*/ 99 h 1466"/>
              <a:gd name="T24" fmla="*/ 534 w 2022"/>
              <a:gd name="T25" fmla="*/ 40 h 1466"/>
              <a:gd name="T26" fmla="*/ 626 w 2022"/>
              <a:gd name="T27" fmla="*/ 46 h 1466"/>
              <a:gd name="T28" fmla="*/ 988 w 2022"/>
              <a:gd name="T29" fmla="*/ 210 h 1466"/>
              <a:gd name="T30" fmla="*/ 988 w 2022"/>
              <a:gd name="T31" fmla="*/ 1232 h 1466"/>
              <a:gd name="T32" fmla="*/ 625 w 2022"/>
              <a:gd name="T33" fmla="*/ 1132 h 1466"/>
              <a:gd name="T34" fmla="*/ 555 w 2022"/>
              <a:gd name="T35" fmla="*/ 1137 h 1466"/>
              <a:gd name="T36" fmla="*/ 134 w 2022"/>
              <a:gd name="T37" fmla="*/ 1249 h 1466"/>
              <a:gd name="T38" fmla="*/ 134 w 2022"/>
              <a:gd name="T39" fmla="*/ 99 h 1466"/>
              <a:gd name="T40" fmla="*/ 1928 w 2022"/>
              <a:gd name="T41" fmla="*/ 203 h 1466"/>
              <a:gd name="T42" fmla="*/ 1928 w 2022"/>
              <a:gd name="T43" fmla="*/ 203 h 1466"/>
              <a:gd name="T44" fmla="*/ 1928 w 2022"/>
              <a:gd name="T45" fmla="*/ 68 h 1466"/>
              <a:gd name="T46" fmla="*/ 1487 w 2022"/>
              <a:gd name="T47" fmla="*/ 0 h 1466"/>
              <a:gd name="T48" fmla="*/ 1390 w 2022"/>
              <a:gd name="T49" fmla="*/ 6 h 1466"/>
              <a:gd name="T50" fmla="*/ 1011 w 2022"/>
              <a:gd name="T51" fmla="*/ 177 h 1466"/>
              <a:gd name="T52" fmla="*/ 632 w 2022"/>
              <a:gd name="T53" fmla="*/ 6 h 1466"/>
              <a:gd name="T54" fmla="*/ 534 w 2022"/>
              <a:gd name="T55" fmla="*/ 0 h 1466"/>
              <a:gd name="T56" fmla="*/ 94 w 2022"/>
              <a:gd name="T57" fmla="*/ 68 h 1466"/>
              <a:gd name="T58" fmla="*/ 94 w 2022"/>
              <a:gd name="T59" fmla="*/ 203 h 1466"/>
              <a:gd name="T60" fmla="*/ 0 w 2022"/>
              <a:gd name="T61" fmla="*/ 227 h 1466"/>
              <a:gd name="T62" fmla="*/ 0 w 2022"/>
              <a:gd name="T63" fmla="*/ 1466 h 1466"/>
              <a:gd name="T64" fmla="*/ 467 w 2022"/>
              <a:gd name="T65" fmla="*/ 1335 h 1466"/>
              <a:gd name="T66" fmla="*/ 905 w 2022"/>
              <a:gd name="T67" fmla="*/ 1412 h 1466"/>
              <a:gd name="T68" fmla="*/ 905 w 2022"/>
              <a:gd name="T69" fmla="*/ 1466 h 1466"/>
              <a:gd name="T70" fmla="*/ 1116 w 2022"/>
              <a:gd name="T71" fmla="*/ 1466 h 1466"/>
              <a:gd name="T72" fmla="*/ 1116 w 2022"/>
              <a:gd name="T73" fmla="*/ 1412 h 1466"/>
              <a:gd name="T74" fmla="*/ 1555 w 2022"/>
              <a:gd name="T75" fmla="*/ 1335 h 1466"/>
              <a:gd name="T76" fmla="*/ 2022 w 2022"/>
              <a:gd name="T77" fmla="*/ 1466 h 1466"/>
              <a:gd name="T78" fmla="*/ 2022 w 2022"/>
              <a:gd name="T79" fmla="*/ 227 h 1466"/>
              <a:gd name="T80" fmla="*/ 1928 w 2022"/>
              <a:gd name="T81" fmla="*/ 203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22" h="1466">
                <a:moveTo>
                  <a:pt x="1034" y="210"/>
                </a:moveTo>
                <a:lnTo>
                  <a:pt x="1034" y="210"/>
                </a:lnTo>
                <a:cubicBezTo>
                  <a:pt x="1077" y="175"/>
                  <a:pt x="1220" y="68"/>
                  <a:pt x="1395" y="46"/>
                </a:cubicBezTo>
                <a:cubicBezTo>
                  <a:pt x="1423" y="42"/>
                  <a:pt x="1454" y="40"/>
                  <a:pt x="1487" y="40"/>
                </a:cubicBezTo>
                <a:cubicBezTo>
                  <a:pt x="1645" y="40"/>
                  <a:pt x="1820" y="81"/>
                  <a:pt x="1888" y="99"/>
                </a:cubicBezTo>
                <a:lnTo>
                  <a:pt x="1888" y="1249"/>
                </a:lnTo>
                <a:cubicBezTo>
                  <a:pt x="1803" y="1218"/>
                  <a:pt x="1631" y="1161"/>
                  <a:pt x="1467" y="1137"/>
                </a:cubicBezTo>
                <a:cubicBezTo>
                  <a:pt x="1445" y="1134"/>
                  <a:pt x="1421" y="1132"/>
                  <a:pt x="1397" y="1132"/>
                </a:cubicBezTo>
                <a:cubicBezTo>
                  <a:pt x="1252" y="1132"/>
                  <a:pt x="1112" y="1192"/>
                  <a:pt x="1034" y="1232"/>
                </a:cubicBezTo>
                <a:lnTo>
                  <a:pt x="1034" y="210"/>
                </a:lnTo>
                <a:close/>
                <a:moveTo>
                  <a:pt x="134" y="99"/>
                </a:moveTo>
                <a:lnTo>
                  <a:pt x="134" y="99"/>
                </a:lnTo>
                <a:cubicBezTo>
                  <a:pt x="201" y="81"/>
                  <a:pt x="376" y="40"/>
                  <a:pt x="534" y="40"/>
                </a:cubicBezTo>
                <a:cubicBezTo>
                  <a:pt x="568" y="40"/>
                  <a:pt x="599" y="42"/>
                  <a:pt x="626" y="46"/>
                </a:cubicBezTo>
                <a:cubicBezTo>
                  <a:pt x="802" y="68"/>
                  <a:pt x="945" y="175"/>
                  <a:pt x="988" y="210"/>
                </a:cubicBezTo>
                <a:lnTo>
                  <a:pt x="988" y="1232"/>
                </a:lnTo>
                <a:cubicBezTo>
                  <a:pt x="910" y="1192"/>
                  <a:pt x="770" y="1132"/>
                  <a:pt x="625" y="1132"/>
                </a:cubicBezTo>
                <a:cubicBezTo>
                  <a:pt x="601" y="1132"/>
                  <a:pt x="577" y="1134"/>
                  <a:pt x="555" y="1137"/>
                </a:cubicBezTo>
                <a:cubicBezTo>
                  <a:pt x="391" y="1161"/>
                  <a:pt x="219" y="1218"/>
                  <a:pt x="134" y="1249"/>
                </a:cubicBezTo>
                <a:lnTo>
                  <a:pt x="134" y="99"/>
                </a:lnTo>
                <a:close/>
                <a:moveTo>
                  <a:pt x="1928" y="203"/>
                </a:moveTo>
                <a:lnTo>
                  <a:pt x="1928" y="203"/>
                </a:lnTo>
                <a:lnTo>
                  <a:pt x="1928" y="68"/>
                </a:lnTo>
                <a:cubicBezTo>
                  <a:pt x="1928" y="68"/>
                  <a:pt x="1696" y="0"/>
                  <a:pt x="1487" y="0"/>
                </a:cubicBezTo>
                <a:cubicBezTo>
                  <a:pt x="1454" y="0"/>
                  <a:pt x="1421" y="2"/>
                  <a:pt x="1390" y="6"/>
                </a:cubicBezTo>
                <a:cubicBezTo>
                  <a:pt x="1207" y="30"/>
                  <a:pt x="1059" y="138"/>
                  <a:pt x="1011" y="177"/>
                </a:cubicBezTo>
                <a:cubicBezTo>
                  <a:pt x="963" y="138"/>
                  <a:pt x="815" y="30"/>
                  <a:pt x="632" y="6"/>
                </a:cubicBezTo>
                <a:cubicBezTo>
                  <a:pt x="601" y="2"/>
                  <a:pt x="568" y="0"/>
                  <a:pt x="534" y="0"/>
                </a:cubicBezTo>
                <a:cubicBezTo>
                  <a:pt x="326" y="0"/>
                  <a:pt x="94" y="68"/>
                  <a:pt x="94" y="68"/>
                </a:cubicBezTo>
                <a:lnTo>
                  <a:pt x="94" y="203"/>
                </a:lnTo>
                <a:cubicBezTo>
                  <a:pt x="36" y="216"/>
                  <a:pt x="0" y="227"/>
                  <a:pt x="0" y="227"/>
                </a:cubicBezTo>
                <a:lnTo>
                  <a:pt x="0" y="1466"/>
                </a:lnTo>
                <a:cubicBezTo>
                  <a:pt x="0" y="1466"/>
                  <a:pt x="243" y="1368"/>
                  <a:pt x="467" y="1335"/>
                </a:cubicBezTo>
                <a:cubicBezTo>
                  <a:pt x="605" y="1315"/>
                  <a:pt x="787" y="1368"/>
                  <a:pt x="905" y="1412"/>
                </a:cubicBezTo>
                <a:lnTo>
                  <a:pt x="905" y="1466"/>
                </a:lnTo>
                <a:lnTo>
                  <a:pt x="1116" y="1466"/>
                </a:lnTo>
                <a:lnTo>
                  <a:pt x="1116" y="1412"/>
                </a:lnTo>
                <a:cubicBezTo>
                  <a:pt x="1235" y="1368"/>
                  <a:pt x="1417" y="1315"/>
                  <a:pt x="1555" y="1335"/>
                </a:cubicBezTo>
                <a:cubicBezTo>
                  <a:pt x="1779" y="1368"/>
                  <a:pt x="2022" y="1466"/>
                  <a:pt x="2022" y="1466"/>
                </a:cubicBezTo>
                <a:lnTo>
                  <a:pt x="2022" y="227"/>
                </a:lnTo>
                <a:cubicBezTo>
                  <a:pt x="2022" y="227"/>
                  <a:pt x="1986" y="216"/>
                  <a:pt x="1928" y="20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655</Words>
  <Application>Microsoft Office PowerPoint</Application>
  <PresentationFormat>宽屏</PresentationFormat>
  <Paragraphs>114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林 淑琪</cp:lastModifiedBy>
  <cp:revision>156</cp:revision>
  <dcterms:created xsi:type="dcterms:W3CDTF">2015-08-18T02:51:41Z</dcterms:created>
  <dcterms:modified xsi:type="dcterms:W3CDTF">2018-07-29T08:43:10Z</dcterms:modified>
  <cp:category/>
</cp:coreProperties>
</file>