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FBD1D-F0EB-CCCB-9529-E678B45A0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F93645-8D0B-9CAC-B210-28F647F37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468B2A-0848-0930-66F6-4C1BC0D8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45CE-BB6E-4747-8643-D43BAF978AB8}" type="datetimeFigureOut">
              <a:rPr lang="es-PE" smtClean="0"/>
              <a:t>30/07/2022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13E8E4-C19F-9F0D-1252-2580A875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6DC21-A96E-7281-2230-6E7F3CAB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C9DF-9339-4C4F-ACBB-54CAE09F3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236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C0E0A-E662-B933-4913-4410C6DE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914CE8-9514-617A-CDCF-26429A4F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FF2714-6C63-A6A0-A5A8-5C6DB885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45CE-BB6E-4747-8643-D43BAF978AB8}" type="datetimeFigureOut">
              <a:rPr lang="es-PE" smtClean="0"/>
              <a:t>30/07/2022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66C662-1E3E-3467-A017-B2913337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630CC6-84F0-7F55-BE45-D5EAD91C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C9DF-9339-4C4F-ACBB-54CAE09F3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286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BE5736-8332-9526-8D62-97ACB0CFE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621E84-CC29-1241-C1F9-E3DD6F2BD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99B5D6-C346-E8BF-ECA0-175F289D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45CE-BB6E-4747-8643-D43BAF978AB8}" type="datetimeFigureOut">
              <a:rPr lang="es-PE" smtClean="0"/>
              <a:t>30/07/2022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126FF6-1658-3069-9771-6B6EDE75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23970-FA73-D625-5685-8391ACBA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C9DF-9339-4C4F-ACBB-54CAE09F3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495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A9321-264C-384F-D8DF-02EF24B6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77FD0-3D96-5AAC-A689-092FCD2A1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644E76-0C2D-3970-34BD-A4D8E46A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45CE-BB6E-4747-8643-D43BAF978AB8}" type="datetimeFigureOut">
              <a:rPr lang="es-PE" smtClean="0"/>
              <a:t>30/07/2022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7147E7-187B-B0E1-9F50-1D9B0ED9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EDF268-AFB6-0033-4D9E-21713B1C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C9DF-9339-4C4F-ACBB-54CAE09F3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920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6C3F5-AFCD-F537-AA14-050E8022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6C98CB-2BA2-4615-DE4D-6D3DF0FC2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7F38B0-749C-FA3C-E96E-AF3B7744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45CE-BB6E-4747-8643-D43BAF978AB8}" type="datetimeFigureOut">
              <a:rPr lang="es-PE" smtClean="0"/>
              <a:t>30/07/2022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B3FD25-9B1A-8DD9-D28A-EC1378C2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548C8-6903-A602-A28D-92FC1836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C9DF-9339-4C4F-ACBB-54CAE09F3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364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C800B-2881-A8F5-834F-9AE62E4E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099DC-B929-9B89-11E7-AA4996D27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8C9D92-6DA9-D877-1C11-B18DDF99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D1A482-148D-D9C6-36BE-C336CE6B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45CE-BB6E-4747-8643-D43BAF978AB8}" type="datetimeFigureOut">
              <a:rPr lang="es-PE" smtClean="0"/>
              <a:t>30/07/2022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CBDF5D-88B6-0E1E-D40C-A67D8E78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DD9528-9CB7-9D1C-6EFC-DA9CFF79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C9DF-9339-4C4F-ACBB-54CAE09F3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455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2342-2170-8B64-C2AA-69CBD5B3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747935-1A70-9966-CC27-352D19CEB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D64D5E-7D78-7249-0266-A1C6BB64E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84C6B2-6965-0C74-4A28-EADB93460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96BC3D-0793-B845-ED97-45F2657EA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F4EB77-D803-8E30-82D1-E3F79A00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45CE-BB6E-4747-8643-D43BAF978AB8}" type="datetimeFigureOut">
              <a:rPr lang="es-PE" smtClean="0"/>
              <a:t>30/07/2022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63B738-9E56-82FB-EFBA-84F3E797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45EC6D-05AA-7ABA-8589-F57543B8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C9DF-9339-4C4F-ACBB-54CAE09F3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500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7AAB9-37D1-9B48-2B0E-9497B408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427E89-5DF5-814C-5853-DC529661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45CE-BB6E-4747-8643-D43BAF978AB8}" type="datetimeFigureOut">
              <a:rPr lang="es-PE" smtClean="0"/>
              <a:t>30/07/2022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365167-CA5D-B62E-4F6E-25512B20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061FA8-E41B-8A55-E65C-84A230B9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C9DF-9339-4C4F-ACBB-54CAE09F3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51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84C6AF-5390-9E9C-DB41-6FB8B85B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45CE-BB6E-4747-8643-D43BAF978AB8}" type="datetimeFigureOut">
              <a:rPr lang="es-PE" smtClean="0"/>
              <a:t>30/07/2022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1BF75D-25EA-655F-4C44-E0E66F64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1F2A93-AC0C-375F-0AED-489D7A86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C9DF-9339-4C4F-ACBB-54CAE09F3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131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9D9D8-8A8A-F9B0-4E0B-F3F87ABE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17BB4-F394-4860-E641-22D30B92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9509C6-9D0C-FBD3-A4BF-25C7999CF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AC5B06-5684-967E-F6F3-ADDD424E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45CE-BB6E-4747-8643-D43BAF978AB8}" type="datetimeFigureOut">
              <a:rPr lang="es-PE" smtClean="0"/>
              <a:t>30/07/2022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0184DA-2629-3D20-9496-8494CA3C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4C5B3C-06B2-11D1-B634-E3AC97F4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C9DF-9339-4C4F-ACBB-54CAE09F3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211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21BD1-2BAC-DF8F-CC28-330A4F09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A44E18-1167-0602-6038-F68E551F2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F78EF0-D628-0DA2-8E49-D312A32F7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C7039C-811B-2283-415D-CCBE9394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45CE-BB6E-4747-8643-D43BAF978AB8}" type="datetimeFigureOut">
              <a:rPr lang="es-PE" smtClean="0"/>
              <a:t>30/07/2022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324207-BA53-661C-806B-3977E536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DCBA02-35AA-2ADF-F20C-250BA9C8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C9DF-9339-4C4F-ACBB-54CAE09F3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218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8F8AA4-2482-61BD-CAE4-DEC54BFA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651954-4762-2830-B75F-F0CF7B37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94D35-903B-8097-7399-E445203B0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45CE-BB6E-4747-8643-D43BAF978AB8}" type="datetimeFigureOut">
              <a:rPr lang="es-PE" smtClean="0"/>
              <a:t>30/07/2022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937427-1837-2925-3680-7528D115B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367CB-2793-3998-2B8C-D69FB25AD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C9DF-9339-4C4F-ACBB-54CAE09F3C5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973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0209EBB-2016-F181-3499-C397865A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13"/>
            <a:ext cx="12192000" cy="67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5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8C4D87-79A4-E565-EAC9-BFB158425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796"/>
            <a:ext cx="12192000" cy="644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7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F4C2E1-7B90-C250-4B0B-FA7025E7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7" y="0"/>
            <a:ext cx="12052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7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13CEF7-C7E7-DF00-7E8A-3D9E65EE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011"/>
            <a:ext cx="12192000" cy="636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9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B4034E-DBEA-4639-66BC-B2EBAFE2C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6"/>
            <a:ext cx="12192000" cy="67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2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F8466B-C9ED-F2A4-7901-AC5F6C87F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65"/>
            <a:ext cx="12192000" cy="677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6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966FF97-1AAF-4684-7565-5C487D43E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936"/>
            <a:ext cx="12192000" cy="63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6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068E383-CB5B-5CDC-58E4-D93C17FF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180"/>
            <a:ext cx="12192000" cy="66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28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Carlos Belen Florencio</dc:creator>
  <cp:lastModifiedBy>Roberto Carlos Belen Florencio</cp:lastModifiedBy>
  <cp:revision>1</cp:revision>
  <dcterms:created xsi:type="dcterms:W3CDTF">2022-07-30T06:59:46Z</dcterms:created>
  <dcterms:modified xsi:type="dcterms:W3CDTF">2022-07-30T07:04:16Z</dcterms:modified>
</cp:coreProperties>
</file>