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69" r:id="rId6"/>
    <p:sldId id="271" r:id="rId7"/>
    <p:sldId id="258" r:id="rId8"/>
    <p:sldId id="260" r:id="rId9"/>
    <p:sldId id="261" r:id="rId10"/>
    <p:sldId id="262" r:id="rId11"/>
    <p:sldId id="272" r:id="rId12"/>
    <p:sldId id="264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954" y="31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1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noProof="0" dirty="0"/>
            <a:t>Tarefa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5C5FD-376A-15FF-7C21-D9E9F3CC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25D2F8-6F2D-7E6F-7286-2B9810D6D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611539-2366-C805-AABA-978ADC051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E4E354-3F10-A094-EC54-CE9D2AAA8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0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AA6A5-89C4-B2ED-034A-D76A391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DDCF66-61F2-00C5-5F50-29DCDD40E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448826-C3DC-53AE-0C41-18BFBB6B1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320524-827B-18D6-9D58-28ABB04D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90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05/10/2025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Oficina: do UCM ao IDS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Elaboração de requisitos de informação a partir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 da oficina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07BE-514F-2FAF-8074-36EB1EC6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142FE731-7CBA-4C1F-9B1A-B944C50C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Programação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3A343DA0-1CBD-C32D-E13D-0FB1DEE6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153672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F831A-CCD4-081A-1C79-D9020FFF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1DC95FBF-B62D-4498-4F5E-500CC42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Programação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A1C9A026-C997-030D-C5EC-36951E01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259154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Layout de dois conteúdos com tabela</a:t>
            </a:r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5986591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 dirty="0"/>
              <a:t>Adicionar título de slide – 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42</TotalTime>
  <Words>171</Words>
  <Application>Microsoft Office PowerPoint</Application>
  <PresentationFormat>Personalizar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Matemática 16:9</vt:lpstr>
      <vt:lpstr>Oficina: do UCM ao IDS</vt:lpstr>
      <vt:lpstr>Apresentação da oficina</vt:lpstr>
      <vt:lpstr>Programação</vt:lpstr>
      <vt:lpstr>Programação</vt:lpstr>
      <vt:lpstr>Layout de dois conteúdos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Alexandre Dias</dc:creator>
  <cp:lastModifiedBy>Carlos Alexandre Dias</cp:lastModifiedBy>
  <cp:revision>1</cp:revision>
  <dcterms:created xsi:type="dcterms:W3CDTF">2025-10-05T21:54:49Z</dcterms:created>
  <dcterms:modified xsi:type="dcterms:W3CDTF">2025-10-05T22:37:22Z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