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Navigation in VR Space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FHNW IP5 Project </a:t>
            </a:r>
          </a:p>
          <a:p>
            <a:r>
              <a:rPr lang="de-CH" dirty="0"/>
              <a:t>Dominic Bär &amp; Marcel Groux</a:t>
            </a:r>
          </a:p>
        </p:txBody>
      </p:sp>
    </p:spTree>
    <p:extLst>
      <p:ext uri="{BB962C8B-B14F-4D97-AF65-F5344CB8AC3E}">
        <p14:creationId xmlns:p14="http://schemas.microsoft.com/office/powerpoint/2010/main" val="412714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Community </a:t>
            </a:r>
            <a:r>
              <a:rPr lang="de-CH" dirty="0" err="1"/>
              <a:t>provides</a:t>
            </a:r>
            <a:r>
              <a:rPr lang="de-CH" dirty="0"/>
              <a:t> a </a:t>
            </a:r>
            <a:r>
              <a:rPr lang="de-CH" dirty="0" err="1"/>
              <a:t>varity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navigation</a:t>
            </a:r>
            <a:r>
              <a:rPr lang="de-CH" dirty="0"/>
              <a:t> </a:t>
            </a:r>
            <a:r>
              <a:rPr lang="de-CH" dirty="0" err="1"/>
              <a:t>methods</a:t>
            </a:r>
            <a:endParaRPr lang="de-CH" dirty="0"/>
          </a:p>
          <a:p>
            <a:r>
              <a:rPr lang="de-CH" dirty="0"/>
              <a:t>Current concepts not necessarily suited </a:t>
            </a:r>
          </a:p>
          <a:p>
            <a:pPr lvl="1"/>
            <a:r>
              <a:rPr lang="de-CH" dirty="0"/>
              <a:t>New virtual reality hardware </a:t>
            </a:r>
          </a:p>
          <a:p>
            <a:pPr lvl="1"/>
            <a:r>
              <a:rPr lang="de-CH" dirty="0"/>
              <a:t>Technical research</a:t>
            </a:r>
          </a:p>
          <a:p>
            <a:pPr lvl="1"/>
            <a:r>
              <a:rPr lang="de-CH" dirty="0"/>
              <a:t>Usage in productive application with users that have varying experience and know-how with virtual reality</a:t>
            </a:r>
          </a:p>
        </p:txBody>
      </p:sp>
    </p:spTree>
    <p:extLst>
      <p:ext uri="{BB962C8B-B14F-4D97-AF65-F5344CB8AC3E}">
        <p14:creationId xmlns:p14="http://schemas.microsoft.com/office/powerpoint/2010/main" val="256221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Prototype </a:t>
            </a:r>
            <a:r>
              <a:rPr lang="de-CH" dirty="0" err="1"/>
              <a:t>implementation</a:t>
            </a:r>
            <a:r>
              <a:rPr lang="de-CH" dirty="0"/>
              <a:t> </a:t>
            </a:r>
          </a:p>
          <a:p>
            <a:r>
              <a:rPr lang="de-CH" dirty="0"/>
              <a:t>Suggestions about the suitability of </a:t>
            </a:r>
            <a:r>
              <a:rPr lang="de-CH"/>
              <a:t>navigation methods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573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navigation</a:t>
            </a:r>
            <a:r>
              <a:rPr lang="de-CH" dirty="0"/>
              <a:t> </a:t>
            </a:r>
            <a:r>
              <a:rPr lang="de-CH" dirty="0" err="1"/>
              <a:t>methods</a:t>
            </a:r>
            <a:endParaRPr lang="de-CH" dirty="0"/>
          </a:p>
          <a:p>
            <a:r>
              <a:rPr lang="de-CH" dirty="0"/>
              <a:t>Parameters</a:t>
            </a:r>
          </a:p>
          <a:p>
            <a:r>
              <a:rPr lang="de-CH" dirty="0"/>
              <a:t>Game </a:t>
            </a:r>
            <a:r>
              <a:rPr lang="de-CH" dirty="0" err="1"/>
              <a:t>engine</a:t>
            </a:r>
            <a:r>
              <a:rPr lang="de-CH" dirty="0"/>
              <a:t>: </a:t>
            </a:r>
            <a:r>
              <a:rPr lang="de-CH" b="1" dirty="0"/>
              <a:t>Unity3D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b="1" dirty="0"/>
              <a:t>UnrealEngine4</a:t>
            </a:r>
          </a:p>
          <a:p>
            <a:r>
              <a:rPr lang="de-CH" dirty="0"/>
              <a:t>Virtual </a:t>
            </a:r>
            <a:r>
              <a:rPr lang="de-CH" dirty="0" err="1"/>
              <a:t>reality</a:t>
            </a:r>
            <a:r>
              <a:rPr lang="de-CH" dirty="0"/>
              <a:t> </a:t>
            </a:r>
            <a:r>
              <a:rPr lang="de-CH" dirty="0" err="1"/>
              <a:t>hardware</a:t>
            </a:r>
            <a:r>
              <a:rPr lang="de-CH" dirty="0"/>
              <a:t>: </a:t>
            </a:r>
            <a:r>
              <a:rPr lang="de-CH" b="1" dirty="0"/>
              <a:t>HTC Vive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b="1" dirty="0" err="1"/>
              <a:t>Oculus</a:t>
            </a:r>
            <a:r>
              <a:rPr lang="de-CH" b="1" dirty="0"/>
              <a:t> Rift</a:t>
            </a:r>
          </a:p>
        </p:txBody>
      </p:sp>
    </p:spTree>
    <p:extLst>
      <p:ext uri="{BB962C8B-B14F-4D97-AF65-F5344CB8AC3E}">
        <p14:creationId xmlns:p14="http://schemas.microsoft.com/office/powerpoint/2010/main" val="228006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Navigation </a:t>
            </a:r>
            <a:r>
              <a:rPr lang="de-CH" dirty="0" err="1"/>
              <a:t>Methods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Teleport</a:t>
            </a:r>
            <a:endParaRPr lang="de-CH" dirty="0"/>
          </a:p>
          <a:p>
            <a:r>
              <a:rPr lang="de-CH" dirty="0" err="1"/>
              <a:t>Jumping</a:t>
            </a:r>
            <a:endParaRPr lang="de-CH" dirty="0"/>
          </a:p>
          <a:p>
            <a:r>
              <a:rPr lang="de-CH" dirty="0"/>
              <a:t>Walking in Place</a:t>
            </a:r>
          </a:p>
          <a:p>
            <a:r>
              <a:rPr lang="de-CH" dirty="0"/>
              <a:t>Walking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Leaning</a:t>
            </a:r>
            <a:endParaRPr lang="de-CH" dirty="0"/>
          </a:p>
          <a:p>
            <a:r>
              <a:rPr lang="de-CH" dirty="0" err="1"/>
              <a:t>Scaled</a:t>
            </a:r>
            <a:r>
              <a:rPr lang="de-CH" dirty="0"/>
              <a:t> Walking</a:t>
            </a:r>
          </a:p>
        </p:txBody>
      </p:sp>
    </p:spTree>
    <p:extLst>
      <p:ext uri="{BB962C8B-B14F-4D97-AF65-F5344CB8AC3E}">
        <p14:creationId xmlns:p14="http://schemas.microsoft.com/office/powerpoint/2010/main" val="353085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Unreal Demo</a:t>
            </a:r>
          </a:p>
        </p:txBody>
      </p:sp>
    </p:spTree>
    <p:extLst>
      <p:ext uri="{BB962C8B-B14F-4D97-AF65-F5344CB8AC3E}">
        <p14:creationId xmlns:p14="http://schemas.microsoft.com/office/powerpoint/2010/main" val="363069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Experience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virtual</a:t>
            </a:r>
            <a:r>
              <a:rPr lang="de-CH" dirty="0"/>
              <a:t> </a:t>
            </a:r>
            <a:r>
              <a:rPr lang="de-CH" dirty="0" err="1"/>
              <a:t>reality</a:t>
            </a:r>
            <a:endParaRPr lang="de-CH" dirty="0"/>
          </a:p>
          <a:p>
            <a:pPr lvl="1"/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groups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compare</a:t>
            </a:r>
            <a:endParaRPr lang="de-CH" dirty="0"/>
          </a:p>
          <a:p>
            <a:r>
              <a:rPr lang="de-CH" dirty="0"/>
              <a:t>Quality </a:t>
            </a:r>
            <a:r>
              <a:rPr lang="de-CH" dirty="0" err="1"/>
              <a:t>Factors</a:t>
            </a:r>
            <a:endParaRPr lang="de-CH" dirty="0"/>
          </a:p>
          <a:p>
            <a:pPr lvl="1"/>
            <a:r>
              <a:rPr lang="de-CH" dirty="0" err="1"/>
              <a:t>Ease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Learning</a:t>
            </a:r>
          </a:p>
          <a:p>
            <a:pPr lvl="1"/>
            <a:r>
              <a:rPr lang="de-CH" dirty="0" err="1"/>
              <a:t>Ease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  <a:p>
            <a:pPr lvl="1"/>
            <a:r>
              <a:rPr lang="de-CH" dirty="0" err="1"/>
              <a:t>Accuracy</a:t>
            </a:r>
            <a:endParaRPr lang="de-CH" dirty="0"/>
          </a:p>
          <a:p>
            <a:pPr lvl="1"/>
            <a:r>
              <a:rPr lang="de-CH" dirty="0"/>
              <a:t>Information </a:t>
            </a:r>
            <a:r>
              <a:rPr lang="de-CH" dirty="0" err="1"/>
              <a:t>Gathering</a:t>
            </a:r>
            <a:endParaRPr lang="de-CH" dirty="0"/>
          </a:p>
          <a:p>
            <a:pPr lvl="1"/>
            <a:r>
              <a:rPr lang="de-CH" dirty="0"/>
              <a:t>Speed</a:t>
            </a:r>
          </a:p>
          <a:p>
            <a:pPr lvl="1"/>
            <a:r>
              <a:rPr lang="de-CH" dirty="0"/>
              <a:t>Presence</a:t>
            </a:r>
          </a:p>
          <a:p>
            <a:r>
              <a:rPr lang="de-CH" dirty="0"/>
              <a:t>14 </a:t>
            </a:r>
            <a:r>
              <a:rPr lang="de-CH" dirty="0" err="1"/>
              <a:t>participants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01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Information Gathering is in favour with Walking in Place and Walking by Leaning (Is also speed dependent).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Build navigation method first, then base game around it.</a:t>
            </a:r>
          </a:p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882" y="2834998"/>
            <a:ext cx="51054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Composition of Navigation Methods</a:t>
            </a:r>
          </a:p>
          <a:p>
            <a:r>
              <a:rPr lang="en-GB" dirty="0"/>
              <a:t>Teleportation – by Simon Marcin</a:t>
            </a:r>
          </a:p>
          <a:p>
            <a:r>
              <a:rPr lang="en-GB" dirty="0"/>
              <a:t>Deceleration when close to walls and obstacles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499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Navigation in VR Space</vt:lpstr>
      <vt:lpstr>Problem</vt:lpstr>
      <vt:lpstr>Goals</vt:lpstr>
      <vt:lpstr>Research</vt:lpstr>
      <vt:lpstr>Navigation Methods</vt:lpstr>
      <vt:lpstr>Implementation</vt:lpstr>
      <vt:lpstr>Testing</vt:lpstr>
      <vt:lpstr>Conclusion</vt:lpstr>
      <vt:lpstr>Further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in VR Space</dc:title>
  <dc:creator>Bär Dominic (s)</dc:creator>
  <cp:lastModifiedBy>Groux Marcel (s)</cp:lastModifiedBy>
  <cp:revision>8</cp:revision>
  <dcterms:created xsi:type="dcterms:W3CDTF">2017-01-26T04:46:44Z</dcterms:created>
  <dcterms:modified xsi:type="dcterms:W3CDTF">2017-01-27T06:14:49Z</dcterms:modified>
</cp:coreProperties>
</file>