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Navigation in VR Space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IP5 Project </a:t>
            </a:r>
          </a:p>
          <a:p>
            <a:r>
              <a:rPr lang="de-CH" dirty="0"/>
              <a:t>Dominic Bär &amp; Marcel Groux</a:t>
            </a:r>
          </a:p>
        </p:txBody>
      </p:sp>
    </p:spTree>
    <p:extLst>
      <p:ext uri="{BB962C8B-B14F-4D97-AF65-F5344CB8AC3E}">
        <p14:creationId xmlns:p14="http://schemas.microsoft.com/office/powerpoint/2010/main" val="412714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21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Various</a:t>
            </a:r>
            <a:r>
              <a:rPr lang="de-CH" dirty="0"/>
              <a:t> Navigation </a:t>
            </a:r>
            <a:r>
              <a:rPr lang="de-CH" dirty="0" err="1"/>
              <a:t>Methods</a:t>
            </a:r>
            <a:endParaRPr lang="de-CH" dirty="0"/>
          </a:p>
          <a:p>
            <a:r>
              <a:rPr lang="de-CH" dirty="0"/>
              <a:t>Game Engine: </a:t>
            </a:r>
            <a:r>
              <a:rPr lang="de-CH" b="1" dirty="0"/>
              <a:t>Unity3D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/>
              <a:t>UnrealEngine4</a:t>
            </a:r>
          </a:p>
          <a:p>
            <a:r>
              <a:rPr lang="de-CH" dirty="0"/>
              <a:t>VR-Hardware: </a:t>
            </a:r>
            <a:r>
              <a:rPr lang="de-CH" b="1" dirty="0"/>
              <a:t>HTC Vive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 err="1"/>
              <a:t>Oculus</a:t>
            </a:r>
            <a:r>
              <a:rPr lang="de-CH" b="1" dirty="0"/>
              <a:t> Rift</a:t>
            </a:r>
          </a:p>
        </p:txBody>
      </p:sp>
    </p:spTree>
    <p:extLst>
      <p:ext uri="{BB962C8B-B14F-4D97-AF65-F5344CB8AC3E}">
        <p14:creationId xmlns:p14="http://schemas.microsoft.com/office/powerpoint/2010/main" val="228006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Navigation </a:t>
            </a:r>
            <a:r>
              <a:rPr lang="de-CH" dirty="0" err="1"/>
              <a:t>Methods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Teleport</a:t>
            </a:r>
            <a:endParaRPr lang="de-CH" dirty="0"/>
          </a:p>
          <a:p>
            <a:r>
              <a:rPr lang="de-CH" dirty="0" err="1"/>
              <a:t>Jumping</a:t>
            </a:r>
            <a:endParaRPr lang="de-CH" dirty="0"/>
          </a:p>
          <a:p>
            <a:r>
              <a:rPr lang="de-CH" dirty="0"/>
              <a:t>Walking in Place</a:t>
            </a:r>
          </a:p>
          <a:p>
            <a:r>
              <a:rPr lang="de-CH" dirty="0"/>
              <a:t>Walking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Leaning</a:t>
            </a:r>
            <a:endParaRPr lang="de-CH" dirty="0"/>
          </a:p>
          <a:p>
            <a:r>
              <a:rPr lang="de-CH" dirty="0" err="1"/>
              <a:t>Scaled</a:t>
            </a:r>
            <a:r>
              <a:rPr lang="de-CH" dirty="0"/>
              <a:t> Walking</a:t>
            </a:r>
          </a:p>
        </p:txBody>
      </p:sp>
    </p:spTree>
    <p:extLst>
      <p:ext uri="{BB962C8B-B14F-4D97-AF65-F5344CB8AC3E}">
        <p14:creationId xmlns:p14="http://schemas.microsoft.com/office/powerpoint/2010/main" val="353085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069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01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6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45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Navigation in VR Space</vt:lpstr>
      <vt:lpstr>Problem</vt:lpstr>
      <vt:lpstr>Research</vt:lpstr>
      <vt:lpstr>Navigation Methods</vt:lpstr>
      <vt:lpstr>Implementation</vt:lpstr>
      <vt:lpstr>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in VR Space</dc:title>
  <dc:creator>Bär Dominic (s)</dc:creator>
  <cp:lastModifiedBy>Bär Dominic (s)</cp:lastModifiedBy>
  <cp:revision>1</cp:revision>
  <dcterms:created xsi:type="dcterms:W3CDTF">2017-01-26T04:46:44Z</dcterms:created>
  <dcterms:modified xsi:type="dcterms:W3CDTF">2017-01-26T04:54:06Z</dcterms:modified>
</cp:coreProperties>
</file>