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9F485-DA9D-4309-8EFA-C7707E24108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7E2DC-823E-4B2C-968C-AEED1C72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Repos have to be manually sync’d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7E2DC-823E-4B2C-968C-AEED1C7279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4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6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DCBD-35A4-437C-A2F0-03D3DBB5F03E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1AB4-20D5-46D1-98B9-8F5308B4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 46 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 Penn &amp; Don Peaslee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ED46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FME Desktop</a:t>
            </a:r>
          </a:p>
          <a:p>
            <a:r>
              <a:rPr lang="en-US" dirty="0" smtClean="0"/>
              <a:t>FME Server</a:t>
            </a:r>
          </a:p>
          <a:p>
            <a:r>
              <a:rPr lang="en-US" dirty="0" smtClean="0"/>
              <a:t>WEBR (DWG Export)</a:t>
            </a:r>
          </a:p>
          <a:p>
            <a:r>
              <a:rPr lang="en-US" dirty="0" smtClean="0"/>
              <a:t>Performance Testing</a:t>
            </a:r>
          </a:p>
          <a:p>
            <a:r>
              <a:rPr lang="en-US" dirty="0" smtClean="0"/>
              <a:t>GIS-CAD </a:t>
            </a:r>
            <a:r>
              <a:rPr lang="en-US" dirty="0" err="1" smtClean="0"/>
              <a:t>Symbology</a:t>
            </a:r>
            <a:r>
              <a:rPr lang="en-US" dirty="0" smtClean="0"/>
              <a:t> Mapping Document</a:t>
            </a:r>
          </a:p>
          <a:p>
            <a:r>
              <a:rPr lang="en-US" dirty="0" smtClean="0"/>
              <a:t>AutoCAD: </a:t>
            </a:r>
            <a:r>
              <a:rPr lang="en-US" dirty="0" err="1" smtClean="0"/>
              <a:t>Symbology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28625"/>
            <a:ext cx="676275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4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FME Desktop in Production</a:t>
            </a:r>
          </a:p>
          <a:p>
            <a:r>
              <a:rPr lang="en-US" dirty="0" smtClean="0"/>
              <a:t>Beta 2014 b14212</a:t>
            </a:r>
          </a:p>
          <a:p>
            <a:r>
              <a:rPr lang="en-US" dirty="0" smtClean="0"/>
              <a:t>Licenses still TBD</a:t>
            </a:r>
          </a:p>
          <a:p>
            <a:r>
              <a:rPr lang="en-US" dirty="0" smtClean="0"/>
              <a:t>Single Workspace in TFS at $/EDAMGIS/</a:t>
            </a:r>
            <a:r>
              <a:rPr lang="en-US" dirty="0" err="1" smtClean="0"/>
              <a:t>Source_Development</a:t>
            </a:r>
            <a:r>
              <a:rPr lang="en-US" dirty="0" smtClean="0"/>
              <a:t>/EDER/EDGIS Interfaces/ED0046/FME/</a:t>
            </a:r>
            <a:r>
              <a:rPr lang="en-US" dirty="0" err="1" smtClean="0"/>
              <a:t>edgis_to_cad.fmw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2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 2014 b14212</a:t>
            </a:r>
          </a:p>
          <a:p>
            <a:r>
              <a:rPr lang="en-US" dirty="0" smtClean="0"/>
              <a:t>Licenses still TBD</a:t>
            </a:r>
          </a:p>
          <a:p>
            <a:r>
              <a:rPr lang="en-US" dirty="0" smtClean="0"/>
              <a:t>FME Cloud Architecture chosen (Leg approach)</a:t>
            </a:r>
          </a:p>
          <a:p>
            <a:r>
              <a:rPr lang="en-US" dirty="0" smtClean="0"/>
              <a:t>Install &amp; Configuration Instructions and resources at \\sfetgis-nas01\sfgispoc_data\ApplicationDevelopment\IBM_Delivery\Releases\ED46\FME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FME Server Architecture (Prod)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323975"/>
            <a:ext cx="61817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0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 (DWG Export)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WIP toolbar users can see DWG Export</a:t>
            </a:r>
          </a:p>
          <a:p>
            <a:r>
              <a:rPr lang="en-US" dirty="0" err="1" smtClean="0"/>
              <a:t>Page.config</a:t>
            </a:r>
            <a:r>
              <a:rPr lang="en-US" dirty="0" smtClean="0"/>
              <a:t> new section, &lt;</a:t>
            </a:r>
            <a:r>
              <a:rPr lang="en-US" dirty="0" err="1" smtClean="0"/>
              <a:t>CADExport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Key Setting is </a:t>
            </a:r>
            <a:r>
              <a:rPr lang="en-US" dirty="0"/>
              <a:t>&lt;</a:t>
            </a:r>
            <a:r>
              <a:rPr lang="en-US" dirty="0" err="1"/>
              <a:t>ExportRESTService</a:t>
            </a:r>
            <a:r>
              <a:rPr lang="en-US" dirty="0"/>
              <a:t> URL="http://wsgo496902:8080/</a:t>
            </a:r>
            <a:r>
              <a:rPr lang="en-US" dirty="0" err="1"/>
              <a:t>fmedatadownload</a:t>
            </a:r>
            <a:r>
              <a:rPr lang="en-US" dirty="0"/>
              <a:t>/EDGIS/</a:t>
            </a:r>
            <a:r>
              <a:rPr lang="en-US" dirty="0" err="1"/>
              <a:t>edgis_to_cad.fmw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r>
              <a:rPr lang="en-US" dirty="0" smtClean="0"/>
              <a:t>Code is in TFS at $/EDAMGIS/</a:t>
            </a:r>
            <a:r>
              <a:rPr lang="en-US" dirty="0" err="1" smtClean="0"/>
              <a:t>Source_Development</a:t>
            </a:r>
            <a:r>
              <a:rPr lang="en-US" dirty="0" smtClean="0"/>
              <a:t>/WEBR/</a:t>
            </a:r>
            <a:r>
              <a:rPr lang="en-US" dirty="0" err="1" smtClean="0"/>
              <a:t>Miner.Server.Silverlight</a:t>
            </a:r>
            <a:r>
              <a:rPr lang="en-US" dirty="0" smtClean="0"/>
              <a:t>/</a:t>
            </a:r>
            <a:r>
              <a:rPr lang="en-US" dirty="0" err="1" smtClean="0"/>
              <a:t>ArcFMSilverlight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6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AutoCAD 2012 (MET)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author Seed/Template file</a:t>
            </a:r>
          </a:p>
          <a:p>
            <a:r>
              <a:rPr lang="en-US" dirty="0" smtClean="0"/>
              <a:t>Used to verify DWG output</a:t>
            </a:r>
          </a:p>
          <a:p>
            <a:r>
              <a:rPr lang="en-US" dirty="0" smtClean="0"/>
              <a:t>Used to run MET (account required)</a:t>
            </a:r>
          </a:p>
          <a:p>
            <a:r>
              <a:rPr lang="en-US" dirty="0" smtClean="0"/>
              <a:t>Alternatively run </a:t>
            </a:r>
            <a:r>
              <a:rPr lang="en-US" dirty="0" err="1" smtClean="0"/>
              <a:t>DWGTrueView</a:t>
            </a:r>
            <a:r>
              <a:rPr lang="en-US" dirty="0" smtClean="0"/>
              <a:t> 2014 at \\sfetgis-nas01\sfgispoc_data\ApplicationDevelopment\Software\Autodesk</a:t>
            </a:r>
          </a:p>
          <a:p>
            <a:r>
              <a:rPr lang="en-US" dirty="0" smtClean="0"/>
              <a:t>Blocks are in TFS at $/EDAMGIS/</a:t>
            </a:r>
            <a:r>
              <a:rPr lang="en-US" dirty="0" err="1" smtClean="0"/>
              <a:t>Source_Development</a:t>
            </a:r>
            <a:r>
              <a:rPr lang="en-US" dirty="0" smtClean="0"/>
              <a:t>/EDER/EDGIS Interfaces/ED0046/FME</a:t>
            </a:r>
          </a:p>
        </p:txBody>
      </p:sp>
    </p:spTree>
    <p:extLst>
      <p:ext uri="{BB962C8B-B14F-4D97-AF65-F5344CB8AC3E}">
        <p14:creationId xmlns:p14="http://schemas.microsoft.com/office/powerpoint/2010/main" val="93996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 Studio Project used to fire jobs (extents) synchronously/asynchronously at FME Server</a:t>
            </a:r>
          </a:p>
          <a:p>
            <a:r>
              <a:rPr lang="en-US" dirty="0" smtClean="0"/>
              <a:t>Used to calculate # of Cores/Licenses required for Production based on NFR of 496 jobs/hour</a:t>
            </a:r>
          </a:p>
          <a:p>
            <a:r>
              <a:rPr lang="en-US" dirty="0" smtClean="0"/>
              <a:t>Run in </a:t>
            </a:r>
            <a:r>
              <a:rPr lang="en-US" dirty="0" err="1" smtClean="0"/>
              <a:t>Dev</a:t>
            </a:r>
            <a:r>
              <a:rPr lang="en-US" dirty="0" smtClean="0"/>
              <a:t>, will be run in Production</a:t>
            </a:r>
          </a:p>
          <a:p>
            <a:r>
              <a:rPr lang="en-US" dirty="0" smtClean="0"/>
              <a:t>Database Speed is the biggest bottleneck</a:t>
            </a:r>
          </a:p>
          <a:p>
            <a:r>
              <a:rPr lang="en-US" dirty="0" smtClean="0"/>
              <a:t>Code &amp; Results in TFS at $/EDAMGIS/</a:t>
            </a:r>
            <a:r>
              <a:rPr lang="en-US" dirty="0" err="1" smtClean="0"/>
              <a:t>Source_Development</a:t>
            </a:r>
            <a:r>
              <a:rPr lang="en-US" dirty="0" smtClean="0"/>
              <a:t>/EDER/EDGIS Interfaces/ED0046/Tests/</a:t>
            </a:r>
            <a:r>
              <a:rPr lang="en-US" dirty="0" err="1" smtClean="0"/>
              <a:t>TestFMEServer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65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220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ED 46 KT</vt:lpstr>
      <vt:lpstr>ED46 Overview</vt:lpstr>
      <vt:lpstr>PowerPoint Presentation</vt:lpstr>
      <vt:lpstr>FME Desktop</vt:lpstr>
      <vt:lpstr>FME Server</vt:lpstr>
      <vt:lpstr>FME Server Architecture (Prod)</vt:lpstr>
      <vt:lpstr>WEBR (DWG Export)</vt:lpstr>
      <vt:lpstr>AutoCAD 2012 (MET)</vt:lpstr>
      <vt:lpstr>Performance Testing</vt:lpstr>
    </vt:vector>
  </TitlesOfParts>
  <Company>Pacific Gas and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 46 KT</dc:title>
  <dc:creator>Penn, Philip</dc:creator>
  <cp:lastModifiedBy>Penn, Philip</cp:lastModifiedBy>
  <cp:revision>11</cp:revision>
  <dcterms:created xsi:type="dcterms:W3CDTF">2013-12-18T19:00:42Z</dcterms:created>
  <dcterms:modified xsi:type="dcterms:W3CDTF">2013-12-18T22:38:58Z</dcterms:modified>
</cp:coreProperties>
</file>