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98" r:id="rId6"/>
    <p:sldId id="299" r:id="rId7"/>
    <p:sldId id="300" r:id="rId8"/>
    <p:sldId id="261" r:id="rId9"/>
    <p:sldId id="295" r:id="rId10"/>
    <p:sldId id="297" r:id="rId11"/>
    <p:sldId id="278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Dosis" charset="0"/>
      <p:regular r:id="rId18"/>
      <p:bold r:id="rId19"/>
    </p:embeddedFont>
    <p:embeddedFont>
      <p:font typeface="Titillium Web Light" charset="0"/>
      <p:regular r:id="rId20"/>
      <p:bold r:id="rId21"/>
      <p:italic r:id="rId22"/>
      <p:boldItalic r:id="rId23"/>
    </p:embeddedFont>
    <p:embeddedFont>
      <p:font typeface="Dosis ExtraLight" charset="0"/>
      <p:regular r:id="rId24"/>
      <p:bold r:id="rId25"/>
    </p:embeddedFont>
    <p:embeddedFont>
      <p:font typeface="Titillium Web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5" autoAdjust="0"/>
  </p:normalViewPr>
  <p:slideViewPr>
    <p:cSldViewPr>
      <p:cViewPr>
        <p:scale>
          <a:sx n="121" d="100"/>
          <a:sy n="121" d="100"/>
        </p:scale>
        <p:origin x="-58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595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85800" y="971550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Basil  Al-labadi</a:t>
            </a:r>
            <a:endParaRPr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Google Shape;3836;p13"/>
          <p:cNvSpPr txBox="1">
            <a:spLocks/>
          </p:cNvSpPr>
          <p:nvPr/>
        </p:nvSpPr>
        <p:spPr>
          <a:xfrm>
            <a:off x="838200" y="2647950"/>
            <a:ext cx="3124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3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“I </a:t>
            </a:r>
            <a:r>
              <a:rPr lang="en-US" sz="23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have not failed. I’ve just found 10,000 ways that won’t </a:t>
            </a:r>
            <a:r>
              <a:rPr lang="en-US" sz="23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work”</a:t>
            </a:r>
            <a:endParaRPr lang="en-US" sz="2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libri" pitchFamily="34" charset="0"/>
                <a:cs typeface="Calibri" pitchFamily="34" charset="0"/>
              </a:rPr>
              <a:t>What my stretch goals??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09600" y="19621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In the near future, I will add the chat and messaging feature between the users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website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1905000" y="18859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  <a:endParaRPr sz="7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95250"/>
            <a:ext cx="5143500" cy="5143500"/>
          </a:xfrm>
          <a:prstGeom prst="rect">
            <a:avLst/>
          </a:prstGeom>
        </p:spPr>
      </p:pic>
      <p:sp>
        <p:nvSpPr>
          <p:cNvPr id="10" name="Google Shape;3841;p14"/>
          <p:cNvSpPr txBox="1">
            <a:spLocks/>
          </p:cNvSpPr>
          <p:nvPr/>
        </p:nvSpPr>
        <p:spPr>
          <a:xfrm>
            <a:off x="2114550" y="9715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3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Basil “ Funny and Serious”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1" name="Google Shape;3843;p14"/>
          <p:cNvSpPr txBox="1">
            <a:spLocks/>
          </p:cNvSpPr>
          <p:nvPr/>
        </p:nvSpPr>
        <p:spPr>
          <a:xfrm>
            <a:off x="2438400" y="2114550"/>
            <a:ext cx="32424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Software Engineer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200" b="1" dirty="0" smtClean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22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.. In love with math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22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.. Easy is boring </a:t>
            </a:r>
            <a:endParaRPr lang="en-US" sz="22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276600" y="590550"/>
            <a:ext cx="4300376" cy="11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atin typeface="Calibri" pitchFamily="34" charset="0"/>
                <a:cs typeface="Calibri" pitchFamily="34" charset="0"/>
              </a:rPr>
              <a:t>Garage Sooq Website</a:t>
            </a:r>
            <a:endParaRPr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429000" y="1962150"/>
            <a:ext cx="44196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An interactive website for displaying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vehicles Advertisement, selling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them by their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owners, displaying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their information, pictures and information of their owners</a:t>
            </a:r>
            <a:endParaRPr sz="2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02707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60198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Calibri" pitchFamily="34" charset="0"/>
                <a:cs typeface="Calibri" pitchFamily="34" charset="0"/>
              </a:rPr>
              <a:t>Garage Sooq Website Demo</a:t>
            </a:r>
            <a:endParaRPr sz="4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62000" y="4381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libri" pitchFamily="34" charset="0"/>
                <a:cs typeface="Calibri" pitchFamily="34" charset="0"/>
              </a:rPr>
              <a:t>How did I do it</a:t>
            </a:r>
            <a:r>
              <a:rPr lang="en" b="1" dirty="0" smtClean="0">
                <a:latin typeface="Calibri" pitchFamily="34" charset="0"/>
                <a:cs typeface="Calibri" pitchFamily="34" charset="0"/>
              </a:rPr>
              <a:t>??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65532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Stage 1 :</a:t>
            </a:r>
          </a:p>
          <a:p>
            <a:pPr marL="76200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1-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Diagram for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database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schemas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2- Planning and creating tickets using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Trello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 (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Backend,Frontend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6200" lv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3-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Create an initial design for Frontend using wireframe</a:t>
            </a:r>
          </a:p>
          <a:p>
            <a:pPr marL="76200" lv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62000" y="4381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libri" pitchFamily="34" charset="0"/>
                <a:cs typeface="Calibri" pitchFamily="34" charset="0"/>
              </a:rPr>
              <a:t>How did I do it</a:t>
            </a:r>
            <a:r>
              <a:rPr lang="en" b="1" dirty="0" smtClean="0">
                <a:latin typeface="Calibri" pitchFamily="34" charset="0"/>
                <a:cs typeface="Calibri" pitchFamily="34" charset="0"/>
              </a:rPr>
              <a:t>??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65532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Stage 2 :</a:t>
            </a:r>
          </a:p>
          <a:p>
            <a:pPr marL="76200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1- Building the database using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Mongoose</a:t>
            </a:r>
          </a:p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2- Building the Backend code using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ExpressJs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6200" lv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3- Testing the Backend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API’s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using Postman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62000" y="4381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libri" pitchFamily="34" charset="0"/>
                <a:cs typeface="Calibri" pitchFamily="34" charset="0"/>
              </a:rPr>
              <a:t>How did I do it</a:t>
            </a:r>
            <a:r>
              <a:rPr lang="en" b="1" dirty="0" smtClean="0">
                <a:latin typeface="Calibri" pitchFamily="34" charset="0"/>
                <a:cs typeface="Calibri" pitchFamily="34" charset="0"/>
              </a:rPr>
              <a:t>??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65532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Stage 3 :</a:t>
            </a:r>
          </a:p>
          <a:p>
            <a:pPr marL="76200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1- Building the Frontend code using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ReactJS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620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2- Connecting the Frontend with the Backend API’s 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6200" lv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3- Testing the Frontend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using Google Chrome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libri" pitchFamily="34" charset="0"/>
                <a:cs typeface="Calibri" pitchFamily="34" charset="0"/>
              </a:rPr>
              <a:t>What went Well??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85800" y="2134491"/>
            <a:ext cx="65532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Its my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first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experience to build a full-stack website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(Backend-Frontend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with a responsive design ( for laptops, tablets , mobiles )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" b="1" dirty="0" smtClean="0">
                <a:latin typeface="Calibri" pitchFamily="34" charset="0"/>
                <a:cs typeface="Calibri" pitchFamily="34" charset="0"/>
              </a:rPr>
              <a:t>here I strugggeled??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62000" y="18859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via Google, dealing with the information that Google sent was a little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tricky because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its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format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differs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from the information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format built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my project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226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Dosis</vt:lpstr>
      <vt:lpstr>Titillium Web Light</vt:lpstr>
      <vt:lpstr>Dosis ExtraLight</vt:lpstr>
      <vt:lpstr>Titillium Web</vt:lpstr>
      <vt:lpstr>Mowbray template</vt:lpstr>
      <vt:lpstr>Basil  Al-labadi</vt:lpstr>
      <vt:lpstr>PowerPoint Presentation</vt:lpstr>
      <vt:lpstr>Garage Sooq Website</vt:lpstr>
      <vt:lpstr>PowerPoint Presentation</vt:lpstr>
      <vt:lpstr>How did I do it??</vt:lpstr>
      <vt:lpstr>How did I do it??</vt:lpstr>
      <vt:lpstr>How did I do it??</vt:lpstr>
      <vt:lpstr>What went Well??</vt:lpstr>
      <vt:lpstr>Where I strugggeled??</vt:lpstr>
      <vt:lpstr>What my stretch goals??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Basil  Al-labadi</dc:title>
  <dc:creator>basel</dc:creator>
  <cp:lastModifiedBy>basel</cp:lastModifiedBy>
  <cp:revision>10</cp:revision>
  <dcterms:modified xsi:type="dcterms:W3CDTF">2022-10-08T14:04:05Z</dcterms:modified>
</cp:coreProperties>
</file>