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68" r:id="rId4"/>
    <p:sldId id="258" r:id="rId5"/>
    <p:sldId id="259" r:id="rId6"/>
    <p:sldId id="296" r:id="rId7"/>
    <p:sldId id="261" r:id="rId8"/>
    <p:sldId id="262" r:id="rId9"/>
    <p:sldId id="263" r:id="rId10"/>
    <p:sldId id="264" r:id="rId11"/>
    <p:sldId id="267" r:id="rId12"/>
    <p:sldId id="298" r:id="rId13"/>
    <p:sldId id="299" r:id="rId14"/>
    <p:sldId id="260" r:id="rId15"/>
    <p:sldId id="265" r:id="rId16"/>
    <p:sldId id="297" r:id="rId17"/>
    <p:sldId id="272" r:id="rId18"/>
    <p:sldId id="270" r:id="rId19"/>
    <p:sldId id="274" r:id="rId20"/>
    <p:sldId id="275" r:id="rId21"/>
    <p:sldId id="276" r:id="rId22"/>
    <p:sldId id="277" r:id="rId23"/>
    <p:sldId id="293" r:id="rId24"/>
    <p:sldId id="278" r:id="rId25"/>
    <p:sldId id="279" r:id="rId26"/>
    <p:sldId id="280" r:id="rId27"/>
    <p:sldId id="281" r:id="rId28"/>
    <p:sldId id="282" r:id="rId29"/>
    <p:sldId id="294" r:id="rId30"/>
    <p:sldId id="284" r:id="rId31"/>
    <p:sldId id="283" r:id="rId32"/>
    <p:sldId id="292" r:id="rId33"/>
    <p:sldId id="295" r:id="rId34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ck-jee Chau" initials="CCJ" lastIdx="17" clrIdx="0">
    <p:extLst>
      <p:ext uri="{19B8F6BF-5375-455C-9EA6-DF929625EA0E}">
        <p15:presenceInfo xmlns:p15="http://schemas.microsoft.com/office/powerpoint/2012/main" userId="Chuck-jee Cha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FF"/>
    <a:srgbClr val="FFFFCC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99476-6B09-CDCF-318E-5BEBAE1D170F}" v="9" dt="2021-09-14T14:50:27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22" autoAdjust="0"/>
    <p:restoredTop sz="79109" autoAdjust="0"/>
  </p:normalViewPr>
  <p:slideViewPr>
    <p:cSldViewPr>
      <p:cViewPr varScale="1">
        <p:scale>
          <a:sx n="87" d="100"/>
          <a:sy n="87" d="100"/>
        </p:scale>
        <p:origin x="250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5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Hui (IEG)" userId="S::kyhui@cuhk.edu.hk::07728535-8fdc-4325-b24f-20cc4d58a3a3" providerId="AD" clId="Web-{60536361-B2FD-02AE-F64C-0BE3D67BFF8E}"/>
    <pc:docChg chg="addSld modSld sldOrd">
      <pc:chgData name="William Hui (IEG)" userId="S::kyhui@cuhk.edu.hk::07728535-8fdc-4325-b24f-20cc4d58a3a3" providerId="AD" clId="Web-{60536361-B2FD-02AE-F64C-0BE3D67BFF8E}" dt="2019-08-23T14:07:10.810" v="1214" actId="20577"/>
      <pc:docMkLst>
        <pc:docMk/>
      </pc:docMkLst>
      <pc:sldChg chg="modSp">
        <pc:chgData name="William Hui (IEG)" userId="S::kyhui@cuhk.edu.hk::07728535-8fdc-4325-b24f-20cc4d58a3a3" providerId="AD" clId="Web-{60536361-B2FD-02AE-F64C-0BE3D67BFF8E}" dt="2019-08-23T13:31:13.692" v="9" actId="20577"/>
        <pc:sldMkLst>
          <pc:docMk/>
          <pc:sldMk cId="0" sldId="256"/>
        </pc:sldMkLst>
        <pc:spChg chg="mod">
          <ac:chgData name="William Hui (IEG)" userId="S::kyhui@cuhk.edu.hk::07728535-8fdc-4325-b24f-20cc4d58a3a3" providerId="AD" clId="Web-{60536361-B2FD-02AE-F64C-0BE3D67BFF8E}" dt="2019-08-23T13:31:13.692" v="9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60536361-B2FD-02AE-F64C-0BE3D67BFF8E}" dt="2019-08-23T13:31:32.223" v="54" actId="20577"/>
        <pc:sldMkLst>
          <pc:docMk/>
          <pc:sldMk cId="452717289" sldId="257"/>
        </pc:sldMkLst>
        <pc:spChg chg="mod">
          <ac:chgData name="William Hui (IEG)" userId="S::kyhui@cuhk.edu.hk::07728535-8fdc-4325-b24f-20cc4d58a3a3" providerId="AD" clId="Web-{60536361-B2FD-02AE-F64C-0BE3D67BFF8E}" dt="2019-08-23T13:31:32.223" v="54" actId="20577"/>
          <ac:spMkLst>
            <pc:docMk/>
            <pc:sldMk cId="452717289" sldId="257"/>
            <ac:spMk id="3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60536361-B2FD-02AE-F64C-0BE3D67BFF8E}" dt="2019-08-23T13:31:56.802" v="69" actId="20577"/>
        <pc:sldMkLst>
          <pc:docMk/>
          <pc:sldMk cId="2236568826" sldId="258"/>
        </pc:sldMkLst>
        <pc:spChg chg="mod">
          <ac:chgData name="William Hui (IEG)" userId="S::kyhui@cuhk.edu.hk::07728535-8fdc-4325-b24f-20cc4d58a3a3" providerId="AD" clId="Web-{60536361-B2FD-02AE-F64C-0BE3D67BFF8E}" dt="2019-08-23T13:31:56.802" v="69" actId="20577"/>
          <ac:spMkLst>
            <pc:docMk/>
            <pc:sldMk cId="2236568826" sldId="258"/>
            <ac:spMk id="6147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60536361-B2FD-02AE-F64C-0BE3D67BFF8E}" dt="2019-08-23T13:31:59.880" v="72" actId="20577"/>
        <pc:sldMkLst>
          <pc:docMk/>
          <pc:sldMk cId="1730926577" sldId="259"/>
        </pc:sldMkLst>
        <pc:spChg chg="mod">
          <ac:chgData name="William Hui (IEG)" userId="S::kyhui@cuhk.edu.hk::07728535-8fdc-4325-b24f-20cc4d58a3a3" providerId="AD" clId="Web-{60536361-B2FD-02AE-F64C-0BE3D67BFF8E}" dt="2019-08-23T13:31:59.880" v="72" actId="20577"/>
          <ac:spMkLst>
            <pc:docMk/>
            <pc:sldMk cId="1730926577" sldId="259"/>
            <ac:spMk id="7171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60536361-B2FD-02AE-F64C-0BE3D67BFF8E}" dt="2019-08-23T13:36:31.489" v="175" actId="20577"/>
        <pc:sldMkLst>
          <pc:docMk/>
          <pc:sldMk cId="1410473040" sldId="260"/>
        </pc:sldMkLst>
        <pc:spChg chg="mod">
          <ac:chgData name="William Hui (IEG)" userId="S::kyhui@cuhk.edu.hk::07728535-8fdc-4325-b24f-20cc4d58a3a3" providerId="AD" clId="Web-{60536361-B2FD-02AE-F64C-0BE3D67BFF8E}" dt="2019-08-23T13:36:31.489" v="175" actId="20577"/>
          <ac:spMkLst>
            <pc:docMk/>
            <pc:sldMk cId="1410473040" sldId="260"/>
            <ac:spMk id="8195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60536361-B2FD-02AE-F64C-0BE3D67BFF8E}" dt="2019-08-23T13:32:08.365" v="75" actId="20577"/>
        <pc:sldMkLst>
          <pc:docMk/>
          <pc:sldMk cId="218075450" sldId="261"/>
        </pc:sldMkLst>
        <pc:spChg chg="mod">
          <ac:chgData name="William Hui (IEG)" userId="S::kyhui@cuhk.edu.hk::07728535-8fdc-4325-b24f-20cc4d58a3a3" providerId="AD" clId="Web-{60536361-B2FD-02AE-F64C-0BE3D67BFF8E}" dt="2019-08-23T13:32:08.365" v="75" actId="20577"/>
          <ac:spMkLst>
            <pc:docMk/>
            <pc:sldMk cId="218075450" sldId="261"/>
            <ac:spMk id="81922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60536361-B2FD-02AE-F64C-0BE3D67BFF8E}" dt="2019-08-23T13:32:12.115" v="78" actId="20577"/>
        <pc:sldMkLst>
          <pc:docMk/>
          <pc:sldMk cId="2234296102" sldId="262"/>
        </pc:sldMkLst>
        <pc:spChg chg="mod">
          <ac:chgData name="William Hui (IEG)" userId="S::kyhui@cuhk.edu.hk::07728535-8fdc-4325-b24f-20cc4d58a3a3" providerId="AD" clId="Web-{60536361-B2FD-02AE-F64C-0BE3D67BFF8E}" dt="2019-08-23T13:32:12.115" v="78" actId="20577"/>
          <ac:spMkLst>
            <pc:docMk/>
            <pc:sldMk cId="2234296102" sldId="262"/>
            <ac:spMk id="2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60536361-B2FD-02AE-F64C-0BE3D67BFF8E}" dt="2019-08-23T13:32:15.366" v="79" actId="20577"/>
        <pc:sldMkLst>
          <pc:docMk/>
          <pc:sldMk cId="2652550917" sldId="263"/>
        </pc:sldMkLst>
        <pc:spChg chg="mod">
          <ac:chgData name="William Hui (IEG)" userId="S::kyhui@cuhk.edu.hk::07728535-8fdc-4325-b24f-20cc4d58a3a3" providerId="AD" clId="Web-{60536361-B2FD-02AE-F64C-0BE3D67BFF8E}" dt="2019-08-23T13:32:15.366" v="79" actId="20577"/>
          <ac:spMkLst>
            <pc:docMk/>
            <pc:sldMk cId="2652550917" sldId="263"/>
            <ac:spMk id="2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60536361-B2FD-02AE-F64C-0BE3D67BFF8E}" dt="2019-08-23T13:32:18.788" v="82" actId="20577"/>
        <pc:sldMkLst>
          <pc:docMk/>
          <pc:sldMk cId="1355039059" sldId="264"/>
        </pc:sldMkLst>
        <pc:spChg chg="mod">
          <ac:chgData name="William Hui (IEG)" userId="S::kyhui@cuhk.edu.hk::07728535-8fdc-4325-b24f-20cc4d58a3a3" providerId="AD" clId="Web-{60536361-B2FD-02AE-F64C-0BE3D67BFF8E}" dt="2019-08-23T13:32:18.788" v="82" actId="20577"/>
          <ac:spMkLst>
            <pc:docMk/>
            <pc:sldMk cId="1355039059" sldId="264"/>
            <ac:spMk id="2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60536361-B2FD-02AE-F64C-0BE3D67BFF8E}" dt="2019-08-23T13:37:07.568" v="204" actId="20577"/>
        <pc:sldMkLst>
          <pc:docMk/>
          <pc:sldMk cId="2005431571" sldId="265"/>
        </pc:sldMkLst>
        <pc:spChg chg="mod">
          <ac:chgData name="William Hui (IEG)" userId="S::kyhui@cuhk.edu.hk::07728535-8fdc-4325-b24f-20cc4d58a3a3" providerId="AD" clId="Web-{60536361-B2FD-02AE-F64C-0BE3D67BFF8E}" dt="2019-08-23T13:37:07.568" v="204" actId="20577"/>
          <ac:spMkLst>
            <pc:docMk/>
            <pc:sldMk cId="2005431571" sldId="265"/>
            <ac:spMk id="2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60536361-B2FD-02AE-F64C-0BE3D67BFF8E}" dt="2019-08-23T13:32:21.850" v="85" actId="20577"/>
        <pc:sldMkLst>
          <pc:docMk/>
          <pc:sldMk cId="1231795199" sldId="267"/>
        </pc:sldMkLst>
        <pc:spChg chg="mod">
          <ac:chgData name="William Hui (IEG)" userId="S::kyhui@cuhk.edu.hk::07728535-8fdc-4325-b24f-20cc4d58a3a3" providerId="AD" clId="Web-{60536361-B2FD-02AE-F64C-0BE3D67BFF8E}" dt="2019-08-23T13:32:21.850" v="85" actId="20577"/>
          <ac:spMkLst>
            <pc:docMk/>
            <pc:sldMk cId="1231795199" sldId="267"/>
            <ac:spMk id="82946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60536361-B2FD-02AE-F64C-0BE3D67BFF8E}" dt="2019-08-23T13:31:50.255" v="64" actId="20577"/>
        <pc:sldMkLst>
          <pc:docMk/>
          <pc:sldMk cId="2389990707" sldId="268"/>
        </pc:sldMkLst>
        <pc:spChg chg="mod">
          <ac:chgData name="William Hui (IEG)" userId="S::kyhui@cuhk.edu.hk::07728535-8fdc-4325-b24f-20cc4d58a3a3" providerId="AD" clId="Web-{60536361-B2FD-02AE-F64C-0BE3D67BFF8E}" dt="2019-08-23T13:31:50.255" v="64" actId="20577"/>
          <ac:spMkLst>
            <pc:docMk/>
            <pc:sldMk cId="2389990707" sldId="268"/>
            <ac:spMk id="2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60536361-B2FD-02AE-F64C-0BE3D67BFF8E}" dt="2019-08-23T13:50:58.295" v="712" actId="20577"/>
        <pc:sldMkLst>
          <pc:docMk/>
          <pc:sldMk cId="182778374" sldId="270"/>
        </pc:sldMkLst>
        <pc:spChg chg="mod">
          <ac:chgData name="William Hui (IEG)" userId="S::kyhui@cuhk.edu.hk::07728535-8fdc-4325-b24f-20cc4d58a3a3" providerId="AD" clId="Web-{60536361-B2FD-02AE-F64C-0BE3D67BFF8E}" dt="2019-08-23T13:50:08.511" v="651" actId="20577"/>
          <ac:spMkLst>
            <pc:docMk/>
            <pc:sldMk cId="182778374" sldId="270"/>
            <ac:spMk id="2" creationId="{00000000-0000-0000-0000-000000000000}"/>
          </ac:spMkLst>
        </pc:spChg>
        <pc:spChg chg="mod">
          <ac:chgData name="William Hui (IEG)" userId="S::kyhui@cuhk.edu.hk::07728535-8fdc-4325-b24f-20cc4d58a3a3" providerId="AD" clId="Web-{60536361-B2FD-02AE-F64C-0BE3D67BFF8E}" dt="2019-08-23T13:50:58.295" v="712" actId="20577"/>
          <ac:spMkLst>
            <pc:docMk/>
            <pc:sldMk cId="182778374" sldId="270"/>
            <ac:spMk id="3" creationId="{00000000-0000-0000-0000-000000000000}"/>
          </ac:spMkLst>
        </pc:spChg>
      </pc:sldChg>
      <pc:sldChg chg="addSp delSp modSp">
        <pc:chgData name="William Hui (IEG)" userId="S::kyhui@cuhk.edu.hk::07728535-8fdc-4325-b24f-20cc4d58a3a3" providerId="AD" clId="Web-{60536361-B2FD-02AE-F64C-0BE3D67BFF8E}" dt="2019-08-23T13:50:00.808" v="647" actId="20577"/>
        <pc:sldMkLst>
          <pc:docMk/>
          <pc:sldMk cId="2989069611" sldId="272"/>
        </pc:sldMkLst>
        <pc:spChg chg="mod">
          <ac:chgData name="William Hui (IEG)" userId="S::kyhui@cuhk.edu.hk::07728535-8fdc-4325-b24f-20cc4d58a3a3" providerId="AD" clId="Web-{60536361-B2FD-02AE-F64C-0BE3D67BFF8E}" dt="2019-08-23T13:50:00.808" v="647" actId="20577"/>
          <ac:spMkLst>
            <pc:docMk/>
            <pc:sldMk cId="2989069611" sldId="272"/>
            <ac:spMk id="2" creationId="{00000000-0000-0000-0000-000000000000}"/>
          </ac:spMkLst>
        </pc:spChg>
        <pc:spChg chg="mod">
          <ac:chgData name="William Hui (IEG)" userId="S::kyhui@cuhk.edu.hk::07728535-8fdc-4325-b24f-20cc4d58a3a3" providerId="AD" clId="Web-{60536361-B2FD-02AE-F64C-0BE3D67BFF8E}" dt="2019-08-23T13:48:58.946" v="617" actId="20577"/>
          <ac:spMkLst>
            <pc:docMk/>
            <pc:sldMk cId="2989069611" sldId="272"/>
            <ac:spMk id="3" creationId="{00000000-0000-0000-0000-000000000000}"/>
          </ac:spMkLst>
        </pc:spChg>
        <pc:spChg chg="add del">
          <ac:chgData name="William Hui (IEG)" userId="S::kyhui@cuhk.edu.hk::07728535-8fdc-4325-b24f-20cc4d58a3a3" providerId="AD" clId="Web-{60536361-B2FD-02AE-F64C-0BE3D67BFF8E}" dt="2019-08-23T13:37:51.992" v="217"/>
          <ac:spMkLst>
            <pc:docMk/>
            <pc:sldMk cId="2989069611" sldId="272"/>
            <ac:spMk id="6" creationId="{13D2D216-7F11-40E5-9F79-B0CEC48BE764}"/>
          </ac:spMkLst>
        </pc:spChg>
      </pc:sldChg>
      <pc:sldChg chg="modSp">
        <pc:chgData name="William Hui (IEG)" userId="S::kyhui@cuhk.edu.hk::07728535-8fdc-4325-b24f-20cc4d58a3a3" providerId="AD" clId="Web-{60536361-B2FD-02AE-F64C-0BE3D67BFF8E}" dt="2019-08-23T13:33:38.447" v="116" actId="20577"/>
        <pc:sldMkLst>
          <pc:docMk/>
          <pc:sldMk cId="4041930171" sldId="274"/>
        </pc:sldMkLst>
        <pc:spChg chg="mod">
          <ac:chgData name="William Hui (IEG)" userId="S::kyhui@cuhk.edu.hk::07728535-8fdc-4325-b24f-20cc4d58a3a3" providerId="AD" clId="Web-{60536361-B2FD-02AE-F64C-0BE3D67BFF8E}" dt="2019-08-23T13:33:38.447" v="116" actId="20577"/>
          <ac:spMkLst>
            <pc:docMk/>
            <pc:sldMk cId="4041930171" sldId="274"/>
            <ac:spMk id="10243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60536361-B2FD-02AE-F64C-0BE3D67BFF8E}" dt="2019-08-23T13:33:47.416" v="119" actId="20577"/>
        <pc:sldMkLst>
          <pc:docMk/>
          <pc:sldMk cId="934816632" sldId="275"/>
        </pc:sldMkLst>
        <pc:spChg chg="mod">
          <ac:chgData name="William Hui (IEG)" userId="S::kyhui@cuhk.edu.hk::07728535-8fdc-4325-b24f-20cc4d58a3a3" providerId="AD" clId="Web-{60536361-B2FD-02AE-F64C-0BE3D67BFF8E}" dt="2019-08-23T13:33:47.416" v="119" actId="20577"/>
          <ac:spMkLst>
            <pc:docMk/>
            <pc:sldMk cId="934816632" sldId="275"/>
            <ac:spMk id="11267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60536361-B2FD-02AE-F64C-0BE3D67BFF8E}" dt="2019-08-23T13:33:34.385" v="111" actId="20577"/>
        <pc:sldMkLst>
          <pc:docMk/>
          <pc:sldMk cId="1061714528" sldId="276"/>
        </pc:sldMkLst>
        <pc:spChg chg="mod">
          <ac:chgData name="William Hui (IEG)" userId="S::kyhui@cuhk.edu.hk::07728535-8fdc-4325-b24f-20cc4d58a3a3" providerId="AD" clId="Web-{60536361-B2FD-02AE-F64C-0BE3D67BFF8E}" dt="2019-08-23T13:33:34.385" v="111" actId="20577"/>
          <ac:spMkLst>
            <pc:docMk/>
            <pc:sldMk cId="1061714528" sldId="276"/>
            <ac:spMk id="12291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60536361-B2FD-02AE-F64C-0BE3D67BFF8E}" dt="2019-08-23T13:33:51.057" v="120" actId="20577"/>
        <pc:sldMkLst>
          <pc:docMk/>
          <pc:sldMk cId="2503144099" sldId="277"/>
        </pc:sldMkLst>
        <pc:spChg chg="mod">
          <ac:chgData name="William Hui (IEG)" userId="S::kyhui@cuhk.edu.hk::07728535-8fdc-4325-b24f-20cc4d58a3a3" providerId="AD" clId="Web-{60536361-B2FD-02AE-F64C-0BE3D67BFF8E}" dt="2019-08-23T13:33:51.057" v="120" actId="20577"/>
          <ac:spMkLst>
            <pc:docMk/>
            <pc:sldMk cId="2503144099" sldId="277"/>
            <ac:spMk id="13315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60536361-B2FD-02AE-F64C-0BE3D67BFF8E}" dt="2019-08-23T13:33:58.136" v="126" actId="20577"/>
        <pc:sldMkLst>
          <pc:docMk/>
          <pc:sldMk cId="4214379610" sldId="278"/>
        </pc:sldMkLst>
        <pc:spChg chg="mod">
          <ac:chgData name="William Hui (IEG)" userId="S::kyhui@cuhk.edu.hk::07728535-8fdc-4325-b24f-20cc4d58a3a3" providerId="AD" clId="Web-{60536361-B2FD-02AE-F64C-0BE3D67BFF8E}" dt="2019-08-23T13:33:58.136" v="126" actId="20577"/>
          <ac:spMkLst>
            <pc:docMk/>
            <pc:sldMk cId="4214379610" sldId="278"/>
            <ac:spMk id="14339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60536361-B2FD-02AE-F64C-0BE3D67BFF8E}" dt="2019-08-23T13:34:01.276" v="129" actId="20577"/>
        <pc:sldMkLst>
          <pc:docMk/>
          <pc:sldMk cId="1169662072" sldId="279"/>
        </pc:sldMkLst>
        <pc:spChg chg="mod">
          <ac:chgData name="William Hui (IEG)" userId="S::kyhui@cuhk.edu.hk::07728535-8fdc-4325-b24f-20cc4d58a3a3" providerId="AD" clId="Web-{60536361-B2FD-02AE-F64C-0BE3D67BFF8E}" dt="2019-08-23T13:34:01.276" v="129" actId="20577"/>
          <ac:spMkLst>
            <pc:docMk/>
            <pc:sldMk cId="1169662072" sldId="279"/>
            <ac:spMk id="15363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60536361-B2FD-02AE-F64C-0BE3D67BFF8E}" dt="2019-08-23T13:34:16.121" v="137" actId="20577"/>
        <pc:sldMkLst>
          <pc:docMk/>
          <pc:sldMk cId="1657106538" sldId="280"/>
        </pc:sldMkLst>
        <pc:spChg chg="mod">
          <ac:chgData name="William Hui (IEG)" userId="S::kyhui@cuhk.edu.hk::07728535-8fdc-4325-b24f-20cc4d58a3a3" providerId="AD" clId="Web-{60536361-B2FD-02AE-F64C-0BE3D67BFF8E}" dt="2019-08-23T13:34:16.121" v="137" actId="20577"/>
          <ac:spMkLst>
            <pc:docMk/>
            <pc:sldMk cId="1657106538" sldId="280"/>
            <ac:spMk id="16387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60536361-B2FD-02AE-F64C-0BE3D67BFF8E}" dt="2019-08-23T13:34:10.167" v="134" actId="20577"/>
        <pc:sldMkLst>
          <pc:docMk/>
          <pc:sldMk cId="3098945175" sldId="281"/>
        </pc:sldMkLst>
        <pc:spChg chg="mod">
          <ac:chgData name="William Hui (IEG)" userId="S::kyhui@cuhk.edu.hk::07728535-8fdc-4325-b24f-20cc4d58a3a3" providerId="AD" clId="Web-{60536361-B2FD-02AE-F64C-0BE3D67BFF8E}" dt="2019-08-23T13:34:10.167" v="134" actId="20577"/>
          <ac:spMkLst>
            <pc:docMk/>
            <pc:sldMk cId="3098945175" sldId="281"/>
            <ac:spMk id="17411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60536361-B2FD-02AE-F64C-0BE3D67BFF8E}" dt="2019-08-23T13:34:26.059" v="141" actId="20577"/>
        <pc:sldMkLst>
          <pc:docMk/>
          <pc:sldMk cId="3345976626" sldId="282"/>
        </pc:sldMkLst>
        <pc:spChg chg="mod">
          <ac:chgData name="William Hui (IEG)" userId="S::kyhui@cuhk.edu.hk::07728535-8fdc-4325-b24f-20cc4d58a3a3" providerId="AD" clId="Web-{60536361-B2FD-02AE-F64C-0BE3D67BFF8E}" dt="2019-08-23T13:34:26.059" v="141" actId="20577"/>
          <ac:spMkLst>
            <pc:docMk/>
            <pc:sldMk cId="3345976626" sldId="282"/>
            <ac:spMk id="18435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60536361-B2FD-02AE-F64C-0BE3D67BFF8E}" dt="2019-08-23T13:35:13.312" v="154" actId="1076"/>
        <pc:sldMkLst>
          <pc:docMk/>
          <pc:sldMk cId="2350220864" sldId="283"/>
        </pc:sldMkLst>
        <pc:spChg chg="mod">
          <ac:chgData name="William Hui (IEG)" userId="S::kyhui@cuhk.edu.hk::07728535-8fdc-4325-b24f-20cc4d58a3a3" providerId="AD" clId="Web-{60536361-B2FD-02AE-F64C-0BE3D67BFF8E}" dt="2019-08-23T13:35:13.312" v="154" actId="1076"/>
          <ac:spMkLst>
            <pc:docMk/>
            <pc:sldMk cId="2350220864" sldId="283"/>
            <ac:spMk id="19459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60536361-B2FD-02AE-F64C-0BE3D67BFF8E}" dt="2019-08-23T13:34:48.653" v="149" actId="14100"/>
        <pc:sldMkLst>
          <pc:docMk/>
          <pc:sldMk cId="1485261079" sldId="284"/>
        </pc:sldMkLst>
        <pc:spChg chg="mod">
          <ac:chgData name="William Hui (IEG)" userId="S::kyhui@cuhk.edu.hk::07728535-8fdc-4325-b24f-20cc4d58a3a3" providerId="AD" clId="Web-{60536361-B2FD-02AE-F64C-0BE3D67BFF8E}" dt="2019-08-23T13:34:48.653" v="149" actId="14100"/>
          <ac:spMkLst>
            <pc:docMk/>
            <pc:sldMk cId="1485261079" sldId="284"/>
            <ac:spMk id="2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60536361-B2FD-02AE-F64C-0BE3D67BFF8E}" dt="2019-08-23T13:35:16.312" v="155" actId="20577"/>
        <pc:sldMkLst>
          <pc:docMk/>
          <pc:sldMk cId="3136977192" sldId="292"/>
        </pc:sldMkLst>
        <pc:spChg chg="mod">
          <ac:chgData name="William Hui (IEG)" userId="S::kyhui@cuhk.edu.hk::07728535-8fdc-4325-b24f-20cc4d58a3a3" providerId="AD" clId="Web-{60536361-B2FD-02AE-F64C-0BE3D67BFF8E}" dt="2019-08-23T13:35:16.312" v="155" actId="20577"/>
          <ac:spMkLst>
            <pc:docMk/>
            <pc:sldMk cId="3136977192" sldId="292"/>
            <ac:spMk id="2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60536361-B2FD-02AE-F64C-0BE3D67BFF8E}" dt="2019-08-23T13:33:54.948" v="123" actId="20577"/>
        <pc:sldMkLst>
          <pc:docMk/>
          <pc:sldMk cId="497243896" sldId="293"/>
        </pc:sldMkLst>
        <pc:spChg chg="mod">
          <ac:chgData name="William Hui (IEG)" userId="S::kyhui@cuhk.edu.hk::07728535-8fdc-4325-b24f-20cc4d58a3a3" providerId="AD" clId="Web-{60536361-B2FD-02AE-F64C-0BE3D67BFF8E}" dt="2019-08-23T13:33:54.948" v="123" actId="20577"/>
          <ac:spMkLst>
            <pc:docMk/>
            <pc:sldMk cId="497243896" sldId="293"/>
            <ac:spMk id="2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60536361-B2FD-02AE-F64C-0BE3D67BFF8E}" dt="2019-08-23T13:34:36.997" v="145" actId="14100"/>
        <pc:sldMkLst>
          <pc:docMk/>
          <pc:sldMk cId="1996349642" sldId="294"/>
        </pc:sldMkLst>
        <pc:spChg chg="mod">
          <ac:chgData name="William Hui (IEG)" userId="S::kyhui@cuhk.edu.hk::07728535-8fdc-4325-b24f-20cc4d58a3a3" providerId="AD" clId="Web-{60536361-B2FD-02AE-F64C-0BE3D67BFF8E}" dt="2019-08-23T13:34:36.997" v="145" actId="14100"/>
          <ac:spMkLst>
            <pc:docMk/>
            <pc:sldMk cId="1996349642" sldId="294"/>
            <ac:spMk id="2" creationId="{00000000-0000-0000-0000-000000000000}"/>
          </ac:spMkLst>
        </pc:spChg>
      </pc:sldChg>
      <pc:sldChg chg="addSp modSp">
        <pc:chgData name="William Hui (IEG)" userId="S::kyhui@cuhk.edu.hk::07728535-8fdc-4325-b24f-20cc4d58a3a3" providerId="AD" clId="Web-{60536361-B2FD-02AE-F64C-0BE3D67BFF8E}" dt="2019-08-23T13:58:14.236" v="882" actId="20577"/>
        <pc:sldMkLst>
          <pc:docMk/>
          <pc:sldMk cId="3305598711" sldId="296"/>
        </pc:sldMkLst>
        <pc:spChg chg="mod">
          <ac:chgData name="William Hui (IEG)" userId="S::kyhui@cuhk.edu.hk::07728535-8fdc-4325-b24f-20cc4d58a3a3" providerId="AD" clId="Web-{60536361-B2FD-02AE-F64C-0BE3D67BFF8E}" dt="2019-08-23T13:35:45.174" v="170" actId="20577"/>
          <ac:spMkLst>
            <pc:docMk/>
            <pc:sldMk cId="3305598711" sldId="296"/>
            <ac:spMk id="2" creationId="{F5D94077-3B07-442F-9C51-7EB94C893900}"/>
          </ac:spMkLst>
        </pc:spChg>
        <pc:spChg chg="mod">
          <ac:chgData name="William Hui (IEG)" userId="S::kyhui@cuhk.edu.hk::07728535-8fdc-4325-b24f-20cc4d58a3a3" providerId="AD" clId="Web-{60536361-B2FD-02AE-F64C-0BE3D67BFF8E}" dt="2019-08-23T13:58:14.236" v="882" actId="20577"/>
          <ac:spMkLst>
            <pc:docMk/>
            <pc:sldMk cId="3305598711" sldId="296"/>
            <ac:spMk id="3" creationId="{7733A39C-9482-420C-8BE0-329F5FE9CB29}"/>
          </ac:spMkLst>
        </pc:spChg>
        <pc:spChg chg="add mod">
          <ac:chgData name="William Hui (IEG)" userId="S::kyhui@cuhk.edu.hk::07728535-8fdc-4325-b24f-20cc4d58a3a3" providerId="AD" clId="Web-{60536361-B2FD-02AE-F64C-0BE3D67BFF8E}" dt="2019-08-23T13:57:50.375" v="876" actId="20577"/>
          <ac:spMkLst>
            <pc:docMk/>
            <pc:sldMk cId="3305598711" sldId="296"/>
            <ac:spMk id="6" creationId="{59E52D59-068C-4B8E-B3B5-F170C68E6FCB}"/>
          </ac:spMkLst>
        </pc:spChg>
      </pc:sldChg>
      <pc:sldChg chg="addSp modSp ord">
        <pc:chgData name="William Hui (IEG)" userId="S::kyhui@cuhk.edu.hk::07728535-8fdc-4325-b24f-20cc4d58a3a3" providerId="AD" clId="Web-{60536361-B2FD-02AE-F64C-0BE3D67BFF8E}" dt="2019-08-23T14:07:10.810" v="1213" actId="20577"/>
        <pc:sldMkLst>
          <pc:docMk/>
          <pc:sldMk cId="3948808624" sldId="297"/>
        </pc:sldMkLst>
        <pc:spChg chg="mod">
          <ac:chgData name="William Hui (IEG)" userId="S::kyhui@cuhk.edu.hk::07728535-8fdc-4325-b24f-20cc4d58a3a3" providerId="AD" clId="Web-{60536361-B2FD-02AE-F64C-0BE3D67BFF8E}" dt="2019-08-23T13:37:37.523" v="210" actId="20577"/>
          <ac:spMkLst>
            <pc:docMk/>
            <pc:sldMk cId="3948808624" sldId="297"/>
            <ac:spMk id="2" creationId="{08B99D0A-EE7F-42D5-998B-69A38E32A6D1}"/>
          </ac:spMkLst>
        </pc:spChg>
        <pc:spChg chg="mod">
          <ac:chgData name="William Hui (IEG)" userId="S::kyhui@cuhk.edu.hk::07728535-8fdc-4325-b24f-20cc4d58a3a3" providerId="AD" clId="Web-{60536361-B2FD-02AE-F64C-0BE3D67BFF8E}" dt="2019-08-23T14:03:30.628" v="1058" actId="20577"/>
          <ac:spMkLst>
            <pc:docMk/>
            <pc:sldMk cId="3948808624" sldId="297"/>
            <ac:spMk id="3" creationId="{8B0216F7-AA7C-4B4D-8B8A-970DC4822C5D}"/>
          </ac:spMkLst>
        </pc:spChg>
        <pc:spChg chg="add mod">
          <ac:chgData name="William Hui (IEG)" userId="S::kyhui@cuhk.edu.hk::07728535-8fdc-4325-b24f-20cc4d58a3a3" providerId="AD" clId="Web-{60536361-B2FD-02AE-F64C-0BE3D67BFF8E}" dt="2019-08-23T14:04:54.601" v="1076" actId="1076"/>
          <ac:spMkLst>
            <pc:docMk/>
            <pc:sldMk cId="3948808624" sldId="297"/>
            <ac:spMk id="6" creationId="{A12BD3FB-D0FA-4F15-A2F1-983563A2A161}"/>
          </ac:spMkLst>
        </pc:spChg>
        <pc:spChg chg="add mod">
          <ac:chgData name="William Hui (IEG)" userId="S::kyhui@cuhk.edu.hk::07728535-8fdc-4325-b24f-20cc4d58a3a3" providerId="AD" clId="Web-{60536361-B2FD-02AE-F64C-0BE3D67BFF8E}" dt="2019-08-23T14:07:10.810" v="1213" actId="20577"/>
          <ac:spMkLst>
            <pc:docMk/>
            <pc:sldMk cId="3948808624" sldId="297"/>
            <ac:spMk id="7" creationId="{036C0FE9-79F1-4CB0-BFAC-D2E0093480C5}"/>
          </ac:spMkLst>
        </pc:spChg>
      </pc:sldChg>
      <pc:sldChg chg="modSp">
        <pc:chgData name="William Hui (IEG)" userId="S::kyhui@cuhk.edu.hk::07728535-8fdc-4325-b24f-20cc4d58a3a3" providerId="AD" clId="Web-{60536361-B2FD-02AE-F64C-0BE3D67BFF8E}" dt="2019-08-23T13:58:41.971" v="893" actId="20577"/>
        <pc:sldMkLst>
          <pc:docMk/>
          <pc:sldMk cId="1785854038" sldId="298"/>
        </pc:sldMkLst>
        <pc:spChg chg="mod">
          <ac:chgData name="William Hui (IEG)" userId="S::kyhui@cuhk.edu.hk::07728535-8fdc-4325-b24f-20cc4d58a3a3" providerId="AD" clId="Web-{60536361-B2FD-02AE-F64C-0BE3D67BFF8E}" dt="2019-08-23T13:32:40.038" v="94" actId="20577"/>
          <ac:spMkLst>
            <pc:docMk/>
            <pc:sldMk cId="1785854038" sldId="298"/>
            <ac:spMk id="2" creationId="{97A1D496-7486-4440-ADD2-1F122FF4B970}"/>
          </ac:spMkLst>
        </pc:spChg>
        <pc:spChg chg="mod">
          <ac:chgData name="William Hui (IEG)" userId="S::kyhui@cuhk.edu.hk::07728535-8fdc-4325-b24f-20cc4d58a3a3" providerId="AD" clId="Web-{60536361-B2FD-02AE-F64C-0BE3D67BFF8E}" dt="2019-08-23T13:58:41.971" v="893" actId="20577"/>
          <ac:spMkLst>
            <pc:docMk/>
            <pc:sldMk cId="1785854038" sldId="298"/>
            <ac:spMk id="3" creationId="{5CCF479F-39C3-440E-A292-8731CAA64635}"/>
          </ac:spMkLst>
        </pc:spChg>
      </pc:sldChg>
      <pc:sldChg chg="modSp add replId">
        <pc:chgData name="William Hui (IEG)" userId="S::kyhui@cuhk.edu.hk::07728535-8fdc-4325-b24f-20cc4d58a3a3" providerId="AD" clId="Web-{60536361-B2FD-02AE-F64C-0BE3D67BFF8E}" dt="2019-08-23T13:46:25.814" v="479" actId="20577"/>
        <pc:sldMkLst>
          <pc:docMk/>
          <pc:sldMk cId="501354685" sldId="299"/>
        </pc:sldMkLst>
        <pc:spChg chg="mod">
          <ac:chgData name="William Hui (IEG)" userId="S::kyhui@cuhk.edu.hk::07728535-8fdc-4325-b24f-20cc4d58a3a3" providerId="AD" clId="Web-{60536361-B2FD-02AE-F64C-0BE3D67BFF8E}" dt="2019-08-23T13:46:25.814" v="479" actId="20577"/>
          <ac:spMkLst>
            <pc:docMk/>
            <pc:sldMk cId="501354685" sldId="299"/>
            <ac:spMk id="3" creationId="{5CCF479F-39C3-440E-A292-8731CAA64635}"/>
          </ac:spMkLst>
        </pc:spChg>
      </pc:sldChg>
    </pc:docChg>
  </pc:docChgLst>
  <pc:docChgLst>
    <pc:chgData name="Marco Ho (IEG)" userId="S::marco.ho@cuhk.edu.hk::12259f2b-657e-43df-ac17-e4914e2efdc8" providerId="AD" clId="Web-{00399476-6B09-CDCF-318E-5BEBAE1D170F}"/>
    <pc:docChg chg="delSld modSld">
      <pc:chgData name="Marco Ho (IEG)" userId="S::marco.ho@cuhk.edu.hk::12259f2b-657e-43df-ac17-e4914e2efdc8" providerId="AD" clId="Web-{00399476-6B09-CDCF-318E-5BEBAE1D170F}" dt="2021-09-14T14:50:27.858" v="3"/>
      <pc:docMkLst>
        <pc:docMk/>
      </pc:docMkLst>
      <pc:sldChg chg="modSp del">
        <pc:chgData name="Marco Ho (IEG)" userId="S::marco.ho@cuhk.edu.hk::12259f2b-657e-43df-ac17-e4914e2efdc8" providerId="AD" clId="Web-{00399476-6B09-CDCF-318E-5BEBAE1D170F}" dt="2021-09-14T14:50:27.858" v="3"/>
        <pc:sldMkLst>
          <pc:docMk/>
          <pc:sldMk cId="105402266" sldId="300"/>
        </pc:sldMkLst>
        <pc:spChg chg="mod">
          <ac:chgData name="Marco Ho (IEG)" userId="S::marco.ho@cuhk.edu.hk::12259f2b-657e-43df-ac17-e4914e2efdc8" providerId="AD" clId="Web-{00399476-6B09-CDCF-318E-5BEBAE1D170F}" dt="2021-09-14T14:50:15.796" v="2" actId="20577"/>
          <ac:spMkLst>
            <pc:docMk/>
            <pc:sldMk cId="105402266" sldId="300"/>
            <ac:spMk id="7" creationId="{BB42CEFC-D2BF-4B29-A47E-2C174B55C702}"/>
          </ac:spMkLst>
        </pc:spChg>
      </pc:sldChg>
    </pc:docChg>
  </pc:docChgLst>
  <pc:docChgLst>
    <pc:chgData name="William Hui (IEG)" userId="S::kyhui@cuhk.edu.hk::07728535-8fdc-4325-b24f-20cc4d58a3a3" providerId="AD" clId="Web-{0DD7FACB-2AEE-1E46-79F8-A25104700F8F}"/>
    <pc:docChg chg="addSld modSld">
      <pc:chgData name="William Hui (IEG)" userId="S::kyhui@cuhk.edu.hk::07728535-8fdc-4325-b24f-20cc4d58a3a3" providerId="AD" clId="Web-{0DD7FACB-2AEE-1E46-79F8-A25104700F8F}" dt="2019-08-31T10:49:16.279" v="75" actId="20577"/>
      <pc:docMkLst>
        <pc:docMk/>
      </pc:docMkLst>
      <pc:sldChg chg="addSp modSp add">
        <pc:chgData name="William Hui (IEG)" userId="S::kyhui@cuhk.edu.hk::07728535-8fdc-4325-b24f-20cc4d58a3a3" providerId="AD" clId="Web-{0DD7FACB-2AEE-1E46-79F8-A25104700F8F}" dt="2019-08-31T10:49:15.920" v="73" actId="20577"/>
        <pc:sldMkLst>
          <pc:docMk/>
          <pc:sldMk cId="105402266" sldId="300"/>
        </pc:sldMkLst>
        <pc:spChg chg="mod">
          <ac:chgData name="William Hui (IEG)" userId="S::kyhui@cuhk.edu.hk::07728535-8fdc-4325-b24f-20cc4d58a3a3" providerId="AD" clId="Web-{0DD7FACB-2AEE-1E46-79F8-A25104700F8F}" dt="2019-08-31T10:48:36.513" v="9" actId="20577"/>
          <ac:spMkLst>
            <pc:docMk/>
            <pc:sldMk cId="105402266" sldId="300"/>
            <ac:spMk id="3" creationId="{1A42E128-67DC-4079-B610-6266594B8729}"/>
          </ac:spMkLst>
        </pc:spChg>
        <pc:spChg chg="add mod">
          <ac:chgData name="William Hui (IEG)" userId="S::kyhui@cuhk.edu.hk::07728535-8fdc-4325-b24f-20cc4d58a3a3" providerId="AD" clId="Web-{0DD7FACB-2AEE-1E46-79F8-A25104700F8F}" dt="2019-08-31T10:49:15.920" v="73" actId="20577"/>
          <ac:spMkLst>
            <pc:docMk/>
            <pc:sldMk cId="105402266" sldId="300"/>
            <ac:spMk id="6" creationId="{BDDAC1A8-3912-4D69-A569-010249C1675C}"/>
          </ac:spMkLst>
        </pc:spChg>
      </pc:sldChg>
    </pc:docChg>
  </pc:docChgLst>
  <pc:docChgLst>
    <pc:chgData name="William Hui (IEG)" userId="S::kyhui@cuhk.edu.hk::07728535-8fdc-4325-b24f-20cc4d58a3a3" providerId="AD" clId="Web-{4B0675BE-80A6-B54C-115E-818C9B4136DF}"/>
    <pc:docChg chg="addSld modSld">
      <pc:chgData name="William Hui (IEG)" userId="S::kyhui@cuhk.edu.hk::07728535-8fdc-4325-b24f-20cc4d58a3a3" providerId="AD" clId="Web-{4B0675BE-80A6-B54C-115E-818C9B4136DF}" dt="2019-08-23T08:20:25.870" v="259" actId="20577"/>
      <pc:docMkLst>
        <pc:docMk/>
      </pc:docMkLst>
      <pc:sldChg chg="modSp">
        <pc:chgData name="William Hui (IEG)" userId="S::kyhui@cuhk.edu.hk::07728535-8fdc-4325-b24f-20cc4d58a3a3" providerId="AD" clId="Web-{4B0675BE-80A6-B54C-115E-818C9B4136DF}" dt="2019-08-23T08:18:58.055" v="237" actId="20577"/>
        <pc:sldMkLst>
          <pc:docMk/>
          <pc:sldMk cId="2005431571" sldId="265"/>
        </pc:sldMkLst>
        <pc:spChg chg="mod">
          <ac:chgData name="William Hui (IEG)" userId="S::kyhui@cuhk.edu.hk::07728535-8fdc-4325-b24f-20cc4d58a3a3" providerId="AD" clId="Web-{4B0675BE-80A6-B54C-115E-818C9B4136DF}" dt="2019-08-23T08:18:58.055" v="237" actId="20577"/>
          <ac:spMkLst>
            <pc:docMk/>
            <pc:sldMk cId="2005431571" sldId="265"/>
            <ac:spMk id="3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4B0675BE-80A6-B54C-115E-818C9B4136DF}" dt="2019-08-23T08:19:59.057" v="250" actId="20577"/>
        <pc:sldMkLst>
          <pc:docMk/>
          <pc:sldMk cId="1231795199" sldId="267"/>
        </pc:sldMkLst>
        <pc:spChg chg="mod">
          <ac:chgData name="William Hui (IEG)" userId="S::kyhui@cuhk.edu.hk::07728535-8fdc-4325-b24f-20cc4d58a3a3" providerId="AD" clId="Web-{4B0675BE-80A6-B54C-115E-818C9B4136DF}" dt="2019-08-23T08:19:59.057" v="250" actId="20577"/>
          <ac:spMkLst>
            <pc:docMk/>
            <pc:sldMk cId="1231795199" sldId="267"/>
            <ac:spMk id="82947" creationId="{00000000-0000-0000-0000-000000000000}"/>
          </ac:spMkLst>
        </pc:spChg>
      </pc:sldChg>
      <pc:sldChg chg="modSp">
        <pc:chgData name="William Hui (IEG)" userId="S::kyhui@cuhk.edu.hk::07728535-8fdc-4325-b24f-20cc4d58a3a3" providerId="AD" clId="Web-{4B0675BE-80A6-B54C-115E-818C9B4136DF}" dt="2019-08-23T08:20:25.870" v="259" actId="20577"/>
        <pc:sldMkLst>
          <pc:docMk/>
          <pc:sldMk cId="2350220864" sldId="283"/>
        </pc:sldMkLst>
        <pc:spChg chg="mod">
          <ac:chgData name="William Hui (IEG)" userId="S::kyhui@cuhk.edu.hk::07728535-8fdc-4325-b24f-20cc4d58a3a3" providerId="AD" clId="Web-{4B0675BE-80A6-B54C-115E-818C9B4136DF}" dt="2019-08-23T08:20:25.870" v="259" actId="20577"/>
          <ac:spMkLst>
            <pc:docMk/>
            <pc:sldMk cId="2350220864" sldId="283"/>
            <ac:spMk id="19460" creationId="{00000000-0000-0000-0000-000000000000}"/>
          </ac:spMkLst>
        </pc:spChg>
      </pc:sldChg>
      <pc:sldChg chg="modSp new">
        <pc:chgData name="William Hui (IEG)" userId="S::kyhui@cuhk.edu.hk::07728535-8fdc-4325-b24f-20cc4d58a3a3" providerId="AD" clId="Web-{4B0675BE-80A6-B54C-115E-818C9B4136DF}" dt="2019-08-23T07:38:28.570" v="19" actId="20577"/>
        <pc:sldMkLst>
          <pc:docMk/>
          <pc:sldMk cId="3305598711" sldId="296"/>
        </pc:sldMkLst>
        <pc:spChg chg="mod">
          <ac:chgData name="William Hui (IEG)" userId="S::kyhui@cuhk.edu.hk::07728535-8fdc-4325-b24f-20cc4d58a3a3" providerId="AD" clId="Web-{4B0675BE-80A6-B54C-115E-818C9B4136DF}" dt="2019-08-23T07:38:28.570" v="19" actId="20577"/>
          <ac:spMkLst>
            <pc:docMk/>
            <pc:sldMk cId="3305598711" sldId="296"/>
            <ac:spMk id="2" creationId="{F5D94077-3B07-442F-9C51-7EB94C893900}"/>
          </ac:spMkLst>
        </pc:spChg>
      </pc:sldChg>
      <pc:sldChg chg="modSp new">
        <pc:chgData name="William Hui (IEG)" userId="S::kyhui@cuhk.edu.hk::07728535-8fdc-4325-b24f-20cc4d58a3a3" providerId="AD" clId="Web-{4B0675BE-80A6-B54C-115E-818C9B4136DF}" dt="2019-08-23T07:40:34.292" v="23" actId="20577"/>
        <pc:sldMkLst>
          <pc:docMk/>
          <pc:sldMk cId="3948808624" sldId="297"/>
        </pc:sldMkLst>
        <pc:spChg chg="mod">
          <ac:chgData name="William Hui (IEG)" userId="S::kyhui@cuhk.edu.hk::07728535-8fdc-4325-b24f-20cc4d58a3a3" providerId="AD" clId="Web-{4B0675BE-80A6-B54C-115E-818C9B4136DF}" dt="2019-08-23T07:40:34.292" v="23" actId="20577"/>
          <ac:spMkLst>
            <pc:docMk/>
            <pc:sldMk cId="3948808624" sldId="297"/>
            <ac:spMk id="2" creationId="{08B99D0A-EE7F-42D5-998B-69A38E32A6D1}"/>
          </ac:spMkLst>
        </pc:spChg>
      </pc:sldChg>
      <pc:sldChg chg="modSp new">
        <pc:chgData name="William Hui (IEG)" userId="S::kyhui@cuhk.edu.hk::07728535-8fdc-4325-b24f-20cc4d58a3a3" providerId="AD" clId="Web-{4B0675BE-80A6-B54C-115E-818C9B4136DF}" dt="2019-08-23T08:02:38.820" v="62" actId="20577"/>
        <pc:sldMkLst>
          <pc:docMk/>
          <pc:sldMk cId="1785854038" sldId="298"/>
        </pc:sldMkLst>
        <pc:spChg chg="mod">
          <ac:chgData name="William Hui (IEG)" userId="S::kyhui@cuhk.edu.hk::07728535-8fdc-4325-b24f-20cc4d58a3a3" providerId="AD" clId="Web-{4B0675BE-80A6-B54C-115E-818C9B4136DF}" dt="2019-08-23T08:02:38.820" v="62" actId="20577"/>
          <ac:spMkLst>
            <pc:docMk/>
            <pc:sldMk cId="1785854038" sldId="298"/>
            <ac:spMk id="2" creationId="{97A1D496-7486-4440-ADD2-1F122FF4B970}"/>
          </ac:spMkLst>
        </pc:spChg>
      </pc:sldChg>
    </pc:docChg>
  </pc:docChgLst>
  <pc:docChgLst>
    <pc:chgData name="Chuck jee Chau (CSD)" userId="7aa7a09e-983f-4214-9e5a-071cbb678e81" providerId="ADAL" clId="{79E29408-D4BB-9648-9185-DF798B4DB4E5}"/>
    <pc:docChg chg="undo redo custSel modSld sldOrd">
      <pc:chgData name="Chuck jee Chau (CSD)" userId="7aa7a09e-983f-4214-9e5a-071cbb678e81" providerId="ADAL" clId="{79E29408-D4BB-9648-9185-DF798B4DB4E5}" dt="2019-09-13T04:34:04.169" v="1309" actId="1592"/>
      <pc:docMkLst>
        <pc:docMk/>
      </pc:docMkLst>
      <pc:sldChg chg="modSp addCm delCm modCm">
        <pc:chgData name="Chuck jee Chau (CSD)" userId="7aa7a09e-983f-4214-9e5a-071cbb678e81" providerId="ADAL" clId="{79E29408-D4BB-9648-9185-DF798B4DB4E5}" dt="2019-09-13T04:34:04.151" v="1294" actId="1592"/>
        <pc:sldMkLst>
          <pc:docMk/>
          <pc:sldMk cId="452717289" sldId="257"/>
        </pc:sldMkLst>
        <pc:spChg chg="mod">
          <ac:chgData name="Chuck jee Chau (CSD)" userId="7aa7a09e-983f-4214-9e5a-071cbb678e81" providerId="ADAL" clId="{79E29408-D4BB-9648-9185-DF798B4DB4E5}" dt="2019-09-07T09:57:57.164" v="1285" actId="113"/>
          <ac:spMkLst>
            <pc:docMk/>
            <pc:sldMk cId="452717289" sldId="257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79E29408-D4BB-9648-9185-DF798B4DB4E5}" dt="2019-09-06T09:34:56.441" v="65" actId="20577"/>
          <ac:spMkLst>
            <pc:docMk/>
            <pc:sldMk cId="452717289" sldId="257"/>
            <ac:spMk id="3" creationId="{00000000-0000-0000-0000-000000000000}"/>
          </ac:spMkLst>
        </pc:spChg>
      </pc:sldChg>
      <pc:sldChg chg="addSp delSp modSp addCm delCm modCm">
        <pc:chgData name="Chuck jee Chau (CSD)" userId="7aa7a09e-983f-4214-9e5a-071cbb678e81" providerId="ADAL" clId="{79E29408-D4BB-9648-9185-DF798B4DB4E5}" dt="2019-09-13T04:34:04.153" v="1295" actId="1592"/>
        <pc:sldMkLst>
          <pc:docMk/>
          <pc:sldMk cId="2236568826" sldId="258"/>
        </pc:sldMkLst>
        <pc:graphicFrameChg chg="add del mod">
          <ac:chgData name="Chuck jee Chau (CSD)" userId="7aa7a09e-983f-4214-9e5a-071cbb678e81" providerId="ADAL" clId="{79E29408-D4BB-9648-9185-DF798B4DB4E5}" dt="2019-09-07T08:57:38.496" v="391" actId="478"/>
          <ac:graphicFrameMkLst>
            <pc:docMk/>
            <pc:sldMk cId="2236568826" sldId="258"/>
            <ac:graphicFrameMk id="5" creationId="{43413C1C-9030-5644-AE52-37033F28BB1F}"/>
          </ac:graphicFrameMkLst>
        </pc:graphicFrameChg>
        <pc:graphicFrameChg chg="mod modGraphic">
          <ac:chgData name="Chuck jee Chau (CSD)" userId="7aa7a09e-983f-4214-9e5a-071cbb678e81" providerId="ADAL" clId="{79E29408-D4BB-9648-9185-DF798B4DB4E5}" dt="2019-09-07T08:57:58.239" v="398" actId="207"/>
          <ac:graphicFrameMkLst>
            <pc:docMk/>
            <pc:sldMk cId="2236568826" sldId="258"/>
            <ac:graphicFrameMk id="414838" creationId="{00000000-0000-0000-0000-000000000000}"/>
          </ac:graphicFrameMkLst>
        </pc:graphicFrameChg>
      </pc:sldChg>
      <pc:sldChg chg="addSp modSp addCm delCm modCm">
        <pc:chgData name="Chuck jee Chau (CSD)" userId="7aa7a09e-983f-4214-9e5a-071cbb678e81" providerId="ADAL" clId="{79E29408-D4BB-9648-9185-DF798B4DB4E5}" dt="2019-09-13T04:34:04.156" v="1297" actId="1592"/>
        <pc:sldMkLst>
          <pc:docMk/>
          <pc:sldMk cId="1730926577" sldId="259"/>
        </pc:sldMkLst>
        <pc:spChg chg="add mod">
          <ac:chgData name="Chuck jee Chau (CSD)" userId="7aa7a09e-983f-4214-9e5a-071cbb678e81" providerId="ADAL" clId="{79E29408-D4BB-9648-9185-DF798B4DB4E5}" dt="2019-09-06T10:08:10.910" v="249" actId="113"/>
          <ac:spMkLst>
            <pc:docMk/>
            <pc:sldMk cId="1730926577" sldId="259"/>
            <ac:spMk id="2" creationId="{9B58F326-C3CB-884A-8A77-AE1915510105}"/>
          </ac:spMkLst>
        </pc:spChg>
      </pc:sldChg>
      <pc:sldChg chg="addSp delSp modSp addCm delCm modCm">
        <pc:chgData name="Chuck jee Chau (CSD)" userId="7aa7a09e-983f-4214-9e5a-071cbb678e81" providerId="ADAL" clId="{79E29408-D4BB-9648-9185-DF798B4DB4E5}" dt="2019-09-13T04:34:04.162" v="1302" actId="1592"/>
        <pc:sldMkLst>
          <pc:docMk/>
          <pc:sldMk cId="1410473040" sldId="260"/>
        </pc:sldMkLst>
        <pc:spChg chg="mod">
          <ac:chgData name="Chuck jee Chau (CSD)" userId="7aa7a09e-983f-4214-9e5a-071cbb678e81" providerId="ADAL" clId="{79E29408-D4BB-9648-9185-DF798B4DB4E5}" dt="2019-09-07T09:05:30.535" v="561" actId="255"/>
          <ac:spMkLst>
            <pc:docMk/>
            <pc:sldMk cId="1410473040" sldId="260"/>
            <ac:spMk id="8195" creationId="{00000000-0000-0000-0000-000000000000}"/>
          </ac:spMkLst>
        </pc:spChg>
        <pc:graphicFrameChg chg="add del mod">
          <ac:chgData name="Chuck jee Chau (CSD)" userId="7aa7a09e-983f-4214-9e5a-071cbb678e81" providerId="ADAL" clId="{79E29408-D4BB-9648-9185-DF798B4DB4E5}" dt="2019-09-07T09:10:10.341" v="611" actId="478"/>
          <ac:graphicFrameMkLst>
            <pc:docMk/>
            <pc:sldMk cId="1410473040" sldId="260"/>
            <ac:graphicFrameMk id="5" creationId="{684AE550-B080-044A-A12B-0BDBFCFFA98F}"/>
          </ac:graphicFrameMkLst>
        </pc:graphicFrameChg>
        <pc:graphicFrameChg chg="mod modGraphic">
          <ac:chgData name="Chuck jee Chau (CSD)" userId="7aa7a09e-983f-4214-9e5a-071cbb678e81" providerId="ADAL" clId="{79E29408-D4BB-9648-9185-DF798B4DB4E5}" dt="2019-09-07T09:10:01.147" v="609" actId="207"/>
          <ac:graphicFrameMkLst>
            <pc:docMk/>
            <pc:sldMk cId="1410473040" sldId="260"/>
            <ac:graphicFrameMk id="415799" creationId="{00000000-0000-0000-0000-000000000000}"/>
          </ac:graphicFrameMkLst>
        </pc:graphicFrameChg>
      </pc:sldChg>
      <pc:sldChg chg="modSp">
        <pc:chgData name="Chuck jee Chau (CSD)" userId="7aa7a09e-983f-4214-9e5a-071cbb678e81" providerId="ADAL" clId="{79E29408-D4BB-9648-9185-DF798B4DB4E5}" dt="2019-09-07T08:58:49.420" v="401" actId="108"/>
        <pc:sldMkLst>
          <pc:docMk/>
          <pc:sldMk cId="218075450" sldId="261"/>
        </pc:sldMkLst>
        <pc:spChg chg="mod">
          <ac:chgData name="Chuck jee Chau (CSD)" userId="7aa7a09e-983f-4214-9e5a-071cbb678e81" providerId="ADAL" clId="{79E29408-D4BB-9648-9185-DF798B4DB4E5}" dt="2019-09-07T08:58:49.420" v="401" actId="108"/>
          <ac:spMkLst>
            <pc:docMk/>
            <pc:sldMk cId="218075450" sldId="261"/>
            <ac:spMk id="81923" creationId="{00000000-0000-0000-0000-000000000000}"/>
          </ac:spMkLst>
        </pc:spChg>
      </pc:sldChg>
      <pc:sldChg chg="addSp delSp modSp addCm delCm modCm">
        <pc:chgData name="Chuck jee Chau (CSD)" userId="7aa7a09e-983f-4214-9e5a-071cbb678e81" providerId="ADAL" clId="{79E29408-D4BB-9648-9185-DF798B4DB4E5}" dt="2019-09-13T04:34:04.159" v="1299" actId="1592"/>
        <pc:sldMkLst>
          <pc:docMk/>
          <pc:sldMk cId="2234296102" sldId="262"/>
        </pc:sldMkLst>
        <pc:spChg chg="mod">
          <ac:chgData name="Chuck jee Chau (CSD)" userId="7aa7a09e-983f-4214-9e5a-071cbb678e81" providerId="ADAL" clId="{79E29408-D4BB-9648-9185-DF798B4DB4E5}" dt="2019-09-07T08:59:10.185" v="402" actId="113"/>
          <ac:spMkLst>
            <pc:docMk/>
            <pc:sldMk cId="2234296102" sldId="262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79E29408-D4BB-9648-9185-DF798B4DB4E5}" dt="2019-09-07T09:02:31.293" v="530" actId="27636"/>
          <ac:spMkLst>
            <pc:docMk/>
            <pc:sldMk cId="2234296102" sldId="262"/>
            <ac:spMk id="3" creationId="{00000000-0000-0000-0000-000000000000}"/>
          </ac:spMkLst>
        </pc:spChg>
        <pc:spChg chg="add mod">
          <ac:chgData name="Chuck jee Chau (CSD)" userId="7aa7a09e-983f-4214-9e5a-071cbb678e81" providerId="ADAL" clId="{79E29408-D4BB-9648-9185-DF798B4DB4E5}" dt="2019-09-13T04:31:24.182" v="1292" actId="20577"/>
          <ac:spMkLst>
            <pc:docMk/>
            <pc:sldMk cId="2234296102" sldId="262"/>
            <ac:spMk id="6" creationId="{42086B5E-1DCB-D343-AB43-EB0915673B8B}"/>
          </ac:spMkLst>
        </pc:spChg>
        <pc:spChg chg="add del mod">
          <ac:chgData name="Chuck jee Chau (CSD)" userId="7aa7a09e-983f-4214-9e5a-071cbb678e81" providerId="ADAL" clId="{79E29408-D4BB-9648-9185-DF798B4DB4E5}" dt="2019-09-06T10:12:45.606" v="334" actId="478"/>
          <ac:spMkLst>
            <pc:docMk/>
            <pc:sldMk cId="2234296102" sldId="262"/>
            <ac:spMk id="6" creationId="{F80D89FB-6CE9-A24F-9FA1-656C05DB5553}"/>
          </ac:spMkLst>
        </pc:spChg>
        <pc:graphicFrameChg chg="mod">
          <ac:chgData name="Chuck jee Chau (CSD)" userId="7aa7a09e-983f-4214-9e5a-071cbb678e81" providerId="ADAL" clId="{79E29408-D4BB-9648-9185-DF798B4DB4E5}" dt="2019-09-07T09:00:05.422" v="410"/>
          <ac:graphicFrameMkLst>
            <pc:docMk/>
            <pc:sldMk cId="2234296102" sldId="262"/>
            <ac:graphicFrameMk id="7" creationId="{00000000-0000-0000-0000-000000000000}"/>
          </ac:graphicFrameMkLst>
        </pc:graphicFrameChg>
      </pc:sldChg>
      <pc:sldChg chg="addSp delSp modSp">
        <pc:chgData name="Chuck jee Chau (CSD)" userId="7aa7a09e-983f-4214-9e5a-071cbb678e81" providerId="ADAL" clId="{79E29408-D4BB-9648-9185-DF798B4DB4E5}" dt="2019-09-07T09:03:17.878" v="536" actId="113"/>
        <pc:sldMkLst>
          <pc:docMk/>
          <pc:sldMk cId="2652550917" sldId="263"/>
        </pc:sldMkLst>
        <pc:spChg chg="mod">
          <ac:chgData name="Chuck jee Chau (CSD)" userId="7aa7a09e-983f-4214-9e5a-071cbb678e81" providerId="ADAL" clId="{79E29408-D4BB-9648-9185-DF798B4DB4E5}" dt="2019-09-07T09:03:17.878" v="536" actId="113"/>
          <ac:spMkLst>
            <pc:docMk/>
            <pc:sldMk cId="2652550917" sldId="263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79E29408-D4BB-9648-9185-DF798B4DB4E5}" dt="2019-09-07T08:59:41.102" v="406" actId="113"/>
          <ac:spMkLst>
            <pc:docMk/>
            <pc:sldMk cId="2652550917" sldId="263"/>
            <ac:spMk id="3" creationId="{00000000-0000-0000-0000-000000000000}"/>
          </ac:spMkLst>
        </pc:spChg>
        <pc:graphicFrameChg chg="add del mod">
          <ac:chgData name="Chuck jee Chau (CSD)" userId="7aa7a09e-983f-4214-9e5a-071cbb678e81" providerId="ADAL" clId="{79E29408-D4BB-9648-9185-DF798B4DB4E5}" dt="2019-09-07T09:00:12.121" v="412"/>
          <ac:graphicFrameMkLst>
            <pc:docMk/>
            <pc:sldMk cId="2652550917" sldId="263"/>
            <ac:graphicFrameMk id="5" creationId="{AA7FB48A-C94D-F045-8366-AB59D9615242}"/>
          </ac:graphicFrameMkLst>
        </pc:graphicFrameChg>
        <pc:graphicFrameChg chg="mod">
          <ac:chgData name="Chuck jee Chau (CSD)" userId="7aa7a09e-983f-4214-9e5a-071cbb678e81" providerId="ADAL" clId="{79E29408-D4BB-9648-9185-DF798B4DB4E5}" dt="2019-09-07T09:00:19.071" v="414"/>
          <ac:graphicFrameMkLst>
            <pc:docMk/>
            <pc:sldMk cId="2652550917" sldId="263"/>
            <ac:graphicFrameMk id="7" creationId="{00000000-0000-0000-0000-000000000000}"/>
          </ac:graphicFrameMkLst>
        </pc:graphicFrameChg>
      </pc:sldChg>
      <pc:sldChg chg="modSp">
        <pc:chgData name="Chuck jee Chau (CSD)" userId="7aa7a09e-983f-4214-9e5a-071cbb678e81" providerId="ADAL" clId="{79E29408-D4BB-9648-9185-DF798B4DB4E5}" dt="2019-09-07T09:03:15.284" v="535" actId="113"/>
        <pc:sldMkLst>
          <pc:docMk/>
          <pc:sldMk cId="1355039059" sldId="264"/>
        </pc:sldMkLst>
        <pc:spChg chg="mod">
          <ac:chgData name="Chuck jee Chau (CSD)" userId="7aa7a09e-983f-4214-9e5a-071cbb678e81" providerId="ADAL" clId="{79E29408-D4BB-9648-9185-DF798B4DB4E5}" dt="2019-09-07T09:03:15.284" v="535" actId="113"/>
          <ac:spMkLst>
            <pc:docMk/>
            <pc:sldMk cId="1355039059" sldId="264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79E29408-D4BB-9648-9185-DF798B4DB4E5}" dt="2019-09-07T09:03:00.231" v="534" actId="114"/>
          <ac:spMkLst>
            <pc:docMk/>
            <pc:sldMk cId="1355039059" sldId="264"/>
            <ac:spMk id="11" creationId="{00000000-0000-0000-0000-000000000000}"/>
          </ac:spMkLst>
        </pc:spChg>
      </pc:sldChg>
      <pc:sldChg chg="modSp addCm delCm modCm modNotesTx">
        <pc:chgData name="Chuck jee Chau (CSD)" userId="7aa7a09e-983f-4214-9e5a-071cbb678e81" providerId="ADAL" clId="{79E29408-D4BB-9648-9185-DF798B4DB4E5}" dt="2019-09-13T04:34:04.165" v="1304" actId="1592"/>
        <pc:sldMkLst>
          <pc:docMk/>
          <pc:sldMk cId="2005431571" sldId="265"/>
        </pc:sldMkLst>
        <pc:spChg chg="mod">
          <ac:chgData name="Chuck jee Chau (CSD)" userId="7aa7a09e-983f-4214-9e5a-071cbb678e81" providerId="ADAL" clId="{79E29408-D4BB-9648-9185-DF798B4DB4E5}" dt="2019-09-07T09:05:21.536" v="560" actId="255"/>
          <ac:spMkLst>
            <pc:docMk/>
            <pc:sldMk cId="2005431571" sldId="265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79E29408-D4BB-9648-9185-DF798B4DB4E5}" dt="2019-09-07T09:15:19.591" v="673" actId="20577"/>
          <ac:spMkLst>
            <pc:docMk/>
            <pc:sldMk cId="2005431571" sldId="265"/>
            <ac:spMk id="3" creationId="{00000000-0000-0000-0000-000000000000}"/>
          </ac:spMkLst>
        </pc:spChg>
      </pc:sldChg>
      <pc:sldChg chg="modSp">
        <pc:chgData name="Chuck jee Chau (CSD)" userId="7aa7a09e-983f-4214-9e5a-071cbb678e81" providerId="ADAL" clId="{79E29408-D4BB-9648-9185-DF798B4DB4E5}" dt="2019-09-07T09:04:01.602" v="541" actId="114"/>
        <pc:sldMkLst>
          <pc:docMk/>
          <pc:sldMk cId="1231795199" sldId="267"/>
        </pc:sldMkLst>
        <pc:spChg chg="mod">
          <ac:chgData name="Chuck jee Chau (CSD)" userId="7aa7a09e-983f-4214-9e5a-071cbb678e81" providerId="ADAL" clId="{79E29408-D4BB-9648-9185-DF798B4DB4E5}" dt="2019-09-07T09:04:01.602" v="541" actId="114"/>
          <ac:spMkLst>
            <pc:docMk/>
            <pc:sldMk cId="1231795199" sldId="267"/>
            <ac:spMk id="82947" creationId="{00000000-0000-0000-0000-000000000000}"/>
          </ac:spMkLst>
        </pc:spChg>
      </pc:sldChg>
      <pc:sldChg chg="modSp">
        <pc:chgData name="Chuck jee Chau (CSD)" userId="7aa7a09e-983f-4214-9e5a-071cbb678e81" providerId="ADAL" clId="{79E29408-D4BB-9648-9185-DF798B4DB4E5}" dt="2019-09-06T09:35:17.659" v="67" actId="113"/>
        <pc:sldMkLst>
          <pc:docMk/>
          <pc:sldMk cId="2389990707" sldId="268"/>
        </pc:sldMkLst>
        <pc:spChg chg="mod">
          <ac:chgData name="Chuck jee Chau (CSD)" userId="7aa7a09e-983f-4214-9e5a-071cbb678e81" providerId="ADAL" clId="{79E29408-D4BB-9648-9185-DF798B4DB4E5}" dt="2019-09-06T09:35:17.659" v="67" actId="113"/>
          <ac:spMkLst>
            <pc:docMk/>
            <pc:sldMk cId="2389990707" sldId="268"/>
            <ac:spMk id="3" creationId="{00000000-0000-0000-0000-000000000000}"/>
          </ac:spMkLst>
        </pc:spChg>
      </pc:sldChg>
      <pc:sldChg chg="modSp">
        <pc:chgData name="Chuck jee Chau (CSD)" userId="7aa7a09e-983f-4214-9e5a-071cbb678e81" providerId="ADAL" clId="{79E29408-D4BB-9648-9185-DF798B4DB4E5}" dt="2019-09-07T09:57:19.308" v="1283" actId="404"/>
        <pc:sldMkLst>
          <pc:docMk/>
          <pc:sldMk cId="182778374" sldId="270"/>
        </pc:sldMkLst>
        <pc:spChg chg="mod">
          <ac:chgData name="Chuck jee Chau (CSD)" userId="7aa7a09e-983f-4214-9e5a-071cbb678e81" providerId="ADAL" clId="{79E29408-D4BB-9648-9185-DF798B4DB4E5}" dt="2019-09-07T09:57:19.308" v="1283" actId="404"/>
          <ac:spMkLst>
            <pc:docMk/>
            <pc:sldMk cId="182778374" sldId="270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79E29408-D4BB-9648-9185-DF798B4DB4E5}" dt="2019-09-07T09:21:21.512" v="769" actId="113"/>
          <ac:spMkLst>
            <pc:docMk/>
            <pc:sldMk cId="182778374" sldId="270"/>
            <ac:spMk id="3" creationId="{00000000-0000-0000-0000-000000000000}"/>
          </ac:spMkLst>
        </pc:spChg>
      </pc:sldChg>
      <pc:sldChg chg="modSp">
        <pc:chgData name="Chuck jee Chau (CSD)" userId="7aa7a09e-983f-4214-9e5a-071cbb678e81" providerId="ADAL" clId="{79E29408-D4BB-9648-9185-DF798B4DB4E5}" dt="2019-09-07T09:57:15.575" v="1282" actId="404"/>
        <pc:sldMkLst>
          <pc:docMk/>
          <pc:sldMk cId="2989069611" sldId="272"/>
        </pc:sldMkLst>
        <pc:spChg chg="mod">
          <ac:chgData name="Chuck jee Chau (CSD)" userId="7aa7a09e-983f-4214-9e5a-071cbb678e81" providerId="ADAL" clId="{79E29408-D4BB-9648-9185-DF798B4DB4E5}" dt="2019-09-07T09:57:15.575" v="1282" actId="404"/>
          <ac:spMkLst>
            <pc:docMk/>
            <pc:sldMk cId="2989069611" sldId="272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79E29408-D4BB-9648-9185-DF798B4DB4E5}" dt="2019-09-07T09:20:16.917" v="754" actId="20578"/>
          <ac:spMkLst>
            <pc:docMk/>
            <pc:sldMk cId="2989069611" sldId="272"/>
            <ac:spMk id="3" creationId="{00000000-0000-0000-0000-000000000000}"/>
          </ac:spMkLst>
        </pc:spChg>
      </pc:sldChg>
      <pc:sldChg chg="modSp">
        <pc:chgData name="Chuck jee Chau (CSD)" userId="7aa7a09e-983f-4214-9e5a-071cbb678e81" providerId="ADAL" clId="{79E29408-D4BB-9648-9185-DF798B4DB4E5}" dt="2019-09-07T09:41:06.550" v="972" actId="20577"/>
        <pc:sldMkLst>
          <pc:docMk/>
          <pc:sldMk cId="4041930171" sldId="274"/>
        </pc:sldMkLst>
        <pc:spChg chg="mod">
          <ac:chgData name="Chuck jee Chau (CSD)" userId="7aa7a09e-983f-4214-9e5a-071cbb678e81" providerId="ADAL" clId="{79E29408-D4BB-9648-9185-DF798B4DB4E5}" dt="2019-09-07T09:41:06.550" v="972" actId="20577"/>
          <ac:spMkLst>
            <pc:docMk/>
            <pc:sldMk cId="4041930171" sldId="274"/>
            <ac:spMk id="10243" creationId="{00000000-0000-0000-0000-000000000000}"/>
          </ac:spMkLst>
        </pc:spChg>
      </pc:sldChg>
      <pc:sldChg chg="modSp">
        <pc:chgData name="Chuck jee Chau (CSD)" userId="7aa7a09e-983f-4214-9e5a-071cbb678e81" providerId="ADAL" clId="{79E29408-D4BB-9648-9185-DF798B4DB4E5}" dt="2019-09-07T09:41:10.666" v="973" actId="114"/>
        <pc:sldMkLst>
          <pc:docMk/>
          <pc:sldMk cId="934816632" sldId="275"/>
        </pc:sldMkLst>
        <pc:spChg chg="mod">
          <ac:chgData name="Chuck jee Chau (CSD)" userId="7aa7a09e-983f-4214-9e5a-071cbb678e81" providerId="ADAL" clId="{79E29408-D4BB-9648-9185-DF798B4DB4E5}" dt="2019-09-07T09:41:10.666" v="973" actId="114"/>
          <ac:spMkLst>
            <pc:docMk/>
            <pc:sldMk cId="934816632" sldId="275"/>
            <ac:spMk id="11267" creationId="{00000000-0000-0000-0000-000000000000}"/>
          </ac:spMkLst>
        </pc:spChg>
        <pc:spChg chg="mod">
          <ac:chgData name="Chuck jee Chau (CSD)" userId="7aa7a09e-983f-4214-9e5a-071cbb678e81" providerId="ADAL" clId="{79E29408-D4BB-9648-9185-DF798B4DB4E5}" dt="2019-09-07T09:24:30.923" v="776" actId="113"/>
          <ac:spMkLst>
            <pc:docMk/>
            <pc:sldMk cId="934816632" sldId="275"/>
            <ac:spMk id="11269" creationId="{00000000-0000-0000-0000-000000000000}"/>
          </ac:spMkLst>
        </pc:spChg>
      </pc:sldChg>
      <pc:sldChg chg="modSp">
        <pc:chgData name="Chuck jee Chau (CSD)" userId="7aa7a09e-983f-4214-9e5a-071cbb678e81" providerId="ADAL" clId="{79E29408-D4BB-9648-9185-DF798B4DB4E5}" dt="2019-09-07T09:35:52.870" v="903" actId="255"/>
        <pc:sldMkLst>
          <pc:docMk/>
          <pc:sldMk cId="1061714528" sldId="276"/>
        </pc:sldMkLst>
        <pc:spChg chg="mod">
          <ac:chgData name="Chuck jee Chau (CSD)" userId="7aa7a09e-983f-4214-9e5a-071cbb678e81" providerId="ADAL" clId="{79E29408-D4BB-9648-9185-DF798B4DB4E5}" dt="2019-09-07T09:33:43.946" v="875" actId="113"/>
          <ac:spMkLst>
            <pc:docMk/>
            <pc:sldMk cId="1061714528" sldId="276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79E29408-D4BB-9648-9185-DF798B4DB4E5}" dt="2019-09-07T09:35:52.870" v="903" actId="255"/>
          <ac:spMkLst>
            <pc:docMk/>
            <pc:sldMk cId="1061714528" sldId="276"/>
            <ac:spMk id="12291" creationId="{00000000-0000-0000-0000-000000000000}"/>
          </ac:spMkLst>
        </pc:spChg>
        <pc:spChg chg="mod">
          <ac:chgData name="Chuck jee Chau (CSD)" userId="7aa7a09e-983f-4214-9e5a-071cbb678e81" providerId="ADAL" clId="{79E29408-D4BB-9648-9185-DF798B4DB4E5}" dt="2019-09-07T09:34:33.881" v="884" actId="12789"/>
          <ac:spMkLst>
            <pc:docMk/>
            <pc:sldMk cId="1061714528" sldId="276"/>
            <ac:spMk id="12292" creationId="{00000000-0000-0000-0000-000000000000}"/>
          </ac:spMkLst>
        </pc:spChg>
        <pc:spChg chg="mod">
          <ac:chgData name="Chuck jee Chau (CSD)" userId="7aa7a09e-983f-4214-9e5a-071cbb678e81" providerId="ADAL" clId="{79E29408-D4BB-9648-9185-DF798B4DB4E5}" dt="2019-09-07T09:34:47.459" v="886" actId="1076"/>
          <ac:spMkLst>
            <pc:docMk/>
            <pc:sldMk cId="1061714528" sldId="276"/>
            <ac:spMk id="12293" creationId="{00000000-0000-0000-0000-000000000000}"/>
          </ac:spMkLst>
        </pc:spChg>
        <pc:spChg chg="mod">
          <ac:chgData name="Chuck jee Chau (CSD)" userId="7aa7a09e-983f-4214-9e5a-071cbb678e81" providerId="ADAL" clId="{79E29408-D4BB-9648-9185-DF798B4DB4E5}" dt="2019-09-07T09:35:22.155" v="901" actId="113"/>
          <ac:spMkLst>
            <pc:docMk/>
            <pc:sldMk cId="1061714528" sldId="276"/>
            <ac:spMk id="420871" creationId="{00000000-0000-0000-0000-000000000000}"/>
          </ac:spMkLst>
        </pc:spChg>
        <pc:spChg chg="mod">
          <ac:chgData name="Chuck jee Chau (CSD)" userId="7aa7a09e-983f-4214-9e5a-071cbb678e81" providerId="ADAL" clId="{79E29408-D4BB-9648-9185-DF798B4DB4E5}" dt="2019-09-07T09:34:33.881" v="884" actId="12789"/>
          <ac:spMkLst>
            <pc:docMk/>
            <pc:sldMk cId="1061714528" sldId="276"/>
            <ac:spMk id="420872" creationId="{00000000-0000-0000-0000-000000000000}"/>
          </ac:spMkLst>
        </pc:spChg>
        <pc:spChg chg="mod">
          <ac:chgData name="Chuck jee Chau (CSD)" userId="7aa7a09e-983f-4214-9e5a-071cbb678e81" providerId="ADAL" clId="{79E29408-D4BB-9648-9185-DF798B4DB4E5}" dt="2019-09-07T09:35:09.228" v="898" actId="1038"/>
          <ac:spMkLst>
            <pc:docMk/>
            <pc:sldMk cId="1061714528" sldId="276"/>
            <ac:spMk id="420874" creationId="{00000000-0000-0000-0000-000000000000}"/>
          </ac:spMkLst>
        </pc:spChg>
        <pc:spChg chg="mod">
          <ac:chgData name="Chuck jee Chau (CSD)" userId="7aa7a09e-983f-4214-9e5a-071cbb678e81" providerId="ADAL" clId="{79E29408-D4BB-9648-9185-DF798B4DB4E5}" dt="2019-09-07T09:35:17.104" v="900" actId="114"/>
          <ac:spMkLst>
            <pc:docMk/>
            <pc:sldMk cId="1061714528" sldId="276"/>
            <ac:spMk id="420875" creationId="{00000000-0000-0000-0000-000000000000}"/>
          </ac:spMkLst>
        </pc:spChg>
        <pc:spChg chg="mod">
          <ac:chgData name="Chuck jee Chau (CSD)" userId="7aa7a09e-983f-4214-9e5a-071cbb678e81" providerId="ADAL" clId="{79E29408-D4BB-9648-9185-DF798B4DB4E5}" dt="2019-09-07T09:35:44.396" v="902" actId="114"/>
          <ac:spMkLst>
            <pc:docMk/>
            <pc:sldMk cId="1061714528" sldId="276"/>
            <ac:spMk id="420876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79E29408-D4BB-9648-9185-DF798B4DB4E5}" dt="2019-09-07T09:56:54.318" v="1280" actId="20577"/>
        <pc:sldMkLst>
          <pc:docMk/>
          <pc:sldMk cId="2503144099" sldId="277"/>
        </pc:sldMkLst>
        <pc:spChg chg="add del mod">
          <ac:chgData name="Chuck jee Chau (CSD)" userId="7aa7a09e-983f-4214-9e5a-071cbb678e81" providerId="ADAL" clId="{79E29408-D4BB-9648-9185-DF798B4DB4E5}" dt="2019-09-07T09:56:48.187" v="1257" actId="478"/>
          <ac:spMkLst>
            <pc:docMk/>
            <pc:sldMk cId="2503144099" sldId="277"/>
            <ac:spMk id="3" creationId="{7B4F2F4D-9D93-C846-9D2D-4A626A693DBB}"/>
          </ac:spMkLst>
        </pc:spChg>
        <pc:spChg chg="add del">
          <ac:chgData name="Chuck jee Chau (CSD)" userId="7aa7a09e-983f-4214-9e5a-071cbb678e81" providerId="ADAL" clId="{79E29408-D4BB-9648-9185-DF798B4DB4E5}" dt="2019-09-07T09:56:45.926" v="1256"/>
          <ac:spMkLst>
            <pc:docMk/>
            <pc:sldMk cId="2503144099" sldId="277"/>
            <ac:spMk id="11" creationId="{71B6D403-1DD2-8D4A-9E47-5CA26CB3460F}"/>
          </ac:spMkLst>
        </pc:spChg>
        <pc:spChg chg="add mod">
          <ac:chgData name="Chuck jee Chau (CSD)" userId="7aa7a09e-983f-4214-9e5a-071cbb678e81" providerId="ADAL" clId="{79E29408-D4BB-9648-9185-DF798B4DB4E5}" dt="2019-09-07T09:56:54.318" v="1280" actId="20577"/>
          <ac:spMkLst>
            <pc:docMk/>
            <pc:sldMk cId="2503144099" sldId="277"/>
            <ac:spMk id="12" creationId="{75773B9D-CA5F-3147-AA50-8B70529FF7FC}"/>
          </ac:spMkLst>
        </pc:spChg>
        <pc:spChg chg="del">
          <ac:chgData name="Chuck jee Chau (CSD)" userId="7aa7a09e-983f-4214-9e5a-071cbb678e81" providerId="ADAL" clId="{79E29408-D4BB-9648-9185-DF798B4DB4E5}" dt="2019-09-07T09:56:44.096" v="1254" actId="478"/>
          <ac:spMkLst>
            <pc:docMk/>
            <pc:sldMk cId="2503144099" sldId="277"/>
            <ac:spMk id="13315" creationId="{00000000-0000-0000-0000-000000000000}"/>
          </ac:spMkLst>
        </pc:spChg>
        <pc:spChg chg="mod">
          <ac:chgData name="Chuck jee Chau (CSD)" userId="7aa7a09e-983f-4214-9e5a-071cbb678e81" providerId="ADAL" clId="{79E29408-D4BB-9648-9185-DF798B4DB4E5}" dt="2019-09-07T09:24:21.101" v="773" actId="113"/>
          <ac:spMkLst>
            <pc:docMk/>
            <pc:sldMk cId="2503144099" sldId="277"/>
            <ac:spMk id="13317" creationId="{00000000-0000-0000-0000-000000000000}"/>
          </ac:spMkLst>
        </pc:spChg>
        <pc:spChg chg="mod">
          <ac:chgData name="Chuck jee Chau (CSD)" userId="7aa7a09e-983f-4214-9e5a-071cbb678e81" providerId="ADAL" clId="{79E29408-D4BB-9648-9185-DF798B4DB4E5}" dt="2019-09-07T09:40:36.414" v="970" actId="20577"/>
          <ac:spMkLst>
            <pc:docMk/>
            <pc:sldMk cId="2503144099" sldId="277"/>
            <ac:spMk id="13318" creationId="{00000000-0000-0000-0000-000000000000}"/>
          </ac:spMkLst>
        </pc:spChg>
        <pc:spChg chg="mod">
          <ac:chgData name="Chuck jee Chau (CSD)" userId="7aa7a09e-983f-4214-9e5a-071cbb678e81" providerId="ADAL" clId="{79E29408-D4BB-9648-9185-DF798B4DB4E5}" dt="2019-09-07T09:36:53.553" v="913" actId="113"/>
          <ac:spMkLst>
            <pc:docMk/>
            <pc:sldMk cId="2503144099" sldId="277"/>
            <ac:spMk id="13320" creationId="{00000000-0000-0000-0000-000000000000}"/>
          </ac:spMkLst>
        </pc:spChg>
      </pc:sldChg>
      <pc:sldChg chg="modSp addCm delCm modCm">
        <pc:chgData name="Chuck jee Chau (CSD)" userId="7aa7a09e-983f-4214-9e5a-071cbb678e81" providerId="ADAL" clId="{79E29408-D4BB-9648-9185-DF798B4DB4E5}" dt="2019-09-13T04:34:04.167" v="1307" actId="1592"/>
        <pc:sldMkLst>
          <pc:docMk/>
          <pc:sldMk cId="4214379610" sldId="278"/>
        </pc:sldMkLst>
        <pc:spChg chg="mod">
          <ac:chgData name="Chuck jee Chau (CSD)" userId="7aa7a09e-983f-4214-9e5a-071cbb678e81" providerId="ADAL" clId="{79E29408-D4BB-9648-9185-DF798B4DB4E5}" dt="2019-09-07T09:40:59.286" v="971" actId="20577"/>
          <ac:spMkLst>
            <pc:docMk/>
            <pc:sldMk cId="4214379610" sldId="278"/>
            <ac:spMk id="14339" creationId="{00000000-0000-0000-0000-000000000000}"/>
          </ac:spMkLst>
        </pc:spChg>
        <pc:spChg chg="mod">
          <ac:chgData name="Chuck jee Chau (CSD)" userId="7aa7a09e-983f-4214-9e5a-071cbb678e81" providerId="ADAL" clId="{79E29408-D4BB-9648-9185-DF798B4DB4E5}" dt="2019-09-07T09:39:13.258" v="950" actId="20577"/>
          <ac:spMkLst>
            <pc:docMk/>
            <pc:sldMk cId="4214379610" sldId="278"/>
            <ac:spMk id="14342" creationId="{00000000-0000-0000-0000-000000000000}"/>
          </ac:spMkLst>
        </pc:spChg>
      </pc:sldChg>
      <pc:sldChg chg="modSp">
        <pc:chgData name="Chuck jee Chau (CSD)" userId="7aa7a09e-983f-4214-9e5a-071cbb678e81" providerId="ADAL" clId="{79E29408-D4BB-9648-9185-DF798B4DB4E5}" dt="2019-09-07T09:41:22.750" v="974" actId="114"/>
        <pc:sldMkLst>
          <pc:docMk/>
          <pc:sldMk cId="1169662072" sldId="279"/>
        </pc:sldMkLst>
        <pc:spChg chg="mod">
          <ac:chgData name="Chuck jee Chau (CSD)" userId="7aa7a09e-983f-4214-9e5a-071cbb678e81" providerId="ADAL" clId="{79E29408-D4BB-9648-9185-DF798B4DB4E5}" dt="2019-09-07T09:41:22.750" v="974" actId="114"/>
          <ac:spMkLst>
            <pc:docMk/>
            <pc:sldMk cId="1169662072" sldId="279"/>
            <ac:spMk id="15363" creationId="{00000000-0000-0000-0000-000000000000}"/>
          </ac:spMkLst>
        </pc:spChg>
        <pc:spChg chg="mod">
          <ac:chgData name="Chuck jee Chau (CSD)" userId="7aa7a09e-983f-4214-9e5a-071cbb678e81" providerId="ADAL" clId="{79E29408-D4BB-9648-9185-DF798B4DB4E5}" dt="2019-09-07T09:24:12.079" v="770" actId="113"/>
          <ac:spMkLst>
            <pc:docMk/>
            <pc:sldMk cId="1169662072" sldId="279"/>
            <ac:spMk id="15365" creationId="{00000000-0000-0000-0000-000000000000}"/>
          </ac:spMkLst>
        </pc:spChg>
        <pc:spChg chg="mod">
          <ac:chgData name="Chuck jee Chau (CSD)" userId="7aa7a09e-983f-4214-9e5a-071cbb678e81" providerId="ADAL" clId="{79E29408-D4BB-9648-9185-DF798B4DB4E5}" dt="2019-09-07T09:40:02.546" v="956" actId="114"/>
          <ac:spMkLst>
            <pc:docMk/>
            <pc:sldMk cId="1169662072" sldId="279"/>
            <ac:spMk id="15366" creationId="{00000000-0000-0000-0000-000000000000}"/>
          </ac:spMkLst>
        </pc:spChg>
      </pc:sldChg>
      <pc:sldChg chg="addSp modSp">
        <pc:chgData name="Chuck jee Chau (CSD)" userId="7aa7a09e-983f-4214-9e5a-071cbb678e81" providerId="ADAL" clId="{79E29408-D4BB-9648-9185-DF798B4DB4E5}" dt="2019-09-07T09:43:55.599" v="1039" actId="207"/>
        <pc:sldMkLst>
          <pc:docMk/>
          <pc:sldMk cId="1657106538" sldId="280"/>
        </pc:sldMkLst>
        <pc:spChg chg="mod">
          <ac:chgData name="Chuck jee Chau (CSD)" userId="7aa7a09e-983f-4214-9e5a-071cbb678e81" providerId="ADAL" clId="{79E29408-D4BB-9648-9185-DF798B4DB4E5}" dt="2019-09-07T09:41:42.496" v="977" actId="114"/>
          <ac:spMkLst>
            <pc:docMk/>
            <pc:sldMk cId="1657106538" sldId="280"/>
            <ac:spMk id="2" creationId="{00000000-0000-0000-0000-000000000000}"/>
          </ac:spMkLst>
        </pc:spChg>
        <pc:spChg chg="add mod">
          <ac:chgData name="Chuck jee Chau (CSD)" userId="7aa7a09e-983f-4214-9e5a-071cbb678e81" providerId="ADAL" clId="{79E29408-D4BB-9648-9185-DF798B4DB4E5}" dt="2019-09-07T09:43:46.858" v="1037" actId="207"/>
          <ac:spMkLst>
            <pc:docMk/>
            <pc:sldMk cId="1657106538" sldId="280"/>
            <ac:spMk id="21" creationId="{1B2E6253-3944-654F-84EF-3B70D6BFE234}"/>
          </ac:spMkLst>
        </pc:spChg>
        <pc:spChg chg="mod">
          <ac:chgData name="Chuck jee Chau (CSD)" userId="7aa7a09e-983f-4214-9e5a-071cbb678e81" providerId="ADAL" clId="{79E29408-D4BB-9648-9185-DF798B4DB4E5}" dt="2019-09-07T09:41:28.918" v="975" actId="404"/>
          <ac:spMkLst>
            <pc:docMk/>
            <pc:sldMk cId="1657106538" sldId="280"/>
            <ac:spMk id="16387" creationId="{00000000-0000-0000-0000-000000000000}"/>
          </ac:spMkLst>
        </pc:spChg>
        <pc:spChg chg="mod">
          <ac:chgData name="Chuck jee Chau (CSD)" userId="7aa7a09e-983f-4214-9e5a-071cbb678e81" providerId="ADAL" clId="{79E29408-D4BB-9648-9185-DF798B4DB4E5}" dt="2019-09-07T09:43:55.599" v="1039" actId="207"/>
          <ac:spMkLst>
            <pc:docMk/>
            <pc:sldMk cId="1657106538" sldId="280"/>
            <ac:spMk id="466949" creationId="{00000000-0000-0000-0000-000000000000}"/>
          </ac:spMkLst>
        </pc:spChg>
      </pc:sldChg>
      <pc:sldChg chg="modSp ord">
        <pc:chgData name="Chuck jee Chau (CSD)" userId="7aa7a09e-983f-4214-9e5a-071cbb678e81" providerId="ADAL" clId="{79E29408-D4BB-9648-9185-DF798B4DB4E5}" dt="2019-09-07T09:45:03.186" v="1052" actId="20577"/>
        <pc:sldMkLst>
          <pc:docMk/>
          <pc:sldMk cId="3098945175" sldId="281"/>
        </pc:sldMkLst>
        <pc:spChg chg="mod">
          <ac:chgData name="Chuck jee Chau (CSD)" userId="7aa7a09e-983f-4214-9e5a-071cbb678e81" providerId="ADAL" clId="{79E29408-D4BB-9648-9185-DF798B4DB4E5}" dt="2019-09-06T10:12:03.981" v="333" actId="20577"/>
          <ac:spMkLst>
            <pc:docMk/>
            <pc:sldMk cId="3098945175" sldId="281"/>
            <ac:spMk id="17411" creationId="{00000000-0000-0000-0000-000000000000}"/>
          </ac:spMkLst>
        </pc:spChg>
        <pc:spChg chg="mod">
          <ac:chgData name="Chuck jee Chau (CSD)" userId="7aa7a09e-983f-4214-9e5a-071cbb678e81" providerId="ADAL" clId="{79E29408-D4BB-9648-9185-DF798B4DB4E5}" dt="2019-09-07T09:45:03.186" v="1052" actId="20577"/>
          <ac:spMkLst>
            <pc:docMk/>
            <pc:sldMk cId="3098945175" sldId="281"/>
            <ac:spMk id="481283" creationId="{00000000-0000-0000-0000-000000000000}"/>
          </ac:spMkLst>
        </pc:spChg>
      </pc:sldChg>
      <pc:sldChg chg="addSp delSp modSp addCm delCm modCm">
        <pc:chgData name="Chuck jee Chau (CSD)" userId="7aa7a09e-983f-4214-9e5a-071cbb678e81" providerId="ADAL" clId="{79E29408-D4BB-9648-9185-DF798B4DB4E5}" dt="2019-09-13T04:34:04.168" v="1308" actId="1592"/>
        <pc:sldMkLst>
          <pc:docMk/>
          <pc:sldMk cId="3345976626" sldId="282"/>
        </pc:sldMkLst>
        <pc:spChg chg="add del mod">
          <ac:chgData name="Chuck jee Chau (CSD)" userId="7aa7a09e-983f-4214-9e5a-071cbb678e81" providerId="ADAL" clId="{79E29408-D4BB-9648-9185-DF798B4DB4E5}" dt="2019-09-07T09:54:42.172" v="1215" actId="478"/>
          <ac:spMkLst>
            <pc:docMk/>
            <pc:sldMk cId="3345976626" sldId="282"/>
            <ac:spMk id="3" creationId="{51BAF700-4CC2-514F-9DFC-76471F2425AB}"/>
          </ac:spMkLst>
        </pc:spChg>
        <pc:spChg chg="add mod">
          <ac:chgData name="Chuck jee Chau (CSD)" userId="7aa7a09e-983f-4214-9e5a-071cbb678e81" providerId="ADAL" clId="{79E29408-D4BB-9648-9185-DF798B4DB4E5}" dt="2019-09-07T09:45:56.750" v="1065" actId="14100"/>
          <ac:spMkLst>
            <pc:docMk/>
            <pc:sldMk cId="3345976626" sldId="282"/>
            <ac:spMk id="6" creationId="{CB5FD495-AAD0-474A-A6D0-05C31D043863}"/>
          </ac:spMkLst>
        </pc:spChg>
        <pc:spChg chg="add del">
          <ac:chgData name="Chuck jee Chau (CSD)" userId="7aa7a09e-983f-4214-9e5a-071cbb678e81" providerId="ADAL" clId="{79E29408-D4BB-9648-9185-DF798B4DB4E5}" dt="2019-09-07T09:54:39.459" v="1213"/>
          <ac:spMkLst>
            <pc:docMk/>
            <pc:sldMk cId="3345976626" sldId="282"/>
            <ac:spMk id="9" creationId="{368F4FA7-61C2-FD4A-A06B-B9F4378F4664}"/>
          </ac:spMkLst>
        </pc:spChg>
        <pc:spChg chg="add mod">
          <ac:chgData name="Chuck jee Chau (CSD)" userId="7aa7a09e-983f-4214-9e5a-071cbb678e81" providerId="ADAL" clId="{79E29408-D4BB-9648-9185-DF798B4DB4E5}" dt="2019-09-07T09:54:45.766" v="1217" actId="20577"/>
          <ac:spMkLst>
            <pc:docMk/>
            <pc:sldMk cId="3345976626" sldId="282"/>
            <ac:spMk id="10" creationId="{C5AF37E9-4F41-234D-A0E8-35F7F618BB90}"/>
          </ac:spMkLst>
        </pc:spChg>
        <pc:spChg chg="del">
          <ac:chgData name="Chuck jee Chau (CSD)" userId="7aa7a09e-983f-4214-9e5a-071cbb678e81" providerId="ADAL" clId="{79E29408-D4BB-9648-9185-DF798B4DB4E5}" dt="2019-09-07T09:54:38.317" v="1211" actId="478"/>
          <ac:spMkLst>
            <pc:docMk/>
            <pc:sldMk cId="3345976626" sldId="282"/>
            <ac:spMk id="18435" creationId="{00000000-0000-0000-0000-000000000000}"/>
          </ac:spMkLst>
        </pc:spChg>
        <pc:spChg chg="mod">
          <ac:chgData name="Chuck jee Chau (CSD)" userId="7aa7a09e-983f-4214-9e5a-071cbb678e81" providerId="ADAL" clId="{79E29408-D4BB-9648-9185-DF798B4DB4E5}" dt="2019-09-07T09:47:30.263" v="1105" actId="114"/>
          <ac:spMkLst>
            <pc:docMk/>
            <pc:sldMk cId="3345976626" sldId="282"/>
            <ac:spMk id="467975" creationId="{00000000-0000-0000-0000-000000000000}"/>
          </ac:spMkLst>
        </pc:spChg>
      </pc:sldChg>
      <pc:sldChg chg="addSp delSp modSp">
        <pc:chgData name="Chuck jee Chau (CSD)" userId="7aa7a09e-983f-4214-9e5a-071cbb678e81" providerId="ADAL" clId="{79E29408-D4BB-9648-9185-DF798B4DB4E5}" dt="2019-09-07T09:54:33.600" v="1210" actId="20577"/>
        <pc:sldMkLst>
          <pc:docMk/>
          <pc:sldMk cId="2350220864" sldId="283"/>
        </pc:sldMkLst>
        <pc:spChg chg="add del mod">
          <ac:chgData name="Chuck jee Chau (CSD)" userId="7aa7a09e-983f-4214-9e5a-071cbb678e81" providerId="ADAL" clId="{79E29408-D4BB-9648-9185-DF798B4DB4E5}" dt="2019-09-07T09:54:30.832" v="1208" actId="478"/>
          <ac:spMkLst>
            <pc:docMk/>
            <pc:sldMk cId="2350220864" sldId="283"/>
            <ac:spMk id="3" creationId="{651D00C8-473F-8D48-BC5E-8BD6FC6FC3A3}"/>
          </ac:spMkLst>
        </pc:spChg>
        <pc:spChg chg="add mod">
          <ac:chgData name="Chuck jee Chau (CSD)" userId="7aa7a09e-983f-4214-9e5a-071cbb678e81" providerId="ADAL" clId="{79E29408-D4BB-9648-9185-DF798B4DB4E5}" dt="2019-09-07T09:54:08.299" v="1204" actId="20577"/>
          <ac:spMkLst>
            <pc:docMk/>
            <pc:sldMk cId="2350220864" sldId="283"/>
            <ac:spMk id="6" creationId="{819B9B84-0580-1146-B774-410E0E617FA5}"/>
          </ac:spMkLst>
        </pc:spChg>
        <pc:spChg chg="add del">
          <ac:chgData name="Chuck jee Chau (CSD)" userId="7aa7a09e-983f-4214-9e5a-071cbb678e81" providerId="ADAL" clId="{79E29408-D4BB-9648-9185-DF798B4DB4E5}" dt="2019-09-07T09:54:28.995" v="1207"/>
          <ac:spMkLst>
            <pc:docMk/>
            <pc:sldMk cId="2350220864" sldId="283"/>
            <ac:spMk id="9" creationId="{2C355288-617C-2748-A922-F8C4179AEB91}"/>
          </ac:spMkLst>
        </pc:spChg>
        <pc:spChg chg="add mod">
          <ac:chgData name="Chuck jee Chau (CSD)" userId="7aa7a09e-983f-4214-9e5a-071cbb678e81" providerId="ADAL" clId="{79E29408-D4BB-9648-9185-DF798B4DB4E5}" dt="2019-09-07T09:54:33.600" v="1210" actId="20577"/>
          <ac:spMkLst>
            <pc:docMk/>
            <pc:sldMk cId="2350220864" sldId="283"/>
            <ac:spMk id="10" creationId="{DDD5DFD7-21C1-694E-AA7B-1C790FA4D70F}"/>
          </ac:spMkLst>
        </pc:spChg>
        <pc:spChg chg="del">
          <ac:chgData name="Chuck jee Chau (CSD)" userId="7aa7a09e-983f-4214-9e5a-071cbb678e81" providerId="ADAL" clId="{79E29408-D4BB-9648-9185-DF798B4DB4E5}" dt="2019-09-07T09:54:27.704" v="1205" actId="478"/>
          <ac:spMkLst>
            <pc:docMk/>
            <pc:sldMk cId="2350220864" sldId="283"/>
            <ac:spMk id="19459" creationId="{00000000-0000-0000-0000-000000000000}"/>
          </ac:spMkLst>
        </pc:spChg>
        <pc:spChg chg="mod">
          <ac:chgData name="Chuck jee Chau (CSD)" userId="7aa7a09e-983f-4214-9e5a-071cbb678e81" providerId="ADAL" clId="{79E29408-D4BB-9648-9185-DF798B4DB4E5}" dt="2019-09-07T09:53:53.065" v="1202" actId="113"/>
          <ac:spMkLst>
            <pc:docMk/>
            <pc:sldMk cId="2350220864" sldId="283"/>
            <ac:spMk id="482313" creationId="{00000000-0000-0000-0000-000000000000}"/>
          </ac:spMkLst>
        </pc:spChg>
      </pc:sldChg>
      <pc:sldChg chg="addSp modSp addCm delCm modCm">
        <pc:chgData name="Chuck jee Chau (CSD)" userId="7aa7a09e-983f-4214-9e5a-071cbb678e81" providerId="ADAL" clId="{79E29408-D4BB-9648-9185-DF798B4DB4E5}" dt="2019-09-13T04:34:04.169" v="1309" actId="1592"/>
        <pc:sldMkLst>
          <pc:docMk/>
          <pc:sldMk cId="1485261079" sldId="284"/>
        </pc:sldMkLst>
        <pc:spChg chg="add mod">
          <ac:chgData name="Chuck jee Chau (CSD)" userId="7aa7a09e-983f-4214-9e5a-071cbb678e81" providerId="ADAL" clId="{79E29408-D4BB-9648-9185-DF798B4DB4E5}" dt="2019-09-07T09:49:51.679" v="1136" actId="14100"/>
          <ac:spMkLst>
            <pc:docMk/>
            <pc:sldMk cId="1485261079" sldId="284"/>
            <ac:spMk id="6" creationId="{53703D95-F99E-404A-B564-4573CE168F4E}"/>
          </ac:spMkLst>
        </pc:spChg>
        <pc:spChg chg="mod">
          <ac:chgData name="Chuck jee Chau (CSD)" userId="7aa7a09e-983f-4214-9e5a-071cbb678e81" providerId="ADAL" clId="{79E29408-D4BB-9648-9185-DF798B4DB4E5}" dt="2019-09-07T09:52:56.128" v="1198" actId="14100"/>
          <ac:spMkLst>
            <pc:docMk/>
            <pc:sldMk cId="1485261079" sldId="284"/>
            <ac:spMk id="20485" creationId="{00000000-0000-0000-0000-000000000000}"/>
          </ac:spMkLst>
        </pc:spChg>
      </pc:sldChg>
      <pc:sldChg chg="modSp">
        <pc:chgData name="Chuck jee Chau (CSD)" userId="7aa7a09e-983f-4214-9e5a-071cbb678e81" providerId="ADAL" clId="{79E29408-D4BB-9648-9185-DF798B4DB4E5}" dt="2019-09-07T09:58:09.169" v="1286" actId="113"/>
        <pc:sldMkLst>
          <pc:docMk/>
          <pc:sldMk cId="3136977192" sldId="292"/>
        </pc:sldMkLst>
        <pc:spChg chg="mod">
          <ac:chgData name="Chuck jee Chau (CSD)" userId="7aa7a09e-983f-4214-9e5a-071cbb678e81" providerId="ADAL" clId="{79E29408-D4BB-9648-9185-DF798B4DB4E5}" dt="2019-09-07T09:58:09.169" v="1286" actId="113"/>
          <ac:spMkLst>
            <pc:docMk/>
            <pc:sldMk cId="3136977192" sldId="292"/>
            <ac:spMk id="2" creationId="{00000000-0000-0000-0000-000000000000}"/>
          </ac:spMkLst>
        </pc:spChg>
        <pc:spChg chg="mod">
          <ac:chgData name="Chuck jee Chau (CSD)" userId="7aa7a09e-983f-4214-9e5a-071cbb678e81" providerId="ADAL" clId="{79E29408-D4BB-9648-9185-DF798B4DB4E5}" dt="2019-09-07T09:56:05.729" v="1252" actId="20577"/>
          <ac:spMkLst>
            <pc:docMk/>
            <pc:sldMk cId="3136977192" sldId="292"/>
            <ac:spMk id="3" creationId="{00000000-0000-0000-0000-000000000000}"/>
          </ac:spMkLst>
        </pc:spChg>
      </pc:sldChg>
      <pc:sldChg chg="modSp addCm delCm modCm">
        <pc:chgData name="Chuck jee Chau (CSD)" userId="7aa7a09e-983f-4214-9e5a-071cbb678e81" providerId="ADAL" clId="{79E29408-D4BB-9648-9185-DF798B4DB4E5}" dt="2019-09-13T04:34:04.166" v="1306" actId="1592"/>
        <pc:sldMkLst>
          <pc:docMk/>
          <pc:sldMk cId="497243896" sldId="293"/>
        </pc:sldMkLst>
        <pc:spChg chg="mod">
          <ac:chgData name="Chuck jee Chau (CSD)" userId="7aa7a09e-983f-4214-9e5a-071cbb678e81" providerId="ADAL" clId="{79E29408-D4BB-9648-9185-DF798B4DB4E5}" dt="2019-09-07T09:38:02.967" v="921" actId="114"/>
          <ac:spMkLst>
            <pc:docMk/>
            <pc:sldMk cId="497243896" sldId="293"/>
            <ac:spMk id="6" creationId="{00000000-0000-0000-0000-000000000000}"/>
          </ac:spMkLst>
        </pc:spChg>
        <pc:spChg chg="mod">
          <ac:chgData name="Chuck jee Chau (CSD)" userId="7aa7a09e-983f-4214-9e5a-071cbb678e81" providerId="ADAL" clId="{79E29408-D4BB-9648-9185-DF798B4DB4E5}" dt="2019-09-07T09:38:19.663" v="923" actId="12789"/>
          <ac:spMkLst>
            <pc:docMk/>
            <pc:sldMk cId="497243896" sldId="293"/>
            <ac:spMk id="7" creationId="{00000000-0000-0000-0000-000000000000}"/>
          </ac:spMkLst>
        </pc:spChg>
        <pc:spChg chg="mod">
          <ac:chgData name="Chuck jee Chau (CSD)" userId="7aa7a09e-983f-4214-9e5a-071cbb678e81" providerId="ADAL" clId="{79E29408-D4BB-9648-9185-DF798B4DB4E5}" dt="2019-09-07T09:38:19.663" v="923" actId="12789"/>
          <ac:spMkLst>
            <pc:docMk/>
            <pc:sldMk cId="497243896" sldId="293"/>
            <ac:spMk id="8" creationId="{00000000-0000-0000-0000-000000000000}"/>
          </ac:spMkLst>
        </pc:spChg>
        <pc:spChg chg="mod">
          <ac:chgData name="Chuck jee Chau (CSD)" userId="7aa7a09e-983f-4214-9e5a-071cbb678e81" providerId="ADAL" clId="{79E29408-D4BB-9648-9185-DF798B4DB4E5}" dt="2019-09-13T04:32:45.568" v="1293" actId="114"/>
          <ac:spMkLst>
            <pc:docMk/>
            <pc:sldMk cId="497243896" sldId="293"/>
            <ac:spMk id="11" creationId="{00000000-0000-0000-0000-000000000000}"/>
          </ac:spMkLst>
        </pc:spChg>
      </pc:sldChg>
      <pc:sldChg chg="addSp modSp modAnim">
        <pc:chgData name="Chuck jee Chau (CSD)" userId="7aa7a09e-983f-4214-9e5a-071cbb678e81" providerId="ADAL" clId="{79E29408-D4BB-9648-9185-DF798B4DB4E5}" dt="2019-09-07T09:51:24.729" v="1155" actId="113"/>
        <pc:sldMkLst>
          <pc:docMk/>
          <pc:sldMk cId="1996349642" sldId="294"/>
        </pc:sldMkLst>
        <pc:spChg chg="add mod">
          <ac:chgData name="Chuck jee Chau (CSD)" userId="7aa7a09e-983f-4214-9e5a-071cbb678e81" providerId="ADAL" clId="{79E29408-D4BB-9648-9185-DF798B4DB4E5}" dt="2019-09-07T09:48:12.181" v="1119" actId="1036"/>
          <ac:spMkLst>
            <pc:docMk/>
            <pc:sldMk cId="1996349642" sldId="294"/>
            <ac:spMk id="7" creationId="{88FA2BED-201A-4943-81AC-547FA73A5B95}"/>
          </ac:spMkLst>
        </pc:spChg>
        <pc:spChg chg="mod">
          <ac:chgData name="Chuck jee Chau (CSD)" userId="7aa7a09e-983f-4214-9e5a-071cbb678e81" providerId="ADAL" clId="{79E29408-D4BB-9648-9185-DF798B4DB4E5}" dt="2019-09-07T09:51:24.729" v="1155" actId="113"/>
          <ac:spMkLst>
            <pc:docMk/>
            <pc:sldMk cId="1996349642" sldId="294"/>
            <ac:spMk id="13" creationId="{00000000-0000-0000-0000-000000000000}"/>
          </ac:spMkLst>
        </pc:spChg>
        <pc:spChg chg="mod">
          <ac:chgData name="Chuck jee Chau (CSD)" userId="7aa7a09e-983f-4214-9e5a-071cbb678e81" providerId="ADAL" clId="{79E29408-D4BB-9648-9185-DF798B4DB4E5}" dt="2019-09-07T09:49:18.491" v="1131" actId="1076"/>
          <ac:spMkLst>
            <pc:docMk/>
            <pc:sldMk cId="1996349642" sldId="294"/>
            <ac:spMk id="20484" creationId="{00000000-0000-0000-0000-000000000000}"/>
          </ac:spMkLst>
        </pc:spChg>
      </pc:sldChg>
      <pc:sldChg chg="addSp modSp addCm delCm modCm modNotesTx">
        <pc:chgData name="Chuck jee Chau (CSD)" userId="7aa7a09e-983f-4214-9e5a-071cbb678e81" providerId="ADAL" clId="{79E29408-D4BB-9648-9185-DF798B4DB4E5}" dt="2019-09-13T04:34:04.157" v="1298" actId="1592"/>
        <pc:sldMkLst>
          <pc:docMk/>
          <pc:sldMk cId="3305598711" sldId="296"/>
        </pc:sldMkLst>
        <pc:spChg chg="mod">
          <ac:chgData name="Chuck jee Chau (CSD)" userId="7aa7a09e-983f-4214-9e5a-071cbb678e81" providerId="ADAL" clId="{79E29408-D4BB-9648-9185-DF798B4DB4E5}" dt="2019-09-06T09:52:21.022" v="134" actId="20577"/>
          <ac:spMkLst>
            <pc:docMk/>
            <pc:sldMk cId="3305598711" sldId="296"/>
            <ac:spMk id="2" creationId="{F5D94077-3B07-442F-9C51-7EB94C893900}"/>
          </ac:spMkLst>
        </pc:spChg>
        <pc:spChg chg="mod">
          <ac:chgData name="Chuck jee Chau (CSD)" userId="7aa7a09e-983f-4214-9e5a-071cbb678e81" providerId="ADAL" clId="{79E29408-D4BB-9648-9185-DF798B4DB4E5}" dt="2019-09-07T09:30:52.914" v="847" actId="20577"/>
          <ac:spMkLst>
            <pc:docMk/>
            <pc:sldMk cId="3305598711" sldId="296"/>
            <ac:spMk id="3" creationId="{7733A39C-9482-420C-8BE0-329F5FE9CB29}"/>
          </ac:spMkLst>
        </pc:spChg>
        <pc:spChg chg="add mod">
          <ac:chgData name="Chuck jee Chau (CSD)" userId="7aa7a09e-983f-4214-9e5a-071cbb678e81" providerId="ADAL" clId="{79E29408-D4BB-9648-9185-DF798B4DB4E5}" dt="2019-09-07T09:25:59.426" v="793" actId="1076"/>
          <ac:spMkLst>
            <pc:docMk/>
            <pc:sldMk cId="3305598711" sldId="296"/>
            <ac:spMk id="7" creationId="{D23F4344-5C37-3D4F-8CAC-329BB4FED9E5}"/>
          </ac:spMkLst>
        </pc:spChg>
      </pc:sldChg>
      <pc:sldChg chg="addSp modSp addCm delCm modCm">
        <pc:chgData name="Chuck jee Chau (CSD)" userId="7aa7a09e-983f-4214-9e5a-071cbb678e81" providerId="ADAL" clId="{79E29408-D4BB-9648-9185-DF798B4DB4E5}" dt="2019-09-13T04:34:04.165" v="1305" actId="1592"/>
        <pc:sldMkLst>
          <pc:docMk/>
          <pc:sldMk cId="3948808624" sldId="297"/>
        </pc:sldMkLst>
        <pc:spChg chg="mod">
          <ac:chgData name="Chuck jee Chau (CSD)" userId="7aa7a09e-983f-4214-9e5a-071cbb678e81" providerId="ADAL" clId="{79E29408-D4BB-9648-9185-DF798B4DB4E5}" dt="2019-09-07T09:57:10.591" v="1281" actId="404"/>
          <ac:spMkLst>
            <pc:docMk/>
            <pc:sldMk cId="3948808624" sldId="297"/>
            <ac:spMk id="2" creationId="{08B99D0A-EE7F-42D5-998B-69A38E32A6D1}"/>
          </ac:spMkLst>
        </pc:spChg>
        <pc:spChg chg="mod">
          <ac:chgData name="Chuck jee Chau (CSD)" userId="7aa7a09e-983f-4214-9e5a-071cbb678e81" providerId="ADAL" clId="{79E29408-D4BB-9648-9185-DF798B4DB4E5}" dt="2019-09-07T09:27:39.387" v="813" actId="2711"/>
          <ac:spMkLst>
            <pc:docMk/>
            <pc:sldMk cId="3948808624" sldId="297"/>
            <ac:spMk id="3" creationId="{8B0216F7-AA7C-4B4D-8B8A-970DC4822C5D}"/>
          </ac:spMkLst>
        </pc:spChg>
        <pc:spChg chg="mod">
          <ac:chgData name="Chuck jee Chau (CSD)" userId="7aa7a09e-983f-4214-9e5a-071cbb678e81" providerId="ADAL" clId="{79E29408-D4BB-9648-9185-DF798B4DB4E5}" dt="2019-09-07T09:32:16.056" v="873" actId="255"/>
          <ac:spMkLst>
            <pc:docMk/>
            <pc:sldMk cId="3948808624" sldId="297"/>
            <ac:spMk id="6" creationId="{A12BD3FB-D0FA-4F15-A2F1-983563A2A161}"/>
          </ac:spMkLst>
        </pc:spChg>
        <pc:spChg chg="mod">
          <ac:chgData name="Chuck jee Chau (CSD)" userId="7aa7a09e-983f-4214-9e5a-071cbb678e81" providerId="ADAL" clId="{79E29408-D4BB-9648-9185-DF798B4DB4E5}" dt="2019-09-07T09:27:53.406" v="819" actId="6549"/>
          <ac:spMkLst>
            <pc:docMk/>
            <pc:sldMk cId="3948808624" sldId="297"/>
            <ac:spMk id="7" creationId="{036C0FE9-79F1-4CB0-BFAC-D2E0093480C5}"/>
          </ac:spMkLst>
        </pc:spChg>
        <pc:spChg chg="add mod">
          <ac:chgData name="Chuck jee Chau (CSD)" userId="7aa7a09e-983f-4214-9e5a-071cbb678e81" providerId="ADAL" clId="{79E29408-D4BB-9648-9185-DF798B4DB4E5}" dt="2019-09-07T09:28:07.162" v="820" actId="14100"/>
          <ac:spMkLst>
            <pc:docMk/>
            <pc:sldMk cId="3948808624" sldId="297"/>
            <ac:spMk id="8" creationId="{C8146823-F617-2949-8E1D-1D323F618509}"/>
          </ac:spMkLst>
        </pc:spChg>
      </pc:sldChg>
      <pc:sldChg chg="modSp">
        <pc:chgData name="Chuck jee Chau (CSD)" userId="7aa7a09e-983f-4214-9e5a-071cbb678e81" providerId="ADAL" clId="{79E29408-D4BB-9648-9185-DF798B4DB4E5}" dt="2019-09-07T09:04:17.031" v="544" actId="20577"/>
        <pc:sldMkLst>
          <pc:docMk/>
          <pc:sldMk cId="1785854038" sldId="298"/>
        </pc:sldMkLst>
        <pc:spChg chg="mod">
          <ac:chgData name="Chuck jee Chau (CSD)" userId="7aa7a09e-983f-4214-9e5a-071cbb678e81" providerId="ADAL" clId="{79E29408-D4BB-9648-9185-DF798B4DB4E5}" dt="2019-09-07T09:04:17.031" v="544" actId="20577"/>
          <ac:spMkLst>
            <pc:docMk/>
            <pc:sldMk cId="1785854038" sldId="298"/>
            <ac:spMk id="3" creationId="{5CCF479F-39C3-440E-A292-8731CAA64635}"/>
          </ac:spMkLst>
        </pc:spChg>
      </pc:sldChg>
      <pc:sldChg chg="modSp addCm delCm modCm">
        <pc:chgData name="Chuck jee Chau (CSD)" userId="7aa7a09e-983f-4214-9e5a-071cbb678e81" providerId="ADAL" clId="{79E29408-D4BB-9648-9185-DF798B4DB4E5}" dt="2019-09-13T04:34:04.160" v="1300" actId="1592"/>
        <pc:sldMkLst>
          <pc:docMk/>
          <pc:sldMk cId="501354685" sldId="299"/>
        </pc:sldMkLst>
        <pc:spChg chg="mod">
          <ac:chgData name="Chuck jee Chau (CSD)" userId="7aa7a09e-983f-4214-9e5a-071cbb678e81" providerId="ADAL" clId="{79E29408-D4BB-9648-9185-DF798B4DB4E5}" dt="2019-09-07T09:04:38.763" v="556" actId="20577"/>
          <ac:spMkLst>
            <pc:docMk/>
            <pc:sldMk cId="501354685" sldId="299"/>
            <ac:spMk id="3" creationId="{5CCF479F-39C3-440E-A292-8731CAA64635}"/>
          </ac:spMkLst>
        </pc:spChg>
      </pc:sldChg>
      <pc:sldChg chg="modSp">
        <pc:chgData name="Chuck jee Chau (CSD)" userId="7aa7a09e-983f-4214-9e5a-071cbb678e81" providerId="ADAL" clId="{79E29408-D4BB-9648-9185-DF798B4DB4E5}" dt="2019-09-07T09:56:16.226" v="1253" actId="20577"/>
        <pc:sldMkLst>
          <pc:docMk/>
          <pc:sldMk cId="105402266" sldId="300"/>
        </pc:sldMkLst>
        <pc:spChg chg="mod">
          <ac:chgData name="Chuck jee Chau (CSD)" userId="7aa7a09e-983f-4214-9e5a-071cbb678e81" providerId="ADAL" clId="{79E29408-D4BB-9648-9185-DF798B4DB4E5}" dt="2019-09-07T09:56:16.226" v="1253" actId="20577"/>
          <ac:spMkLst>
            <pc:docMk/>
            <pc:sldMk cId="105402266" sldId="300"/>
            <ac:spMk id="7" creationId="{BB42CEFC-D2BF-4B29-A47E-2C174B55C702}"/>
          </ac:spMkLst>
        </pc:spChg>
      </pc:sldChg>
    </pc:docChg>
  </pc:docChgLst>
  <pc:docChgLst>
    <pc:chgData name="William Hui (IEG)" userId="S::kyhui@cuhk.edu.hk::07728535-8fdc-4325-b24f-20cc4d58a3a3" providerId="AD" clId="Web-{E548A647-CC1C-C2C9-93FA-A15CDB8E26E7}"/>
    <pc:docChg chg="modSld">
      <pc:chgData name="William Hui (IEG)" userId="S::kyhui@cuhk.edu.hk::07728535-8fdc-4325-b24f-20cc4d58a3a3" providerId="AD" clId="Web-{E548A647-CC1C-C2C9-93FA-A15CDB8E26E7}" dt="2019-08-24T10:21:41.828" v="7"/>
      <pc:docMkLst>
        <pc:docMk/>
      </pc:docMkLst>
      <pc:sldChg chg="modSp">
        <pc:chgData name="William Hui (IEG)" userId="S::kyhui@cuhk.edu.hk::07728535-8fdc-4325-b24f-20cc4d58a3a3" providerId="AD" clId="Web-{E548A647-CC1C-C2C9-93FA-A15CDB8E26E7}" dt="2019-08-24T10:21:41.828" v="7"/>
        <pc:sldMkLst>
          <pc:docMk/>
          <pc:sldMk cId="3948808624" sldId="297"/>
        </pc:sldMkLst>
        <pc:spChg chg="mod">
          <ac:chgData name="William Hui (IEG)" userId="S::kyhui@cuhk.edu.hk::07728535-8fdc-4325-b24f-20cc4d58a3a3" providerId="AD" clId="Web-{E548A647-CC1C-C2C9-93FA-A15CDB8E26E7}" dt="2019-08-24T10:21:32.984" v="5"/>
          <ac:spMkLst>
            <pc:docMk/>
            <pc:sldMk cId="3948808624" sldId="297"/>
            <ac:spMk id="6" creationId="{A12BD3FB-D0FA-4F15-A2F1-983563A2A161}"/>
          </ac:spMkLst>
        </pc:spChg>
        <pc:spChg chg="mod">
          <ac:chgData name="William Hui (IEG)" userId="S::kyhui@cuhk.edu.hk::07728535-8fdc-4325-b24f-20cc4d58a3a3" providerId="AD" clId="Web-{E548A647-CC1C-C2C9-93FA-A15CDB8E26E7}" dt="2019-08-24T10:21:41.828" v="7"/>
          <ac:spMkLst>
            <pc:docMk/>
            <pc:sldMk cId="3948808624" sldId="297"/>
            <ac:spMk id="7" creationId="{036C0FE9-79F1-4CB0-BFAC-D2E0093480C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Pay attention to</a:t>
            </a:r>
            <a:r>
              <a:rPr lang="en-US" baseline="0" dirty="0"/>
              <a:t> how the operators are represented, especially "equal" (</a:t>
            </a: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baseline="0" dirty="0"/>
              <a:t>) and "not equal" (</a:t>
            </a: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baseline="0" dirty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85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Relational Operators</a:t>
            </a:r>
            <a:endParaRPr lang="en-US" altLang="zh-TW" b="1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lvl="1"/>
            <a:r>
              <a:rPr lang="en-US" altLang="zh-TW" sz="2400" dirty="0">
                <a:ea typeface="新細明體" pitchFamily="18" charset="-120"/>
              </a:rPr>
              <a:t>All relational operators are binary operators, taking two operands.</a:t>
            </a:r>
          </a:p>
          <a:p>
            <a:pPr lvl="1"/>
            <a:endParaRPr lang="en-US" altLang="zh-TW" sz="1400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Relational Expressions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A </a:t>
            </a:r>
            <a:r>
              <a:rPr lang="en-US" altLang="zh-TW" sz="2400" i="1" dirty="0">
                <a:solidFill>
                  <a:srgbClr val="990000"/>
                </a:solidFill>
                <a:ea typeface="新細明體" pitchFamily="18" charset="-120"/>
              </a:rPr>
              <a:t>relational expression</a:t>
            </a:r>
            <a:r>
              <a:rPr lang="en-US" altLang="zh-TW" sz="2400" dirty="0">
                <a:ea typeface="新細明體" pitchFamily="18" charset="-120"/>
              </a:rPr>
              <a:t> is an expression that involves the use of one or more relational operators.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Relational expressions yield either </a:t>
            </a:r>
            <a:r>
              <a:rPr lang="en-US" altLang="zh-TW" sz="2400" i="1" dirty="0">
                <a:solidFill>
                  <a:srgbClr val="990000"/>
                </a:solidFill>
                <a:ea typeface="新細明體" pitchFamily="18" charset="-120"/>
              </a:rPr>
              <a:t>true</a:t>
            </a:r>
            <a:r>
              <a:rPr lang="en-US" altLang="zh-TW" sz="2400" dirty="0">
                <a:ea typeface="新細明體" pitchFamily="18" charset="-120"/>
              </a:rPr>
              <a:t> or </a:t>
            </a:r>
            <a:r>
              <a:rPr lang="en-US" altLang="zh-TW" sz="2400" i="1" dirty="0">
                <a:solidFill>
                  <a:srgbClr val="990000"/>
                </a:solidFill>
                <a:ea typeface="新細明體" pitchFamily="18" charset="-120"/>
              </a:rPr>
              <a:t>false</a:t>
            </a:r>
            <a:r>
              <a:rPr lang="en-US" altLang="zh-TW" sz="2400" dirty="0">
                <a:ea typeface="新細明體" pitchFamily="18" charset="-120"/>
              </a:rPr>
              <a:t>.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"True" is represented by integer 1.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"False" is represented by integer 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28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</a:p>
          <a:p>
            <a:r>
              <a:rPr lang="en-GB" dirty="0"/>
              <a:t>1</a:t>
            </a:r>
          </a:p>
          <a:p>
            <a:r>
              <a:rPr lang="en-GB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35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72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Calculation involving arithmetic operators takes place first, then relational operators, and</a:t>
            </a:r>
            <a:r>
              <a:rPr lang="en-US" baseline="0" dirty="0"/>
              <a:t> finally logical operators (except the "Not" operator).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76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&lt; 5 || !(y</a:t>
            </a: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 &lt; 1) </a:t>
            </a: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 1 || !(0)  1 || 1  1</a:t>
            </a:r>
          </a:p>
          <a:p>
            <a:pPr marL="228600" indent="-228600">
              <a:buAutoNum type="alphaLcParenR"/>
            </a:pP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x + y &gt; -1 &amp;&amp; y % 2 == 0  10 &gt; -1 &amp;&amp; 10 % 2 == 0  1 &amp;&amp; 1  1</a:t>
            </a:r>
          </a:p>
          <a:p>
            <a:pPr marL="228600" indent="-228600">
              <a:buAutoNum type="alphaLcParenR"/>
            </a:pP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!y  !10  0</a:t>
            </a:r>
          </a:p>
          <a:p>
            <a:pPr marL="228600" indent="-228600">
              <a:buAutoNum type="alphaLcParenR"/>
            </a:pPr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5 &lt; x &lt; 10  (5 &lt; x) &lt; 10  0 &lt; 10 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78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15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dirty="0"/>
              <a:t>(x</a:t>
            </a:r>
            <a:r>
              <a:rPr lang="en-US" baseline="0" dirty="0"/>
              <a:t> == 0 &amp;&amp; y != 0) || (x != 0 &amp;&amp; y == 0)</a:t>
            </a:r>
          </a:p>
          <a:p>
            <a:pPr marL="228600" indent="-228600">
              <a:buAutoNum type="alphaLcParenR"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b) x == y &amp;&amp; y == z</a:t>
            </a:r>
          </a:p>
          <a:p>
            <a:pPr marL="0" indent="0">
              <a:buNone/>
            </a:pPr>
            <a:r>
              <a:rPr lang="en-US" baseline="0" dirty="0"/>
              <a:t>Note: If the above condition holds, then x == z is implied. Therefore checking if x is equal to z is optional.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c) x &gt;= y &amp;&amp; y &gt;= z</a:t>
            </a:r>
          </a:p>
          <a:p>
            <a:pPr marL="0" indent="0">
              <a:buNone/>
            </a:pPr>
            <a:r>
              <a:rPr lang="en-US" baseline="0" dirty="0"/>
              <a:t>Note: If the above condition holds, then x &gt;= z is implied. Therefore checking if x is larger than z is optional.</a:t>
            </a:r>
          </a:p>
          <a:p>
            <a:pPr marL="228600" indent="-228600">
              <a:buAutoNum type="alphaLcParenR"/>
            </a:pPr>
            <a:endParaRPr lang="en-US" baseline="0" dirty="0"/>
          </a:p>
          <a:p>
            <a:pPr marL="228600" indent="-228600"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65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1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382000" cy="1470025"/>
          </a:xfrm>
        </p:spPr>
        <p:txBody>
          <a:bodyPr>
            <a:normAutofit/>
          </a:bodyPr>
          <a:lstStyle/>
          <a:p>
            <a:r>
              <a:rPr lang="en-US" b="1" dirty="0"/>
              <a:t>Branching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sz="4000" dirty="0"/>
              <a:t>2.2.3. Evaluating Logical </a:t>
            </a:r>
            <a:r>
              <a:rPr lang="en-US" sz="4000" b="1" dirty="0"/>
              <a:t>NOT</a:t>
            </a:r>
            <a:r>
              <a:rPr lang="en-US" sz="4000" dirty="0"/>
              <a:t> operator (</a:t>
            </a:r>
            <a:r>
              <a:rPr lang="en-US" sz="4000" dirty="0">
                <a:latin typeface="Consolas"/>
                <a:cs typeface="Consolas" panose="020B0609020204030204" pitchFamily="49" charset="0"/>
              </a:rPr>
              <a:t>!</a:t>
            </a:r>
            <a:r>
              <a:rPr lang="en-US" sz="40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26975"/>
              </p:ext>
            </p:extLst>
          </p:nvPr>
        </p:nvGraphicFramePr>
        <p:xfrm>
          <a:off x="2514600" y="1219200"/>
          <a:ext cx="4064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1" y="2667001"/>
            <a:ext cx="8305800" cy="3505200"/>
          </a:xfrm>
        </p:spPr>
        <p:txBody>
          <a:bodyPr>
            <a:normAutofit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n-US" altLang="zh-TW" sz="2800" dirty="0">
                <a:ea typeface="新細明體" pitchFamily="18" charset="-120"/>
              </a:rPr>
              <a:t>e.g., to express "</a:t>
            </a:r>
            <a:r>
              <a:rPr lang="en-US" altLang="zh-TW" sz="2800" i="1" dirty="0">
                <a:ea typeface="新細明體" pitchFamily="18" charset="-120"/>
              </a:rPr>
              <a:t>x is not a positive number</a:t>
            </a:r>
            <a:r>
              <a:rPr lang="en-US" altLang="zh-TW" sz="2800" dirty="0">
                <a:ea typeface="新細明體" pitchFamily="18" charset="-120"/>
              </a:rPr>
              <a:t>", one can write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altLang="zh-TW" sz="2800" dirty="0">
                <a:ea typeface="新細明體" pitchFamily="18" charset="-120"/>
              </a:rPr>
              <a:t>			!</a:t>
            </a:r>
            <a:r>
              <a:rPr lang="en-US" altLang="zh-TW" sz="2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(x &gt; 0)</a:t>
            </a:r>
            <a:endParaRPr lang="en-US" altLang="zh-TW" dirty="0">
              <a:ea typeface="新細明體" pitchFamily="18" charset="-120"/>
              <a:sym typeface="Wingdings" panose="05000000000000000000" pitchFamily="2" charset="2"/>
            </a:endParaRPr>
          </a:p>
          <a:p>
            <a:pPr>
              <a:buClr>
                <a:schemeClr val="accent1"/>
              </a:buClr>
            </a:pPr>
            <a:endParaRPr lang="en-US" altLang="zh-TW" dirty="0">
              <a:ea typeface="新細明體" pitchFamily="18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5503905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2AD4-7A77-403B-A464-E02F2BC56157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ea typeface="新細明體"/>
              </a:rPr>
              <a:t>2.3. Operand to Logical Expressions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800" dirty="0">
                <a:ea typeface="新細明體"/>
              </a:rPr>
              <a:t>When a value is treated as a Boolean value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A </a:t>
            </a:r>
            <a:r>
              <a:rPr lang="en-US" altLang="zh-TW" sz="2400" u="sng" dirty="0">
                <a:solidFill>
                  <a:srgbClr val="0070C0"/>
                </a:solidFill>
                <a:ea typeface="新細明體" pitchFamily="18" charset="-120"/>
              </a:rPr>
              <a:t>zero</a:t>
            </a:r>
            <a:r>
              <a:rPr lang="en-US" altLang="zh-TW" sz="2400" dirty="0">
                <a:ea typeface="新細明體" pitchFamily="18" charset="-120"/>
              </a:rPr>
              <a:t> is treated as </a:t>
            </a:r>
            <a:r>
              <a:rPr lang="en-US" altLang="zh-TW" sz="2400" u="sng" dirty="0">
                <a:solidFill>
                  <a:srgbClr val="0070C0"/>
                </a:solidFill>
                <a:ea typeface="新細明體" pitchFamily="18" charset="-120"/>
              </a:rPr>
              <a:t>false</a:t>
            </a:r>
            <a:r>
              <a:rPr lang="en-US" altLang="zh-TW" sz="2400" dirty="0">
                <a:ea typeface="新細明體" pitchFamily="18" charset="-120"/>
              </a:rPr>
              <a:t>.</a:t>
            </a:r>
            <a:endParaRPr lang="en-US" altLang="zh-TW" sz="2400" u="sng" dirty="0">
              <a:solidFill>
                <a:srgbClr val="0070C0"/>
              </a:solidFill>
              <a:ea typeface="新細明體" pitchFamily="18" charset="-120"/>
            </a:endParaRPr>
          </a:p>
          <a:p>
            <a:pPr lvl="1"/>
            <a:r>
              <a:rPr lang="en-US" altLang="zh-TW" sz="2400" dirty="0">
                <a:ea typeface="新細明體" pitchFamily="18" charset="-120"/>
              </a:rPr>
              <a:t>Any </a:t>
            </a:r>
            <a:r>
              <a:rPr lang="en-US" altLang="zh-TW" sz="2400" u="sng" dirty="0">
                <a:solidFill>
                  <a:srgbClr val="0070C0"/>
                </a:solidFill>
                <a:ea typeface="新細明體" pitchFamily="18" charset="-120"/>
              </a:rPr>
              <a:t>non-zero</a:t>
            </a:r>
            <a:r>
              <a:rPr lang="en-US" altLang="zh-TW" sz="2400" dirty="0">
                <a:ea typeface="新細明體" pitchFamily="18" charset="-120"/>
              </a:rPr>
              <a:t> value is treated as </a:t>
            </a:r>
            <a:r>
              <a:rPr lang="en-US" altLang="zh-TW" sz="2400" u="sng" dirty="0">
                <a:solidFill>
                  <a:srgbClr val="0070C0"/>
                </a:solidFill>
                <a:ea typeface="新細明體" pitchFamily="18" charset="-120"/>
              </a:rPr>
              <a:t>true</a:t>
            </a:r>
            <a:r>
              <a:rPr lang="en-US" altLang="zh-TW" sz="2400" dirty="0">
                <a:ea typeface="新細明體" pitchFamily="18" charset="-120"/>
              </a:rPr>
              <a:t>.</a:t>
            </a:r>
            <a:endParaRPr lang="en-US" altLang="zh-TW" sz="2400" u="sng" dirty="0">
              <a:solidFill>
                <a:srgbClr val="0070C0"/>
              </a:solidFill>
              <a:ea typeface="新細明體" pitchFamily="18" charset="-120"/>
            </a:endParaRPr>
          </a:p>
          <a:p>
            <a:endParaRPr lang="en-US" altLang="zh-TW" sz="28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/>
              </a:rPr>
              <a:t>e.g.,</a:t>
            </a:r>
            <a:endParaRPr lang="en-US" altLang="zh-TW" sz="2800" dirty="0">
              <a:ea typeface="新細明體"/>
              <a:cs typeface="Calibri"/>
            </a:endParaRPr>
          </a:p>
          <a:p>
            <a:pPr marL="457200" lvl="1" indent="0">
              <a:buNone/>
            </a:pPr>
            <a:r>
              <a:rPr lang="en-US" altLang="zh-TW" sz="2400" dirty="0">
                <a:ea typeface="新細明體"/>
              </a:rPr>
              <a:t>	5 &amp;&amp; 5 </a:t>
            </a:r>
            <a:r>
              <a:rPr lang="en-US" altLang="zh-TW" sz="2400" dirty="0">
                <a:ea typeface="新細明體"/>
                <a:sym typeface="Wingdings" panose="05000000000000000000" pitchFamily="2" charset="2"/>
              </a:rPr>
              <a:t> "true </a:t>
            </a:r>
            <a:r>
              <a:rPr lang="en-US" altLang="zh-TW" sz="2400" b="1" dirty="0">
                <a:ea typeface="新細明體"/>
                <a:sym typeface="Wingdings" panose="05000000000000000000" pitchFamily="2" charset="2"/>
              </a:rPr>
              <a:t>AND</a:t>
            </a:r>
            <a:r>
              <a:rPr lang="en-US" altLang="zh-TW" sz="2400" dirty="0">
                <a:ea typeface="新細明體"/>
                <a:sym typeface="Wingdings" panose="05000000000000000000" pitchFamily="2" charset="2"/>
              </a:rPr>
              <a:t> true" </a:t>
            </a:r>
            <a:r>
              <a:rPr lang="en-US" sz="2400" dirty="0">
                <a:ea typeface="新細明體"/>
                <a:sym typeface="Wingdings" panose="05000000000000000000" pitchFamily="2" charset="2"/>
              </a:rPr>
              <a:t> </a:t>
            </a:r>
            <a:r>
              <a:rPr lang="en-US" altLang="zh-TW" sz="2400" dirty="0">
                <a:ea typeface="新細明體"/>
                <a:sym typeface="Wingdings" panose="05000000000000000000" pitchFamily="2" charset="2"/>
              </a:rPr>
              <a:t>1 (</a:t>
            </a:r>
            <a:r>
              <a:rPr lang="en-US" altLang="zh-TW" sz="2400" i="1" dirty="0">
                <a:ea typeface="新細明體"/>
                <a:sym typeface="Wingdings" panose="05000000000000000000" pitchFamily="2" charset="2"/>
              </a:rPr>
              <a:t>5 treated as true</a:t>
            </a:r>
            <a:r>
              <a:rPr lang="en-US" altLang="zh-TW" sz="2400" dirty="0">
                <a:ea typeface="新細明體"/>
                <a:sym typeface="Wingdings" panose="05000000000000000000" pitchFamily="2" charset="2"/>
              </a:rPr>
              <a:t>)</a:t>
            </a:r>
            <a:endParaRPr lang="en-US" altLang="zh-TW" sz="2400" dirty="0">
              <a:ea typeface="新細明體"/>
              <a:cs typeface="Calibri"/>
            </a:endParaRPr>
          </a:p>
          <a:p>
            <a:pPr marL="457200" lvl="1" indent="0">
              <a:buNone/>
            </a:pPr>
            <a:r>
              <a:rPr lang="en-US" altLang="zh-TW" sz="2400" dirty="0">
                <a:ea typeface="新細明體"/>
                <a:sym typeface="Wingdings" panose="05000000000000000000" pitchFamily="2" charset="2"/>
              </a:rPr>
              <a:t>	!5  </a:t>
            </a:r>
            <a:r>
              <a:rPr lang="en-US" altLang="zh-TW" sz="2400" b="1" dirty="0">
                <a:ea typeface="新細明體"/>
                <a:sym typeface="Wingdings" panose="05000000000000000000" pitchFamily="2" charset="2"/>
              </a:rPr>
              <a:t>NOT</a:t>
            </a:r>
            <a:r>
              <a:rPr lang="en-US" altLang="zh-TW" sz="2400" dirty="0">
                <a:ea typeface="新細明體"/>
                <a:sym typeface="Wingdings" panose="05000000000000000000" pitchFamily="2" charset="2"/>
              </a:rPr>
              <a:t> true</a:t>
            </a:r>
            <a:r>
              <a:rPr lang="en-US" sz="2400" dirty="0">
                <a:ea typeface="新細明體"/>
                <a:sym typeface="Wingdings" panose="05000000000000000000" pitchFamily="2" charset="2"/>
              </a:rPr>
              <a:t> </a:t>
            </a:r>
            <a:r>
              <a:rPr lang="en-US" altLang="zh-TW" sz="2400" dirty="0">
                <a:ea typeface="新細明體"/>
                <a:sym typeface="Wingdings" panose="05000000000000000000" pitchFamily="2" charset="2"/>
              </a:rPr>
              <a:t> 0	</a:t>
            </a:r>
            <a:endParaRPr lang="en-US" altLang="zh-TW" sz="2400" dirty="0">
              <a:ea typeface="新細明體"/>
              <a:cs typeface="Calibri"/>
            </a:endParaRPr>
          </a:p>
          <a:p>
            <a:pPr marL="457200" lvl="1" indent="0">
              <a:buNone/>
            </a:pPr>
            <a:r>
              <a:rPr lang="en-US" altLang="zh-TW" sz="2400" dirty="0">
                <a:ea typeface="新細明體"/>
                <a:sym typeface="Wingdings" panose="05000000000000000000" pitchFamily="2" charset="2"/>
              </a:rPr>
              <a:t>	!!5  </a:t>
            </a:r>
            <a:r>
              <a:rPr lang="en-US" altLang="zh-TW" sz="2400" b="1" dirty="0">
                <a:ea typeface="新細明體"/>
                <a:sym typeface="Wingdings" panose="05000000000000000000" pitchFamily="2" charset="2"/>
              </a:rPr>
              <a:t>NOT</a:t>
            </a:r>
            <a:r>
              <a:rPr lang="en-US" altLang="zh-TW" sz="2400" dirty="0">
                <a:ea typeface="新細明體"/>
                <a:sym typeface="Wingdings" panose="05000000000000000000" pitchFamily="2" charset="2"/>
              </a:rPr>
              <a:t> </a:t>
            </a:r>
            <a:r>
              <a:rPr lang="en-US" altLang="zh-TW" sz="2400" b="1" dirty="0" err="1">
                <a:ea typeface="新細明體"/>
                <a:sym typeface="Wingdings" panose="05000000000000000000" pitchFamily="2" charset="2"/>
              </a:rPr>
              <a:t>NOT</a:t>
            </a:r>
            <a:r>
              <a:rPr lang="en-US" altLang="zh-TW" sz="2400" dirty="0">
                <a:ea typeface="新細明體"/>
                <a:sym typeface="Wingdings" panose="05000000000000000000" pitchFamily="2" charset="2"/>
              </a:rPr>
              <a:t> true  1</a:t>
            </a:r>
            <a:endParaRPr lang="en-US" altLang="zh-TW" sz="2400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179519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D496-7486-4440-ADD2-1F122FF4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3. Operator Precedence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479F-39C3-440E-A292-8731CAA64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have learned about operator precedence last time</a:t>
            </a:r>
          </a:p>
          <a:p>
            <a:r>
              <a:rPr lang="en-US" dirty="0">
                <a:cs typeface="Calibri"/>
              </a:rPr>
              <a:t>Do you remember what is</a:t>
            </a:r>
          </a:p>
          <a:p>
            <a:pPr lvl="1"/>
            <a:r>
              <a:rPr lang="en-US" dirty="0">
                <a:solidFill>
                  <a:schemeClr val="accent1"/>
                </a:solidFill>
                <a:cs typeface="Calibri"/>
              </a:rPr>
              <a:t>Operator precedence?</a:t>
            </a:r>
          </a:p>
          <a:p>
            <a:pPr lvl="1"/>
            <a:r>
              <a:rPr lang="en-US" dirty="0">
                <a:solidFill>
                  <a:schemeClr val="accent1"/>
                </a:solidFill>
                <a:cs typeface="Calibri"/>
              </a:rPr>
              <a:t>Operator associativity?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BDF93-B458-45D1-BA3E-05251A82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5403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D496-7486-4440-ADD2-1F122FF4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3. Operator Precedence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479F-39C3-440E-A292-8731CAA64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solidFill>
                  <a:schemeClr val="accent1"/>
                </a:solidFill>
                <a:cs typeface="Calibri"/>
              </a:rPr>
              <a:t>Operator precedence</a:t>
            </a:r>
          </a:p>
          <a:p>
            <a:pPr lvl="1"/>
            <a:r>
              <a:rPr lang="en-US" u="sng" dirty="0">
                <a:cs typeface="Calibri"/>
              </a:rPr>
              <a:t>Among different operators</a:t>
            </a:r>
            <a:r>
              <a:rPr lang="en-US" dirty="0">
                <a:cs typeface="Calibri"/>
              </a:rPr>
              <a:t>, </a:t>
            </a:r>
            <a:r>
              <a:rPr lang="en-US" i="1" dirty="0">
                <a:solidFill>
                  <a:srgbClr val="0070C0"/>
                </a:solidFill>
                <a:cs typeface="Calibri"/>
              </a:rPr>
              <a:t>operator precedence</a:t>
            </a:r>
            <a:r>
              <a:rPr lang="en-US" dirty="0">
                <a:cs typeface="Calibri"/>
              </a:rPr>
              <a:t> tells us which operator(s) should be applied first.</a:t>
            </a:r>
            <a:endParaRPr lang="en-US" dirty="0">
              <a:ea typeface="+mn-lt"/>
              <a:cs typeface="+mn-lt"/>
            </a:endParaRPr>
          </a:p>
          <a:p>
            <a:endParaRPr lang="en-US" i="1" dirty="0">
              <a:solidFill>
                <a:schemeClr val="accent1"/>
              </a:solidFill>
              <a:cs typeface="Calibri"/>
            </a:endParaRPr>
          </a:p>
          <a:p>
            <a:r>
              <a:rPr lang="en-US" i="1" dirty="0">
                <a:solidFill>
                  <a:schemeClr val="accent1"/>
                </a:solidFill>
                <a:cs typeface="Calibri"/>
              </a:rPr>
              <a:t>Operator associativity</a:t>
            </a:r>
          </a:p>
          <a:p>
            <a:pPr lvl="1"/>
            <a:r>
              <a:rPr lang="en-US" u="sng" dirty="0">
                <a:cs typeface="Calibri"/>
              </a:rPr>
              <a:t>Among operators with the same precedence</a:t>
            </a:r>
            <a:r>
              <a:rPr lang="en-US" dirty="0">
                <a:cs typeface="Calibri"/>
              </a:rPr>
              <a:t>,</a:t>
            </a:r>
            <a:r>
              <a:rPr lang="en-US" dirty="0">
                <a:solidFill>
                  <a:srgbClr val="0000FF"/>
                </a:solidFill>
                <a:cs typeface="Calibri"/>
              </a:rPr>
              <a:t> </a:t>
            </a:r>
            <a:r>
              <a:rPr lang="en-US" i="1" dirty="0">
                <a:solidFill>
                  <a:srgbClr val="0070C0"/>
                </a:solidFill>
                <a:cs typeface="Calibri"/>
              </a:rPr>
              <a:t>operator associativity</a:t>
            </a:r>
            <a:r>
              <a:rPr lang="en-US" dirty="0">
                <a:cs typeface="Calibri"/>
              </a:rPr>
              <a:t> tells us whether the </a:t>
            </a:r>
            <a:r>
              <a:rPr lang="en-US" dirty="0">
                <a:solidFill>
                  <a:srgbClr val="0070C0"/>
                </a:solidFill>
                <a:cs typeface="Calibri"/>
              </a:rPr>
              <a:t>left-most</a:t>
            </a:r>
            <a:r>
              <a:rPr lang="en-US" dirty="0">
                <a:cs typeface="Calibri"/>
              </a:rPr>
              <a:t> or the </a:t>
            </a:r>
            <a:r>
              <a:rPr lang="en-US" dirty="0">
                <a:solidFill>
                  <a:srgbClr val="0070C0"/>
                </a:solidFill>
                <a:cs typeface="Calibri"/>
              </a:rPr>
              <a:t>right-most</a:t>
            </a:r>
            <a:r>
              <a:rPr lang="en-US" dirty="0">
                <a:cs typeface="Calibri"/>
              </a:rPr>
              <a:t> operator should be applied first.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BDF93-B458-45D1-BA3E-05251A82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5468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FF40C42D-BFAE-4136-BD32-56CF948A5559}" type="slidenum">
              <a:rPr lang="zh-TW" altLang="en-US" b="0" smtClean="0">
                <a:latin typeface="Calibri" panose="020F0502020204030204" pitchFamily="34" charset="0"/>
              </a:rPr>
              <a:pPr/>
              <a:t>14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dirty="0">
                <a:ea typeface="新細明體"/>
              </a:rPr>
              <a:t>3. Operator Precedence</a:t>
            </a:r>
          </a:p>
        </p:txBody>
      </p:sp>
      <p:graphicFrame>
        <p:nvGraphicFramePr>
          <p:cNvPr id="415799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19004"/>
              </p:ext>
            </p:extLst>
          </p:nvPr>
        </p:nvGraphicFramePr>
        <p:xfrm>
          <a:off x="155575" y="1478192"/>
          <a:ext cx="8839200" cy="431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Operator</a:t>
                      </a: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Associativity</a:t>
                      </a: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Precedence</a:t>
                      </a: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</a:t>
                      </a:r>
                      <a:r>
                        <a:rPr kumimoji="0" lang="en-US" altLang="zh-TW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++</a:t>
                      </a: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zh-TW" sz="18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(postfix)</a:t>
                      </a: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</a:t>
                      </a:r>
                      <a:r>
                        <a:rPr kumimoji="0" lang="en-US" altLang="zh-TW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--</a:t>
                      </a: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zh-TW" sz="18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(postfix)</a:t>
                      </a:r>
                      <a:endParaRPr kumimoji="0" lang="en-US" altLang="zh-TW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left to right</a:t>
                      </a: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Highest</a:t>
                      </a: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+</a:t>
                      </a:r>
                      <a:r>
                        <a:rPr kumimoji="0" lang="en-US" altLang="zh-TW" sz="18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(unary )</a:t>
                      </a: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</a:t>
                      </a:r>
                      <a:r>
                        <a:rPr kumimoji="0" lang="en-US" altLang="zh-TW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r>
                        <a:rPr kumimoji="0" lang="en-US" altLang="zh-TW" sz="18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(unary)</a:t>
                      </a: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</a:t>
                      </a:r>
                      <a:r>
                        <a:rPr kumimoji="0" lang="en-US" altLang="zh-TW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++</a:t>
                      </a:r>
                      <a:r>
                        <a:rPr kumimoji="0" lang="en-US" altLang="zh-TW" sz="18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(prefix)</a:t>
                      </a: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</a:t>
                      </a:r>
                      <a:r>
                        <a:rPr kumimoji="0" lang="en-US" altLang="zh-TW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--</a:t>
                      </a:r>
                      <a:r>
                        <a:rPr kumimoji="0" lang="en-US" altLang="zh-TW" sz="18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(prefix)</a:t>
                      </a: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</a:t>
                      </a:r>
                      <a:r>
                        <a:rPr kumimoji="0" lang="en-US" altLang="zh-TW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!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right to left</a:t>
                      </a: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*    </a:t>
                      </a:r>
                      <a:r>
                        <a:rPr kumimoji="0" lang="en-US" altLang="zh-TW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    %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left to right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+     -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left to right</a:t>
                      </a: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     &lt;=     &gt;     &gt;=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left to right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==    !=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left to right</a:t>
                      </a: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&amp;&amp;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left to right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4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||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left to right</a:t>
                      </a: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9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=    +=    -=    *=    /=    </a:t>
                      </a: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etc.</a:t>
                      </a: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right to left</a:t>
                      </a: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Lowest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47304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>
            <a:normAutofit/>
          </a:bodyPr>
          <a:lstStyle/>
          <a:p>
            <a:r>
              <a:rPr lang="en-US" sz="4000" dirty="0"/>
              <a:t>3.1. Operator Precedence Practice</a:t>
            </a:r>
            <a:endParaRPr lang="en-US" sz="4000" dirty="0"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2800" dirty="0">
                <a:ea typeface="新細明體" pitchFamily="18" charset="-120"/>
              </a:rPr>
              <a:t>Suppose </a:t>
            </a:r>
            <a:r>
              <a:rPr lang="en-US" altLang="zh-TW" sz="2800" b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x</a:t>
            </a:r>
            <a:r>
              <a:rPr lang="en-US" altLang="zh-TW" sz="2800" dirty="0">
                <a:ea typeface="新細明體" pitchFamily="18" charset="-120"/>
              </a:rPr>
              <a:t> is 0, </a:t>
            </a:r>
            <a:r>
              <a:rPr lang="en-US" altLang="zh-TW" sz="2800" b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y</a:t>
            </a:r>
            <a:r>
              <a:rPr lang="en-US" altLang="zh-TW" sz="2800" dirty="0">
                <a:ea typeface="新細明體" pitchFamily="18" charset="-120"/>
              </a:rPr>
              <a:t> is 10. Evaluate the following expressions:</a:t>
            </a:r>
          </a:p>
          <a:p>
            <a:pPr marL="1539875" lvl="1" indent="-1082675">
              <a:buFont typeface="+mj-lt"/>
              <a:buAutoNum type="alphaLcParenR"/>
            </a:pPr>
            <a:r>
              <a:rPr lang="en-US" altLang="zh-TW" sz="2400" b="1" dirty="0">
                <a:latin typeface="Consolas" panose="020B0609020204030204" pitchFamily="49" charset="0"/>
                <a:ea typeface="新細明體" pitchFamily="18" charset="-120"/>
              </a:rPr>
              <a:t>x &lt; 5 || !(y &lt; 1)</a:t>
            </a:r>
          </a:p>
          <a:p>
            <a:pPr marL="1539875" lvl="1" indent="-1082675">
              <a:buFont typeface="+mj-lt"/>
              <a:buAutoNum type="alphaLcParenR"/>
            </a:pPr>
            <a:endParaRPr lang="en-US" altLang="zh-TW" sz="2400" b="1" dirty="0">
              <a:latin typeface="Consolas" panose="020B0609020204030204" pitchFamily="49" charset="0"/>
              <a:ea typeface="新細明體" pitchFamily="18" charset="-120"/>
            </a:endParaRPr>
          </a:p>
          <a:p>
            <a:pPr marL="1539875" lvl="1" indent="-1082675">
              <a:buFont typeface="+mj-lt"/>
              <a:buAutoNum type="alphaLcParenR"/>
            </a:pPr>
            <a:r>
              <a:rPr lang="en-US" altLang="zh-TW" sz="2400" b="1" dirty="0">
                <a:latin typeface="Consolas" panose="020B0609020204030204" pitchFamily="49" charset="0"/>
                <a:ea typeface="新細明體" pitchFamily="18" charset="-120"/>
              </a:rPr>
              <a:t>x + y &gt; -1 &amp;&amp; y % 2 == 0</a:t>
            </a:r>
          </a:p>
          <a:p>
            <a:pPr marL="1539875" lvl="1" indent="-1082675">
              <a:buFont typeface="+mj-lt"/>
              <a:buAutoNum type="alphaLcParenR"/>
            </a:pPr>
            <a:endParaRPr lang="en-US" altLang="zh-TW" sz="2400" b="1" dirty="0">
              <a:latin typeface="Consolas" panose="020B0609020204030204" pitchFamily="49" charset="0"/>
              <a:ea typeface="新細明體" pitchFamily="18" charset="-120"/>
            </a:endParaRPr>
          </a:p>
          <a:p>
            <a:pPr marL="1539875" lvl="1" indent="-1082675">
              <a:buFont typeface="+mj-lt"/>
              <a:buAutoNum type="alphaLcParenR"/>
            </a:pPr>
            <a:r>
              <a:rPr lang="en-US" altLang="zh-TW" sz="2400" b="1" dirty="0">
                <a:latin typeface="Consolas" panose="020B0609020204030204" pitchFamily="49" charset="0"/>
                <a:ea typeface="新細明體" pitchFamily="18" charset="-120"/>
              </a:rPr>
              <a:t>!y</a:t>
            </a:r>
          </a:p>
          <a:p>
            <a:pPr marL="1539875" lvl="1" indent="-1082675">
              <a:buFont typeface="+mj-lt"/>
              <a:buAutoNum type="alphaLcParenR"/>
            </a:pPr>
            <a:endParaRPr lang="en-US" altLang="zh-TW" sz="2400" b="1" dirty="0">
              <a:latin typeface="Consolas" panose="020B0609020204030204" pitchFamily="49" charset="0"/>
              <a:ea typeface="新細明體" pitchFamily="18" charset="-120"/>
            </a:endParaRPr>
          </a:p>
          <a:p>
            <a:pPr marL="1539875" lvl="1" indent="-1082675">
              <a:buFont typeface="+mj-lt"/>
              <a:buAutoNum type="alphaLcParenR"/>
            </a:pPr>
            <a:r>
              <a:rPr lang="en-US" altLang="zh-TW" sz="2400" b="1" dirty="0">
                <a:latin typeface="Consolas"/>
                <a:ea typeface="新細明體"/>
              </a:rPr>
              <a:t>5 &lt; x &lt; 10  </a:t>
            </a:r>
            <a:r>
              <a:rPr lang="en-US" altLang="zh-TW" sz="2400" b="1" dirty="0">
                <a:solidFill>
                  <a:srgbClr val="FF0000"/>
                </a:solidFill>
                <a:latin typeface="Consolas"/>
                <a:ea typeface="新細明體"/>
              </a:rPr>
              <a:t>(ATTENTION!</a:t>
            </a:r>
            <a:br>
              <a:rPr lang="en-US" altLang="zh-TW" sz="2400" b="1" dirty="0">
                <a:solidFill>
                  <a:srgbClr val="FF0000"/>
                </a:solidFill>
                <a:latin typeface="Consolas"/>
                <a:ea typeface="新細明體"/>
              </a:rPr>
            </a:br>
            <a:r>
              <a:rPr lang="en-US" altLang="zh-TW" sz="2400" b="1" dirty="0">
                <a:solidFill>
                  <a:srgbClr val="FF0000"/>
                </a:solidFill>
                <a:latin typeface="Consolas"/>
                <a:ea typeface="新細明體"/>
              </a:rPr>
              <a:t>			This expression does not 				evaluate as in Math!)</a:t>
            </a:r>
            <a:endParaRPr lang="en-US" altLang="zh-TW" sz="2400" b="1" dirty="0">
              <a:solidFill>
                <a:srgbClr val="FF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157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9D0A-EE7F-42D5-998B-69A38E32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3.1. Operator Precedence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216F7-AA7C-4B4D-8B8A-970DC482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following program example illustrates why the expression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5&lt;x&lt;10</a:t>
            </a:r>
            <a:r>
              <a:rPr lang="en-US" dirty="0">
                <a:cs typeface="Calibri"/>
              </a:rPr>
              <a:t> strangely gives a result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cs typeface="Calibri"/>
              </a:rPr>
              <a:t>: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2FCA6-A726-4AB6-A479-A64EFD8A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2BD3FB-D0FA-4F15-A2F1-983563A2A161}"/>
              </a:ext>
            </a:extLst>
          </p:cNvPr>
          <p:cNvSpPr txBox="1">
            <a:spLocks/>
          </p:cNvSpPr>
          <p:nvPr/>
        </p:nvSpPr>
        <p:spPr>
          <a:xfrm>
            <a:off x="461962" y="2243276"/>
            <a:ext cx="8682037" cy="38237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ea typeface="+mn-lt"/>
                <a:cs typeface="+mn-lt"/>
              </a:rPr>
              <a:t>#include &lt;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ea typeface="+mn-lt"/>
                <a:cs typeface="+mn-lt"/>
              </a:rPr>
              <a:t>stdio.h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ea typeface="+mn-lt"/>
                <a:cs typeface="+mn-lt"/>
              </a:rPr>
              <a:t>&gt;</a:t>
            </a:r>
          </a:p>
          <a:p>
            <a:pPr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+mn-lt"/>
                <a:cs typeface="+mn-lt"/>
              </a:rPr>
              <a:t>int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main()</a:t>
            </a: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+mn-lt"/>
                <a:cs typeface="+mn-lt"/>
              </a:rPr>
              <a:t>int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 x=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;</a:t>
            </a: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    </a:t>
            </a: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ea typeface="+mn-lt"/>
                <a:cs typeface="+mn-lt"/>
              </a:rPr>
              <a:t>printf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(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"%d\n"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, 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 &lt; x);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ea typeface="+mn-lt"/>
                <a:cs typeface="+mn-lt"/>
              </a:rPr>
              <a:t>printf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(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"%d\n"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, (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 &lt; x) &lt; 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);</a:t>
            </a: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ea typeface="+mn-lt"/>
                <a:cs typeface="+mn-lt"/>
              </a:rPr>
              <a:t>printf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(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"%d\n"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, 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 &lt; 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ea typeface="+mn-lt"/>
                <a:cs typeface="+mn-lt"/>
              </a:rPr>
              <a:t>printf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(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"%d\n"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, 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 &lt; x &lt; 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+mn-lt"/>
                <a:cs typeface="+mn-lt"/>
              </a:rPr>
              <a:t>return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;</a:t>
            </a: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C0FE9-79F1-4CB0-BFAC-D2E0093480C5}"/>
              </a:ext>
            </a:extLst>
          </p:cNvPr>
          <p:cNvSpPr txBox="1"/>
          <p:nvPr/>
        </p:nvSpPr>
        <p:spPr>
          <a:xfrm>
            <a:off x="6172200" y="3482876"/>
            <a:ext cx="2743199" cy="2308324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defRPr kumimoji="1">
                <a:ea typeface="新細明體" pitchFamily="18" charset="-120"/>
                <a:cs typeface="Times New Roman" pitchFamily="18" charset="0"/>
              </a:defRPr>
            </a:lvl1pPr>
          </a:lstStyle>
          <a:p>
            <a:r>
              <a:rPr lang="en-US" dirty="0"/>
              <a:t>The expression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5&lt;x&lt;10</a:t>
            </a:r>
            <a:r>
              <a:rPr lang="en-US" dirty="0"/>
              <a:t> is understood completely differently by the C compiler. </a:t>
            </a:r>
            <a:r>
              <a:rPr lang="en-US" dirty="0">
                <a:solidFill>
                  <a:srgbClr val="C00000"/>
                </a:solidFill>
              </a:rPr>
              <a:t>Never use comparison in such form!</a:t>
            </a:r>
          </a:p>
          <a:p>
            <a:endParaRPr lang="en-US" dirty="0"/>
          </a:p>
          <a:p>
            <a:r>
              <a:rPr lang="en-US" dirty="0"/>
              <a:t>What should be the right expression to use in C? 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8146823-F617-2949-8E1D-1D323F618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7801"/>
            <a:ext cx="461963" cy="381918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94880862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ea typeface="新細明體"/>
              </a:rPr>
              <a:t>3.2. Writing Logical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143000"/>
            <a:ext cx="8932985" cy="50292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dirty="0">
                <a:ea typeface="新細明體"/>
                <a:cs typeface="Calibri"/>
              </a:rPr>
              <a:t>Assuming </a:t>
            </a:r>
            <a:r>
              <a:rPr lang="en-US" sz="2800" b="1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x</a:t>
            </a:r>
            <a:r>
              <a:rPr lang="en-US" sz="2800" dirty="0">
                <a:ea typeface="新細明體"/>
                <a:cs typeface="Calibri"/>
              </a:rPr>
              <a:t> and </a:t>
            </a:r>
            <a:r>
              <a:rPr lang="en-US" sz="2800" b="1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y</a:t>
            </a:r>
            <a:r>
              <a:rPr lang="en-US" sz="2800" dirty="0">
                <a:ea typeface="新細明體"/>
                <a:cs typeface="Calibri"/>
              </a:rPr>
              <a:t> are integer variables, how do we write the following conditions in C expressions?</a:t>
            </a:r>
            <a:endParaRPr lang="en-US" sz="2800" dirty="0">
              <a:ea typeface="新細明體"/>
            </a:endParaRPr>
          </a:p>
          <a:p>
            <a:r>
              <a:rPr lang="en-US" sz="2800" dirty="0">
                <a:solidFill>
                  <a:schemeClr val="accent6"/>
                </a:solidFill>
                <a:ea typeface="新細明體"/>
              </a:rPr>
              <a:t>"</a:t>
            </a:r>
            <a:r>
              <a:rPr lang="en-US" sz="2800" i="1" dirty="0">
                <a:solidFill>
                  <a:schemeClr val="accent6"/>
                </a:solidFill>
                <a:ea typeface="新細明體"/>
              </a:rPr>
              <a:t>x is a number between 0 and 10 </a:t>
            </a:r>
            <a:r>
              <a:rPr lang="en-US" sz="2800" dirty="0">
                <a:solidFill>
                  <a:schemeClr val="accent6"/>
                </a:solidFill>
                <a:ea typeface="新細明體"/>
              </a:rPr>
              <a:t>(exclusive)"</a:t>
            </a:r>
            <a:r>
              <a:rPr lang="en-US" sz="2800" dirty="0">
                <a:ea typeface="新細明體"/>
              </a:rPr>
              <a:t>:</a:t>
            </a:r>
            <a:endParaRPr lang="en-US" dirty="0">
              <a:ea typeface="新細明體"/>
            </a:endParaRPr>
          </a:p>
          <a:p>
            <a:pPr lvl="1"/>
            <a:r>
              <a:rPr lang="en-US" sz="2400" dirty="0">
                <a:ea typeface="新細明體" pitchFamily="18" charset="-120"/>
              </a:rPr>
              <a:t>In other words, x is greater than 0, and x is less than 10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x &gt; 0 &amp;&amp; x &lt; 10</a:t>
            </a:r>
          </a:p>
          <a:p>
            <a:endParaRPr lang="en-US" sz="2800" dirty="0">
              <a:ea typeface="新細明體" pitchFamily="18" charset="-120"/>
            </a:endParaRPr>
          </a:p>
          <a:p>
            <a:r>
              <a:rPr lang="en-US" sz="2800" dirty="0">
                <a:solidFill>
                  <a:schemeClr val="accent6"/>
                </a:solidFill>
                <a:ea typeface="新細明體"/>
              </a:rPr>
              <a:t>"</a:t>
            </a:r>
            <a:r>
              <a:rPr lang="en-US" sz="2800" i="1" dirty="0">
                <a:solidFill>
                  <a:schemeClr val="accent6"/>
                </a:solidFill>
                <a:ea typeface="新細明體"/>
              </a:rPr>
              <a:t>x and y are non-zero integers and their sum is an odd number</a:t>
            </a:r>
            <a:r>
              <a:rPr lang="en-US" sz="2800" dirty="0">
                <a:solidFill>
                  <a:schemeClr val="accent6"/>
                </a:solidFill>
                <a:ea typeface="新細明體"/>
              </a:rPr>
              <a:t>"</a:t>
            </a:r>
            <a:r>
              <a:rPr lang="en-US" sz="2800" dirty="0">
                <a:ea typeface="新細明體"/>
              </a:rPr>
              <a:t>:</a:t>
            </a:r>
            <a:endParaRPr lang="en-US" sz="2800" dirty="0">
              <a:ea typeface="新細明體"/>
              <a:cs typeface="Calibri"/>
            </a:endParaRPr>
          </a:p>
          <a:p>
            <a:pPr lvl="1"/>
            <a:r>
              <a:rPr lang="en-US" sz="2400" dirty="0">
                <a:ea typeface="新細明體" pitchFamily="18" charset="-120"/>
              </a:rPr>
              <a:t>In other words, x is not equal to 0, and y is not equal to 0, and (</a:t>
            </a:r>
            <a:r>
              <a:rPr lang="en-US" sz="2400" dirty="0" err="1">
                <a:ea typeface="新細明體" pitchFamily="18" charset="-120"/>
              </a:rPr>
              <a:t>x+y</a:t>
            </a:r>
            <a:r>
              <a:rPr lang="en-US" sz="2400" dirty="0">
                <a:ea typeface="新細明體" pitchFamily="18" charset="-120"/>
              </a:rPr>
              <a:t>) is an odd number.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(x != 0) &amp;&amp; (y != 0) &amp;&amp; ((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x+y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% 2 != 0)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6961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>
            <a:normAutofit/>
          </a:bodyPr>
          <a:lstStyle/>
          <a:p>
            <a:r>
              <a:rPr lang="en-US" sz="4000" dirty="0">
                <a:ea typeface="新細明體"/>
              </a:rPr>
              <a:t>3.2. Writing Logical Expressions</a:t>
            </a:r>
            <a:endParaRPr lang="en-US" altLang="zh-TW" sz="2400" dirty="0">
              <a:ea typeface="新細明體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143000"/>
            <a:ext cx="8932985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ea typeface="新細明體"/>
                <a:cs typeface="Calibri"/>
              </a:rPr>
              <a:t>Challenge:</a:t>
            </a:r>
            <a:r>
              <a:rPr lang="en-US" sz="2800" dirty="0">
                <a:ea typeface="新細明體"/>
                <a:cs typeface="Calibri"/>
              </a:rPr>
              <a:t> How about the following?</a:t>
            </a:r>
          </a:p>
          <a:p>
            <a:pPr marL="514350" indent="-514350">
              <a:buAutoNum type="alphaLcParenR"/>
            </a:pPr>
            <a:r>
              <a:rPr lang="en-US" sz="2800" dirty="0">
                <a:solidFill>
                  <a:schemeClr val="accent6"/>
                </a:solidFill>
                <a:ea typeface="新細明體"/>
              </a:rPr>
              <a:t>"</a:t>
            </a:r>
            <a:r>
              <a:rPr lang="en-US" sz="2800" i="1" dirty="0">
                <a:solidFill>
                  <a:schemeClr val="accent6"/>
                </a:solidFill>
                <a:ea typeface="新細明體"/>
              </a:rPr>
              <a:t>Exactly one of x and y is zero</a:t>
            </a:r>
            <a:r>
              <a:rPr lang="en-US" sz="2800" dirty="0">
                <a:solidFill>
                  <a:schemeClr val="accent6"/>
                </a:solidFill>
                <a:ea typeface="新細明體"/>
              </a:rPr>
              <a:t>."</a:t>
            </a:r>
            <a:endParaRPr lang="en-US" dirty="0">
              <a:ea typeface="新細明體"/>
              <a:cs typeface="Calibri"/>
            </a:endParaRPr>
          </a:p>
          <a:p>
            <a:pPr lvl="1"/>
            <a:r>
              <a:rPr lang="en-US" sz="2400" dirty="0">
                <a:ea typeface="新細明體"/>
              </a:rPr>
              <a:t>In other words, when x is zero, y is not zero, or when y is zero, x is not zero.</a:t>
            </a:r>
            <a:endParaRPr lang="en-US" sz="2400" dirty="0">
              <a:ea typeface="新細明體"/>
              <a:cs typeface="Calibri"/>
            </a:endParaRPr>
          </a:p>
          <a:p>
            <a:pPr marL="0" indent="0">
              <a:buNone/>
            </a:pPr>
            <a:r>
              <a:rPr lang="en-US" sz="2800" dirty="0">
                <a:latin typeface="Consolas"/>
                <a:ea typeface="新細明體"/>
                <a:cs typeface="Consolas" panose="020B0609020204030204" pitchFamily="49" charset="0"/>
              </a:rPr>
              <a:t>	</a:t>
            </a:r>
          </a:p>
          <a:p>
            <a:pPr marL="514350" indent="-514350">
              <a:buFont typeface="+mj-lt"/>
              <a:buAutoNum type="alphaLcParenR" startAt="2"/>
            </a:pPr>
            <a:r>
              <a:rPr lang="en-US" sz="2800" dirty="0">
                <a:solidFill>
                  <a:schemeClr val="accent6"/>
                </a:solidFill>
                <a:ea typeface="新細明體"/>
              </a:rPr>
              <a:t>"</a:t>
            </a:r>
            <a:r>
              <a:rPr lang="en-US" sz="2800" i="1" dirty="0">
                <a:solidFill>
                  <a:schemeClr val="accent6"/>
                </a:solidFill>
                <a:ea typeface="新細明體"/>
              </a:rPr>
              <a:t>x, y, and z are identical</a:t>
            </a:r>
            <a:r>
              <a:rPr lang="en-US" sz="2800" dirty="0">
                <a:solidFill>
                  <a:schemeClr val="accent6"/>
                </a:solidFill>
                <a:ea typeface="新細明體"/>
              </a:rPr>
              <a:t>."</a:t>
            </a:r>
            <a:endParaRPr lang="en-US" sz="2800" dirty="0">
              <a:solidFill>
                <a:schemeClr val="accent6"/>
              </a:solidFill>
              <a:ea typeface="新細明體"/>
              <a:cs typeface="Calibri"/>
            </a:endParaRPr>
          </a:p>
          <a:p>
            <a:endParaRPr lang="en-US" sz="2800" dirty="0">
              <a:ea typeface="新細明體" pitchFamily="18" charset="-120"/>
            </a:endParaRPr>
          </a:p>
          <a:p>
            <a:pPr marL="514350" indent="-514350">
              <a:buFont typeface="+mj-lt"/>
              <a:buAutoNum type="alphaLcParenR" startAt="3"/>
            </a:pPr>
            <a:r>
              <a:rPr lang="en-US" sz="2800" dirty="0">
                <a:solidFill>
                  <a:schemeClr val="accent6"/>
                </a:solidFill>
                <a:ea typeface="新細明體"/>
              </a:rPr>
              <a:t>"</a:t>
            </a:r>
            <a:r>
              <a:rPr lang="en-US" sz="2800" i="1" dirty="0">
                <a:solidFill>
                  <a:schemeClr val="accent6"/>
                </a:solidFill>
                <a:ea typeface="新細明體"/>
              </a:rPr>
              <a:t>Among x, y, and z, x has the largest value and z has the smallest value</a:t>
            </a:r>
            <a:r>
              <a:rPr lang="en-US" sz="2800" dirty="0">
                <a:solidFill>
                  <a:schemeClr val="accent6"/>
                </a:solidFill>
                <a:ea typeface="新細明體"/>
              </a:rPr>
              <a:t>."</a:t>
            </a:r>
            <a:endParaRPr lang="en-US" sz="2800" dirty="0">
              <a:solidFill>
                <a:schemeClr val="accent6"/>
              </a:solidFill>
              <a:ea typeface="新細明體"/>
              <a:cs typeface="Calibri"/>
            </a:endParaRPr>
          </a:p>
          <a:p>
            <a:endParaRPr lang="en-US" sz="2800" dirty="0">
              <a:ea typeface="新細明體" pitchFamily="18" charset="-120"/>
            </a:endParaRPr>
          </a:p>
          <a:p>
            <a:endParaRPr lang="en-US" sz="2800" dirty="0">
              <a:ea typeface="新細明體" pitchFamily="18" charset="-120"/>
            </a:endParaRPr>
          </a:p>
          <a:p>
            <a:endParaRPr lang="en-US" sz="2800" dirty="0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837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44A0AC8F-FE8C-41DF-94FF-23BF20543E02}" type="slidenum">
              <a:rPr lang="zh-TW" altLang="en-US" b="0" smtClean="0">
                <a:latin typeface="Calibri" panose="020F0502020204030204" pitchFamily="34" charset="0"/>
              </a:rPr>
              <a:pPr/>
              <a:t>19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ea typeface="新細明體"/>
              </a:rPr>
              <a:t>4. </a:t>
            </a:r>
            <a:r>
              <a:rPr lang="en-US" altLang="zh-TW" sz="4000" dirty="0">
                <a:solidFill>
                  <a:srgbClr val="0070C0"/>
                </a:solidFill>
                <a:latin typeface="Consolas"/>
                <a:ea typeface="新細明體"/>
              </a:rPr>
              <a:t>if</a:t>
            </a:r>
            <a:r>
              <a:rPr lang="en-US" altLang="zh-TW" sz="4000" dirty="0">
                <a:ea typeface="新細明體"/>
              </a:rPr>
              <a:t> Statement (</a:t>
            </a:r>
            <a:r>
              <a:rPr lang="en-US" altLang="zh-TW" sz="4000" i="1" dirty="0">
                <a:ea typeface="新細明體"/>
              </a:rPr>
              <a:t>Syntax</a:t>
            </a:r>
            <a:r>
              <a:rPr lang="en-US" altLang="zh-TW" sz="4000" dirty="0">
                <a:ea typeface="新細明體"/>
              </a:rPr>
              <a:t>)</a:t>
            </a: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615950" y="1738313"/>
            <a:ext cx="3917950" cy="1358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 (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expr</a:t>
            </a:r>
            <a:r>
              <a:rPr lang="en-US" altLang="zh-TW" sz="2400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statement</a:t>
            </a:r>
            <a:r>
              <a:rPr lang="en-US" altLang="zh-TW" sz="240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next_statement</a:t>
            </a:r>
            <a:r>
              <a:rPr lang="en-US" altLang="zh-TW" sz="240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10245" name="Group 23"/>
          <p:cNvGrpSpPr>
            <a:grpSpLocks/>
          </p:cNvGrpSpPr>
          <p:nvPr/>
        </p:nvGrpSpPr>
        <p:grpSpPr bwMode="auto">
          <a:xfrm>
            <a:off x="5307014" y="1008064"/>
            <a:ext cx="3276600" cy="2854326"/>
            <a:chOff x="3343" y="887"/>
            <a:chExt cx="2064" cy="1798"/>
          </a:xfrm>
        </p:grpSpPr>
        <p:sp>
          <p:nvSpPr>
            <p:cNvPr id="10247" name="AutoShape 8"/>
            <p:cNvSpPr>
              <a:spLocks noChangeArrowheads="1"/>
            </p:cNvSpPr>
            <p:nvPr/>
          </p:nvSpPr>
          <p:spPr bwMode="auto">
            <a:xfrm>
              <a:off x="3444" y="1226"/>
              <a:ext cx="813" cy="484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 algn="ctr"/>
              <a:r>
                <a:rPr lang="en-US" altLang="zh-TW" b="0" dirty="0">
                  <a:solidFill>
                    <a:srgbClr val="0000FF"/>
                  </a:solidFill>
                  <a:latin typeface="Calibri" panose="020F0502020204030204" pitchFamily="34" charset="0"/>
                  <a:ea typeface="新細明體" pitchFamily="18" charset="-120"/>
                </a:rPr>
                <a:t>expr</a:t>
              </a:r>
            </a:p>
          </p:txBody>
        </p:sp>
        <p:sp>
          <p:nvSpPr>
            <p:cNvPr id="10248" name="Line 9"/>
            <p:cNvSpPr>
              <a:spLocks noChangeShapeType="1"/>
            </p:cNvSpPr>
            <p:nvPr/>
          </p:nvSpPr>
          <p:spPr bwMode="auto">
            <a:xfrm>
              <a:off x="3856" y="887"/>
              <a:ext cx="0" cy="3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49" name="Line 10"/>
            <p:cNvSpPr>
              <a:spLocks noChangeShapeType="1"/>
            </p:cNvSpPr>
            <p:nvPr/>
          </p:nvSpPr>
          <p:spPr bwMode="auto">
            <a:xfrm flipH="1">
              <a:off x="3847" y="1710"/>
              <a:ext cx="9" cy="7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50" name="Rectangle 11"/>
            <p:cNvSpPr>
              <a:spLocks noChangeArrowheads="1"/>
            </p:cNvSpPr>
            <p:nvPr/>
          </p:nvSpPr>
          <p:spPr bwMode="auto">
            <a:xfrm>
              <a:off x="3343" y="2452"/>
              <a:ext cx="1050" cy="2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 algn="ctr"/>
              <a:r>
                <a:rPr lang="en-US" altLang="zh-TW" b="0" dirty="0" err="1">
                  <a:solidFill>
                    <a:srgbClr val="0000FF"/>
                  </a:solidFill>
                  <a:latin typeface="Calibri" panose="020F0502020204030204" pitchFamily="34" charset="0"/>
                  <a:ea typeface="新細明體" pitchFamily="18" charset="-120"/>
                </a:rPr>
                <a:t>next_statement</a:t>
              </a:r>
              <a:endParaRPr lang="en-US" altLang="zh-TW" b="0" dirty="0">
                <a:solidFill>
                  <a:srgbClr val="0000FF"/>
                </a:solidFill>
                <a:latin typeface="Calibri" panose="020F0502020204030204" pitchFamily="34" charset="0"/>
                <a:ea typeface="新細明體" pitchFamily="18" charset="-120"/>
              </a:endParaRPr>
            </a:p>
          </p:txBody>
        </p:sp>
        <p:sp>
          <p:nvSpPr>
            <p:cNvPr id="10251" name="Rectangle 12"/>
            <p:cNvSpPr>
              <a:spLocks noChangeArrowheads="1"/>
            </p:cNvSpPr>
            <p:nvPr/>
          </p:nvSpPr>
          <p:spPr bwMode="auto">
            <a:xfrm>
              <a:off x="4688" y="1775"/>
              <a:ext cx="719" cy="2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 algn="ctr"/>
              <a:r>
                <a:rPr lang="en-US" altLang="zh-TW" b="0" dirty="0">
                  <a:solidFill>
                    <a:srgbClr val="0000FF"/>
                  </a:solidFill>
                  <a:latin typeface="Calibri" panose="020F0502020204030204" pitchFamily="34" charset="0"/>
                  <a:ea typeface="新細明體" pitchFamily="18" charset="-120"/>
                </a:rPr>
                <a:t>statement</a:t>
              </a:r>
            </a:p>
          </p:txBody>
        </p:sp>
        <p:sp>
          <p:nvSpPr>
            <p:cNvPr id="10252" name="Line 13"/>
            <p:cNvSpPr>
              <a:spLocks noChangeShapeType="1"/>
            </p:cNvSpPr>
            <p:nvPr/>
          </p:nvSpPr>
          <p:spPr bwMode="auto">
            <a:xfrm>
              <a:off x="5033" y="1482"/>
              <a:ext cx="0" cy="2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53" name="Line 14"/>
            <p:cNvSpPr>
              <a:spLocks noChangeShapeType="1"/>
            </p:cNvSpPr>
            <p:nvPr/>
          </p:nvSpPr>
          <p:spPr bwMode="auto">
            <a:xfrm>
              <a:off x="5033" y="2015"/>
              <a:ext cx="0" cy="1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54" name="Line 15"/>
            <p:cNvSpPr>
              <a:spLocks noChangeShapeType="1"/>
            </p:cNvSpPr>
            <p:nvPr/>
          </p:nvSpPr>
          <p:spPr bwMode="auto">
            <a:xfrm flipH="1">
              <a:off x="3847" y="2184"/>
              <a:ext cx="11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55" name="Line 17"/>
            <p:cNvSpPr>
              <a:spLocks noChangeShapeType="1"/>
            </p:cNvSpPr>
            <p:nvPr/>
          </p:nvSpPr>
          <p:spPr bwMode="auto">
            <a:xfrm flipH="1">
              <a:off x="4476" y="2184"/>
              <a:ext cx="5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56" name="Text Box 19"/>
            <p:cNvSpPr txBox="1">
              <a:spLocks noChangeArrowheads="1"/>
            </p:cNvSpPr>
            <p:nvPr/>
          </p:nvSpPr>
          <p:spPr bwMode="auto">
            <a:xfrm>
              <a:off x="4259" y="1265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r>
                <a:rPr lang="en-US" altLang="zh-TW" b="0" dirty="0">
                  <a:latin typeface="Calibri" panose="020F0502020204030204" pitchFamily="34" charset="0"/>
                  <a:ea typeface="新細明體" pitchFamily="18" charset="-120"/>
                </a:rPr>
                <a:t>true</a:t>
              </a:r>
            </a:p>
          </p:txBody>
        </p:sp>
        <p:sp>
          <p:nvSpPr>
            <p:cNvPr id="10257" name="Text Box 20"/>
            <p:cNvSpPr txBox="1">
              <a:spLocks noChangeArrowheads="1"/>
            </p:cNvSpPr>
            <p:nvPr/>
          </p:nvSpPr>
          <p:spPr bwMode="auto">
            <a:xfrm>
              <a:off x="3412" y="1676"/>
              <a:ext cx="3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r>
                <a:rPr lang="en-US" altLang="zh-TW" b="0" dirty="0">
                  <a:latin typeface="Calibri" panose="020F0502020204030204" pitchFamily="34" charset="0"/>
                  <a:ea typeface="新細明體" pitchFamily="18" charset="-120"/>
                </a:rPr>
                <a:t>false</a:t>
              </a:r>
            </a:p>
          </p:txBody>
        </p:sp>
        <p:sp>
          <p:nvSpPr>
            <p:cNvPr id="10258" name="Line 21"/>
            <p:cNvSpPr>
              <a:spLocks noChangeShapeType="1"/>
            </p:cNvSpPr>
            <p:nvPr/>
          </p:nvSpPr>
          <p:spPr bwMode="auto">
            <a:xfrm>
              <a:off x="4259" y="1482"/>
              <a:ext cx="77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0246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152400" y="4038600"/>
            <a:ext cx="8839200" cy="22701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>
                <a:ea typeface="新細明體" pitchFamily="18" charset="-120"/>
              </a:rPr>
              <a:t>Allows us to conditionally perform a task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If </a:t>
            </a:r>
            <a:r>
              <a:rPr lang="en-US" altLang="zh-TW" sz="2400" b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expr</a:t>
            </a:r>
            <a:r>
              <a:rPr lang="en-US" altLang="zh-TW" sz="2400" dirty="0">
                <a:solidFill>
                  <a:srgbClr val="0070C0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is true (non-zero), then </a:t>
            </a:r>
            <a:r>
              <a:rPr lang="en-US" altLang="zh-TW" sz="2400" b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statement</a:t>
            </a:r>
            <a:r>
              <a:rPr lang="en-US" altLang="zh-TW" sz="2400" dirty="0">
                <a:solidFill>
                  <a:srgbClr val="0070C0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is executed.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Otherwise, computer skips </a:t>
            </a:r>
            <a:r>
              <a:rPr lang="en-US" altLang="zh-TW" sz="2400" b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statement</a:t>
            </a:r>
            <a:r>
              <a:rPr lang="en-US" altLang="zh-TW" sz="2400" dirty="0">
                <a:ea typeface="新細明體" pitchFamily="18" charset="-120"/>
              </a:rPr>
              <a:t>, and control is passed to </a:t>
            </a:r>
            <a:r>
              <a:rPr lang="en-US" altLang="zh-TW" sz="2400" b="1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next_statement</a:t>
            </a:r>
            <a:r>
              <a:rPr lang="en-US" altLang="zh-TW" sz="2400" dirty="0">
                <a:ea typeface="新細明體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19301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Boolean</a:t>
            </a:r>
            <a:r>
              <a:rPr lang="en-US" dirty="0"/>
              <a:t>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Relational and Logical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Operator Precedence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Selection Control Structure/Branching (</a:t>
            </a:r>
            <a:r>
              <a:rPr lang="en-US" b="1" dirty="0">
                <a:latin typeface="Consolas"/>
              </a:rPr>
              <a:t>if-else</a:t>
            </a:r>
            <a:r>
              <a:rPr lang="en-US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728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20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5574" y="165100"/>
            <a:ext cx="8683625" cy="67310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ea typeface="新細明體"/>
              </a:rPr>
              <a:t>4.1. </a:t>
            </a:r>
            <a:r>
              <a:rPr lang="en-US" altLang="zh-TW" sz="4000" dirty="0">
                <a:solidFill>
                  <a:srgbClr val="0070C0"/>
                </a:solidFill>
                <a:latin typeface="Consolas"/>
                <a:ea typeface="新細明體"/>
              </a:rPr>
              <a:t>if</a:t>
            </a:r>
            <a:r>
              <a:rPr lang="en-US" altLang="zh-TW" sz="4000" dirty="0">
                <a:ea typeface="新細明體"/>
              </a:rPr>
              <a:t> Statement (</a:t>
            </a:r>
            <a:r>
              <a:rPr lang="en-US" altLang="zh-TW" sz="4000" i="1" dirty="0">
                <a:ea typeface="新細明體"/>
              </a:rPr>
              <a:t>Example</a:t>
            </a:r>
            <a:r>
              <a:rPr lang="en-US" altLang="zh-TW" sz="4000" dirty="0">
                <a:ea typeface="新細明體"/>
              </a:rPr>
              <a:t>)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57200" y="1239838"/>
            <a:ext cx="8686800" cy="38409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score;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"Please enter your score: 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&amp;score);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(score &gt;=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"Passed!\n"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(score &lt;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"Failed!\n"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"Your score is %d.\n"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score);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1239838"/>
            <a:ext cx="461963" cy="38409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0" y="5080794"/>
            <a:ext cx="4533900" cy="998538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Please enter your score: </a:t>
            </a:r>
            <a:r>
              <a:rPr kumimoji="1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80</a:t>
            </a:r>
            <a:r>
              <a:rPr kumimoji="1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Symbol" pitchFamily="18" charset="2"/>
              </a:rPr>
              <a:t>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Passed!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Your score is 80.</a:t>
            </a:r>
          </a:p>
        </p:txBody>
      </p:sp>
      <p:sp>
        <p:nvSpPr>
          <p:cNvPr id="391176" name="Rectangle 8"/>
          <p:cNvSpPr>
            <a:spLocks noChangeArrowheads="1"/>
          </p:cNvSpPr>
          <p:nvPr/>
        </p:nvSpPr>
        <p:spPr bwMode="auto">
          <a:xfrm>
            <a:off x="4610100" y="5080794"/>
            <a:ext cx="4533900" cy="998538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Please enter your score: </a:t>
            </a:r>
            <a:r>
              <a:rPr kumimoji="1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40</a:t>
            </a:r>
            <a:r>
              <a:rPr kumimoji="1"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Symbol" pitchFamily="18" charset="2"/>
              </a:rPr>
              <a:t>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Failed!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Your score is 40.</a:t>
            </a:r>
          </a:p>
        </p:txBody>
      </p:sp>
    </p:spTree>
    <p:extLst>
      <p:ext uri="{BB962C8B-B14F-4D97-AF65-F5344CB8AC3E}">
        <p14:creationId xmlns:p14="http://schemas.microsoft.com/office/powerpoint/2010/main" val="9348166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391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3" grpId="0" animBg="1"/>
      <p:bldP spid="39117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4062ACFB-1289-4820-B1AE-4347D39D3449}" type="slidenum">
              <a:rPr lang="zh-TW" altLang="en-US" b="0" smtClean="0">
                <a:latin typeface="Calibri" panose="020F0502020204030204" pitchFamily="34" charset="0"/>
              </a:rPr>
              <a:pPr/>
              <a:t>21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80855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4000" dirty="0">
                <a:ea typeface="新細明體"/>
              </a:rPr>
              <a:t>4.2. Indentation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461963" y="1532536"/>
            <a:ext cx="3232150" cy="15636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(x &gt;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"A"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"B"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"C"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1532535"/>
            <a:ext cx="461963" cy="15636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208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387601" y="3351017"/>
            <a:ext cx="6491287" cy="2035175"/>
          </a:xfr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b="1" i="1" dirty="0">
                <a:solidFill>
                  <a:srgbClr val="0070C0"/>
                </a:solidFill>
                <a:ea typeface="新細明體" pitchFamily="18" charset="-120"/>
                <a:cs typeface="Times New Roman" pitchFamily="18" charset="0"/>
              </a:rPr>
              <a:t>Indentation</a:t>
            </a:r>
            <a:r>
              <a:rPr kumimoji="1" lang="en-US" altLang="zh-TW" sz="2400" dirty="0">
                <a:solidFill>
                  <a:srgbClr val="0070C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– adding spaces at the beginning of a line to align codes.</a:t>
            </a:r>
          </a:p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TW" sz="2400" dirty="0">
              <a:ea typeface="新細明體" pitchFamily="18" charset="-120"/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Indenting codes </a:t>
            </a:r>
            <a:r>
              <a:rPr kumimoji="1" lang="en-US" altLang="zh-TW" sz="2400" u="sng" dirty="0">
                <a:ea typeface="新細明體" pitchFamily="18" charset="-120"/>
                <a:cs typeface="Times New Roman" pitchFamily="18" charset="0"/>
              </a:rPr>
              <a:t>does not affect a program;</a:t>
            </a: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 it </a:t>
            </a:r>
            <a:r>
              <a:rPr kumimoji="1" lang="en-US" altLang="zh-TW" sz="2400" u="sng" dirty="0">
                <a:ea typeface="新細明體" pitchFamily="18" charset="-120"/>
                <a:cs typeface="Times New Roman" pitchFamily="18" charset="0"/>
              </a:rPr>
              <a:t>only makes the codes easier to read</a:t>
            </a: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.</a:t>
            </a:r>
            <a:endParaRPr kumimoji="1" lang="en-US" altLang="zh-TW" sz="2000" dirty="0"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20872" name="Rectangle 8"/>
          <p:cNvSpPr>
            <a:spLocks noChangeArrowheads="1"/>
          </p:cNvSpPr>
          <p:nvPr/>
        </p:nvSpPr>
        <p:spPr bwMode="auto">
          <a:xfrm>
            <a:off x="5459413" y="1532535"/>
            <a:ext cx="3424238" cy="15636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(x &gt;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"A"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"B"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"C"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20873" name="Line 9"/>
          <p:cNvSpPr>
            <a:spLocks noChangeShapeType="1"/>
          </p:cNvSpPr>
          <p:nvPr/>
        </p:nvSpPr>
        <p:spPr bwMode="auto">
          <a:xfrm flipV="1">
            <a:off x="5114926" y="2122292"/>
            <a:ext cx="460375" cy="1190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0874" name="AutoShape 10"/>
          <p:cNvSpPr>
            <a:spLocks noChangeArrowheads="1"/>
          </p:cNvSpPr>
          <p:nvPr/>
        </p:nvSpPr>
        <p:spPr bwMode="auto">
          <a:xfrm>
            <a:off x="4019895" y="2116019"/>
            <a:ext cx="1114425" cy="733663"/>
          </a:xfrm>
          <a:prstGeom prst="leftRightArrow">
            <a:avLst>
              <a:gd name="adj1" fmla="val 50000"/>
              <a:gd name="adj2" fmla="val 484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420875" name="Text Box 11"/>
          <p:cNvSpPr txBox="1">
            <a:spLocks noChangeArrowheads="1"/>
          </p:cNvSpPr>
          <p:nvPr/>
        </p:nvSpPr>
        <p:spPr bwMode="auto">
          <a:xfrm>
            <a:off x="3972615" y="1600200"/>
            <a:ext cx="1208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400" b="0" i="1" dirty="0">
                <a:latin typeface="Calibri" panose="020F0502020204030204" pitchFamily="34" charset="0"/>
                <a:ea typeface="新細明體" pitchFamily="18" charset="-120"/>
              </a:rPr>
              <a:t>same as</a:t>
            </a:r>
          </a:p>
        </p:txBody>
      </p:sp>
      <p:sp>
        <p:nvSpPr>
          <p:cNvPr id="420876" name="Rectangle 12"/>
          <p:cNvSpPr>
            <a:spLocks noChangeArrowheads="1"/>
          </p:cNvSpPr>
          <p:nvPr/>
        </p:nvSpPr>
        <p:spPr bwMode="auto">
          <a:xfrm>
            <a:off x="155575" y="5562600"/>
            <a:ext cx="87947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1"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How do we conditionally execute </a:t>
            </a:r>
            <a:r>
              <a:rPr kumimoji="1" lang="en-US" altLang="zh-TW" sz="2400" b="0" i="1" dirty="0">
                <a:latin typeface="Calibri" panose="020F0502020204030204" pitchFamily="34" charset="0"/>
                <a:ea typeface="新細明體" pitchFamily="18" charset="-120"/>
              </a:rPr>
              <a:t>multiple</a:t>
            </a:r>
            <a:r>
              <a:rPr kumimoji="1"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 statements then?</a:t>
            </a:r>
          </a:p>
        </p:txBody>
      </p:sp>
      <p:sp>
        <p:nvSpPr>
          <p:cNvPr id="2" name="Rectangle 1"/>
          <p:cNvSpPr/>
          <p:nvPr/>
        </p:nvSpPr>
        <p:spPr>
          <a:xfrm>
            <a:off x="-24501" y="1035606"/>
            <a:ext cx="91685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ea typeface="新細明體" pitchFamily="18" charset="-120"/>
              </a:rPr>
              <a:t>What's the output if the condition, </a:t>
            </a:r>
            <a:r>
              <a:rPr lang="en-US" altLang="zh-TW" sz="2400" b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(x &gt; 0)</a:t>
            </a:r>
            <a:r>
              <a:rPr lang="en-US" altLang="zh-TW" sz="2400" dirty="0">
                <a:ea typeface="新細明體" pitchFamily="18" charset="-120"/>
              </a:rPr>
              <a:t>, is true/false?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1714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71" grpId="0" build="p" animBg="1"/>
      <p:bldP spid="420872" grpId="0" animBg="1"/>
      <p:bldP spid="420873" grpId="0" animBg="1"/>
      <p:bldP spid="420874" grpId="0" animBg="1"/>
      <p:bldP spid="420875" grpId="0"/>
      <p:bldP spid="42087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8A2B8E4D-73D1-44B8-A227-FB22F5CE4CC7}" type="slidenum">
              <a:rPr lang="zh-TW" altLang="en-US" b="0" smtClean="0">
                <a:latin typeface="Calibri" panose="020F0502020204030204" pitchFamily="34" charset="0"/>
              </a:rPr>
              <a:pPr/>
              <a:t>22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457200" y="1143000"/>
            <a:ext cx="8686800" cy="2362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(score &gt;=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  <a:r>
              <a:rPr lang="en-US" altLang="zh-TW" sz="2000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"You have passed!\n"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"Congratulations!\n"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"Your score is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score);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1143000"/>
            <a:ext cx="457200" cy="2362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3318" name="Rectangle 11"/>
          <p:cNvSpPr>
            <a:spLocks noChangeArrowheads="1"/>
          </p:cNvSpPr>
          <p:nvPr/>
        </p:nvSpPr>
        <p:spPr bwMode="auto">
          <a:xfrm>
            <a:off x="224971" y="3659981"/>
            <a:ext cx="879475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1" lang="en-US" altLang="zh-TW" sz="240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</a:rPr>
              <a:t>{</a:t>
            </a:r>
            <a:r>
              <a:rPr kumimoji="1" lang="en-US" altLang="zh-TW" sz="24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kumimoji="1" lang="en-US" altLang="zh-TW" sz="2400" dirty="0">
                <a:latin typeface="Consolas" panose="020B0609020204030204" pitchFamily="49" charset="0"/>
                <a:ea typeface="新細明體" pitchFamily="18" charset="-120"/>
              </a:rPr>
              <a:t>…</a:t>
            </a:r>
            <a:r>
              <a:rPr kumimoji="1" lang="en-US" altLang="zh-TW" sz="24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kumimoji="1" lang="en-US" altLang="zh-TW" sz="240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</a:rPr>
              <a:t>}</a:t>
            </a:r>
            <a:r>
              <a:rPr kumimoji="1"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 groups multiple statements into </a:t>
            </a:r>
            <a:r>
              <a:rPr kumimoji="1" lang="en-US" altLang="zh-TW" sz="2400" b="0" u="sng" dirty="0">
                <a:latin typeface="Calibri" panose="020F0502020204030204" pitchFamily="34" charset="0"/>
                <a:ea typeface="新細明體" pitchFamily="18" charset="-120"/>
              </a:rPr>
              <a:t>ONE</a:t>
            </a:r>
            <a:r>
              <a:rPr kumimoji="1"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 </a:t>
            </a:r>
            <a:r>
              <a:rPr kumimoji="1" lang="en-US" altLang="zh-TW" sz="2400" b="0" i="1" dirty="0">
                <a:solidFill>
                  <a:srgbClr val="0070C0"/>
                </a:solidFill>
                <a:latin typeface="Calibri" panose="020F0502020204030204" pitchFamily="34" charset="0"/>
                <a:ea typeface="新細明體" pitchFamily="18" charset="-120"/>
              </a:rPr>
              <a:t>compound statement.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kumimoji="1" lang="en-US" altLang="zh-TW" sz="1600" b="0" i="1" dirty="0">
              <a:latin typeface="Calibri" panose="020F0502020204030204" pitchFamily="34" charset="0"/>
              <a:ea typeface="新細明體" pitchFamily="18" charset="-12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1"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Semicolon (</a:t>
            </a:r>
            <a:r>
              <a:rPr kumimoji="1" lang="en-US" altLang="zh-TW" sz="2400" dirty="0">
                <a:latin typeface="Consolas" panose="020B0609020204030204" pitchFamily="49" charset="0"/>
                <a:ea typeface="新細明體" pitchFamily="18" charset="-120"/>
              </a:rPr>
              <a:t>;</a:t>
            </a:r>
            <a:r>
              <a:rPr kumimoji="1"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) not needed after </a:t>
            </a:r>
            <a:r>
              <a:rPr kumimoji="1" lang="en-US" altLang="zh-TW" sz="240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</a:rPr>
              <a:t>{</a:t>
            </a:r>
            <a:r>
              <a:rPr kumimoji="1" lang="en-US" altLang="zh-TW" sz="24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kumimoji="1" lang="en-US" altLang="zh-TW" sz="2400" dirty="0">
                <a:latin typeface="Consolas" panose="020B0609020204030204" pitchFamily="49" charset="0"/>
                <a:ea typeface="新細明體" pitchFamily="18" charset="-120"/>
              </a:rPr>
              <a:t>…</a:t>
            </a:r>
            <a:r>
              <a:rPr kumimoji="1" lang="en-US" altLang="zh-TW" sz="24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kumimoji="1" lang="en-US" altLang="zh-TW" sz="240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</a:rPr>
              <a:t>}</a:t>
            </a:r>
            <a:endParaRPr kumimoji="1" lang="en-US" altLang="zh-TW" sz="240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13319" name="AutoShape 12"/>
          <p:cNvSpPr>
            <a:spLocks/>
          </p:cNvSpPr>
          <p:nvPr/>
        </p:nvSpPr>
        <p:spPr bwMode="auto">
          <a:xfrm>
            <a:off x="5724525" y="1524001"/>
            <a:ext cx="230188" cy="669450"/>
          </a:xfrm>
          <a:prstGeom prst="rightBrace">
            <a:avLst>
              <a:gd name="adj1" fmla="val 2919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3320" name="Rectangle 13"/>
          <p:cNvSpPr>
            <a:spLocks noChangeArrowheads="1"/>
          </p:cNvSpPr>
          <p:nvPr/>
        </p:nvSpPr>
        <p:spPr bwMode="auto">
          <a:xfrm>
            <a:off x="6108700" y="1431925"/>
            <a:ext cx="2725738" cy="15367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Execute all the statements between 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{</a:t>
            </a:r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 if 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score</a:t>
            </a:r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 </a:t>
            </a:r>
            <a:r>
              <a:rPr lang="en-US" altLang="zh-TW" sz="24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≥</a:t>
            </a:r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 60.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5773B9D-CA5F-3147-AA50-8B70529FF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80855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4000" dirty="0">
                <a:ea typeface="新細明體"/>
              </a:rPr>
              <a:t>4.3. Compound Statement</a:t>
            </a:r>
          </a:p>
        </p:txBody>
      </p:sp>
    </p:spTree>
    <p:extLst>
      <p:ext uri="{BB962C8B-B14F-4D97-AF65-F5344CB8AC3E}">
        <p14:creationId xmlns:p14="http://schemas.microsoft.com/office/powerpoint/2010/main" val="250314409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ea typeface="新細明體"/>
              </a:rPr>
              <a:t>4.4. C</a:t>
            </a:r>
            <a:r>
              <a:rPr lang="en-US" altLang="en-US" sz="4000" dirty="0">
                <a:ea typeface="新細明體"/>
              </a:rPr>
              <a:t>ommon Mistakes</a:t>
            </a:r>
            <a:endParaRPr lang="en-US" sz="4000" dirty="0">
              <a:ea typeface="新細明體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ea typeface="新細明體" pitchFamily="18" charset="-120"/>
              </a:rPr>
              <a:t>Using </a:t>
            </a:r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</a:rPr>
              <a:t>=</a:t>
            </a:r>
            <a:r>
              <a:rPr lang="en-US" altLang="zh-TW" sz="2800" dirty="0">
                <a:ea typeface="新細明體" pitchFamily="18" charset="-120"/>
              </a:rPr>
              <a:t> instead of </a:t>
            </a:r>
            <a:r>
              <a:rPr lang="en-US" altLang="zh-TW" sz="2800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==</a:t>
            </a:r>
            <a:r>
              <a:rPr lang="en-US" altLang="zh-TW" sz="2800" dirty="0">
                <a:ea typeface="新細明體" pitchFamily="18" charset="-120"/>
              </a:rPr>
              <a:t> as equality operator</a:t>
            </a:r>
            <a:endParaRPr lang="en-US" altLang="zh-TW" dirty="0">
              <a:ea typeface="新細明體" pitchFamily="18" charset="-120"/>
            </a:endParaRPr>
          </a:p>
          <a:p>
            <a:pPr lvl="1">
              <a:buNone/>
            </a:pPr>
            <a:endParaRPr lang="en-US" altLang="zh-TW" sz="12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1">
              <a:buNone/>
            </a:pPr>
            <a:endParaRPr lang="en-US" altLang="zh-TW" sz="12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1">
              <a:buNone/>
            </a:pPr>
            <a:endParaRPr lang="en-US" altLang="zh-TW" sz="12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1">
              <a:buNone/>
            </a:pPr>
            <a:endParaRPr lang="en-US" altLang="zh-TW" sz="12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1">
              <a:buNone/>
            </a:pPr>
            <a:endParaRPr lang="en-US" altLang="zh-TW" sz="12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1"/>
            <a:r>
              <a:rPr lang="en-US" altLang="zh-TW" sz="2500" dirty="0">
                <a:ea typeface="新細明體" pitchFamily="18" charset="-120"/>
              </a:rPr>
              <a:t>Variable </a:t>
            </a:r>
            <a:r>
              <a:rPr lang="en-US" altLang="zh-TW" sz="2500" b="1" dirty="0">
                <a:latin typeface="Consolas" panose="020B0609020204030204" pitchFamily="49" charset="0"/>
                <a:ea typeface="新細明體" pitchFamily="18" charset="-120"/>
              </a:rPr>
              <a:t>a</a:t>
            </a:r>
            <a:r>
              <a:rPr lang="en-US" altLang="zh-TW" sz="2500" dirty="0">
                <a:ea typeface="新細明體" pitchFamily="18" charset="-120"/>
              </a:rPr>
              <a:t> is assigned </a:t>
            </a:r>
            <a:r>
              <a:rPr lang="en-US" altLang="zh-TW" sz="25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500" dirty="0">
                <a:ea typeface="新細明體" pitchFamily="18" charset="-120"/>
              </a:rPr>
              <a:t> and the whole expression is evaluated to </a:t>
            </a:r>
            <a:r>
              <a:rPr lang="en-US" altLang="zh-TW" sz="25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500" dirty="0">
                <a:ea typeface="新細明體" pitchFamily="18" charset="-120"/>
              </a:rPr>
              <a:t>, and </a:t>
            </a:r>
            <a:r>
              <a:rPr lang="en-US" altLang="zh-TW" sz="25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500" dirty="0">
                <a:ea typeface="新細明體" pitchFamily="18" charset="-120"/>
              </a:rPr>
              <a:t> means </a:t>
            </a:r>
            <a:r>
              <a:rPr lang="en-US" altLang="zh-TW" sz="2500" i="1" dirty="0">
                <a:ea typeface="新細明體" pitchFamily="18" charset="-120"/>
              </a:rPr>
              <a:t>false</a:t>
            </a:r>
            <a:r>
              <a:rPr lang="en-US" altLang="zh-TW" sz="2500" dirty="0">
                <a:ea typeface="新細明體" pitchFamily="18" charset="-120"/>
              </a:rPr>
              <a:t>.</a:t>
            </a:r>
          </a:p>
          <a:p>
            <a:pPr lvl="1"/>
            <a:endParaRPr lang="en-US" altLang="zh-TW" sz="2000" dirty="0">
              <a:ea typeface="新細明體" pitchFamily="18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>
                <a:ea typeface="新細明體" pitchFamily="18" charset="-120"/>
              </a:rPr>
              <a:t>Placing '</a:t>
            </a:r>
            <a:r>
              <a:rPr lang="en-US" altLang="zh-TW" sz="280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</a:rPr>
              <a:t>;</a:t>
            </a:r>
            <a:r>
              <a:rPr lang="en-US" altLang="zh-TW" sz="2800" dirty="0">
                <a:ea typeface="新細明體" pitchFamily="18" charset="-120"/>
              </a:rPr>
              <a:t>' after the condition of an </a:t>
            </a:r>
            <a:r>
              <a:rPr lang="en-US" altLang="zh-TW" sz="2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800" dirty="0">
                <a:ea typeface="新細明體" pitchFamily="18" charset="-120"/>
              </a:rPr>
              <a:t> statement</a:t>
            </a:r>
          </a:p>
          <a:p>
            <a:pPr lvl="1">
              <a:buNone/>
            </a:pP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</a:t>
            </a:r>
            <a:endParaRPr lang="en-US" altLang="zh-TW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62600" y="4526184"/>
            <a:ext cx="3276600" cy="1371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marL="115888" lvl="1" indent="-6350">
              <a:spcBef>
                <a:spcPct val="20000"/>
              </a:spcBef>
            </a:pPr>
            <a:r>
              <a:rPr lang="en-US" altLang="zh-TW" sz="24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 (a != 0)</a:t>
            </a:r>
            <a:r>
              <a:rPr lang="en-US" altLang="zh-TW" sz="2400" b="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{ </a:t>
            </a:r>
          </a:p>
          <a:p>
            <a:pPr marL="115888" lvl="1" indent="-6350">
              <a:spcBef>
                <a:spcPct val="20000"/>
              </a:spcBef>
            </a:pPr>
            <a:r>
              <a:rPr lang="en-US" altLang="zh-TW" sz="2400" b="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marL="115888" lvl="1" indent="-6350">
              <a:spcBef>
                <a:spcPct val="20000"/>
              </a:spcBef>
            </a:pPr>
            <a:r>
              <a:rPr lang="en-US" altLang="zh-TW" sz="24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some_statement</a:t>
            </a:r>
            <a:r>
              <a:rPr lang="en-US" altLang="zh-TW" sz="24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4526184"/>
            <a:ext cx="3276600" cy="1371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marL="115888" lvl="1" indent="-6350">
              <a:spcBef>
                <a:spcPct val="20000"/>
              </a:spcBef>
            </a:pPr>
            <a:r>
              <a:rPr lang="en-US" altLang="zh-TW" sz="24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 (a != 0)</a:t>
            </a:r>
            <a:r>
              <a:rPr lang="en-US" altLang="zh-TW" sz="2400" b="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marL="115888" lvl="1" indent="-6350">
              <a:spcBef>
                <a:spcPct val="20000"/>
              </a:spcBef>
            </a:pPr>
            <a:r>
              <a:rPr lang="en-US" altLang="zh-TW" sz="24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4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some_statement</a:t>
            </a:r>
            <a:r>
              <a:rPr lang="en-US" altLang="zh-TW" sz="24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34059" y="1600200"/>
            <a:ext cx="3276600" cy="990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marL="115888" lvl="1" indent="-6350">
              <a:spcBef>
                <a:spcPct val="20000"/>
              </a:spcBef>
            </a:pPr>
            <a:r>
              <a:rPr lang="en-US" altLang="zh-TW" sz="24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 (a </a:t>
            </a:r>
            <a:r>
              <a:rPr lang="en-US" altLang="zh-TW" sz="2400" b="0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0)</a:t>
            </a:r>
            <a:endParaRPr lang="en-US" altLang="zh-TW" sz="2400" b="0" dirty="0">
              <a:solidFill>
                <a:srgbClr val="FF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115888" lvl="1" indent="-6350">
              <a:spcBef>
                <a:spcPct val="20000"/>
              </a:spcBef>
            </a:pPr>
            <a:r>
              <a:rPr lang="en-US" altLang="zh-TW" sz="24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4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some_statement</a:t>
            </a:r>
            <a:r>
              <a:rPr lang="en-US" altLang="zh-TW" sz="24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146630" y="4993995"/>
            <a:ext cx="1066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24919" y="5414152"/>
            <a:ext cx="151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interpreted as</a:t>
            </a:r>
          </a:p>
        </p:txBody>
      </p:sp>
    </p:spTree>
    <p:extLst>
      <p:ext uri="{BB962C8B-B14F-4D97-AF65-F5344CB8AC3E}">
        <p14:creationId xmlns:p14="http://schemas.microsoft.com/office/powerpoint/2010/main" val="49724389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D958ACFE-A0AD-4B34-8A08-6C1AC60F25AD}" type="slidenum">
              <a:rPr lang="zh-TW" altLang="en-US" b="0" smtClean="0">
                <a:latin typeface="Calibri" panose="020F0502020204030204" pitchFamily="34" charset="0"/>
              </a:rPr>
              <a:pPr/>
              <a:t>24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4000" dirty="0">
                <a:ea typeface="新細明體"/>
              </a:rPr>
              <a:t>4.5. </a:t>
            </a:r>
            <a:r>
              <a:rPr lang="en-US" altLang="zh-TW" sz="4000" dirty="0">
                <a:solidFill>
                  <a:srgbClr val="0070C0"/>
                </a:solidFill>
                <a:latin typeface="Consolas"/>
                <a:ea typeface="新細明體"/>
              </a:rPr>
              <a:t>if-else</a:t>
            </a:r>
            <a:r>
              <a:rPr lang="en-US" altLang="zh-TW" sz="4000" dirty="0">
                <a:ea typeface="新細明體"/>
              </a:rPr>
              <a:t> Statement (</a:t>
            </a:r>
            <a:r>
              <a:rPr lang="en-US" altLang="zh-TW" sz="4000" i="1" dirty="0">
                <a:ea typeface="新細明體"/>
              </a:rPr>
              <a:t>Syntax</a:t>
            </a:r>
            <a:r>
              <a:rPr lang="en-US" altLang="zh-TW" sz="4000" dirty="0">
                <a:ea typeface="新細明體"/>
              </a:rPr>
              <a:t>)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501650" y="2008188"/>
            <a:ext cx="3648075" cy="23034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 (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expr</a:t>
            </a:r>
            <a:r>
              <a:rPr lang="en-US" altLang="zh-TW" sz="2400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statement_1</a:t>
            </a:r>
            <a:r>
              <a:rPr lang="en-US" altLang="zh-TW" sz="240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dirty="0">
                <a:solidFill>
                  <a:srgbClr val="FF33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statement_2</a:t>
            </a:r>
            <a:r>
              <a:rPr lang="en-US" altLang="zh-TW" sz="240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next_statement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14341" name="Group 25"/>
          <p:cNvGrpSpPr>
            <a:grpSpLocks/>
          </p:cNvGrpSpPr>
          <p:nvPr/>
        </p:nvGrpSpPr>
        <p:grpSpPr bwMode="auto">
          <a:xfrm>
            <a:off x="4764088" y="1431925"/>
            <a:ext cx="4033837" cy="2854325"/>
            <a:chOff x="3049" y="887"/>
            <a:chExt cx="2541" cy="1798"/>
          </a:xfrm>
        </p:grpSpPr>
        <p:sp>
          <p:nvSpPr>
            <p:cNvPr id="14343" name="AutoShape 6"/>
            <p:cNvSpPr>
              <a:spLocks noChangeArrowheads="1"/>
            </p:cNvSpPr>
            <p:nvPr/>
          </p:nvSpPr>
          <p:spPr bwMode="auto">
            <a:xfrm>
              <a:off x="3904" y="1226"/>
              <a:ext cx="813" cy="484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 algn="ctr"/>
              <a:r>
                <a:rPr lang="en-US" altLang="zh-TW" b="0" dirty="0">
                  <a:solidFill>
                    <a:srgbClr val="0000FF"/>
                  </a:solidFill>
                  <a:latin typeface="Calibri" panose="020F0502020204030204" pitchFamily="34" charset="0"/>
                  <a:ea typeface="新細明體" pitchFamily="18" charset="-120"/>
                </a:rPr>
                <a:t>expr</a:t>
              </a:r>
            </a:p>
          </p:txBody>
        </p:sp>
        <p:sp>
          <p:nvSpPr>
            <p:cNvPr id="14344" name="Line 7"/>
            <p:cNvSpPr>
              <a:spLocks noChangeShapeType="1"/>
            </p:cNvSpPr>
            <p:nvPr/>
          </p:nvSpPr>
          <p:spPr bwMode="auto">
            <a:xfrm>
              <a:off x="4316" y="887"/>
              <a:ext cx="0" cy="3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45" name="Line 8"/>
            <p:cNvSpPr>
              <a:spLocks noChangeShapeType="1"/>
            </p:cNvSpPr>
            <p:nvPr/>
          </p:nvSpPr>
          <p:spPr bwMode="auto">
            <a:xfrm flipH="1">
              <a:off x="4307" y="2184"/>
              <a:ext cx="0" cy="2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46" name="Rectangle 9"/>
            <p:cNvSpPr>
              <a:spLocks noChangeArrowheads="1"/>
            </p:cNvSpPr>
            <p:nvPr/>
          </p:nvSpPr>
          <p:spPr bwMode="auto">
            <a:xfrm>
              <a:off x="3803" y="2452"/>
              <a:ext cx="1050" cy="2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 algn="ctr"/>
              <a:r>
                <a:rPr lang="en-US" altLang="zh-TW" b="0" dirty="0" err="1">
                  <a:solidFill>
                    <a:srgbClr val="0000FF"/>
                  </a:solidFill>
                  <a:latin typeface="Calibri" panose="020F0502020204030204" pitchFamily="34" charset="0"/>
                  <a:ea typeface="新細明體" pitchFamily="18" charset="-120"/>
                </a:rPr>
                <a:t>next_statement</a:t>
              </a:r>
              <a:endParaRPr lang="en-US" altLang="zh-TW" b="0" dirty="0">
                <a:solidFill>
                  <a:srgbClr val="0000FF"/>
                </a:solidFill>
                <a:latin typeface="Calibri" panose="020F0502020204030204" pitchFamily="34" charset="0"/>
                <a:ea typeface="新細明體" pitchFamily="18" charset="-120"/>
              </a:endParaRPr>
            </a:p>
          </p:txBody>
        </p:sp>
        <p:sp>
          <p:nvSpPr>
            <p:cNvPr id="14347" name="Rectangle 10"/>
            <p:cNvSpPr>
              <a:spLocks noChangeArrowheads="1"/>
            </p:cNvSpPr>
            <p:nvPr/>
          </p:nvSpPr>
          <p:spPr bwMode="auto">
            <a:xfrm>
              <a:off x="4622" y="1749"/>
              <a:ext cx="968" cy="2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 algn="ctr"/>
              <a:r>
                <a:rPr lang="en-US" altLang="zh-TW" b="0" dirty="0">
                  <a:solidFill>
                    <a:srgbClr val="0000FF"/>
                  </a:solidFill>
                  <a:latin typeface="Calibri" panose="020F0502020204030204" pitchFamily="34" charset="0"/>
                  <a:ea typeface="新細明體" pitchFamily="18" charset="-120"/>
                </a:rPr>
                <a:t>statement_1</a:t>
              </a:r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>
              <a:off x="5082" y="1483"/>
              <a:ext cx="0" cy="2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49" name="Line 12"/>
            <p:cNvSpPr>
              <a:spLocks noChangeShapeType="1"/>
            </p:cNvSpPr>
            <p:nvPr/>
          </p:nvSpPr>
          <p:spPr bwMode="auto">
            <a:xfrm>
              <a:off x="5082" y="1991"/>
              <a:ext cx="0" cy="1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50" name="Line 13"/>
            <p:cNvSpPr>
              <a:spLocks noChangeShapeType="1"/>
            </p:cNvSpPr>
            <p:nvPr/>
          </p:nvSpPr>
          <p:spPr bwMode="auto">
            <a:xfrm flipH="1">
              <a:off x="4307" y="2184"/>
              <a:ext cx="7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51" name="Line 14"/>
            <p:cNvSpPr>
              <a:spLocks noChangeShapeType="1"/>
            </p:cNvSpPr>
            <p:nvPr/>
          </p:nvSpPr>
          <p:spPr bwMode="auto">
            <a:xfrm flipH="1">
              <a:off x="4525" y="2184"/>
              <a:ext cx="5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52" name="Text Box 15"/>
            <p:cNvSpPr txBox="1">
              <a:spLocks noChangeArrowheads="1"/>
            </p:cNvSpPr>
            <p:nvPr/>
          </p:nvSpPr>
          <p:spPr bwMode="auto">
            <a:xfrm>
              <a:off x="4719" y="1265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r>
                <a:rPr lang="en-US" altLang="zh-TW" b="0" dirty="0">
                  <a:latin typeface="Calibri" panose="020F0502020204030204" pitchFamily="34" charset="0"/>
                  <a:ea typeface="新細明體" pitchFamily="18" charset="-120"/>
                </a:rPr>
                <a:t>true</a:t>
              </a:r>
            </a:p>
          </p:txBody>
        </p:sp>
        <p:sp>
          <p:nvSpPr>
            <p:cNvPr id="14353" name="Text Box 16"/>
            <p:cNvSpPr txBox="1">
              <a:spLocks noChangeArrowheads="1"/>
            </p:cNvSpPr>
            <p:nvPr/>
          </p:nvSpPr>
          <p:spPr bwMode="auto">
            <a:xfrm>
              <a:off x="3509" y="1241"/>
              <a:ext cx="3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r>
                <a:rPr lang="en-US" altLang="zh-TW" b="0" dirty="0">
                  <a:latin typeface="Calibri" panose="020F0502020204030204" pitchFamily="34" charset="0"/>
                  <a:ea typeface="新細明體" pitchFamily="18" charset="-120"/>
                </a:rPr>
                <a:t>false</a:t>
              </a:r>
            </a:p>
          </p:txBody>
        </p:sp>
        <p:sp>
          <p:nvSpPr>
            <p:cNvPr id="14354" name="Line 17"/>
            <p:cNvSpPr>
              <a:spLocks noChangeShapeType="1"/>
            </p:cNvSpPr>
            <p:nvPr/>
          </p:nvSpPr>
          <p:spPr bwMode="auto">
            <a:xfrm>
              <a:off x="4719" y="1482"/>
              <a:ext cx="363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55" name="Rectangle 18"/>
            <p:cNvSpPr>
              <a:spLocks noChangeArrowheads="1"/>
            </p:cNvSpPr>
            <p:nvPr/>
          </p:nvSpPr>
          <p:spPr bwMode="auto">
            <a:xfrm>
              <a:off x="3049" y="1749"/>
              <a:ext cx="968" cy="2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 algn="ctr"/>
              <a:r>
                <a:rPr lang="en-US" altLang="zh-TW" b="0" dirty="0">
                  <a:solidFill>
                    <a:srgbClr val="0000FF"/>
                  </a:solidFill>
                  <a:latin typeface="Calibri" panose="020F0502020204030204" pitchFamily="34" charset="0"/>
                  <a:ea typeface="新細明體" pitchFamily="18" charset="-120"/>
                </a:rPr>
                <a:t>statement_2</a:t>
              </a:r>
            </a:p>
          </p:txBody>
        </p:sp>
        <p:sp>
          <p:nvSpPr>
            <p:cNvPr id="14356" name="Line 19"/>
            <p:cNvSpPr>
              <a:spLocks noChangeShapeType="1"/>
            </p:cNvSpPr>
            <p:nvPr/>
          </p:nvSpPr>
          <p:spPr bwMode="auto">
            <a:xfrm>
              <a:off x="3533" y="1458"/>
              <a:ext cx="363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57" name="Line 20"/>
            <p:cNvSpPr>
              <a:spLocks noChangeShapeType="1"/>
            </p:cNvSpPr>
            <p:nvPr/>
          </p:nvSpPr>
          <p:spPr bwMode="auto">
            <a:xfrm>
              <a:off x="3533" y="1458"/>
              <a:ext cx="0" cy="2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58" name="Line 21"/>
            <p:cNvSpPr>
              <a:spLocks noChangeShapeType="1"/>
            </p:cNvSpPr>
            <p:nvPr/>
          </p:nvSpPr>
          <p:spPr bwMode="auto">
            <a:xfrm flipH="1">
              <a:off x="3533" y="2184"/>
              <a:ext cx="7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59" name="Line 22"/>
            <p:cNvSpPr>
              <a:spLocks noChangeShapeType="1"/>
            </p:cNvSpPr>
            <p:nvPr/>
          </p:nvSpPr>
          <p:spPr bwMode="auto">
            <a:xfrm flipV="1">
              <a:off x="3534" y="2184"/>
              <a:ext cx="4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60" name="Line 23"/>
            <p:cNvSpPr>
              <a:spLocks noChangeShapeType="1"/>
            </p:cNvSpPr>
            <p:nvPr/>
          </p:nvSpPr>
          <p:spPr bwMode="auto">
            <a:xfrm>
              <a:off x="3533" y="1991"/>
              <a:ext cx="0" cy="1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4342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457200" y="4849813"/>
            <a:ext cx="8229600" cy="1458912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>
                <a:ea typeface="新細明體" pitchFamily="18" charset="-120"/>
              </a:rPr>
              <a:t>Allows us to conditionally perform </a:t>
            </a:r>
            <a:r>
              <a:rPr lang="en-US" altLang="zh-TW" sz="2800" i="1" dirty="0">
                <a:ea typeface="新細明體" pitchFamily="18" charset="-120"/>
              </a:rPr>
              <a:t>either</a:t>
            </a:r>
            <a:r>
              <a:rPr lang="en-US" altLang="zh-TW" sz="2800" dirty="0">
                <a:ea typeface="新細明體" pitchFamily="18" charset="-120"/>
              </a:rPr>
              <a:t> one of two tasks, but never both</a:t>
            </a:r>
          </a:p>
        </p:txBody>
      </p:sp>
    </p:spTree>
    <p:extLst>
      <p:ext uri="{BB962C8B-B14F-4D97-AF65-F5344CB8AC3E}">
        <p14:creationId xmlns:p14="http://schemas.microsoft.com/office/powerpoint/2010/main" val="421437961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29A202F4-DB74-4B81-88EC-D581854511CE}" type="slidenum">
              <a:rPr lang="zh-TW" altLang="en-US" b="0" smtClean="0">
                <a:latin typeface="Calibri" panose="020F0502020204030204" pitchFamily="34" charset="0"/>
              </a:rPr>
              <a:pPr/>
              <a:t>25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4726" y="152400"/>
            <a:ext cx="9003074" cy="7493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4000" dirty="0">
                <a:ea typeface="新細明體"/>
              </a:rPr>
              <a:t>4.5.1. </a:t>
            </a:r>
            <a:r>
              <a:rPr lang="en-US" altLang="zh-TW" sz="4000" dirty="0">
                <a:solidFill>
                  <a:srgbClr val="0070C0"/>
                </a:solidFill>
                <a:latin typeface="Consolas"/>
                <a:ea typeface="新細明體"/>
              </a:rPr>
              <a:t>if-else</a:t>
            </a:r>
            <a:r>
              <a:rPr lang="en-US" altLang="zh-TW" sz="4000" dirty="0">
                <a:ea typeface="新細明體"/>
              </a:rPr>
              <a:t> Statement (</a:t>
            </a:r>
            <a:r>
              <a:rPr lang="en-US" altLang="zh-TW" sz="4000" i="1" dirty="0">
                <a:ea typeface="新細明體"/>
              </a:rPr>
              <a:t>Example</a:t>
            </a:r>
            <a:r>
              <a:rPr lang="en-US" altLang="zh-TW" sz="4000" dirty="0">
                <a:ea typeface="新細明體"/>
              </a:rPr>
              <a:t>)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457200" y="1239838"/>
            <a:ext cx="8686800" cy="35607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score;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"Please enter your score: 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&amp;score);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(score &gt;=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"Passed!\n"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						</a:t>
            </a:r>
            <a:r>
              <a:rPr lang="en-US" altLang="zh-TW" sz="200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Replaces "if (score &lt; 60)"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"Failed!\n"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"Your score is %d.\n"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score);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0" y="1239838"/>
            <a:ext cx="461963" cy="35607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1536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30981" y="4953000"/>
            <a:ext cx="8794750" cy="105251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If "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score &gt;= 60</a:t>
            </a:r>
            <a:r>
              <a:rPr lang="en-US" altLang="zh-TW" sz="2400" dirty="0">
                <a:ea typeface="新細明體" pitchFamily="18" charset="-120"/>
              </a:rPr>
              <a:t>" is </a:t>
            </a:r>
            <a:r>
              <a:rPr lang="en-US" altLang="zh-TW" sz="2400" i="1" dirty="0">
                <a:ea typeface="新細明體" pitchFamily="18" charset="-120"/>
              </a:rPr>
              <a:t>true</a:t>
            </a:r>
            <a:r>
              <a:rPr lang="en-US" altLang="zh-TW" sz="2400" dirty="0">
                <a:ea typeface="新細明體" pitchFamily="18" charset="-120"/>
              </a:rPr>
              <a:t>, then "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score &lt; 60</a:t>
            </a:r>
            <a:r>
              <a:rPr lang="en-US" altLang="zh-TW" sz="2400" dirty="0">
                <a:ea typeface="新細明體" pitchFamily="18" charset="-120"/>
              </a:rPr>
              <a:t>" must be </a:t>
            </a:r>
            <a:r>
              <a:rPr lang="en-US" altLang="zh-TW" sz="2400" i="1" dirty="0">
                <a:ea typeface="新細明體" pitchFamily="18" charset="-120"/>
              </a:rPr>
              <a:t>false</a:t>
            </a:r>
            <a:r>
              <a:rPr lang="en-US" altLang="zh-TW" sz="2400" dirty="0">
                <a:ea typeface="新細明體" pitchFamily="18" charset="-120"/>
              </a:rPr>
              <a:t>, and vice versa.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966207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84EE11CB-9C58-41BF-ACC8-E2BE520A5FDB}" type="slidenum">
              <a:rPr lang="zh-TW" altLang="en-US" b="0" smtClean="0">
                <a:latin typeface="Calibri" panose="020F0502020204030204" pitchFamily="34" charset="0"/>
              </a:rPr>
              <a:pPr/>
              <a:t>26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4000" dirty="0">
                <a:ea typeface="新細明體"/>
              </a:rPr>
              <a:t>4.6. How does </a:t>
            </a:r>
            <a:r>
              <a:rPr lang="en-US" altLang="zh-TW" sz="4000" dirty="0">
                <a:solidFill>
                  <a:srgbClr val="0070C0"/>
                </a:solidFill>
                <a:latin typeface="Consolas"/>
                <a:ea typeface="新細明體"/>
                <a:cs typeface="Consolas" panose="020B0609020204030204" pitchFamily="49" charset="0"/>
              </a:rPr>
              <a:t>else</a:t>
            </a:r>
            <a:r>
              <a:rPr lang="en-US" altLang="zh-TW" sz="4000" dirty="0">
                <a:ea typeface="新細明體"/>
              </a:rPr>
              <a:t> pair with </a:t>
            </a:r>
            <a:r>
              <a:rPr lang="en-US" altLang="zh-TW" sz="4000" dirty="0">
                <a:solidFill>
                  <a:srgbClr val="0070C0"/>
                </a:solidFill>
                <a:latin typeface="Consolas"/>
                <a:ea typeface="新細明體"/>
                <a:cs typeface="Consolas" panose="020B0609020204030204" pitchFamily="49" charset="0"/>
              </a:rPr>
              <a:t>if</a:t>
            </a:r>
            <a:r>
              <a:rPr lang="en-US" altLang="zh-TW" sz="4000" dirty="0">
                <a:ea typeface="新細明體"/>
              </a:rPr>
              <a:t>?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539750" y="1067594"/>
            <a:ext cx="3494088" cy="18811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(x % 2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		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(x &gt;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	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"A"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"B"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66948" name="Rectangle 4"/>
          <p:cNvSpPr>
            <a:spLocks noChangeArrowheads="1"/>
          </p:cNvSpPr>
          <p:nvPr/>
        </p:nvSpPr>
        <p:spPr bwMode="auto">
          <a:xfrm>
            <a:off x="4994275" y="1067594"/>
            <a:ext cx="3417888" cy="18811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(x % 2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		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(x &gt;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	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"A"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else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"B"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66949" name="Rectangle 5"/>
          <p:cNvSpPr>
            <a:spLocks noChangeArrowheads="1"/>
          </p:cNvSpPr>
          <p:nvPr/>
        </p:nvSpPr>
        <p:spPr bwMode="auto">
          <a:xfrm>
            <a:off x="4994275" y="3026569"/>
            <a:ext cx="3417888" cy="22272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(x % 2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	</a:t>
            </a:r>
            <a:r>
              <a:rPr lang="en-US" altLang="zh-TW" sz="2000" b="0" dirty="0">
                <a:solidFill>
                  <a:schemeClr val="accent2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{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(x &gt;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	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"A"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chemeClr val="accent2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"B"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66950" name="Rectangle 6"/>
          <p:cNvSpPr>
            <a:spLocks noChangeArrowheads="1"/>
          </p:cNvSpPr>
          <p:nvPr/>
        </p:nvSpPr>
        <p:spPr bwMode="auto">
          <a:xfrm>
            <a:off x="539750" y="3026569"/>
            <a:ext cx="3494088" cy="22272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(x % 2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	{	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(x &gt;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	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"A"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else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"B"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66951" name="Line 7"/>
          <p:cNvSpPr>
            <a:spLocks noChangeShapeType="1"/>
          </p:cNvSpPr>
          <p:nvPr/>
        </p:nvSpPr>
        <p:spPr bwMode="auto">
          <a:xfrm>
            <a:off x="309563" y="1605757"/>
            <a:ext cx="26828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6952" name="Line 8"/>
          <p:cNvSpPr>
            <a:spLocks noChangeShapeType="1"/>
          </p:cNvSpPr>
          <p:nvPr/>
        </p:nvSpPr>
        <p:spPr bwMode="auto">
          <a:xfrm>
            <a:off x="309563" y="1605757"/>
            <a:ext cx="0" cy="690562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6953" name="Line 9"/>
          <p:cNvSpPr>
            <a:spLocks noChangeShapeType="1"/>
          </p:cNvSpPr>
          <p:nvPr/>
        </p:nvSpPr>
        <p:spPr bwMode="auto">
          <a:xfrm>
            <a:off x="309563" y="2296319"/>
            <a:ext cx="26828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6954" name="Line 10"/>
          <p:cNvSpPr>
            <a:spLocks noChangeShapeType="1"/>
          </p:cNvSpPr>
          <p:nvPr/>
        </p:nvSpPr>
        <p:spPr bwMode="auto">
          <a:xfrm>
            <a:off x="5340350" y="1643857"/>
            <a:ext cx="26828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6955" name="Line 11"/>
          <p:cNvSpPr>
            <a:spLocks noChangeShapeType="1"/>
          </p:cNvSpPr>
          <p:nvPr/>
        </p:nvSpPr>
        <p:spPr bwMode="auto">
          <a:xfrm>
            <a:off x="5340350" y="1643857"/>
            <a:ext cx="0" cy="690562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6956" name="Line 12"/>
          <p:cNvSpPr>
            <a:spLocks noChangeShapeType="1"/>
          </p:cNvSpPr>
          <p:nvPr/>
        </p:nvSpPr>
        <p:spPr bwMode="auto">
          <a:xfrm>
            <a:off x="5340350" y="2334419"/>
            <a:ext cx="26828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6957" name="Line 13"/>
          <p:cNvSpPr>
            <a:spLocks noChangeShapeType="1"/>
          </p:cNvSpPr>
          <p:nvPr/>
        </p:nvSpPr>
        <p:spPr bwMode="auto">
          <a:xfrm>
            <a:off x="923925" y="3602832"/>
            <a:ext cx="26828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6958" name="Line 14"/>
          <p:cNvSpPr>
            <a:spLocks noChangeShapeType="1"/>
          </p:cNvSpPr>
          <p:nvPr/>
        </p:nvSpPr>
        <p:spPr bwMode="auto">
          <a:xfrm>
            <a:off x="923925" y="3602832"/>
            <a:ext cx="0" cy="690562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6959" name="Line 15"/>
          <p:cNvSpPr>
            <a:spLocks noChangeShapeType="1"/>
          </p:cNvSpPr>
          <p:nvPr/>
        </p:nvSpPr>
        <p:spPr bwMode="auto">
          <a:xfrm>
            <a:off x="923925" y="4293394"/>
            <a:ext cx="26828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6960" name="Line 16"/>
          <p:cNvSpPr>
            <a:spLocks noChangeShapeType="1"/>
          </p:cNvSpPr>
          <p:nvPr/>
        </p:nvSpPr>
        <p:spPr bwMode="auto">
          <a:xfrm>
            <a:off x="4764088" y="3256757"/>
            <a:ext cx="268287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6961" name="Line 17"/>
          <p:cNvSpPr>
            <a:spLocks noChangeShapeType="1"/>
          </p:cNvSpPr>
          <p:nvPr/>
        </p:nvSpPr>
        <p:spPr bwMode="auto">
          <a:xfrm>
            <a:off x="4764088" y="3256757"/>
            <a:ext cx="0" cy="1344612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6962" name="Line 18"/>
          <p:cNvSpPr>
            <a:spLocks noChangeShapeType="1"/>
          </p:cNvSpPr>
          <p:nvPr/>
        </p:nvSpPr>
        <p:spPr bwMode="auto">
          <a:xfrm>
            <a:off x="4764088" y="4601369"/>
            <a:ext cx="268287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399" y="5253832"/>
            <a:ext cx="8817769" cy="83099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TW" sz="2800" dirty="0">
                <a:ea typeface="新細明體" pitchFamily="18" charset="-120"/>
              </a:rPr>
              <a:t>An </a:t>
            </a:r>
            <a:r>
              <a:rPr lang="en-US" altLang="zh-TW" sz="2800" b="1" dirty="0">
                <a:latin typeface="Consolas" panose="020B0609020204030204" pitchFamily="49" charset="0"/>
                <a:ea typeface="新細明體" pitchFamily="18" charset="-120"/>
              </a:rPr>
              <a:t>else</a:t>
            </a:r>
            <a:r>
              <a:rPr lang="en-US" altLang="zh-TW" sz="2800" dirty="0">
                <a:ea typeface="新細明體" pitchFamily="18" charset="-120"/>
              </a:rPr>
              <a:t> statement attaches to the </a:t>
            </a:r>
            <a:r>
              <a:rPr lang="en-US" altLang="zh-TW" sz="2800" b="1" i="1" dirty="0">
                <a:ea typeface="新細明體" pitchFamily="18" charset="-120"/>
              </a:rPr>
              <a:t>nearest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b="1" dirty="0">
                <a:latin typeface="Consolas" panose="020B0609020204030204" pitchFamily="49" charset="0"/>
                <a:ea typeface="新細明體" pitchFamily="18" charset="-120"/>
              </a:rPr>
              <a:t>if</a:t>
            </a:r>
            <a:r>
              <a:rPr lang="en-US" altLang="zh-TW" sz="2800" dirty="0">
                <a:ea typeface="新細明體" pitchFamily="18" charset="-120"/>
              </a:rPr>
              <a:t> that has not been paired with an </a:t>
            </a:r>
            <a:r>
              <a:rPr lang="en-US" altLang="zh-TW" sz="2800" b="1" dirty="0">
                <a:latin typeface="Consolas" panose="020B0609020204030204" pitchFamily="49" charset="0"/>
                <a:ea typeface="新細明體" pitchFamily="18" charset="-120"/>
              </a:rPr>
              <a:t>else</a:t>
            </a:r>
            <a:r>
              <a:rPr lang="en-US" altLang="zh-TW" sz="2800" dirty="0">
                <a:ea typeface="新細明體" pitchFamily="18" charset="-120"/>
              </a:rPr>
              <a:t>.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1B2E6253-3944-654F-84EF-3B70D6BFE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731" y="4412398"/>
            <a:ext cx="1587498" cy="76364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i="1" dirty="0">
                <a:latin typeface="Calibri" panose="020F0502020204030204" pitchFamily="34" charset="0"/>
                <a:ea typeface="新細明體" pitchFamily="18" charset="-120"/>
              </a:rPr>
              <a:t>Observe the brackets </a:t>
            </a:r>
            <a:r>
              <a:rPr lang="en-US" altLang="zh-TW" sz="2000" b="0" dirty="0">
                <a:solidFill>
                  <a:schemeClr val="accent2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{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…</a:t>
            </a:r>
            <a:r>
              <a:rPr lang="en-US" altLang="zh-TW" sz="2000" b="0" dirty="0">
                <a:solidFill>
                  <a:schemeClr val="accent2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571065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8" grpId="0" animBg="1"/>
      <p:bldP spid="466949" grpId="0" animBg="1"/>
      <p:bldP spid="466950" grpId="0" animBg="1"/>
      <p:bldP spid="466951" grpId="0" animBg="1"/>
      <p:bldP spid="466952" grpId="0" animBg="1"/>
      <p:bldP spid="466953" grpId="0" animBg="1"/>
      <p:bldP spid="466954" grpId="0" animBg="1"/>
      <p:bldP spid="466955" grpId="0" animBg="1"/>
      <p:bldP spid="466956" grpId="0" animBg="1"/>
      <p:bldP spid="466957" grpId="0" animBg="1"/>
      <p:bldP spid="466958" grpId="0" animBg="1"/>
      <p:bldP spid="466959" grpId="0" animBg="1"/>
      <p:bldP spid="466960" grpId="0" animBg="1"/>
      <p:bldP spid="466961" grpId="0" animBg="1"/>
      <p:bldP spid="46696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F1505870-E23B-4850-8796-B0EE552BAC42}" type="slidenum">
              <a:rPr lang="zh-TW" altLang="en-US" b="0" smtClean="0">
                <a:latin typeface="Calibri" panose="020F0502020204030204" pitchFamily="34" charset="0"/>
              </a:rPr>
              <a:pPr/>
              <a:t>27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4000" dirty="0">
                <a:ea typeface="新細明體"/>
              </a:rPr>
              <a:t>4.7. Conditionally performing 1 of N tasks</a:t>
            </a:r>
            <a:endParaRPr lang="zh-TW" altLang="en-US" sz="4000" dirty="0">
              <a:ea typeface="新細明體"/>
            </a:endParaRP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39838"/>
            <a:ext cx="8534400" cy="4891087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An 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</a:rPr>
              <a:t>if-else</a:t>
            </a:r>
            <a:r>
              <a:rPr lang="en-US" altLang="zh-TW" dirty="0">
                <a:ea typeface="新細明體" pitchFamily="18" charset="-120"/>
              </a:rPr>
              <a:t> statement only branches into two ways. How do we </a:t>
            </a:r>
            <a:r>
              <a:rPr lang="en-US" altLang="zh-TW" u="sng" dirty="0">
                <a:ea typeface="新細明體" pitchFamily="18" charset="-120"/>
              </a:rPr>
              <a:t>branch into multiple ways</a:t>
            </a:r>
            <a:r>
              <a:rPr lang="en-US" altLang="zh-TW" dirty="0">
                <a:ea typeface="新細明體" pitchFamily="18" charset="-120"/>
              </a:rPr>
              <a:t>?</a:t>
            </a:r>
          </a:p>
          <a:p>
            <a:pPr lvl="1" eaLnBrk="1" hangingPunct="1"/>
            <a:r>
              <a:rPr lang="en-US" altLang="zh-TW" b="1" dirty="0">
                <a:ea typeface="新細明體" pitchFamily="18" charset="-120"/>
              </a:rPr>
              <a:t>Example</a:t>
            </a:r>
            <a:r>
              <a:rPr lang="en-US" altLang="zh-TW" dirty="0">
                <a:ea typeface="新細明體" pitchFamily="18" charset="-120"/>
              </a:rPr>
              <a:t>: Ask the user for three choices and perform one of three tasks accordingly.</a:t>
            </a:r>
          </a:p>
          <a:p>
            <a:pPr eaLnBrk="1" hangingPunct="1"/>
            <a:endParaRPr lang="en-US" altLang="zh-TW" dirty="0">
              <a:ea typeface="新細明體" pitchFamily="18" charset="-120"/>
            </a:endParaRP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Solution: Use multiple 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</a:rPr>
              <a:t>if-else</a:t>
            </a:r>
            <a:r>
              <a:rPr lang="en-US" altLang="zh-TW" dirty="0">
                <a:ea typeface="新細明體" pitchFamily="18" charset="-120"/>
              </a:rPr>
              <a:t> statements</a:t>
            </a:r>
          </a:p>
          <a:p>
            <a:pPr eaLnBrk="1" hangingPunct="1"/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89451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60B4FC64-75CE-4FE6-8C73-00D8E1C88E0C}" type="slidenum">
              <a:rPr lang="zh-TW" altLang="en-US" b="0" smtClean="0">
                <a:latin typeface="Calibri" panose="020F0502020204030204" pitchFamily="34" charset="0"/>
              </a:rPr>
              <a:pPr/>
              <a:t>28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61963" y="990600"/>
            <a:ext cx="8682037" cy="4838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choice;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"Please enter your choice (1-3): 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&amp;choice);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Carry out the corresponding task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(choice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// Carry out task #1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(choice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// Carry out task #2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(choice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  <a:endParaRPr lang="en-US" altLang="zh-TW" sz="2000" b="0" dirty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// Carry out task #3</a:t>
            </a:r>
          </a:p>
        </p:txBody>
      </p:sp>
      <p:sp>
        <p:nvSpPr>
          <p:cNvPr id="467975" name="Rectangle 7"/>
          <p:cNvSpPr>
            <a:spLocks noChangeArrowheads="1"/>
          </p:cNvSpPr>
          <p:nvPr/>
        </p:nvSpPr>
        <p:spPr bwMode="auto">
          <a:xfrm>
            <a:off x="4418013" y="3487738"/>
            <a:ext cx="4570412" cy="20351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</a:rPr>
              <a:t>Observation</a:t>
            </a:r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: In this example, the conditions are </a:t>
            </a:r>
            <a:r>
              <a:rPr lang="en-US" altLang="zh-TW" sz="2400" b="0" u="sng" dirty="0">
                <a:latin typeface="Calibri" panose="020F0502020204030204" pitchFamily="34" charset="0"/>
                <a:ea typeface="新細明體" pitchFamily="18" charset="-120"/>
              </a:rPr>
              <a:t>exclusive</a:t>
            </a:r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, that means: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If 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choice</a:t>
            </a:r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 is 1, there is no need to check if 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choice</a:t>
            </a:r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 is 2 or 3.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B5FD495-AAD0-474A-A6D0-05C31D043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600"/>
            <a:ext cx="461963" cy="4838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AF37E9-4F41-234D-A0E8-35F7F618B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7" y="76200"/>
            <a:ext cx="9102995" cy="838200"/>
          </a:xfrm>
        </p:spPr>
        <p:txBody>
          <a:bodyPr>
            <a:noAutofit/>
          </a:bodyPr>
          <a:lstStyle/>
          <a:p>
            <a:r>
              <a:rPr lang="en-US" altLang="zh-TW" sz="3200" dirty="0">
                <a:ea typeface="新細明體"/>
              </a:rPr>
              <a:t>4.7. Conditionally performing 1 of N tasks (Version 1)</a:t>
            </a:r>
            <a:endParaRPr lang="en-US" sz="3200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3459766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99715022-D870-4850-9F62-9A015A8675D4}" type="slidenum">
              <a:rPr lang="zh-TW" altLang="en-US" b="0" smtClean="0">
                <a:latin typeface="Calibri" panose="020F0502020204030204" pitchFamily="34" charset="0"/>
              </a:rPr>
              <a:pPr/>
              <a:t>29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461963" y="914400"/>
            <a:ext cx="8682037" cy="548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choice;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>
              <a:lnSpc>
                <a:spcPct val="110000"/>
              </a:lnSpc>
              <a:tabLst/>
            </a:pP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"Please enter your choice (1-3): "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lvl="0" defTabSz="914400">
              <a:lnSpc>
                <a:spcPct val="110000"/>
              </a:lnSpc>
              <a:tabLst/>
            </a:pP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&amp;choice);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Carry out the corresponding task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(choice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Carry out task #1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CC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(choice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// Carry out task #2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CC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else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(choice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  <a:endParaRPr lang="en-US" altLang="zh-TW" sz="2000" b="0" dirty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    // Carry out task #3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7" y="76200"/>
            <a:ext cx="9102995" cy="838200"/>
          </a:xfrm>
        </p:spPr>
        <p:txBody>
          <a:bodyPr>
            <a:noAutofit/>
          </a:bodyPr>
          <a:lstStyle/>
          <a:p>
            <a:r>
              <a:rPr lang="en-US" altLang="zh-TW" sz="3200" dirty="0">
                <a:ea typeface="新細明體"/>
              </a:rPr>
              <a:t>4.7. Conditionally performing 1 of N tasks (Version 2a)</a:t>
            </a:r>
            <a:endParaRPr lang="en-US" sz="3200" dirty="0">
              <a:ea typeface="新細明體"/>
            </a:endParaRPr>
          </a:p>
        </p:txBody>
      </p:sp>
      <p:sp>
        <p:nvSpPr>
          <p:cNvPr id="12" name="AutoShape 8"/>
          <p:cNvSpPr>
            <a:spLocks/>
          </p:cNvSpPr>
          <p:nvPr/>
        </p:nvSpPr>
        <p:spPr bwMode="auto">
          <a:xfrm>
            <a:off x="5302250" y="3103563"/>
            <a:ext cx="306388" cy="3221037"/>
          </a:xfrm>
          <a:prstGeom prst="rightBrace">
            <a:avLst>
              <a:gd name="adj1" fmla="val 7521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875830" y="3505200"/>
            <a:ext cx="2995612" cy="2362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Also known as </a:t>
            </a:r>
            <a:r>
              <a:rPr lang="en-US" altLang="zh-TW" sz="2400" i="1" dirty="0">
                <a:solidFill>
                  <a:schemeClr val="accent1"/>
                </a:solidFill>
                <a:latin typeface="Calibri" panose="020F0502020204030204" pitchFamily="34" charset="0"/>
                <a:ea typeface="新細明體" pitchFamily="18" charset="-120"/>
              </a:rPr>
              <a:t>nested</a:t>
            </a:r>
            <a:r>
              <a:rPr lang="en-US" altLang="zh-TW" sz="2400" b="0" i="1" dirty="0">
                <a:solidFill>
                  <a:schemeClr val="accent1"/>
                </a:solidFill>
                <a:latin typeface="Calibri" panose="020F0502020204030204" pitchFamily="34" charset="0"/>
                <a:ea typeface="新細明體" pitchFamily="18" charset="-120"/>
              </a:rPr>
              <a:t> </a:t>
            </a:r>
            <a:r>
              <a:rPr lang="en-US" altLang="zh-TW" sz="2400" i="1" dirty="0">
                <a:solidFill>
                  <a:schemeClr val="accent1"/>
                </a:solidFill>
                <a:latin typeface="Calibri" panose="020F0502020204030204" pitchFamily="34" charset="0"/>
                <a:ea typeface="新細明體" pitchFamily="18" charset="-120"/>
              </a:rPr>
              <a:t>if-else</a:t>
            </a:r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</a:rPr>
              <a:t> </a:t>
            </a:r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i.e., </a:t>
            </a:r>
            <a:r>
              <a:rPr lang="en-US" altLang="zh-TW" sz="24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if-else</a:t>
            </a:r>
            <a:r>
              <a:rPr lang="en-US" altLang="zh-TW" sz="2400" b="0" i="1" dirty="0">
                <a:latin typeface="Calibri" panose="020F0502020204030204" pitchFamily="34" charset="0"/>
                <a:ea typeface="新細明體" pitchFamily="18" charset="-120"/>
              </a:rPr>
              <a:t> </a:t>
            </a:r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statements </a:t>
            </a:r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</a:rPr>
              <a:t>within</a:t>
            </a:r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 </a:t>
            </a:r>
            <a:r>
              <a:rPr lang="en-US" altLang="zh-TW" sz="24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if-else</a:t>
            </a:r>
            <a:r>
              <a:rPr lang="en-US" altLang="zh-TW" sz="2400" b="0" i="1" dirty="0">
                <a:latin typeface="Calibri" panose="020F0502020204030204" pitchFamily="34" charset="0"/>
                <a:ea typeface="新細明體" pitchFamily="18" charset="-120"/>
              </a:rPr>
              <a:t> </a:t>
            </a:r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statements)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8FA2BED-201A-4943-81AC-547FA73A5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461963" cy="548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9963496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i="1" dirty="0"/>
              <a:t>Boolean</a:t>
            </a:r>
            <a:r>
              <a:rPr lang="en-US" dirty="0"/>
              <a:t> Type</a:t>
            </a:r>
            <a:endParaRPr lang="en-US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data type is a data type that has two values (usually </a:t>
            </a:r>
            <a:r>
              <a:rPr lang="en-US" i="1" dirty="0"/>
              <a:t>true</a:t>
            </a:r>
            <a:r>
              <a:rPr lang="en-US" dirty="0"/>
              <a:t> and </a:t>
            </a:r>
            <a:r>
              <a:rPr lang="en-US" i="1" dirty="0"/>
              <a:t>false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C language </a:t>
            </a:r>
            <a:r>
              <a:rPr lang="en-US" u="sng" dirty="0"/>
              <a:t>does not</a:t>
            </a:r>
            <a:r>
              <a:rPr lang="en-US" dirty="0"/>
              <a:t> have a Boolean data type.</a:t>
            </a:r>
          </a:p>
          <a:p>
            <a:endParaRPr lang="en-US" dirty="0"/>
          </a:p>
          <a:p>
            <a:r>
              <a:rPr lang="en-US" dirty="0"/>
              <a:t>C language treats </a:t>
            </a:r>
            <a:r>
              <a:rPr lang="en-US" b="1" u="sng" dirty="0"/>
              <a:t>zero</a:t>
            </a:r>
            <a:r>
              <a:rPr lang="en-US" u="sng" dirty="0"/>
              <a:t> as false</a:t>
            </a:r>
            <a:r>
              <a:rPr lang="en-US" dirty="0"/>
              <a:t> and </a:t>
            </a:r>
            <a:r>
              <a:rPr lang="en-US" b="1" u="sng" dirty="0"/>
              <a:t>non-zero</a:t>
            </a:r>
            <a:r>
              <a:rPr lang="en-US" u="sng" dirty="0"/>
              <a:t> as true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Boolean expression in C language evaluates to either 0 (false) or 1 (true).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9070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99715022-D870-4850-9F62-9A015A8675D4}" type="slidenum">
              <a:rPr lang="zh-TW" altLang="en-US" b="0" smtClean="0">
                <a:latin typeface="Calibri" panose="020F0502020204030204" pitchFamily="34" charset="0"/>
              </a:rPr>
              <a:pPr/>
              <a:t>30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461963" y="990600"/>
            <a:ext cx="8682037" cy="4838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choice;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>
              <a:lnSpc>
                <a:spcPct val="110000"/>
              </a:lnSpc>
              <a:tabLst/>
            </a:pP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"Please enter your choice (1-3): "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lvl="0" defTabSz="914400">
              <a:lnSpc>
                <a:spcPct val="110000"/>
              </a:lnSpc>
              <a:tabLst/>
            </a:pP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&amp;choice);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Carry out the corresponding task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(choice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Carry out task #1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CC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(choice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// Carry out task #2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CC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else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(choice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  <a:endParaRPr lang="en-US" altLang="zh-TW" sz="2000" b="0" dirty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    // Carry out task #3</a:t>
            </a:r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5410200" y="3217862"/>
            <a:ext cx="3581401" cy="30305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  <a:cs typeface="Times New Roman" pitchFamily="18" charset="0"/>
              </a:rPr>
              <a:t>An 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  <a:cs typeface="Times New Roman" pitchFamily="18" charset="0"/>
              </a:rPr>
              <a:t> statement or an 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if-else</a:t>
            </a:r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  <a:cs typeface="Times New Roman" pitchFamily="18" charset="0"/>
              </a:rPr>
              <a:t> statement (no matter how long/compound it is) is treated as one statement. Therefore, the </a:t>
            </a:r>
            <a:r>
              <a:rPr lang="en-US" altLang="zh-TW" sz="2400" b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{ … } </a:t>
            </a:r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  <a:cs typeface="Times New Roman" pitchFamily="18" charset="0"/>
              </a:rPr>
              <a:t>surrounding the inner 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if-else</a:t>
            </a:r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  <a:cs typeface="Times New Roman" pitchFamily="18" charset="0"/>
              </a:rPr>
              <a:t> statements are optional.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7" y="76200"/>
            <a:ext cx="9102995" cy="838200"/>
          </a:xfrm>
        </p:spPr>
        <p:txBody>
          <a:bodyPr>
            <a:noAutofit/>
          </a:bodyPr>
          <a:lstStyle/>
          <a:p>
            <a:r>
              <a:rPr lang="en-US" altLang="zh-TW" sz="3200" dirty="0">
                <a:ea typeface="新細明體"/>
              </a:rPr>
              <a:t>4.7. Conditionally performing 1 of N tasks (Version 2b)</a:t>
            </a:r>
            <a:endParaRPr lang="en-US" sz="3200" dirty="0">
              <a:ea typeface="新細明體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3703D95-F99E-404A-B564-4573CE168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599"/>
            <a:ext cx="461963" cy="4838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14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6107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1F6A96ED-18B0-4C9D-A418-E77421EA186F}" type="slidenum">
              <a:rPr lang="zh-TW" altLang="en-US" b="0" smtClean="0">
                <a:latin typeface="Calibri" panose="020F0502020204030204" pitchFamily="34" charset="0"/>
              </a:rPr>
              <a:pPr/>
              <a:t>31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461963" y="990600"/>
            <a:ext cx="8682037" cy="4838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t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choice;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0" defTabSz="914400">
              <a:lnSpc>
                <a:spcPct val="110000"/>
              </a:lnSpc>
              <a:tabLst/>
            </a:pP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"Please enter your choice (1-3): "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lvl="0" defTabSz="914400">
              <a:lnSpc>
                <a:spcPct val="110000"/>
              </a:lnSpc>
              <a:tabLst/>
            </a:pPr>
            <a:r>
              <a:rPr lang="en-US" altLang="zh-TW" sz="2000" b="0" dirty="0" err="1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solidFill>
                  <a:prstClr val="black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&amp;choice);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99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Carry out the corresponding task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(choice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Carry out task #1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CC0000"/>
                </a:solidFill>
                <a:latin typeface="Consolas"/>
                <a:ea typeface="新細明體"/>
                <a:cs typeface="Consolas" panose="020B0609020204030204" pitchFamily="49" charset="0"/>
              </a:rPr>
              <a:t>else </a:t>
            </a:r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(choice ==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) 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Carry out task #2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CC0000"/>
                </a:solidFill>
                <a:latin typeface="Consolas"/>
                <a:ea typeface="新細明體"/>
                <a:cs typeface="Consolas" panose="020B0609020204030204" pitchFamily="49" charset="0"/>
              </a:rPr>
              <a:t>else </a:t>
            </a:r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(choice == 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) </a:t>
            </a:r>
            <a:endParaRPr lang="en-US" altLang="zh-TW" sz="2000" b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// Carry out task #3</a:t>
            </a:r>
          </a:p>
        </p:txBody>
      </p:sp>
      <p:sp>
        <p:nvSpPr>
          <p:cNvPr id="482313" name="Rectangle 9"/>
          <p:cNvSpPr>
            <a:spLocks noChangeArrowheads="1"/>
          </p:cNvSpPr>
          <p:nvPr/>
        </p:nvSpPr>
        <p:spPr bwMode="auto">
          <a:xfrm>
            <a:off x="5992813" y="4571999"/>
            <a:ext cx="2995612" cy="9509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400" b="0" dirty="0">
                <a:latin typeface="Calibri" panose="020F0502020204030204" pitchFamily="34" charset="0"/>
                <a:ea typeface="新細明體" pitchFamily="18" charset="-120"/>
              </a:rPr>
              <a:t>Different style of indentation.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19B9B84-0580-1146-B774-410E0E617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599"/>
            <a:ext cx="461963" cy="48387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D5DFD7-21C1-694E-AA7B-1C790FA4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7" y="76200"/>
            <a:ext cx="9102995" cy="838200"/>
          </a:xfrm>
        </p:spPr>
        <p:txBody>
          <a:bodyPr>
            <a:noAutofit/>
          </a:bodyPr>
          <a:lstStyle/>
          <a:p>
            <a:r>
              <a:rPr lang="en-US" altLang="zh-TW" sz="3200" dirty="0">
                <a:ea typeface="新細明體"/>
              </a:rPr>
              <a:t>4.7. Conditionally performing 1 of N tasks (Version 2c)</a:t>
            </a:r>
            <a:endParaRPr lang="en-US" sz="3200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3502208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Operators and Logical Operators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  !=  &lt;  &gt;  &lt;=  &gt;=  !  &amp;&amp;  ||</a:t>
            </a: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>
                <a:solidFill>
                  <a:prstClr val="black"/>
                </a:solidFill>
              </a:rPr>
              <a:t> Statement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Nested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>
                <a:solidFill>
                  <a:prstClr val="black"/>
                </a:solidFill>
              </a:rPr>
              <a:t> Statement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7719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 How to Program, 8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,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endParaRPr lang="en-US" dirty="0"/>
          </a:p>
          <a:p>
            <a:r>
              <a:rPr lang="en-US" dirty="0"/>
              <a:t>Chapter 3 Structured Program Development in C</a:t>
            </a:r>
          </a:p>
          <a:p>
            <a:pPr lvl="1"/>
            <a:r>
              <a:rPr lang="en-US" dirty="0"/>
              <a:t>Sections 3.4, 3.5, 3.6</a:t>
            </a:r>
          </a:p>
          <a:p>
            <a:r>
              <a:rPr lang="en-US" dirty="0"/>
              <a:t>Chapter 4 C Program Control</a:t>
            </a:r>
          </a:p>
          <a:p>
            <a:pPr lvl="1"/>
            <a:r>
              <a:rPr lang="en-US" dirty="0"/>
              <a:t>Sections 4.10, 4.11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461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69BC6667-02FA-4EB9-8E4C-BF393235DDC1}" type="slidenum">
              <a:rPr lang="zh-TW" altLang="en-US" b="0" smtClean="0">
                <a:latin typeface="Calibri" panose="020F0502020204030204" pitchFamily="34" charset="0"/>
              </a:rPr>
              <a:pPr/>
              <a:t>4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4000" dirty="0">
                <a:ea typeface="新細明體"/>
              </a:rPr>
              <a:t>2. Relational Operators</a:t>
            </a:r>
            <a:endParaRPr lang="en-US" altLang="zh-TW" sz="4000" dirty="0">
              <a:ea typeface="新細明體"/>
              <a:cs typeface="Calibri"/>
            </a:endParaRPr>
          </a:p>
        </p:txBody>
      </p:sp>
      <p:graphicFrame>
        <p:nvGraphicFramePr>
          <p:cNvPr id="414838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23396"/>
              </p:ext>
            </p:extLst>
          </p:nvPr>
        </p:nvGraphicFramePr>
        <p:xfrm>
          <a:off x="269875" y="1585913"/>
          <a:ext cx="864235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2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Operators</a:t>
                      </a: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Examples</a:t>
                      </a: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Meanings</a:t>
                      </a: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Equality</a:t>
                      </a:r>
                      <a:endParaRPr kumimoji="0" lang="en-US" altLang="zh-TW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</a:t>
                      </a: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</a:t>
                      </a: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</a:t>
                      </a: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y</a:t>
                      </a: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 is </a:t>
                      </a: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equal to </a:t>
                      </a: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y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!=</a:t>
                      </a: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</a:t>
                      </a:r>
                      <a:r>
                        <a:rPr kumimoji="0" lang="en-US" altLang="zh-TW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!=</a:t>
                      </a: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10</a:t>
                      </a: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 is </a:t>
                      </a:r>
                      <a:r>
                        <a:rPr kumimoji="0" lang="en-US" altLang="zh-TW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 to </a:t>
                      </a: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10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Relational</a:t>
                      </a:r>
                      <a:endParaRPr kumimoji="0" lang="zh-TW" alt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</a:t>
                      </a:r>
                      <a:r>
                        <a:rPr kumimoji="0" lang="en-US" altLang="zh-TW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</a:t>
                      </a: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3</a:t>
                      </a: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 is </a:t>
                      </a:r>
                      <a:r>
                        <a:rPr kumimoji="0" lang="en-US" altLang="zh-TW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</a:t>
                      </a: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3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 </a:t>
                      </a:r>
                      <a:r>
                        <a:rPr kumimoji="0" lang="en-US" altLang="zh-TW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</a:t>
                      </a: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y is </a:t>
                      </a:r>
                      <a:r>
                        <a:rPr kumimoji="0" lang="en-US" altLang="zh-TW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</a:t>
                      </a: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0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&gt;=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</a:t>
                      </a:r>
                      <a:r>
                        <a:rPr kumimoji="0" lang="en-US" altLang="zh-TW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&gt;=</a:t>
                      </a: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y</a:t>
                      </a: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 is </a:t>
                      </a:r>
                      <a:r>
                        <a:rPr kumimoji="0" lang="en-US" altLang="zh-TW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 to </a:t>
                      </a: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y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&lt;=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 </a:t>
                      </a:r>
                      <a:r>
                        <a:rPr kumimoji="0" lang="en-US" altLang="zh-TW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&lt;=</a:t>
                      </a: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-4</a:t>
                      </a: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新細明體" pitchFamily="18" charset="-120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y is </a:t>
                      </a:r>
                      <a:r>
                        <a:rPr kumimoji="0" lang="en-US" altLang="zh-TW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 to </a:t>
                      </a:r>
                      <a:r>
                        <a:rPr kumimoji="0" lang="en-US" altLang="zh-TW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-4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5688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5116561F-2C76-421A-8160-9362DF42FAB4}" type="slidenum">
              <a:rPr lang="zh-TW" altLang="en-US" b="0" smtClean="0">
                <a:latin typeface="Calibri" panose="020F0502020204030204" pitchFamily="34" charset="0"/>
              </a:rPr>
              <a:pPr/>
              <a:t>5</a:t>
            </a:fld>
            <a:endParaRPr lang="en-US" altLang="zh-TW" b="0" dirty="0">
              <a:latin typeface="Calibri" panose="020F050202020403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4000" dirty="0">
                <a:ea typeface="新細明體"/>
              </a:rPr>
              <a:t>2.1. Results of Comparison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0514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The result of a comparison is either </a:t>
            </a:r>
            <a:r>
              <a:rPr lang="en-US" altLang="zh-TW" sz="2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800" dirty="0">
                <a:ea typeface="新細明體" pitchFamily="18" charset="-120"/>
              </a:rPr>
              <a:t> (false) or </a:t>
            </a:r>
            <a:r>
              <a:rPr lang="en-US" altLang="zh-TW" sz="2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800" dirty="0">
                <a:ea typeface="新細明體" pitchFamily="18" charset="-120"/>
              </a:rPr>
              <a:t> (true).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Suppose </a:t>
            </a:r>
            <a:r>
              <a:rPr lang="en-US" altLang="zh-TW" sz="2800" b="1" dirty="0">
                <a:latin typeface="Consolas" panose="020B0609020204030204" pitchFamily="49" charset="0"/>
                <a:ea typeface="新細明體" pitchFamily="18" charset="-120"/>
              </a:rPr>
              <a:t>x</a:t>
            </a:r>
            <a:r>
              <a:rPr lang="en-US" altLang="zh-TW" sz="2800" dirty="0">
                <a:ea typeface="新細明體" pitchFamily="18" charset="-120"/>
              </a:rPr>
              <a:t> and </a:t>
            </a:r>
            <a:r>
              <a:rPr lang="en-US" altLang="zh-TW" sz="2800" b="1" dirty="0">
                <a:latin typeface="Consolas" panose="020B0609020204030204" pitchFamily="49" charset="0"/>
                <a:ea typeface="新細明體" pitchFamily="18" charset="-120"/>
              </a:rPr>
              <a:t>y</a:t>
            </a:r>
            <a:r>
              <a:rPr lang="en-US" altLang="zh-TW" sz="2800" dirty="0">
                <a:ea typeface="新細明體" pitchFamily="18" charset="-120"/>
              </a:rPr>
              <a:t> are declared as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1" dirty="0">
                <a:latin typeface="Consolas" panose="020B0609020204030204" pitchFamily="49" charset="0"/>
                <a:ea typeface="新細明體" pitchFamily="18" charset="-120"/>
              </a:rPr>
              <a:t>	</a:t>
            </a:r>
            <a:r>
              <a:rPr lang="en-US" altLang="zh-TW" sz="24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4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 = 0, y = 100;</a:t>
            </a:r>
          </a:p>
          <a:p>
            <a:pPr eaLnBrk="1" hangingPunct="1">
              <a:lnSpc>
                <a:spcPct val="90000"/>
              </a:lnSpc>
            </a:pPr>
            <a:endParaRPr lang="en-US" altLang="zh-TW" sz="18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5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x &gt; 10					</a:t>
            </a:r>
            <a:r>
              <a:rPr lang="en-US" altLang="zh-TW" sz="25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Wingdings" pitchFamily="2" charset="2"/>
              </a:rPr>
              <a:t>	0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sz="18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5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Wingdings" pitchFamily="2" charset="2"/>
              </a:rPr>
              <a:t>	y &gt;= (x + 100)				1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sz="18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5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Wingdings" pitchFamily="2" charset="2"/>
              </a:rPr>
              <a:t>	100 == (x + y)				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58F326-C3CB-884A-8A77-AE1915510105}"/>
              </a:ext>
            </a:extLst>
          </p:cNvPr>
          <p:cNvSpPr/>
          <p:nvPr/>
        </p:nvSpPr>
        <p:spPr>
          <a:xfrm>
            <a:off x="5855007" y="2057400"/>
            <a:ext cx="2831793" cy="7620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0"/>
              </a:spcBef>
            </a:pPr>
            <a:r>
              <a:rPr kumimoji="1" lang="en-GB" sz="2000" i="1" dirty="0">
                <a:ea typeface="新細明體" pitchFamily="18" charset="-120"/>
                <a:cs typeface="Times New Roman" pitchFamily="18" charset="0"/>
              </a:rPr>
              <a:t>Observe with care: </a:t>
            </a:r>
            <a:br>
              <a:rPr kumimoji="1" lang="en-GB" sz="2000" i="1" dirty="0">
                <a:ea typeface="新細明體" pitchFamily="18" charset="-120"/>
                <a:cs typeface="Times New Roman" pitchFamily="18" charset="0"/>
              </a:rPr>
            </a:br>
            <a:r>
              <a:rPr kumimoji="1" lang="en-GB" sz="2000" b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</a:t>
            </a:r>
            <a:r>
              <a:rPr kumimoji="1" lang="en-GB" sz="2000" dirty="0">
                <a:ea typeface="新細明體" pitchFamily="18" charset="-120"/>
                <a:cs typeface="Times New Roman" pitchFamily="18" charset="0"/>
              </a:rPr>
              <a:t> and </a:t>
            </a:r>
            <a:r>
              <a:rPr kumimoji="1" lang="en-GB" sz="2000" b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==</a:t>
            </a:r>
            <a:r>
              <a:rPr kumimoji="1" lang="en-GB" sz="2000" dirty="0">
                <a:ea typeface="新細明體" pitchFamily="18" charset="-120"/>
                <a:cs typeface="Times New Roman" pitchFamily="18" charset="0"/>
              </a:rPr>
              <a:t> are different!</a:t>
            </a:r>
          </a:p>
        </p:txBody>
      </p:sp>
    </p:spTree>
    <p:extLst>
      <p:ext uri="{BB962C8B-B14F-4D97-AF65-F5344CB8AC3E}">
        <p14:creationId xmlns:p14="http://schemas.microsoft.com/office/powerpoint/2010/main" val="17309265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4077-3B07-442F-9C51-7EB94C89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Calibri"/>
              </a:rPr>
              <a:t>2.1. Comparison Example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3A39C-9482-420C-8BE0-329F5FE9C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88" y="1946766"/>
            <a:ext cx="8689811" cy="3881100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ea typeface="+mn-lt"/>
                <a:cs typeface="+mn-lt"/>
              </a:rPr>
              <a:t>#include &lt;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ea typeface="+mn-lt"/>
                <a:cs typeface="+mn-lt"/>
              </a:rPr>
              <a:t>stdio.h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ea typeface="+mn-lt"/>
                <a:cs typeface="+mn-lt"/>
              </a:rPr>
              <a:t>&gt;</a:t>
            </a:r>
          </a:p>
          <a:p>
            <a:pPr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+mn-lt"/>
                <a:cs typeface="+mn-lt"/>
              </a:rPr>
              <a:t>int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main()</a:t>
            </a: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{</a:t>
            </a:r>
          </a:p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ea typeface="+mn-lt"/>
                <a:cs typeface="+mn-lt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+mn-lt"/>
                <a:cs typeface="+mn-lt"/>
              </a:rPr>
              <a:t>int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x=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;</a:t>
            </a:r>
          </a:p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ea typeface="+mn-lt"/>
                <a:cs typeface="+mn-lt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+mn-lt"/>
                <a:cs typeface="+mn-lt"/>
              </a:rPr>
              <a:t>int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y=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100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;</a:t>
            </a:r>
          </a:p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ea typeface="+mn-lt"/>
                <a:cs typeface="+mn-lt"/>
              </a:rPr>
              <a:t>    </a:t>
            </a:r>
          </a:p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ea typeface="+mn-lt"/>
                <a:cs typeface="+mn-lt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ea typeface="+mn-lt"/>
                <a:cs typeface="+mn-lt"/>
              </a:rPr>
              <a:t>printf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(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"%d\n"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, x &gt; 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);</a:t>
            </a:r>
          </a:p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ea typeface="+mn-lt"/>
                <a:cs typeface="+mn-lt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ea typeface="+mn-lt"/>
                <a:cs typeface="+mn-lt"/>
              </a:rPr>
              <a:t>printf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(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"%d\n"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, y &gt;=(x+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100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));</a:t>
            </a:r>
          </a:p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ea typeface="+mn-lt"/>
                <a:cs typeface="+mn-lt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ea typeface="+mn-lt"/>
                <a:cs typeface="+mn-lt"/>
              </a:rPr>
              <a:t>printf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(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"%d\n"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,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100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==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(</a:t>
            </a:r>
            <a:r>
              <a:rPr lang="en-US" sz="1800" dirty="0" err="1">
                <a:latin typeface="Consolas" panose="020B0609020204030204" pitchFamily="49" charset="0"/>
                <a:ea typeface="+mn-lt"/>
                <a:cs typeface="+mn-lt"/>
              </a:rPr>
              <a:t>x+y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));</a:t>
            </a:r>
          </a:p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ea typeface="+mn-lt"/>
                <a:cs typeface="+mn-lt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+mn-lt"/>
                <a:cs typeface="+mn-lt"/>
              </a:rPr>
              <a:t>return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z="180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;</a:t>
            </a: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ea typeface="+mn-lt"/>
                <a:cs typeface="+mn-lt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A126C-BBA0-441B-AA7B-6EDD9270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E52D59-068C-4B8E-B3B5-F170C68E6FCB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219200"/>
            <a:ext cx="8610600" cy="5051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/>
                <a:cs typeface="Calibri"/>
              </a:rPr>
              <a:t>What is the output of the following program?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23F4344-5C37-3D4F-8CAC-329BB4FED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774" y="1946766"/>
            <a:ext cx="461963" cy="38811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17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17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17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17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17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17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17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17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17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17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17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17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17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17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17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3055987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6B66-BAFB-47A0-8448-025479171691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ea typeface="新細明體"/>
              </a:rPr>
              <a:t>2.2. Logical Operators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TW" altLang="en-US" sz="2800" dirty="0">
                <a:ea typeface="新細明體" pitchFamily="18" charset="-120"/>
              </a:rPr>
              <a:t>		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!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(Not)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</a:rPr>
              <a:t>     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&amp;&amp;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(And)</a:t>
            </a:r>
            <a:r>
              <a:rPr lang="en-US" altLang="zh-TW" b="1" dirty="0">
                <a:latin typeface="Consolas" panose="020B0609020204030204" pitchFamily="49" charset="0"/>
                <a:ea typeface="新細明體" pitchFamily="18" charset="-120"/>
              </a:rPr>
              <a:t>    </a:t>
            </a: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||</a:t>
            </a:r>
            <a:r>
              <a:rPr lang="en-US" altLang="zh-TW" b="1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(Or)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ea typeface="新細明體" pitchFamily="18" charset="-120"/>
              </a:rPr>
              <a:t>	</a:t>
            </a:r>
          </a:p>
          <a:p>
            <a:r>
              <a:rPr lang="en-US" altLang="zh-TW" sz="2800" dirty="0">
                <a:ea typeface="新細明體" pitchFamily="18" charset="-120"/>
              </a:rPr>
              <a:t>Operator </a:t>
            </a:r>
            <a:r>
              <a:rPr lang="en-US" altLang="zh-TW" sz="2800" b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!</a:t>
            </a:r>
            <a:r>
              <a:rPr lang="en-US" altLang="zh-TW" sz="2800" dirty="0">
                <a:ea typeface="新細明體" pitchFamily="18" charset="-120"/>
              </a:rPr>
              <a:t> is unary, taking only </a:t>
            </a:r>
            <a:r>
              <a:rPr lang="en-US" altLang="zh-TW" sz="2800" i="1" dirty="0">
                <a:ea typeface="新細明體" pitchFamily="18" charset="-120"/>
              </a:rPr>
              <a:t>one</a:t>
            </a:r>
            <a:r>
              <a:rPr lang="en-US" altLang="zh-TW" sz="2800" dirty="0">
                <a:ea typeface="新細明體" pitchFamily="18" charset="-120"/>
              </a:rPr>
              <a:t> operand.</a:t>
            </a:r>
          </a:p>
          <a:p>
            <a:endParaRPr lang="en-US" altLang="zh-TW" sz="28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Operators </a:t>
            </a:r>
            <a:r>
              <a:rPr lang="en-US" altLang="zh-TW" sz="2800" b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&amp;&amp;</a:t>
            </a:r>
            <a:r>
              <a:rPr lang="en-US" altLang="zh-TW" sz="2800" dirty="0">
                <a:ea typeface="新細明體" pitchFamily="18" charset="-120"/>
              </a:rPr>
              <a:t> and </a:t>
            </a:r>
            <a:r>
              <a:rPr lang="en-US" altLang="zh-TW" sz="2800" b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</a:rPr>
              <a:t>||</a:t>
            </a:r>
            <a:r>
              <a:rPr lang="en-US" altLang="zh-TW" sz="2800" dirty="0">
                <a:ea typeface="新細明體" pitchFamily="18" charset="-120"/>
              </a:rPr>
              <a:t> are binary, taking </a:t>
            </a:r>
            <a:r>
              <a:rPr lang="en-US" altLang="zh-TW" sz="2800" i="1" dirty="0">
                <a:ea typeface="新細明體" pitchFamily="18" charset="-120"/>
              </a:rPr>
              <a:t>two</a:t>
            </a:r>
            <a:r>
              <a:rPr lang="en-US" altLang="zh-TW" sz="2800" dirty="0">
                <a:ea typeface="新細明體" pitchFamily="18" charset="-120"/>
              </a:rPr>
              <a:t> operands.</a:t>
            </a:r>
          </a:p>
          <a:p>
            <a:endParaRPr lang="en-US" altLang="zh-TW" sz="28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All logical operators yield either 1 (true) or 0 (false).</a:t>
            </a:r>
          </a:p>
        </p:txBody>
      </p:sp>
    </p:spTree>
    <p:extLst>
      <p:ext uri="{BB962C8B-B14F-4D97-AF65-F5344CB8AC3E}">
        <p14:creationId xmlns:p14="http://schemas.microsoft.com/office/powerpoint/2010/main" val="2180754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9073662" cy="838200"/>
          </a:xfrm>
        </p:spPr>
        <p:txBody>
          <a:bodyPr>
            <a:noAutofit/>
          </a:bodyPr>
          <a:lstStyle/>
          <a:p>
            <a:r>
              <a:rPr lang="en-US" sz="4000" dirty="0"/>
              <a:t>2.2.1. Evaluating Logical </a:t>
            </a:r>
            <a:r>
              <a:rPr lang="en-US" sz="4000" b="1" dirty="0"/>
              <a:t>AND</a:t>
            </a:r>
            <a:r>
              <a:rPr lang="en-US" sz="4000" dirty="0"/>
              <a:t> operator (</a:t>
            </a:r>
            <a:r>
              <a:rPr lang="en-US" sz="4000" dirty="0">
                <a:latin typeface="Consolas"/>
                <a:cs typeface="Consolas" panose="020B0609020204030204" pitchFamily="49" charset="0"/>
              </a:rPr>
              <a:t>&amp;&amp;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267075"/>
            <a:ext cx="8305800" cy="2905125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TW" sz="2800" dirty="0">
                <a:ea typeface="新細明體" pitchFamily="18" charset="-120"/>
              </a:rPr>
              <a:t>The result is true only when </a:t>
            </a:r>
            <a:r>
              <a:rPr lang="en-US" altLang="zh-TW" sz="2800" b="1" dirty="0">
                <a:ea typeface="新細明體" pitchFamily="18" charset="-120"/>
              </a:rPr>
              <a:t>both</a:t>
            </a:r>
            <a:r>
              <a:rPr lang="en-US" altLang="zh-TW" sz="2800" dirty="0">
                <a:ea typeface="新細明體" pitchFamily="18" charset="-120"/>
              </a:rPr>
              <a:t> operands are true.</a:t>
            </a:r>
          </a:p>
          <a:p>
            <a:pPr marL="0" indent="0">
              <a:buClr>
                <a:schemeClr val="accent1"/>
              </a:buClr>
              <a:buNone/>
            </a:pPr>
            <a:endParaRPr lang="en-US" altLang="zh-TW" sz="2800" dirty="0">
              <a:ea typeface="新細明體" pitchFamily="18" charset="-120"/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altLang="zh-TW" sz="2800" dirty="0">
                <a:ea typeface="新細明體" pitchFamily="18" charset="-120"/>
              </a:rPr>
              <a:t>e.g., to express "</a:t>
            </a:r>
            <a:r>
              <a:rPr lang="en-US" altLang="zh-TW" sz="2800" i="1" dirty="0">
                <a:ea typeface="新細明體" pitchFamily="18" charset="-120"/>
              </a:rPr>
              <a:t>x is positive and x is less than 10</a:t>
            </a:r>
            <a:r>
              <a:rPr lang="en-US" altLang="zh-TW" sz="2800" dirty="0">
                <a:ea typeface="新細明體" pitchFamily="18" charset="-120"/>
              </a:rPr>
              <a:t>", one can write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altLang="zh-TW" sz="2800" dirty="0">
                <a:ea typeface="新細明體" pitchFamily="18" charset="-120"/>
              </a:rPr>
              <a:t>		</a:t>
            </a:r>
            <a:r>
              <a:rPr lang="en-US" altLang="zh-TW" sz="2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(x &gt; 0) &amp;&amp; (x &lt; 10)</a:t>
            </a:r>
          </a:p>
          <a:p>
            <a:pPr marL="457200" lvl="1" indent="0">
              <a:buClr>
                <a:schemeClr val="accent1"/>
              </a:buClr>
              <a:buNone/>
            </a:pPr>
            <a:endParaRPr lang="en-US" altLang="zh-TW" sz="2000" dirty="0">
              <a:ea typeface="新細明體" pitchFamily="18" charset="-120"/>
              <a:sym typeface="Wingdings" panose="05000000000000000000" pitchFamily="2" charset="2"/>
            </a:endParaRPr>
          </a:p>
          <a:p>
            <a:pPr lvl="1">
              <a:buClr>
                <a:schemeClr val="accent1"/>
              </a:buClr>
            </a:pPr>
            <a:endParaRPr lang="en-US" altLang="zh-TW" dirty="0">
              <a:ea typeface="新細明體" pitchFamily="18" charset="-120"/>
              <a:sym typeface="Wingdings" panose="05000000000000000000" pitchFamily="2" charset="2"/>
            </a:endParaRPr>
          </a:p>
          <a:p>
            <a:pPr>
              <a:buClr>
                <a:schemeClr val="accent1"/>
              </a:buClr>
            </a:pPr>
            <a:endParaRPr lang="en-US" altLang="zh-TW" dirty="0">
              <a:ea typeface="新細明體" pitchFamily="18" charset="-12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96811"/>
              </p:ext>
            </p:extLst>
          </p:nvPr>
        </p:nvGraphicFramePr>
        <p:xfrm>
          <a:off x="1524000" y="1066800"/>
          <a:ext cx="6096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&amp;&amp; b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2086B5E-1DCB-D343-AB43-EB0915673B8B}"/>
              </a:ext>
            </a:extLst>
          </p:cNvPr>
          <p:cNvSpPr/>
          <p:nvPr/>
        </p:nvSpPr>
        <p:spPr>
          <a:xfrm>
            <a:off x="7010400" y="2524808"/>
            <a:ext cx="1905000" cy="750887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spcBef>
                <a:spcPct val="0"/>
              </a:spcBef>
            </a:pPr>
            <a:r>
              <a:rPr kumimoji="1" lang="en-GB" dirty="0">
                <a:ea typeface="新細明體" pitchFamily="18" charset="-120"/>
                <a:cs typeface="Times New Roman" pitchFamily="18" charset="0"/>
              </a:rPr>
              <a:t>This is called a </a:t>
            </a:r>
            <a:r>
              <a:rPr kumimoji="1" lang="en-GB" b="1" dirty="0">
                <a:ea typeface="新細明體" pitchFamily="18" charset="-120"/>
                <a:cs typeface="Times New Roman" pitchFamily="18" charset="0"/>
              </a:rPr>
              <a:t>Truth Table</a:t>
            </a:r>
            <a:r>
              <a:rPr kumimoji="1" lang="en-GB" dirty="0">
                <a:ea typeface="新細明體" pitchFamily="18" charset="-120"/>
                <a:cs typeface="Times New Roman" pitchFamily="18" charset="0"/>
              </a:rPr>
              <a:t>, which is useful for logical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223429610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sz="4000" dirty="0"/>
              <a:t>2.2.2. Evaluating Logical </a:t>
            </a:r>
            <a:r>
              <a:rPr lang="en-US" sz="4000" b="1" dirty="0"/>
              <a:t>OR</a:t>
            </a:r>
            <a:r>
              <a:rPr lang="en-US" sz="4000" dirty="0"/>
              <a:t> operator (</a:t>
            </a:r>
            <a:r>
              <a:rPr lang="en-US" sz="4000" dirty="0">
                <a:latin typeface="Consolas"/>
                <a:cs typeface="Consolas" panose="020B0609020204030204" pitchFamily="49" charset="0"/>
              </a:rPr>
              <a:t>||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267075"/>
            <a:ext cx="8305800" cy="2905125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TW" sz="2800" dirty="0">
                <a:ea typeface="新細明體" pitchFamily="18" charset="-120"/>
              </a:rPr>
              <a:t>If </a:t>
            </a:r>
            <a:r>
              <a:rPr lang="en-US" altLang="zh-TW" sz="2800" b="1" dirty="0">
                <a:ea typeface="新細明體" pitchFamily="18" charset="-120"/>
              </a:rPr>
              <a:t>any</a:t>
            </a:r>
            <a:r>
              <a:rPr lang="en-US" altLang="zh-TW" sz="2800" dirty="0">
                <a:ea typeface="新細明體" pitchFamily="18" charset="-120"/>
              </a:rPr>
              <a:t> of the operands is true, the result is true.</a:t>
            </a:r>
          </a:p>
          <a:p>
            <a:pPr marL="0" indent="0">
              <a:buClr>
                <a:schemeClr val="accent1"/>
              </a:buClr>
              <a:buNone/>
            </a:pPr>
            <a:endParaRPr lang="en-US" altLang="zh-TW" sz="1600" dirty="0">
              <a:ea typeface="新細明體" pitchFamily="18" charset="-120"/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altLang="zh-TW" sz="2800" dirty="0">
                <a:ea typeface="新細明體" pitchFamily="18" charset="-120"/>
              </a:rPr>
              <a:t>e.g., to express "</a:t>
            </a:r>
            <a:r>
              <a:rPr lang="en-US" altLang="zh-TW" sz="2800" i="1" dirty="0">
                <a:ea typeface="新細明體" pitchFamily="18" charset="-120"/>
              </a:rPr>
              <a:t>x is equal to 2 or </a:t>
            </a:r>
            <a:r>
              <a:rPr lang="en-US" altLang="zh-CN" sz="2800" i="1" dirty="0">
                <a:ea typeface="新細明體" pitchFamily="18" charset="-120"/>
              </a:rPr>
              <a:t>3</a:t>
            </a:r>
            <a:r>
              <a:rPr lang="en-US" altLang="zh-TW" sz="2800" dirty="0">
                <a:ea typeface="新細明體" pitchFamily="18" charset="-120"/>
              </a:rPr>
              <a:t>", one can write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altLang="zh-TW" sz="2800" dirty="0">
                <a:ea typeface="新細明體" pitchFamily="18" charset="-120"/>
              </a:rPr>
              <a:t>		</a:t>
            </a:r>
            <a:r>
              <a:rPr lang="en-US" altLang="zh-TW" sz="2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(x </a:t>
            </a:r>
            <a:r>
              <a:rPr lang="en-US" altLang="zh-CN" sz="2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==</a:t>
            </a:r>
            <a:r>
              <a:rPr lang="en-US" altLang="zh-TW" sz="2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|| (x == 3)</a:t>
            </a:r>
            <a:endParaRPr lang="en-US" altLang="zh-TW" sz="2400" dirty="0">
              <a:ea typeface="新細明體" pitchFamily="18" charset="-120"/>
              <a:sym typeface="Wingdings" panose="05000000000000000000" pitchFamily="2" charset="2"/>
            </a:endParaRPr>
          </a:p>
          <a:p>
            <a:pPr lvl="1">
              <a:buClr>
                <a:schemeClr val="accent1"/>
              </a:buClr>
            </a:pPr>
            <a:endParaRPr lang="en-US" altLang="zh-TW" dirty="0">
              <a:ea typeface="新細明體" pitchFamily="18" charset="-120"/>
              <a:sym typeface="Wingdings" panose="05000000000000000000" pitchFamily="2" charset="2"/>
            </a:endParaRPr>
          </a:p>
          <a:p>
            <a:pPr>
              <a:buClr>
                <a:schemeClr val="accent1"/>
              </a:buClr>
            </a:pPr>
            <a:endParaRPr lang="en-US" altLang="zh-TW" dirty="0">
              <a:ea typeface="新細明體" pitchFamily="18" charset="-12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63269"/>
              </p:ext>
            </p:extLst>
          </p:nvPr>
        </p:nvGraphicFramePr>
        <p:xfrm>
          <a:off x="1524000" y="1066800"/>
          <a:ext cx="6096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|| b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55091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5620</TotalTime>
  <Words>2217</Words>
  <Application>Microsoft Office PowerPoint</Application>
  <PresentationFormat>On-screen Show (4:3)</PresentationFormat>
  <Paragraphs>607</Paragraphs>
  <Slides>33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Branching</vt:lpstr>
      <vt:lpstr>Outline</vt:lpstr>
      <vt:lpstr>1. Boolean Type</vt:lpstr>
      <vt:lpstr>2. Relational Operators</vt:lpstr>
      <vt:lpstr>2.1. Results of Comparison</vt:lpstr>
      <vt:lpstr>2.1. Comparison Example</vt:lpstr>
      <vt:lpstr>2.2. Logical Operators</vt:lpstr>
      <vt:lpstr>2.2.1. Evaluating Logical AND operator (&amp;&amp;)</vt:lpstr>
      <vt:lpstr>2.2.2. Evaluating Logical OR operator (||)</vt:lpstr>
      <vt:lpstr>2.2.3. Evaluating Logical NOT operator (!)</vt:lpstr>
      <vt:lpstr>2.3. Operand to Logical Expressions</vt:lpstr>
      <vt:lpstr>3. Operator Precedence </vt:lpstr>
      <vt:lpstr>3. Operator Precedence </vt:lpstr>
      <vt:lpstr>3. Operator Precedence</vt:lpstr>
      <vt:lpstr>3.1. Operator Precedence Practice</vt:lpstr>
      <vt:lpstr>3.1. Operator Precedence Practice</vt:lpstr>
      <vt:lpstr>3.2. Writing Logical Expressions</vt:lpstr>
      <vt:lpstr>3.2. Writing Logical Expressions</vt:lpstr>
      <vt:lpstr>4. if Statement (Syntax)</vt:lpstr>
      <vt:lpstr>4.1. if Statement (Example)</vt:lpstr>
      <vt:lpstr>4.2. Indentation</vt:lpstr>
      <vt:lpstr>4.3. Compound Statement</vt:lpstr>
      <vt:lpstr>4.4. Common Mistakes</vt:lpstr>
      <vt:lpstr>4.5. if-else Statement (Syntax)</vt:lpstr>
      <vt:lpstr>4.5.1. if-else Statement (Example)</vt:lpstr>
      <vt:lpstr>4.6. How does else pair with if?</vt:lpstr>
      <vt:lpstr>4.7. Conditionally performing 1 of N tasks</vt:lpstr>
      <vt:lpstr>4.7. Conditionally performing 1 of N tasks (Version 1)</vt:lpstr>
      <vt:lpstr>4.7. Conditionally performing 1 of N tasks (Version 2a)</vt:lpstr>
      <vt:lpstr>4.7. Conditionally performing 1 of N tasks (Version 2b)</vt:lpstr>
      <vt:lpstr>4.7. Conditionally performing 1 of N tasks (Version 2c)</vt:lpstr>
      <vt:lpstr>Summary</vt:lpstr>
      <vt:lpstr>Reading Assignment</vt:lpstr>
    </vt:vector>
  </TitlesOfParts>
  <Manager/>
  <Company>CUHK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ENGG1110: Branching</dc:title>
  <dc:subject/>
  <dc:creator/>
  <cp:keywords/>
  <dc:description/>
  <cp:lastModifiedBy>Chuck jee Chau (CSD)</cp:lastModifiedBy>
  <cp:revision>519</cp:revision>
  <dcterms:created xsi:type="dcterms:W3CDTF">2011-07-19T12:51:33Z</dcterms:created>
  <dcterms:modified xsi:type="dcterms:W3CDTF">2021-09-14T14:50:34Z</dcterms:modified>
  <cp:category/>
</cp:coreProperties>
</file>