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96" r:id="rId4"/>
    <p:sldId id="297" r:id="rId5"/>
    <p:sldId id="299" r:id="rId6"/>
    <p:sldId id="300" r:id="rId7"/>
    <p:sldId id="301" r:id="rId8"/>
    <p:sldId id="302" r:id="rId9"/>
    <p:sldId id="303" r:id="rId10"/>
    <p:sldId id="314" r:id="rId11"/>
    <p:sldId id="316" r:id="rId12"/>
    <p:sldId id="317" r:id="rId13"/>
    <p:sldId id="318" r:id="rId14"/>
    <p:sldId id="319" r:id="rId15"/>
    <p:sldId id="311" r:id="rId16"/>
    <p:sldId id="320" r:id="rId17"/>
    <p:sldId id="322" r:id="rId18"/>
    <p:sldId id="323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</p:embeddedFontLst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uck-jee Chau" initials="CCJ" lastIdx="6" clrIdx="0">
    <p:extLst>
      <p:ext uri="{19B8F6BF-5375-455C-9EA6-DF929625EA0E}">
        <p15:presenceInfo xmlns:p15="http://schemas.microsoft.com/office/powerpoint/2012/main" userId="Chuck-jee Chau" providerId="None"/>
      </p:ext>
    </p:extLst>
  </p:cmAuthor>
  <p:cmAuthor id="2" name="William Hui (IEG)" initials="W(" lastIdx="1" clrIdx="1">
    <p:extLst>
      <p:ext uri="{19B8F6BF-5375-455C-9EA6-DF929625EA0E}">
        <p15:presenceInfo xmlns:p15="http://schemas.microsoft.com/office/powerpoint/2012/main" userId="S::kyhui@cuhk.edu.hk::07728535-8fdc-4325-b24f-20cc4d58a3a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FF"/>
    <a:srgbClr val="FFFFCC"/>
    <a:srgbClr val="750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7" autoAdjust="0"/>
    <p:restoredTop sz="90529" autoAdjust="0"/>
  </p:normalViewPr>
  <p:slideViewPr>
    <p:cSldViewPr>
      <p:cViewPr varScale="1">
        <p:scale>
          <a:sx n="108" d="100"/>
          <a:sy n="108" d="100"/>
        </p:scale>
        <p:origin x="10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2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jee Chau (CSD)" userId="7aa7a09e-983f-4214-9e5a-071cbb678e81" providerId="ADAL" clId="{70DAC746-72DD-A844-A7C9-876C2E836C99}"/>
    <pc:docChg chg="modSld">
      <pc:chgData name="Chuck jee Chau (CSD)" userId="7aa7a09e-983f-4214-9e5a-071cbb678e81" providerId="ADAL" clId="{70DAC746-72DD-A844-A7C9-876C2E836C99}" dt="2019-09-25T02:50:34.456" v="1"/>
      <pc:docMkLst>
        <pc:docMk/>
      </pc:docMkLst>
      <pc:sldChg chg="modAnim">
        <pc:chgData name="Chuck jee Chau (CSD)" userId="7aa7a09e-983f-4214-9e5a-071cbb678e81" providerId="ADAL" clId="{70DAC746-72DD-A844-A7C9-876C2E836C99}" dt="2019-09-25T02:49:59.563" v="0"/>
        <pc:sldMkLst>
          <pc:docMk/>
          <pc:sldMk cId="21582805" sldId="297"/>
        </pc:sldMkLst>
      </pc:sldChg>
      <pc:sldChg chg="modAnim">
        <pc:chgData name="Chuck jee Chau (CSD)" userId="7aa7a09e-983f-4214-9e5a-071cbb678e81" providerId="ADAL" clId="{70DAC746-72DD-A844-A7C9-876C2E836C99}" dt="2019-09-25T02:50:34.456" v="1"/>
        <pc:sldMkLst>
          <pc:docMk/>
          <pc:sldMk cId="2881607216" sldId="300"/>
        </pc:sldMkLst>
      </pc:sldChg>
    </pc:docChg>
  </pc:docChgLst>
  <pc:docChgLst>
    <pc:chgData name="William Hui (IEG)" userId="S::kyhui@cuhk.edu.hk::07728535-8fdc-4325-b24f-20cc4d58a3a3" providerId="AD" clId="Web-{42B2335C-504F-5AFB-3F8B-3020A652D28A}"/>
    <pc:docChg chg="modSld">
      <pc:chgData name="William Hui (IEG)" userId="S::kyhui@cuhk.edu.hk::07728535-8fdc-4325-b24f-20cc4d58a3a3" providerId="AD" clId="Web-{42B2335C-504F-5AFB-3F8B-3020A652D28A}" dt="2019-08-24T09:30:13.415" v="306" actId="20577"/>
      <pc:docMkLst>
        <pc:docMk/>
      </pc:docMkLst>
      <pc:sldChg chg="delSp modSp delAnim">
        <pc:chgData name="William Hui (IEG)" userId="S::kyhui@cuhk.edu.hk::07728535-8fdc-4325-b24f-20cc4d58a3a3" providerId="AD" clId="Web-{42B2335C-504F-5AFB-3F8B-3020A652D28A}" dt="2019-08-24T09:30:12.071" v="304" actId="20577"/>
        <pc:sldMkLst>
          <pc:docMk/>
          <pc:sldMk cId="1148178541" sldId="318"/>
        </pc:sldMkLst>
        <pc:spChg chg="mod">
          <ac:chgData name="William Hui (IEG)" userId="S::kyhui@cuhk.edu.hk::07728535-8fdc-4325-b24f-20cc4d58a3a3" providerId="AD" clId="Web-{42B2335C-504F-5AFB-3F8B-3020A652D28A}" dt="2019-08-24T09:23:43.278" v="46" actId="20577"/>
          <ac:spMkLst>
            <pc:docMk/>
            <pc:sldMk cId="1148178541" sldId="318"/>
            <ac:spMk id="2" creationId="{00000000-0000-0000-0000-000000000000}"/>
          </ac:spMkLst>
        </pc:spChg>
        <pc:spChg chg="mod">
          <ac:chgData name="William Hui (IEG)" userId="S::kyhui@cuhk.edu.hk::07728535-8fdc-4325-b24f-20cc4d58a3a3" providerId="AD" clId="Web-{42B2335C-504F-5AFB-3F8B-3020A652D28A}" dt="2019-08-24T09:28:11.677" v="238" actId="20577"/>
          <ac:spMkLst>
            <pc:docMk/>
            <pc:sldMk cId="1148178541" sldId="318"/>
            <ac:spMk id="6" creationId="{00000000-0000-0000-0000-000000000000}"/>
          </ac:spMkLst>
        </pc:spChg>
        <pc:spChg chg="mod">
          <ac:chgData name="William Hui (IEG)" userId="S::kyhui@cuhk.edu.hk::07728535-8fdc-4325-b24f-20cc4d58a3a3" providerId="AD" clId="Web-{42B2335C-504F-5AFB-3F8B-3020A652D28A}" dt="2019-08-24T09:30:12.071" v="304" actId="20577"/>
          <ac:spMkLst>
            <pc:docMk/>
            <pc:sldMk cId="1148178541" sldId="318"/>
            <ac:spMk id="12" creationId="{00000000-0000-0000-0000-000000000000}"/>
          </ac:spMkLst>
        </pc:spChg>
        <pc:spChg chg="del">
          <ac:chgData name="William Hui (IEG)" userId="S::kyhui@cuhk.edu.hk::07728535-8fdc-4325-b24f-20cc4d58a3a3" providerId="AD" clId="Web-{42B2335C-504F-5AFB-3F8B-3020A652D28A}" dt="2019-08-24T09:26:27.955" v="187"/>
          <ac:spMkLst>
            <pc:docMk/>
            <pc:sldMk cId="1148178541" sldId="318"/>
            <ac:spMk id="13" creationId="{00000000-0000-0000-0000-000000000000}"/>
          </ac:spMkLst>
        </pc:spChg>
        <pc:spChg chg="del">
          <ac:chgData name="William Hui (IEG)" userId="S::kyhui@cuhk.edu.hk::07728535-8fdc-4325-b24f-20cc4d58a3a3" providerId="AD" clId="Web-{42B2335C-504F-5AFB-3F8B-3020A652D28A}" dt="2019-08-24T09:25:17.359" v="156"/>
          <ac:spMkLst>
            <pc:docMk/>
            <pc:sldMk cId="1148178541" sldId="318"/>
            <ac:spMk id="15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42B2335C-504F-5AFB-3F8B-3020A652D28A}" dt="2019-08-24T09:22:35.854" v="44" actId="20577"/>
        <pc:sldMkLst>
          <pc:docMk/>
          <pc:sldMk cId="1686404273" sldId="322"/>
        </pc:sldMkLst>
        <pc:spChg chg="mod">
          <ac:chgData name="William Hui (IEG)" userId="S::kyhui@cuhk.edu.hk::07728535-8fdc-4325-b24f-20cc4d58a3a3" providerId="AD" clId="Web-{42B2335C-504F-5AFB-3F8B-3020A652D28A}" dt="2019-08-24T09:22:35.854" v="44" actId="20577"/>
          <ac:spMkLst>
            <pc:docMk/>
            <pc:sldMk cId="1686404273" sldId="322"/>
            <ac:spMk id="11268" creationId="{00000000-0000-0000-0000-000000000000}"/>
          </ac:spMkLst>
        </pc:spChg>
      </pc:sldChg>
    </pc:docChg>
  </pc:docChgLst>
  <pc:docChgLst>
    <pc:chgData name="Chuck jee Chau (CSD)" userId="7aa7a09e-983f-4214-9e5a-071cbb678e81" providerId="ADAL" clId="{89C877F5-3E90-164E-B11B-D3A08120DB3B}"/>
    <pc:docChg chg="undo custSel modSld sldOrd">
      <pc:chgData name="Chuck jee Chau (CSD)" userId="7aa7a09e-983f-4214-9e5a-071cbb678e81" providerId="ADAL" clId="{89C877F5-3E90-164E-B11B-D3A08120DB3B}" dt="2019-09-20T07:10:33.654" v="530" actId="1592"/>
      <pc:docMkLst>
        <pc:docMk/>
      </pc:docMkLst>
      <pc:sldChg chg="modSp">
        <pc:chgData name="Chuck jee Chau (CSD)" userId="7aa7a09e-983f-4214-9e5a-071cbb678e81" providerId="ADAL" clId="{89C877F5-3E90-164E-B11B-D3A08120DB3B}" dt="2019-09-17T08:13:15.013" v="106" actId="20577"/>
        <pc:sldMkLst>
          <pc:docMk/>
          <pc:sldMk cId="452717289" sldId="257"/>
        </pc:sldMkLst>
        <pc:spChg chg="mod">
          <ac:chgData name="Chuck jee Chau (CSD)" userId="7aa7a09e-983f-4214-9e5a-071cbb678e81" providerId="ADAL" clId="{89C877F5-3E90-164E-B11B-D3A08120DB3B}" dt="2019-09-17T08:13:15.013" v="106" actId="20577"/>
          <ac:spMkLst>
            <pc:docMk/>
            <pc:sldMk cId="452717289" sldId="257"/>
            <ac:spMk id="3" creationId="{00000000-0000-0000-0000-000000000000}"/>
          </ac:spMkLst>
        </pc:spChg>
      </pc:sldChg>
      <pc:sldChg chg="addSp delSp modSp addCm delCm modCm">
        <pc:chgData name="Chuck jee Chau (CSD)" userId="7aa7a09e-983f-4214-9e5a-071cbb678e81" providerId="ADAL" clId="{89C877F5-3E90-164E-B11B-D3A08120DB3B}" dt="2019-09-20T07:10:33.650" v="526" actId="1592"/>
        <pc:sldMkLst>
          <pc:docMk/>
          <pc:sldMk cId="219770612" sldId="296"/>
        </pc:sldMkLst>
        <pc:spChg chg="add">
          <ac:chgData name="Chuck jee Chau (CSD)" userId="7aa7a09e-983f-4214-9e5a-071cbb678e81" providerId="ADAL" clId="{89C877F5-3E90-164E-B11B-D3A08120DB3B}" dt="2019-09-17T10:11:18.906" v="519"/>
          <ac:spMkLst>
            <pc:docMk/>
            <pc:sldMk cId="219770612" sldId="296"/>
            <ac:spMk id="6" creationId="{A7E77891-26C7-0047-9113-326C20055C31}"/>
          </ac:spMkLst>
        </pc:spChg>
        <pc:spChg chg="del">
          <ac:chgData name="Chuck jee Chau (CSD)" userId="7aa7a09e-983f-4214-9e5a-071cbb678e81" providerId="ADAL" clId="{89C877F5-3E90-164E-B11B-D3A08120DB3B}" dt="2019-09-17T10:11:18.415" v="518" actId="478"/>
          <ac:spMkLst>
            <pc:docMk/>
            <pc:sldMk cId="219770612" sldId="296"/>
            <ac:spMk id="3074" creationId="{00000000-0000-0000-0000-000000000000}"/>
          </ac:spMkLst>
        </pc:spChg>
        <pc:spChg chg="mod">
          <ac:chgData name="Chuck jee Chau (CSD)" userId="7aa7a09e-983f-4214-9e5a-071cbb678e81" providerId="ADAL" clId="{89C877F5-3E90-164E-B11B-D3A08120DB3B}" dt="2019-09-17T08:09:24.875" v="54"/>
          <ac:spMkLst>
            <pc:docMk/>
            <pc:sldMk cId="219770612" sldId="296"/>
            <ac:spMk id="3075" creationId="{00000000-0000-0000-0000-000000000000}"/>
          </ac:spMkLst>
        </pc:spChg>
        <pc:spChg chg="mod">
          <ac:chgData name="Chuck jee Chau (CSD)" userId="7aa7a09e-983f-4214-9e5a-071cbb678e81" providerId="ADAL" clId="{89C877F5-3E90-164E-B11B-D3A08120DB3B}" dt="2019-09-17T08:09:24.875" v="54"/>
          <ac:spMkLst>
            <pc:docMk/>
            <pc:sldMk cId="219770612" sldId="296"/>
            <ac:spMk id="517123" creationId="{00000000-0000-0000-0000-000000000000}"/>
          </ac:spMkLst>
        </pc:spChg>
      </pc:sldChg>
      <pc:sldChg chg="addSp delSp modSp modAnim addCm delCm modCm">
        <pc:chgData name="Chuck jee Chau (CSD)" userId="7aa7a09e-983f-4214-9e5a-071cbb678e81" providerId="ADAL" clId="{89C877F5-3E90-164E-B11B-D3A08120DB3B}" dt="2019-09-20T07:10:33.651" v="527" actId="1592"/>
        <pc:sldMkLst>
          <pc:docMk/>
          <pc:sldMk cId="21582805" sldId="297"/>
        </pc:sldMkLst>
        <pc:spChg chg="add mod">
          <ac:chgData name="Chuck jee Chau (CSD)" userId="7aa7a09e-983f-4214-9e5a-071cbb678e81" providerId="ADAL" clId="{89C877F5-3E90-164E-B11B-D3A08120DB3B}" dt="2019-09-17T08:09:48.309" v="62" actId="14100"/>
          <ac:spMkLst>
            <pc:docMk/>
            <pc:sldMk cId="21582805" sldId="297"/>
            <ac:spMk id="5" creationId="{7C99999A-1ADA-7547-AB34-AC65A03E492F}"/>
          </ac:spMkLst>
        </pc:spChg>
        <pc:spChg chg="add mod">
          <ac:chgData name="Chuck jee Chau (CSD)" userId="7aa7a09e-983f-4214-9e5a-071cbb678e81" providerId="ADAL" clId="{89C877F5-3E90-164E-B11B-D3A08120DB3B}" dt="2019-09-17T08:12:17.793" v="99" actId="1076"/>
          <ac:spMkLst>
            <pc:docMk/>
            <pc:sldMk cId="21582805" sldId="297"/>
            <ac:spMk id="8" creationId="{14B65271-F8BE-7D49-9EE4-32337CA6E5EF}"/>
          </ac:spMkLst>
        </pc:spChg>
        <pc:spChg chg="add mod">
          <ac:chgData name="Chuck jee Chau (CSD)" userId="7aa7a09e-983f-4214-9e5a-071cbb678e81" providerId="ADAL" clId="{89C877F5-3E90-164E-B11B-D3A08120DB3B}" dt="2019-09-17T08:12:27.435" v="101" actId="121"/>
          <ac:spMkLst>
            <pc:docMk/>
            <pc:sldMk cId="21582805" sldId="297"/>
            <ac:spMk id="9" creationId="{946E8A0C-AB0D-584B-A105-7D7C85C609C8}"/>
          </ac:spMkLst>
        </pc:spChg>
        <pc:spChg chg="add">
          <ac:chgData name="Chuck jee Chau (CSD)" userId="7aa7a09e-983f-4214-9e5a-071cbb678e81" providerId="ADAL" clId="{89C877F5-3E90-164E-B11B-D3A08120DB3B}" dt="2019-09-17T10:11:22.879" v="521"/>
          <ac:spMkLst>
            <pc:docMk/>
            <pc:sldMk cId="21582805" sldId="297"/>
            <ac:spMk id="13" creationId="{94CAA371-914E-F540-876A-FACBFD7F75EB}"/>
          </ac:spMkLst>
        </pc:spChg>
        <pc:spChg chg="del">
          <ac:chgData name="Chuck jee Chau (CSD)" userId="7aa7a09e-983f-4214-9e5a-071cbb678e81" providerId="ADAL" clId="{89C877F5-3E90-164E-B11B-D3A08120DB3B}" dt="2019-09-17T10:11:21.947" v="520" actId="478"/>
          <ac:spMkLst>
            <pc:docMk/>
            <pc:sldMk cId="21582805" sldId="297"/>
            <ac:spMk id="4098" creationId="{00000000-0000-0000-0000-000000000000}"/>
          </ac:spMkLst>
        </pc:spChg>
        <pc:spChg chg="mod">
          <ac:chgData name="Chuck jee Chau (CSD)" userId="7aa7a09e-983f-4214-9e5a-071cbb678e81" providerId="ADAL" clId="{89C877F5-3E90-164E-B11B-D3A08120DB3B}" dt="2019-09-17T08:08:38.764" v="52" actId="2711"/>
          <ac:spMkLst>
            <pc:docMk/>
            <pc:sldMk cId="21582805" sldId="297"/>
            <ac:spMk id="4279" creationId="{00000000-0000-0000-0000-000000000000}"/>
          </ac:spMkLst>
        </pc:spChg>
        <pc:graphicFrameChg chg="modGraphic">
          <ac:chgData name="Chuck jee Chau (CSD)" userId="7aa7a09e-983f-4214-9e5a-071cbb678e81" providerId="ADAL" clId="{89C877F5-3E90-164E-B11B-D3A08120DB3B}" dt="2019-09-17T08:08:47.082" v="53" actId="2711"/>
          <ac:graphicFrameMkLst>
            <pc:docMk/>
            <pc:sldMk cId="21582805" sldId="297"/>
            <ac:graphicFrameMk id="518146" creationId="{00000000-0000-0000-0000-000000000000}"/>
          </ac:graphicFrameMkLst>
        </pc:graphicFrameChg>
        <pc:cxnChg chg="add del mod">
          <ac:chgData name="Chuck jee Chau (CSD)" userId="7aa7a09e-983f-4214-9e5a-071cbb678e81" providerId="ADAL" clId="{89C877F5-3E90-164E-B11B-D3A08120DB3B}" dt="2019-09-17T08:10:09.618" v="64" actId="11529"/>
          <ac:cxnSpMkLst>
            <pc:docMk/>
            <pc:sldMk cId="21582805" sldId="297"/>
            <ac:cxnSpMk id="3" creationId="{A3C95896-C8B4-A94D-AC60-8B47BD2371CE}"/>
          </ac:cxnSpMkLst>
        </pc:cxnChg>
        <pc:cxnChg chg="add mod">
          <ac:chgData name="Chuck jee Chau (CSD)" userId="7aa7a09e-983f-4214-9e5a-071cbb678e81" providerId="ADAL" clId="{89C877F5-3E90-164E-B11B-D3A08120DB3B}" dt="2019-09-17T08:11:38.518" v="73" actId="1582"/>
          <ac:cxnSpMkLst>
            <pc:docMk/>
            <pc:sldMk cId="21582805" sldId="297"/>
            <ac:cxnSpMk id="6" creationId="{AB60A273-A840-4547-9ED0-E5CF6C7592D0}"/>
          </ac:cxnSpMkLst>
        </pc:cxnChg>
      </pc:sldChg>
      <pc:sldChg chg="modSp">
        <pc:chgData name="Chuck jee Chau (CSD)" userId="7aa7a09e-983f-4214-9e5a-071cbb678e81" providerId="ADAL" clId="{89C877F5-3E90-164E-B11B-D3A08120DB3B}" dt="2019-09-17T08:43:47.859" v="517" actId="14100"/>
        <pc:sldMkLst>
          <pc:docMk/>
          <pc:sldMk cId="542192692" sldId="299"/>
        </pc:sldMkLst>
        <pc:spChg chg="mod">
          <ac:chgData name="Chuck jee Chau (CSD)" userId="7aa7a09e-983f-4214-9e5a-071cbb678e81" providerId="ADAL" clId="{89C877F5-3E90-164E-B11B-D3A08120DB3B}" dt="2019-09-17T08:43:47.859" v="517" actId="14100"/>
          <ac:spMkLst>
            <pc:docMk/>
            <pc:sldMk cId="542192692" sldId="299"/>
            <ac:spMk id="3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89C877F5-3E90-164E-B11B-D3A08120DB3B}" dt="2019-09-17T10:11:30.067" v="523"/>
        <pc:sldMkLst>
          <pc:docMk/>
          <pc:sldMk cId="2881607216" sldId="300"/>
        </pc:sldMkLst>
        <pc:spChg chg="mod">
          <ac:chgData name="Chuck jee Chau (CSD)" userId="7aa7a09e-983f-4214-9e5a-071cbb678e81" providerId="ADAL" clId="{89C877F5-3E90-164E-B11B-D3A08120DB3B}" dt="2019-09-17T08:14:36.657" v="109" actId="113"/>
          <ac:spMkLst>
            <pc:docMk/>
            <pc:sldMk cId="2881607216" sldId="300"/>
            <ac:spMk id="8" creationId="{00000000-0000-0000-0000-000000000000}"/>
          </ac:spMkLst>
        </pc:spChg>
        <pc:spChg chg="add">
          <ac:chgData name="Chuck jee Chau (CSD)" userId="7aa7a09e-983f-4214-9e5a-071cbb678e81" providerId="ADAL" clId="{89C877F5-3E90-164E-B11B-D3A08120DB3B}" dt="2019-09-17T10:11:30.067" v="523"/>
          <ac:spMkLst>
            <pc:docMk/>
            <pc:sldMk cId="2881607216" sldId="300"/>
            <ac:spMk id="10" creationId="{81E1AE1D-3E63-9440-B102-150A1BF9BB0A}"/>
          </ac:spMkLst>
        </pc:spChg>
        <pc:spChg chg="del">
          <ac:chgData name="Chuck jee Chau (CSD)" userId="7aa7a09e-983f-4214-9e5a-071cbb678e81" providerId="ADAL" clId="{89C877F5-3E90-164E-B11B-D3A08120DB3B}" dt="2019-09-17T10:11:29.204" v="522" actId="478"/>
          <ac:spMkLst>
            <pc:docMk/>
            <pc:sldMk cId="2881607216" sldId="300"/>
            <ac:spMk id="11266" creationId="{00000000-0000-0000-0000-000000000000}"/>
          </ac:spMkLst>
        </pc:spChg>
        <pc:spChg chg="mod">
          <ac:chgData name="Chuck jee Chau (CSD)" userId="7aa7a09e-983f-4214-9e5a-071cbb678e81" providerId="ADAL" clId="{89C877F5-3E90-164E-B11B-D3A08120DB3B}" dt="2019-09-17T08:13:00.454" v="102" actId="20577"/>
          <ac:spMkLst>
            <pc:docMk/>
            <pc:sldMk cId="2881607216" sldId="300"/>
            <ac:spMk id="11267" creationId="{00000000-0000-0000-0000-000000000000}"/>
          </ac:spMkLst>
        </pc:spChg>
        <pc:spChg chg="mod">
          <ac:chgData name="Chuck jee Chau (CSD)" userId="7aa7a09e-983f-4214-9e5a-071cbb678e81" providerId="ADAL" clId="{89C877F5-3E90-164E-B11B-D3A08120DB3B}" dt="2019-09-17T08:15:10.476" v="126" actId="20577"/>
          <ac:spMkLst>
            <pc:docMk/>
            <pc:sldMk cId="2881607216" sldId="300"/>
            <ac:spMk id="11268" creationId="{00000000-0000-0000-0000-000000000000}"/>
          </ac:spMkLst>
        </pc:spChg>
      </pc:sldChg>
      <pc:sldChg chg="modSp ord">
        <pc:chgData name="Chuck jee Chau (CSD)" userId="7aa7a09e-983f-4214-9e5a-071cbb678e81" providerId="ADAL" clId="{89C877F5-3E90-164E-B11B-D3A08120DB3B}" dt="2019-09-17T08:17:15.689" v="139" actId="20577"/>
        <pc:sldMkLst>
          <pc:docMk/>
          <pc:sldMk cId="2110856264" sldId="301"/>
        </pc:sldMkLst>
        <pc:spChg chg="mod">
          <ac:chgData name="Chuck jee Chau (CSD)" userId="7aa7a09e-983f-4214-9e5a-071cbb678e81" providerId="ADAL" clId="{89C877F5-3E90-164E-B11B-D3A08120DB3B}" dt="2019-09-17T08:15:25.361" v="128" actId="404"/>
          <ac:spMkLst>
            <pc:docMk/>
            <pc:sldMk cId="2110856264" sldId="301"/>
            <ac:spMk id="2" creationId="{00000000-0000-0000-0000-000000000000}"/>
          </ac:spMkLst>
        </pc:spChg>
        <pc:graphicFrameChg chg="modGraphic">
          <ac:chgData name="Chuck jee Chau (CSD)" userId="7aa7a09e-983f-4214-9e5a-071cbb678e81" providerId="ADAL" clId="{89C877F5-3E90-164E-B11B-D3A08120DB3B}" dt="2019-09-17T08:17:15.689" v="139" actId="20577"/>
          <ac:graphicFrameMkLst>
            <pc:docMk/>
            <pc:sldMk cId="2110856264" sldId="301"/>
            <ac:graphicFrameMk id="5" creationId="{00000000-0000-0000-0000-000000000000}"/>
          </ac:graphicFrameMkLst>
        </pc:graphicFrameChg>
      </pc:sldChg>
      <pc:sldChg chg="modSp">
        <pc:chgData name="Chuck jee Chau (CSD)" userId="7aa7a09e-983f-4214-9e5a-071cbb678e81" providerId="ADAL" clId="{89C877F5-3E90-164E-B11B-D3A08120DB3B}" dt="2019-09-17T08:17:18.967" v="141" actId="20577"/>
        <pc:sldMkLst>
          <pc:docMk/>
          <pc:sldMk cId="4204601456" sldId="302"/>
        </pc:sldMkLst>
        <pc:spChg chg="mod">
          <ac:chgData name="Chuck jee Chau (CSD)" userId="7aa7a09e-983f-4214-9e5a-071cbb678e81" providerId="ADAL" clId="{89C877F5-3E90-164E-B11B-D3A08120DB3B}" dt="2019-09-17T08:16:42.235" v="135" actId="404"/>
          <ac:spMkLst>
            <pc:docMk/>
            <pc:sldMk cId="4204601456" sldId="302"/>
            <ac:spMk id="2" creationId="{00000000-0000-0000-0000-000000000000}"/>
          </ac:spMkLst>
        </pc:spChg>
        <pc:graphicFrameChg chg="modGraphic">
          <ac:chgData name="Chuck jee Chau (CSD)" userId="7aa7a09e-983f-4214-9e5a-071cbb678e81" providerId="ADAL" clId="{89C877F5-3E90-164E-B11B-D3A08120DB3B}" dt="2019-09-17T08:17:18.967" v="141" actId="20577"/>
          <ac:graphicFrameMkLst>
            <pc:docMk/>
            <pc:sldMk cId="4204601456" sldId="302"/>
            <ac:graphicFrameMk id="7" creationId="{00000000-0000-0000-0000-000000000000}"/>
          </ac:graphicFrameMkLst>
        </pc:graphicFrameChg>
      </pc:sldChg>
      <pc:sldChg chg="modSp">
        <pc:chgData name="Chuck jee Chau (CSD)" userId="7aa7a09e-983f-4214-9e5a-071cbb678e81" providerId="ADAL" clId="{89C877F5-3E90-164E-B11B-D3A08120DB3B}" dt="2019-09-17T08:18:11.762" v="159" actId="20577"/>
        <pc:sldMkLst>
          <pc:docMk/>
          <pc:sldMk cId="2848364327" sldId="303"/>
        </pc:sldMkLst>
        <pc:spChg chg="mod">
          <ac:chgData name="Chuck jee Chau (CSD)" userId="7aa7a09e-983f-4214-9e5a-071cbb678e81" providerId="ADAL" clId="{89C877F5-3E90-164E-B11B-D3A08120DB3B}" dt="2019-09-17T08:17:31.489" v="143" actId="404"/>
          <ac:spMkLst>
            <pc:docMk/>
            <pc:sldMk cId="2848364327" sldId="303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89C877F5-3E90-164E-B11B-D3A08120DB3B}" dt="2019-09-17T08:18:11.762" v="159" actId="20577"/>
          <ac:spMkLst>
            <pc:docMk/>
            <pc:sldMk cId="2848364327" sldId="303"/>
            <ac:spMk id="3" creationId="{00000000-0000-0000-0000-000000000000}"/>
          </ac:spMkLst>
        </pc:spChg>
      </pc:sldChg>
      <pc:sldChg chg="modSp">
        <pc:chgData name="Chuck jee Chau (CSD)" userId="7aa7a09e-983f-4214-9e5a-071cbb678e81" providerId="ADAL" clId="{89C877F5-3E90-164E-B11B-D3A08120DB3B}" dt="2019-09-17T08:37:43.966" v="372" actId="113"/>
        <pc:sldMkLst>
          <pc:docMk/>
          <pc:sldMk cId="1960002503" sldId="311"/>
        </pc:sldMkLst>
        <pc:spChg chg="mod">
          <ac:chgData name="Chuck jee Chau (CSD)" userId="7aa7a09e-983f-4214-9e5a-071cbb678e81" providerId="ADAL" clId="{89C877F5-3E90-164E-B11B-D3A08120DB3B}" dt="2019-09-17T08:37:43.966" v="372" actId="113"/>
          <ac:spMkLst>
            <pc:docMk/>
            <pc:sldMk cId="1960002503" sldId="311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89C877F5-3E90-164E-B11B-D3A08120DB3B}" dt="2019-09-17T08:35:27.611" v="334" actId="20577"/>
          <ac:spMkLst>
            <pc:docMk/>
            <pc:sldMk cId="1960002503" sldId="311"/>
            <ac:spMk id="3" creationId="{00000000-0000-0000-0000-000000000000}"/>
          </ac:spMkLst>
        </pc:spChg>
        <pc:graphicFrameChg chg="mod modGraphic">
          <ac:chgData name="Chuck jee Chau (CSD)" userId="7aa7a09e-983f-4214-9e5a-071cbb678e81" providerId="ADAL" clId="{89C877F5-3E90-164E-B11B-D3A08120DB3B}" dt="2019-09-17T08:37:13.110" v="371"/>
          <ac:graphicFrameMkLst>
            <pc:docMk/>
            <pc:sldMk cId="1960002503" sldId="311"/>
            <ac:graphicFrameMk id="6" creationId="{00000000-0000-0000-0000-000000000000}"/>
          </ac:graphicFrameMkLst>
        </pc:graphicFrameChg>
      </pc:sldChg>
      <pc:sldChg chg="addSp modSp addCm delCm modCm">
        <pc:chgData name="Chuck jee Chau (CSD)" userId="7aa7a09e-983f-4214-9e5a-071cbb678e81" providerId="ADAL" clId="{89C877F5-3E90-164E-B11B-D3A08120DB3B}" dt="2019-09-20T07:10:33.653" v="529" actId="1592"/>
        <pc:sldMkLst>
          <pc:docMk/>
          <pc:sldMk cId="3338965574" sldId="314"/>
        </pc:sldMkLst>
        <pc:spChg chg="mod">
          <ac:chgData name="Chuck jee Chau (CSD)" userId="7aa7a09e-983f-4214-9e5a-071cbb678e81" providerId="ADAL" clId="{89C877F5-3E90-164E-B11B-D3A08120DB3B}" dt="2019-09-17T08:42:17.943" v="465" actId="313"/>
          <ac:spMkLst>
            <pc:docMk/>
            <pc:sldMk cId="3338965574" sldId="314"/>
            <ac:spMk id="3" creationId="{00000000-0000-0000-0000-000000000000}"/>
          </ac:spMkLst>
        </pc:spChg>
        <pc:spChg chg="mod">
          <ac:chgData name="Chuck jee Chau (CSD)" userId="7aa7a09e-983f-4214-9e5a-071cbb678e81" providerId="ADAL" clId="{89C877F5-3E90-164E-B11B-D3A08120DB3B}" dt="2019-09-17T08:43:24.661" v="506" actId="20577"/>
          <ac:spMkLst>
            <pc:docMk/>
            <pc:sldMk cId="3338965574" sldId="314"/>
            <ac:spMk id="6" creationId="{00000000-0000-0000-0000-000000000000}"/>
          </ac:spMkLst>
        </pc:spChg>
        <pc:spChg chg="mod">
          <ac:chgData name="Chuck jee Chau (CSD)" userId="7aa7a09e-983f-4214-9e5a-071cbb678e81" providerId="ADAL" clId="{89C877F5-3E90-164E-B11B-D3A08120DB3B}" dt="2019-09-17T08:43:29.431" v="515" actId="20577"/>
          <ac:spMkLst>
            <pc:docMk/>
            <pc:sldMk cId="3338965574" sldId="314"/>
            <ac:spMk id="7" creationId="{00000000-0000-0000-0000-000000000000}"/>
          </ac:spMkLst>
        </pc:spChg>
        <pc:spChg chg="mod">
          <ac:chgData name="Chuck jee Chau (CSD)" userId="7aa7a09e-983f-4214-9e5a-071cbb678e81" providerId="ADAL" clId="{89C877F5-3E90-164E-B11B-D3A08120DB3B}" dt="2019-09-17T08:21:13.548" v="186" actId="1038"/>
          <ac:spMkLst>
            <pc:docMk/>
            <pc:sldMk cId="3338965574" sldId="314"/>
            <ac:spMk id="9" creationId="{00000000-0000-0000-0000-000000000000}"/>
          </ac:spMkLst>
        </pc:spChg>
        <pc:spChg chg="add mod">
          <ac:chgData name="Chuck jee Chau (CSD)" userId="7aa7a09e-983f-4214-9e5a-071cbb678e81" providerId="ADAL" clId="{89C877F5-3E90-164E-B11B-D3A08120DB3B}" dt="2019-09-17T08:20:34.454" v="182" actId="12789"/>
          <ac:spMkLst>
            <pc:docMk/>
            <pc:sldMk cId="3338965574" sldId="314"/>
            <ac:spMk id="11" creationId="{834B56C9-696D-824C-9B95-30730B0B94D6}"/>
          </ac:spMkLst>
        </pc:spChg>
        <pc:spChg chg="add mod">
          <ac:chgData name="Chuck jee Chau (CSD)" userId="7aa7a09e-983f-4214-9e5a-071cbb678e81" providerId="ADAL" clId="{89C877F5-3E90-164E-B11B-D3A08120DB3B}" dt="2019-09-17T08:20:40.112" v="183" actId="1038"/>
          <ac:spMkLst>
            <pc:docMk/>
            <pc:sldMk cId="3338965574" sldId="314"/>
            <ac:spMk id="12" creationId="{6F8F5188-84FB-5347-9557-60EB7D3AFE34}"/>
          </ac:spMkLst>
        </pc:spChg>
        <pc:graphicFrameChg chg="mod modGraphic">
          <ac:chgData name="Chuck jee Chau (CSD)" userId="7aa7a09e-983f-4214-9e5a-071cbb678e81" providerId="ADAL" clId="{89C877F5-3E90-164E-B11B-D3A08120DB3B}" dt="2019-09-17T08:41:35.566" v="432" actId="1038"/>
          <ac:graphicFrameMkLst>
            <pc:docMk/>
            <pc:sldMk cId="3338965574" sldId="314"/>
            <ac:graphicFrameMk id="5" creationId="{00000000-0000-0000-0000-000000000000}"/>
          </ac:graphicFrameMkLst>
        </pc:graphicFrameChg>
      </pc:sldChg>
      <pc:sldChg chg="addSp modSp addCm delCm modCm">
        <pc:chgData name="Chuck jee Chau (CSD)" userId="7aa7a09e-983f-4214-9e5a-071cbb678e81" providerId="ADAL" clId="{89C877F5-3E90-164E-B11B-D3A08120DB3B}" dt="2019-09-17T08:43:18.440" v="498" actId="20577"/>
        <pc:sldMkLst>
          <pc:docMk/>
          <pc:sldMk cId="3552264314" sldId="316"/>
        </pc:sldMkLst>
        <pc:spChg chg="mod">
          <ac:chgData name="Chuck jee Chau (CSD)" userId="7aa7a09e-983f-4214-9e5a-071cbb678e81" providerId="ADAL" clId="{89C877F5-3E90-164E-B11B-D3A08120DB3B}" dt="2019-09-17T08:43:18.440" v="498" actId="20577"/>
          <ac:spMkLst>
            <pc:docMk/>
            <pc:sldMk cId="3552264314" sldId="316"/>
            <ac:spMk id="7" creationId="{00000000-0000-0000-0000-000000000000}"/>
          </ac:spMkLst>
        </pc:spChg>
        <pc:spChg chg="mod">
          <ac:chgData name="Chuck jee Chau (CSD)" userId="7aa7a09e-983f-4214-9e5a-071cbb678e81" providerId="ADAL" clId="{89C877F5-3E90-164E-B11B-D3A08120DB3B}" dt="2019-09-17T08:22:31.288" v="197" actId="1038"/>
          <ac:spMkLst>
            <pc:docMk/>
            <pc:sldMk cId="3552264314" sldId="316"/>
            <ac:spMk id="9" creationId="{00000000-0000-0000-0000-000000000000}"/>
          </ac:spMkLst>
        </pc:spChg>
        <pc:spChg chg="add mod">
          <ac:chgData name="Chuck jee Chau (CSD)" userId="7aa7a09e-983f-4214-9e5a-071cbb678e81" providerId="ADAL" clId="{89C877F5-3E90-164E-B11B-D3A08120DB3B}" dt="2019-09-17T08:22:09.013" v="195" actId="14100"/>
          <ac:spMkLst>
            <pc:docMk/>
            <pc:sldMk cId="3552264314" sldId="316"/>
            <ac:spMk id="10" creationId="{D0CE2F54-2BB8-2E4D-BC14-D5E2E31B26FF}"/>
          </ac:spMkLst>
        </pc:spChg>
        <pc:graphicFrameChg chg="modGraphic">
          <ac:chgData name="Chuck jee Chau (CSD)" userId="7aa7a09e-983f-4214-9e5a-071cbb678e81" providerId="ADAL" clId="{89C877F5-3E90-164E-B11B-D3A08120DB3B}" dt="2019-09-17T08:18:39.013" v="163" actId="20577"/>
          <ac:graphicFrameMkLst>
            <pc:docMk/>
            <pc:sldMk cId="3552264314" sldId="316"/>
            <ac:graphicFrameMk id="11" creationId="{00000000-0000-0000-0000-000000000000}"/>
          </ac:graphicFrameMkLst>
        </pc:graphicFrameChg>
        <pc:graphicFrameChg chg="modGraphic">
          <ac:chgData name="Chuck jee Chau (CSD)" userId="7aa7a09e-983f-4214-9e5a-071cbb678e81" providerId="ADAL" clId="{89C877F5-3E90-164E-B11B-D3A08120DB3B}" dt="2019-09-17T08:18:41.556" v="169" actId="20577"/>
          <ac:graphicFrameMkLst>
            <pc:docMk/>
            <pc:sldMk cId="3552264314" sldId="316"/>
            <ac:graphicFrameMk id="12" creationId="{00000000-0000-0000-0000-000000000000}"/>
          </ac:graphicFrameMkLst>
        </pc:graphicFrameChg>
      </pc:sldChg>
      <pc:sldChg chg="addSp delSp modSp modAnim addCm delCm modCm">
        <pc:chgData name="Chuck jee Chau (CSD)" userId="7aa7a09e-983f-4214-9e5a-071cbb678e81" providerId="ADAL" clId="{89C877F5-3E90-164E-B11B-D3A08120DB3B}" dt="2019-09-20T07:10:33.654" v="530" actId="1592"/>
        <pc:sldMkLst>
          <pc:docMk/>
          <pc:sldMk cId="1174206557" sldId="317"/>
        </pc:sldMkLst>
        <pc:spChg chg="mod">
          <ac:chgData name="Chuck jee Chau (CSD)" userId="7aa7a09e-983f-4214-9e5a-071cbb678e81" providerId="ADAL" clId="{89C877F5-3E90-164E-B11B-D3A08120DB3B}" dt="2019-09-17T08:29:24.899" v="248" actId="20577"/>
          <ac:spMkLst>
            <pc:docMk/>
            <pc:sldMk cId="1174206557" sldId="317"/>
            <ac:spMk id="3" creationId="{00000000-0000-0000-0000-000000000000}"/>
          </ac:spMkLst>
        </pc:spChg>
        <pc:spChg chg="mod">
          <ac:chgData name="Chuck jee Chau (CSD)" userId="7aa7a09e-983f-4214-9e5a-071cbb678e81" providerId="ADAL" clId="{89C877F5-3E90-164E-B11B-D3A08120DB3B}" dt="2019-09-17T08:43:08.922" v="484" actId="20577"/>
          <ac:spMkLst>
            <pc:docMk/>
            <pc:sldMk cId="1174206557" sldId="317"/>
            <ac:spMk id="7" creationId="{00000000-0000-0000-0000-000000000000}"/>
          </ac:spMkLst>
        </pc:spChg>
        <pc:spChg chg="mod">
          <ac:chgData name="Chuck jee Chau (CSD)" userId="7aa7a09e-983f-4214-9e5a-071cbb678e81" providerId="ADAL" clId="{89C877F5-3E90-164E-B11B-D3A08120DB3B}" dt="2019-09-17T08:28:46.804" v="240" actId="1038"/>
          <ac:spMkLst>
            <pc:docMk/>
            <pc:sldMk cId="1174206557" sldId="317"/>
            <ac:spMk id="9" creationId="{00000000-0000-0000-0000-000000000000}"/>
          </ac:spMkLst>
        </pc:spChg>
        <pc:spChg chg="mod">
          <ac:chgData name="Chuck jee Chau (CSD)" userId="7aa7a09e-983f-4214-9e5a-071cbb678e81" providerId="ADAL" clId="{89C877F5-3E90-164E-B11B-D3A08120DB3B}" dt="2019-09-17T08:28:37.343" v="238" actId="1038"/>
          <ac:spMkLst>
            <pc:docMk/>
            <pc:sldMk cId="1174206557" sldId="317"/>
            <ac:spMk id="13" creationId="{00000000-0000-0000-0000-000000000000}"/>
          </ac:spMkLst>
        </pc:spChg>
        <pc:spChg chg="mod">
          <ac:chgData name="Chuck jee Chau (CSD)" userId="7aa7a09e-983f-4214-9e5a-071cbb678e81" providerId="ADAL" clId="{89C877F5-3E90-164E-B11B-D3A08120DB3B}" dt="2019-09-17T08:43:12.151" v="489" actId="20577"/>
          <ac:spMkLst>
            <pc:docMk/>
            <pc:sldMk cId="1174206557" sldId="317"/>
            <ac:spMk id="14" creationId="{00000000-0000-0000-0000-000000000000}"/>
          </ac:spMkLst>
        </pc:spChg>
        <pc:spChg chg="mod">
          <ac:chgData name="Chuck jee Chau (CSD)" userId="7aa7a09e-983f-4214-9e5a-071cbb678e81" providerId="ADAL" clId="{89C877F5-3E90-164E-B11B-D3A08120DB3B}" dt="2019-09-17T08:28:20.534" v="234" actId="1035"/>
          <ac:spMkLst>
            <pc:docMk/>
            <pc:sldMk cId="1174206557" sldId="317"/>
            <ac:spMk id="15" creationId="{00000000-0000-0000-0000-000000000000}"/>
          </ac:spMkLst>
        </pc:spChg>
        <pc:spChg chg="add del mod">
          <ac:chgData name="Chuck jee Chau (CSD)" userId="7aa7a09e-983f-4214-9e5a-071cbb678e81" providerId="ADAL" clId="{89C877F5-3E90-164E-B11B-D3A08120DB3B}" dt="2019-09-17T08:23:31.129" v="215" actId="478"/>
          <ac:spMkLst>
            <pc:docMk/>
            <pc:sldMk cId="1174206557" sldId="317"/>
            <ac:spMk id="16" creationId="{120C5D51-6560-4B45-808E-20B903FCA099}"/>
          </ac:spMkLst>
        </pc:spChg>
        <pc:spChg chg="add mod">
          <ac:chgData name="Chuck jee Chau (CSD)" userId="7aa7a09e-983f-4214-9e5a-071cbb678e81" providerId="ADAL" clId="{89C877F5-3E90-164E-B11B-D3A08120DB3B}" dt="2019-09-17T08:23:44.810" v="223" actId="1038"/>
          <ac:spMkLst>
            <pc:docMk/>
            <pc:sldMk cId="1174206557" sldId="317"/>
            <ac:spMk id="17" creationId="{2D9613DC-A413-1545-94F0-2FFF74242044}"/>
          </ac:spMkLst>
        </pc:spChg>
        <pc:spChg chg="add mod">
          <ac:chgData name="Chuck jee Chau (CSD)" userId="7aa7a09e-983f-4214-9e5a-071cbb678e81" providerId="ADAL" clId="{89C877F5-3E90-164E-B11B-D3A08120DB3B}" dt="2019-09-17T08:23:39.106" v="222" actId="1035"/>
          <ac:spMkLst>
            <pc:docMk/>
            <pc:sldMk cId="1174206557" sldId="317"/>
            <ac:spMk id="18" creationId="{A2C085D6-318A-7943-A987-00FD106E704A}"/>
          </ac:spMkLst>
        </pc:spChg>
        <pc:spChg chg="add mod">
          <ac:chgData name="Chuck jee Chau (CSD)" userId="7aa7a09e-983f-4214-9e5a-071cbb678e81" providerId="ADAL" clId="{89C877F5-3E90-164E-B11B-D3A08120DB3B}" dt="2019-09-17T08:31:59.850" v="297" actId="1076"/>
          <ac:spMkLst>
            <pc:docMk/>
            <pc:sldMk cId="1174206557" sldId="317"/>
            <ac:spMk id="19" creationId="{E8BAABE5-3712-934B-85B0-BDDDA6DE78FD}"/>
          </ac:spMkLst>
        </pc:spChg>
        <pc:graphicFrameChg chg="modGraphic">
          <ac:chgData name="Chuck jee Chau (CSD)" userId="7aa7a09e-983f-4214-9e5a-071cbb678e81" providerId="ADAL" clId="{89C877F5-3E90-164E-B11B-D3A08120DB3B}" dt="2019-09-17T08:23:19.700" v="208" actId="20577"/>
          <ac:graphicFrameMkLst>
            <pc:docMk/>
            <pc:sldMk cId="1174206557" sldId="317"/>
            <ac:graphicFrameMk id="11" creationId="{00000000-0000-0000-0000-000000000000}"/>
          </ac:graphicFrameMkLst>
        </pc:graphicFrameChg>
        <pc:graphicFrameChg chg="modGraphic">
          <ac:chgData name="Chuck jee Chau (CSD)" userId="7aa7a09e-983f-4214-9e5a-071cbb678e81" providerId="ADAL" clId="{89C877F5-3E90-164E-B11B-D3A08120DB3B}" dt="2019-09-17T08:23:21.859" v="212" actId="20577"/>
          <ac:graphicFrameMkLst>
            <pc:docMk/>
            <pc:sldMk cId="1174206557" sldId="317"/>
            <ac:graphicFrameMk id="12" creationId="{00000000-0000-0000-0000-000000000000}"/>
          </ac:graphicFrameMkLst>
        </pc:graphicFrameChg>
        <pc:cxnChg chg="add mod">
          <ac:chgData name="Chuck jee Chau (CSD)" userId="7aa7a09e-983f-4214-9e5a-071cbb678e81" providerId="ADAL" clId="{89C877F5-3E90-164E-B11B-D3A08120DB3B}" dt="2019-09-17T08:32:09.796" v="299" actId="14100"/>
          <ac:cxnSpMkLst>
            <pc:docMk/>
            <pc:sldMk cId="1174206557" sldId="317"/>
            <ac:cxnSpMk id="6" creationId="{A4BF1796-DBC4-3340-A92E-58B4FDAC12FE}"/>
          </ac:cxnSpMkLst>
        </pc:cxnChg>
        <pc:cxnChg chg="add mod">
          <ac:chgData name="Chuck jee Chau (CSD)" userId="7aa7a09e-983f-4214-9e5a-071cbb678e81" providerId="ADAL" clId="{89C877F5-3E90-164E-B11B-D3A08120DB3B}" dt="2019-09-17T08:32:03.844" v="298" actId="14100"/>
          <ac:cxnSpMkLst>
            <pc:docMk/>
            <pc:sldMk cId="1174206557" sldId="317"/>
            <ac:cxnSpMk id="20" creationId="{66828CC5-9BA7-5343-B8B9-51A011B66C35}"/>
          </ac:cxnSpMkLst>
        </pc:cxnChg>
      </pc:sldChg>
      <pc:sldChg chg="modSp">
        <pc:chgData name="Chuck jee Chau (CSD)" userId="7aa7a09e-983f-4214-9e5a-071cbb678e81" providerId="ADAL" clId="{89C877F5-3E90-164E-B11B-D3A08120DB3B}" dt="2019-09-17T08:43:04.008" v="479" actId="20577"/>
        <pc:sldMkLst>
          <pc:docMk/>
          <pc:sldMk cId="1148178541" sldId="318"/>
        </pc:sldMkLst>
        <pc:spChg chg="mod">
          <ac:chgData name="Chuck jee Chau (CSD)" userId="7aa7a09e-983f-4214-9e5a-071cbb678e81" providerId="ADAL" clId="{89C877F5-3E90-164E-B11B-D3A08120DB3B}" dt="2019-09-17T08:43:04.008" v="479" actId="20577"/>
          <ac:spMkLst>
            <pc:docMk/>
            <pc:sldMk cId="1148178541" sldId="318"/>
            <ac:spMk id="6" creationId="{00000000-0000-0000-0000-000000000000}"/>
          </ac:spMkLst>
        </pc:spChg>
        <pc:spChg chg="mod">
          <ac:chgData name="Chuck jee Chau (CSD)" userId="7aa7a09e-983f-4214-9e5a-071cbb678e81" providerId="ADAL" clId="{89C877F5-3E90-164E-B11B-D3A08120DB3B}" dt="2019-09-17T08:34:29.593" v="321" actId="20577"/>
          <ac:spMkLst>
            <pc:docMk/>
            <pc:sldMk cId="1148178541" sldId="318"/>
            <ac:spMk id="12" creationId="{00000000-0000-0000-0000-000000000000}"/>
          </ac:spMkLst>
        </pc:spChg>
      </pc:sldChg>
      <pc:sldChg chg="modSp">
        <pc:chgData name="Chuck jee Chau (CSD)" userId="7aa7a09e-983f-4214-9e5a-071cbb678e81" providerId="ADAL" clId="{89C877F5-3E90-164E-B11B-D3A08120DB3B}" dt="2019-09-17T08:40:42.363" v="427" actId="14100"/>
        <pc:sldMkLst>
          <pc:docMk/>
          <pc:sldMk cId="79758550" sldId="320"/>
        </pc:sldMkLst>
        <pc:spChg chg="mod">
          <ac:chgData name="Chuck jee Chau (CSD)" userId="7aa7a09e-983f-4214-9e5a-071cbb678e81" providerId="ADAL" clId="{89C877F5-3E90-164E-B11B-D3A08120DB3B}" dt="2019-09-17T08:37:49.805" v="375" actId="20577"/>
          <ac:spMkLst>
            <pc:docMk/>
            <pc:sldMk cId="79758550" sldId="320"/>
            <ac:spMk id="3" creationId="{00000000-0000-0000-0000-000000000000}"/>
          </ac:spMkLst>
        </pc:spChg>
        <pc:graphicFrameChg chg="mod modGraphic">
          <ac:chgData name="Chuck jee Chau (CSD)" userId="7aa7a09e-983f-4214-9e5a-071cbb678e81" providerId="ADAL" clId="{89C877F5-3E90-164E-B11B-D3A08120DB3B}" dt="2019-09-17T08:40:42.363" v="427" actId="14100"/>
          <ac:graphicFrameMkLst>
            <pc:docMk/>
            <pc:sldMk cId="79758550" sldId="320"/>
            <ac:graphicFrameMk id="6" creationId="{00000000-0000-0000-0000-000000000000}"/>
          </ac:graphicFrameMkLst>
        </pc:graphicFrameChg>
      </pc:sldChg>
      <pc:sldChg chg="addSp delSp">
        <pc:chgData name="Chuck jee Chau (CSD)" userId="7aa7a09e-983f-4214-9e5a-071cbb678e81" providerId="ADAL" clId="{89C877F5-3E90-164E-B11B-D3A08120DB3B}" dt="2019-09-17T10:11:39.461" v="525"/>
        <pc:sldMkLst>
          <pc:docMk/>
          <pc:sldMk cId="1686404273" sldId="322"/>
        </pc:sldMkLst>
        <pc:spChg chg="add">
          <ac:chgData name="Chuck jee Chau (CSD)" userId="7aa7a09e-983f-4214-9e5a-071cbb678e81" providerId="ADAL" clId="{89C877F5-3E90-164E-B11B-D3A08120DB3B}" dt="2019-09-17T10:11:39.461" v="525"/>
          <ac:spMkLst>
            <pc:docMk/>
            <pc:sldMk cId="1686404273" sldId="322"/>
            <ac:spMk id="6" creationId="{B29B1366-D391-054C-B437-48B17B479C4E}"/>
          </ac:spMkLst>
        </pc:spChg>
        <pc:spChg chg="del">
          <ac:chgData name="Chuck jee Chau (CSD)" userId="7aa7a09e-983f-4214-9e5a-071cbb678e81" providerId="ADAL" clId="{89C877F5-3E90-164E-B11B-D3A08120DB3B}" dt="2019-09-17T10:11:38.542" v="524" actId="478"/>
          <ac:spMkLst>
            <pc:docMk/>
            <pc:sldMk cId="1686404273" sldId="322"/>
            <ac:spMk id="11266" creationId="{00000000-0000-0000-0000-000000000000}"/>
          </ac:spMkLst>
        </pc:spChg>
      </pc:sldChg>
    </pc:docChg>
  </pc:docChgLst>
  <pc:docChgLst>
    <pc:chgData name="William Hui (IEG)" userId="S::kyhui@cuhk.edu.hk::07728535-8fdc-4325-b24f-20cc4d58a3a3" providerId="AD" clId="Web-{8EDD3453-1B5C-0B9C-B920-8C57A45CAB4C}"/>
    <pc:docChg chg="modSld">
      <pc:chgData name="William Hui (IEG)" userId="S::kyhui@cuhk.edu.hk::07728535-8fdc-4325-b24f-20cc4d58a3a3" providerId="AD" clId="Web-{8EDD3453-1B5C-0B9C-B920-8C57A45CAB4C}" dt="2019-09-20T02:21:30.540" v="4" actId="20577"/>
      <pc:docMkLst>
        <pc:docMk/>
      </pc:docMkLst>
      <pc:sldChg chg="modSp addCm">
        <pc:chgData name="William Hui (IEG)" userId="S::kyhui@cuhk.edu.hk::07728535-8fdc-4325-b24f-20cc4d58a3a3" providerId="AD" clId="Web-{8EDD3453-1B5C-0B9C-B920-8C57A45CAB4C}" dt="2019-09-20T02:21:30.540" v="3" actId="20577"/>
        <pc:sldMkLst>
          <pc:docMk/>
          <pc:sldMk cId="219770612" sldId="296"/>
        </pc:sldMkLst>
        <pc:spChg chg="mod">
          <ac:chgData name="William Hui (IEG)" userId="S::kyhui@cuhk.edu.hk::07728535-8fdc-4325-b24f-20cc4d58a3a3" providerId="AD" clId="Web-{8EDD3453-1B5C-0B9C-B920-8C57A45CAB4C}" dt="2019-09-20T02:21:30.540" v="3" actId="20577"/>
          <ac:spMkLst>
            <pc:docMk/>
            <pc:sldMk cId="219770612" sldId="296"/>
            <ac:spMk id="517123" creationId="{00000000-0000-0000-0000-000000000000}"/>
          </ac:spMkLst>
        </pc:spChg>
      </pc:sldChg>
    </pc:docChg>
  </pc:docChgLst>
  <pc:docChgLst>
    <pc:chgData name="William Hui (IEG)" userId="S::kyhui@cuhk.edu.hk::07728535-8fdc-4325-b24f-20cc4d58a3a3" providerId="AD" clId="Web-{D4DC6460-2C58-D0C8-DCD1-439EC274F491}"/>
    <pc:docChg chg="modSld">
      <pc:chgData name="William Hui (IEG)" userId="S::kyhui@cuhk.edu.hk::07728535-8fdc-4325-b24f-20cc4d58a3a3" providerId="AD" clId="Web-{D4DC6460-2C58-D0C8-DCD1-439EC274F491}" dt="2019-09-20T02:19:57.507" v="11" actId="20577"/>
      <pc:docMkLst>
        <pc:docMk/>
      </pc:docMkLst>
      <pc:sldChg chg="modSp">
        <pc:chgData name="William Hui (IEG)" userId="S::kyhui@cuhk.edu.hk::07728535-8fdc-4325-b24f-20cc4d58a3a3" providerId="AD" clId="Web-{D4DC6460-2C58-D0C8-DCD1-439EC274F491}" dt="2019-09-20T02:19:57.507" v="10" actId="20577"/>
        <pc:sldMkLst>
          <pc:docMk/>
          <pc:sldMk cId="219770612" sldId="296"/>
        </pc:sldMkLst>
        <pc:spChg chg="mod">
          <ac:chgData name="William Hui (IEG)" userId="S::kyhui@cuhk.edu.hk::07728535-8fdc-4325-b24f-20cc4d58a3a3" providerId="AD" clId="Web-{D4DC6460-2C58-D0C8-DCD1-439EC274F491}" dt="2019-09-20T02:19:57.507" v="10" actId="20577"/>
          <ac:spMkLst>
            <pc:docMk/>
            <pc:sldMk cId="219770612" sldId="296"/>
            <ac:spMk id="51712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39E7D-0933-49A8-85E9-DAA850E73190}" type="datetimeFigureOut">
              <a:rPr lang="en-US" smtClean="0"/>
              <a:pPr/>
              <a:t>9/25/19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993CB-FC2D-4E9E-AEBC-5A9FE389B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85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C9B9A-975C-46BF-9E10-71766046399C}" type="datetimeFigureOut">
              <a:rPr lang="en-US" smtClean="0"/>
              <a:pPr/>
              <a:t>9/25/19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8DB09-4D6E-4772-BB61-FE91E715B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9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97462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97462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066800"/>
            <a:ext cx="8991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7"/>
            <a:ext cx="8534400" cy="2898773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/>
              <a:t>Characters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72100" y="4186198"/>
            <a:ext cx="33909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6600" y="4186198"/>
            <a:ext cx="32004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3.1. Checking if a character is a digit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9" y="2133600"/>
            <a:ext cx="8845061" cy="123035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ASCII codes for digits are in the range [48-57], and there is no non-digit characters inside that range.</a:t>
            </a:r>
          </a:p>
          <a:p>
            <a:pPr lvl="1"/>
            <a:r>
              <a:rPr lang="en-US" dirty="0"/>
              <a:t>Note: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'0' !=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957854"/>
              </p:ext>
            </p:extLst>
          </p:nvPr>
        </p:nvGraphicFramePr>
        <p:xfrm>
          <a:off x="433507" y="1066800"/>
          <a:ext cx="8481893" cy="74168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762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ASCII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9400" y="3494048"/>
            <a:ext cx="42164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char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getchar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 (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&gt;=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48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&amp;&amp;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57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"A digit!\n"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else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"Not a digit!\n"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876800" y="3494048"/>
            <a:ext cx="42672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char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getchar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 (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&gt;=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'0'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&amp;&amp;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'9’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"A digit!\n"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else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"Not a digit!\n"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99000" y="5647730"/>
            <a:ext cx="303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This version is more readable.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834B56C9-696D-824C-9B95-30730B0B9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7781" y="3494048"/>
            <a:ext cx="307181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6F8F5188-84FB-5347-9557-60EB7D3AF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9619" y="3494048"/>
            <a:ext cx="307181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3896557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90600" y="4495800"/>
            <a:ext cx="7543800" cy="50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3.2. Checking if a character is an alphabet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819400"/>
            <a:ext cx="9045330" cy="990600"/>
          </a:xfrm>
        </p:spPr>
        <p:txBody>
          <a:bodyPr>
            <a:normAutofit/>
          </a:bodyPr>
          <a:lstStyle/>
          <a:p>
            <a:r>
              <a:rPr lang="en-US" sz="2400" dirty="0"/>
              <a:t>Uppercase and lowercase alphabets reside in two different ranges but they are arranged alphabetically within their respective range.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7200" y="3860800"/>
            <a:ext cx="84582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char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getchar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 ((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&gt;=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'A'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&amp;&amp;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'Z'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|| (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&gt;=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'a'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&amp;&amp;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'z’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))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"An alphabet!\n"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else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"Not an alphabet!\n"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807979"/>
              </p:ext>
            </p:extLst>
          </p:nvPr>
        </p:nvGraphicFramePr>
        <p:xfrm>
          <a:off x="431799" y="1066800"/>
          <a:ext cx="8481893" cy="74168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762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ASCII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612806"/>
              </p:ext>
            </p:extLst>
          </p:nvPr>
        </p:nvGraphicFramePr>
        <p:xfrm>
          <a:off x="433507" y="1905000"/>
          <a:ext cx="8481893" cy="74168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762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ASCII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D0CE2F54-2BB8-2E4D-BC14-D5E2E31B2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763" y="3860800"/>
            <a:ext cx="461963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5226431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14400" y="4648200"/>
            <a:ext cx="28956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3.3. Converting uppercase to lowercase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35" y="2743200"/>
            <a:ext cx="9045330" cy="990600"/>
          </a:xfrm>
        </p:spPr>
        <p:txBody>
          <a:bodyPr>
            <a:normAutofit/>
          </a:bodyPr>
          <a:lstStyle/>
          <a:p>
            <a:r>
              <a:rPr lang="en-US" sz="2400" dirty="0"/>
              <a:t>The difference between the ASCII codes of a lowercase and the corresponding uppercase letter is 32 (i.e.,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'a'-'A'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17500" y="3657600"/>
            <a:ext cx="4098254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char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getchar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 (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&gt;=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'A'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&amp;&amp;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'Z’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-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'A'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+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'a'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"Result = %c\n"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460933"/>
              </p:ext>
            </p:extLst>
          </p:nvPr>
        </p:nvGraphicFramePr>
        <p:xfrm>
          <a:off x="431799" y="1066800"/>
          <a:ext cx="8481893" cy="74168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762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ASCII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091230"/>
              </p:ext>
            </p:extLst>
          </p:nvPr>
        </p:nvGraphicFramePr>
        <p:xfrm>
          <a:off x="433507" y="1905000"/>
          <a:ext cx="8481893" cy="74168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762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ASCII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473700" y="4648200"/>
            <a:ext cx="19177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876800" y="3657600"/>
            <a:ext cx="42545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char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getchar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 (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&gt;=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'A'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&amp;&amp;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'Z’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+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32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"Result = %c\n"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7500" y="5791200"/>
            <a:ext cx="303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This version is more readable.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2D9613DC-A413-1545-94F0-2FFF74242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81" y="3657600"/>
            <a:ext cx="307181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A2C085D6-318A-7943-A987-00FD106E7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9619" y="3657600"/>
            <a:ext cx="307181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E8BAABE5-3712-934B-85B0-BDDDA6DE78FD}"/>
              </a:ext>
            </a:extLst>
          </p:cNvPr>
          <p:cNvSpPr txBox="1">
            <a:spLocks noChangeArrowheads="1"/>
          </p:cNvSpPr>
          <p:nvPr/>
        </p:nvSpPr>
        <p:spPr>
          <a:xfrm>
            <a:off x="411017" y="2518118"/>
            <a:ext cx="1677591" cy="3048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1600" dirty="0">
                <a:ea typeface="新細明體" pitchFamily="18" charset="-120"/>
                <a:cs typeface="Times New Roman" pitchFamily="18" charset="0"/>
              </a:rPr>
              <a:t>A difference of 32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A4BF1796-DBC4-3340-A92E-58B4FDAC12FE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088608" y="1730229"/>
            <a:ext cx="578392" cy="94028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66828CC5-9BA7-5343-B8B9-51A011B66C35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088608" y="2449538"/>
            <a:ext cx="323582" cy="2209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2065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/>
              <a:t>3.4. Additional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1982" y="2209800"/>
            <a:ext cx="8559800" cy="381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t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char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latin typeface="Consolas"/>
                <a:ea typeface="新細明體"/>
                <a:cs typeface="Consolas" panose="020B0609020204030204" pitchFamily="49" charset="0"/>
              </a:rPr>
              <a:t>ch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 = getchar();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/>
              <a:ea typeface="新細明體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if (</a:t>
            </a:r>
            <a:r>
              <a:rPr lang="en-US" altLang="zh-TW" sz="2000" b="0" dirty="0" err="1">
                <a:latin typeface="Consolas"/>
                <a:ea typeface="新細明體"/>
                <a:cs typeface="Consolas" panose="020B0609020204030204" pitchFamily="49" charset="0"/>
              </a:rPr>
              <a:t>ch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 &gt;= 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'a'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 &amp;&amp; ch &lt;= 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'z'</a:t>
            </a:r>
            <a:r>
              <a:rPr lang="en-US" altLang="zh-TW" sz="2000" b="0" dirty="0">
                <a:solidFill>
                  <a:srgbClr val="000000"/>
                </a:solidFill>
                <a:latin typeface="Consolas"/>
                <a:ea typeface="新細明體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00"/>
                </a:solidFill>
                <a:latin typeface="Consolas"/>
                <a:ea typeface="新細明體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solidFill>
                  <a:srgbClr val="000000"/>
                </a:solidFill>
                <a:latin typeface="Consolas"/>
                <a:ea typeface="新細明體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solidFill>
                  <a:srgbClr val="000000"/>
                </a:solidFill>
                <a:latin typeface="Consolas"/>
                <a:ea typeface="新細明體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chemeClr val="accent1"/>
                </a:solidFill>
                <a:latin typeface="Consolas"/>
                <a:ea typeface="新細明體"/>
                <a:cs typeface="Consolas" panose="020B0609020204030204" pitchFamily="49" charset="0"/>
              </a:rPr>
              <a:t>"%c is the %</a:t>
            </a:r>
            <a:r>
              <a:rPr lang="en-US" altLang="zh-TW" sz="2000" b="0" dirty="0" err="1">
                <a:solidFill>
                  <a:schemeClr val="accent1"/>
                </a:solidFill>
                <a:latin typeface="Consolas"/>
                <a:ea typeface="新細明體"/>
                <a:cs typeface="Consolas" panose="020B0609020204030204" pitchFamily="49" charset="0"/>
              </a:rPr>
              <a:t>dth</a:t>
            </a:r>
            <a:r>
              <a:rPr lang="en-US" altLang="zh-TW" sz="2000" b="0" dirty="0">
                <a:solidFill>
                  <a:schemeClr val="accent1"/>
                </a:solidFill>
                <a:latin typeface="Consolas"/>
                <a:ea typeface="新細明體"/>
                <a:cs typeface="Consolas" panose="020B0609020204030204" pitchFamily="49" charset="0"/>
              </a:rPr>
              <a:t> character\n"</a:t>
            </a:r>
            <a:r>
              <a:rPr lang="en-US" altLang="zh-TW" sz="2000" b="0" dirty="0">
                <a:solidFill>
                  <a:srgbClr val="000000"/>
                </a:solidFill>
                <a:latin typeface="Consolas"/>
                <a:ea typeface="新細明體"/>
                <a:cs typeface="Consolas" panose="020B0609020204030204" pitchFamily="49" charset="0"/>
              </a:rPr>
              <a:t>,ch,ch-</a:t>
            </a:r>
            <a:r>
              <a:rPr lang="en-US" altLang="zh-TW" sz="2000" b="0" dirty="0">
                <a:solidFill>
                  <a:schemeClr val="accent1"/>
                </a:solidFill>
                <a:latin typeface="Consolas"/>
                <a:ea typeface="新細明體"/>
                <a:cs typeface="Consolas" panose="020B0609020204030204" pitchFamily="49" charset="0"/>
              </a:rPr>
              <a:t>'a'</a:t>
            </a:r>
            <a:r>
              <a:rPr lang="en-US" altLang="zh-TW" sz="2000" b="0" dirty="0">
                <a:solidFill>
                  <a:srgbClr val="000000"/>
                </a:solidFill>
                <a:latin typeface="Consolas"/>
                <a:ea typeface="新細明體"/>
                <a:cs typeface="Consolas" panose="020B0609020204030204" pitchFamily="49" charset="0"/>
              </a:rPr>
              <a:t>+1);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00"/>
                </a:solidFill>
                <a:latin typeface="Consolas"/>
                <a:ea typeface="新細明體"/>
                <a:cs typeface="Consolas" panose="020B0609020204030204" pitchFamily="49" charset="0"/>
              </a:rPr>
              <a:t>} else if </a:t>
            </a:r>
            <a:r>
              <a:rPr lang="en-US" sz="2000" b="0" dirty="0">
                <a:latin typeface="Consolas"/>
                <a:ea typeface="新細明體"/>
                <a:cs typeface="Consolas" panose="020B0609020204030204" pitchFamily="49" charset="0"/>
              </a:rPr>
              <a:t>(</a:t>
            </a:r>
            <a:r>
              <a:rPr lang="en-US" sz="2000" b="0" dirty="0" err="1">
                <a:latin typeface="Consolas"/>
                <a:ea typeface="新細明體"/>
                <a:cs typeface="Consolas" panose="020B0609020204030204" pitchFamily="49" charset="0"/>
              </a:rPr>
              <a:t>ch</a:t>
            </a:r>
            <a:r>
              <a:rPr lang="en-US" sz="2000" b="0" dirty="0">
                <a:latin typeface="Consolas"/>
                <a:ea typeface="新細明體"/>
                <a:cs typeface="Consolas" panose="020B0609020204030204" pitchFamily="49" charset="0"/>
              </a:rPr>
              <a:t> &gt;= </a:t>
            </a:r>
            <a:r>
              <a:rPr lang="en-US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'A'</a:t>
            </a:r>
            <a:r>
              <a:rPr lang="en-US" sz="2000" b="0" dirty="0">
                <a:latin typeface="Consolas"/>
                <a:ea typeface="新細明體"/>
                <a:cs typeface="Consolas" panose="020B0609020204030204" pitchFamily="49" charset="0"/>
              </a:rPr>
              <a:t> &amp;&amp; </a:t>
            </a:r>
            <a:r>
              <a:rPr lang="en-US" sz="2000" b="0" dirty="0" err="1">
                <a:latin typeface="Consolas"/>
                <a:ea typeface="新細明體"/>
                <a:cs typeface="Consolas" panose="020B0609020204030204" pitchFamily="49" charset="0"/>
              </a:rPr>
              <a:t>ch</a:t>
            </a:r>
            <a:r>
              <a:rPr lang="en-US" sz="2000" b="0" dirty="0">
                <a:latin typeface="Consolas"/>
                <a:ea typeface="新細明體"/>
                <a:cs typeface="Consolas" panose="020B0609020204030204" pitchFamily="49" charset="0"/>
              </a:rPr>
              <a:t> &lt;= </a:t>
            </a:r>
            <a:r>
              <a:rPr lang="en-US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'Z'</a:t>
            </a:r>
            <a:r>
              <a:rPr lang="en-US" sz="2000" b="0" dirty="0">
                <a:solidFill>
                  <a:srgbClr val="000000"/>
                </a:solidFill>
                <a:latin typeface="Consolas"/>
                <a:ea typeface="新細明體"/>
                <a:cs typeface="Consolas" panose="020B0609020204030204" pitchFamily="49" charset="0"/>
              </a:rPr>
              <a:t>) {</a:t>
            </a:r>
            <a:endParaRPr lang="en-US" altLang="zh-TW" sz="2000" b="0" dirty="0">
              <a:latin typeface="Consolas"/>
              <a:ea typeface="新細明體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/>
                <a:ea typeface="新細明體"/>
                <a:cs typeface="Arial"/>
              </a:rPr>
              <a:t>    </a:t>
            </a:r>
            <a:r>
              <a:rPr lang="en-US" sz="2000" b="0" dirty="0" err="1">
                <a:latin typeface="Consolas"/>
                <a:ea typeface="新細明體" pitchFamily="18" charset="-120"/>
                <a:cs typeface="Arial"/>
              </a:rPr>
              <a:t>printf</a:t>
            </a:r>
            <a:r>
              <a:rPr lang="en-US" sz="2000" b="0" dirty="0">
                <a:latin typeface="Consolas"/>
                <a:ea typeface="新細明體" pitchFamily="18" charset="-120"/>
                <a:cs typeface="Arial"/>
              </a:rPr>
              <a:t>(</a:t>
            </a:r>
            <a:r>
              <a:rPr lang="en-US" sz="2000" b="0" dirty="0">
                <a:solidFill>
                  <a:schemeClr val="accent1"/>
                </a:solidFill>
                <a:latin typeface="Consolas"/>
                <a:ea typeface="新細明體" pitchFamily="18" charset="-120"/>
                <a:cs typeface="Arial"/>
              </a:rPr>
              <a:t>"%c is the %</a:t>
            </a:r>
            <a:r>
              <a:rPr lang="en-US" sz="2000" b="0" dirty="0" err="1">
                <a:solidFill>
                  <a:schemeClr val="accent1"/>
                </a:solidFill>
                <a:latin typeface="Consolas"/>
                <a:ea typeface="新細明體" pitchFamily="18" charset="-120"/>
                <a:cs typeface="Arial"/>
              </a:rPr>
              <a:t>dth</a:t>
            </a:r>
            <a:r>
              <a:rPr lang="en-US" sz="2000" b="0" dirty="0">
                <a:solidFill>
                  <a:schemeClr val="accent1"/>
                </a:solidFill>
                <a:latin typeface="Consolas"/>
                <a:ea typeface="新細明體" pitchFamily="18" charset="-120"/>
                <a:cs typeface="Arial"/>
              </a:rPr>
              <a:t> character\n"</a:t>
            </a:r>
            <a:r>
              <a:rPr lang="en-US" sz="2000" b="0" dirty="0">
                <a:solidFill>
                  <a:srgbClr val="000000"/>
                </a:solidFill>
                <a:latin typeface="Consolas"/>
                <a:ea typeface="新細明體" pitchFamily="18" charset="-120"/>
                <a:cs typeface="Arial"/>
              </a:rPr>
              <a:t>,ch,ch-</a:t>
            </a:r>
            <a:r>
              <a:rPr lang="en-US" sz="2000" b="0" dirty="0">
                <a:solidFill>
                  <a:schemeClr val="accent1"/>
                </a:solidFill>
                <a:latin typeface="Consolas"/>
                <a:ea typeface="新細明體" pitchFamily="18" charset="-120"/>
                <a:cs typeface="Arial"/>
              </a:rPr>
              <a:t>'A'</a:t>
            </a:r>
            <a:r>
              <a:rPr lang="en-US" sz="2000" b="0" dirty="0">
                <a:solidFill>
                  <a:srgbClr val="000000"/>
                </a:solidFill>
                <a:latin typeface="Consolas"/>
                <a:ea typeface="新細明體" pitchFamily="18" charset="-120"/>
                <a:cs typeface="Arial"/>
              </a:rPr>
              <a:t>+1</a:t>
            </a:r>
            <a:r>
              <a:rPr lang="en-US" sz="2000" b="0" dirty="0">
                <a:latin typeface="Consolas"/>
                <a:ea typeface="新細明體" pitchFamily="18" charset="-120"/>
                <a:cs typeface="Arial"/>
              </a:rPr>
              <a:t>);</a:t>
            </a:r>
            <a:endParaRPr lang="en-US" sz="2000" b="0" dirty="0">
              <a:latin typeface="Arial"/>
              <a:ea typeface="新細明體" pitchFamily="18" charset="-120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} else {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r>
              <a:rPr lang="en-US" sz="2000" b="0" dirty="0">
                <a:latin typeface="Consolas"/>
                <a:ea typeface="新細明體"/>
                <a:cs typeface="Arial"/>
              </a:rPr>
              <a:t>    </a:t>
            </a:r>
            <a:r>
              <a:rPr lang="en-US" sz="2000" b="0" dirty="0" err="1">
                <a:latin typeface="Consolas"/>
                <a:ea typeface="新細明體"/>
                <a:cs typeface="Arial"/>
              </a:rPr>
              <a:t>printf</a:t>
            </a:r>
            <a:r>
              <a:rPr lang="en-US" sz="2000" b="0" dirty="0">
                <a:latin typeface="Consolas"/>
                <a:ea typeface="新細明體"/>
                <a:cs typeface="Arial"/>
              </a:rPr>
              <a:t>(</a:t>
            </a:r>
            <a:r>
              <a:rPr lang="en-US" sz="2000" b="0" dirty="0">
                <a:solidFill>
                  <a:srgbClr val="3399FF"/>
                </a:solidFill>
                <a:latin typeface="Consolas"/>
                <a:ea typeface="新細明體"/>
                <a:cs typeface="Arial"/>
              </a:rPr>
              <a:t>"Not an alphabet.\n"</a:t>
            </a:r>
            <a:r>
              <a:rPr lang="en-US" sz="2000" b="0" dirty="0">
                <a:latin typeface="Consolas"/>
                <a:ea typeface="新細明體"/>
                <a:cs typeface="Arial"/>
              </a:rPr>
              <a:t>);</a:t>
            </a:r>
            <a:endParaRPr lang="en-US" sz="2000" b="0" dirty="0">
              <a:latin typeface="Arial"/>
              <a:ea typeface="新細明體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}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6635" y="1066800"/>
            <a:ext cx="9045330" cy="9906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400" dirty="0"/>
              <a:t>This example expects an alphabet character input and replies with the order of the character in the alphabet. It's not perfect though. How can you improve it? (Hint: 1st, 2nd, 3rd, 4th...)</a:t>
            </a:r>
            <a:endParaRPr lang="en-US" sz="2400" dirty="0">
              <a:cs typeface="Calibri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2209800"/>
            <a:ext cx="461963" cy="381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14817854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Characters representation in C Language</a:t>
            </a:r>
          </a:p>
          <a:p>
            <a:endParaRPr lang="en-US" dirty="0"/>
          </a:p>
          <a:p>
            <a:r>
              <a:rPr lang="en-US" dirty="0"/>
              <a:t>Reading/writing Characters</a:t>
            </a:r>
          </a:p>
          <a:p>
            <a:endParaRPr lang="en-US" dirty="0"/>
          </a:p>
          <a:p>
            <a:r>
              <a:rPr lang="en-US" dirty="0"/>
              <a:t>Character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6768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Appendix: Built-in Character-Related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to add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ctype.h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427757"/>
              </p:ext>
            </p:extLst>
          </p:nvPr>
        </p:nvGraphicFramePr>
        <p:xfrm>
          <a:off x="152400" y="1828802"/>
          <a:ext cx="8839200" cy="39979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536">
                <a:tc>
                  <a:txBody>
                    <a:bodyPr/>
                    <a:lstStyle/>
                    <a:p>
                      <a:r>
                        <a:rPr lang="en-US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</a:t>
                      </a:r>
                      <a:r>
                        <a:rPr lang="en-US" baseline="0" dirty="0"/>
                        <a:t>n (return 0 or 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446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isascii</a:t>
                      </a:r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I</a:t>
                      </a:r>
                      <a:r>
                        <a:rPr lang="en-US" dirty="0"/>
                        <a:t>f an integer</a:t>
                      </a:r>
                      <a:r>
                        <a:rPr lang="en-US" baseline="0" dirty="0"/>
                        <a:t> is in the range [0,127], return</a:t>
                      </a:r>
                      <a:r>
                        <a:rPr lang="en-US" sz="18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1 (true)</a:t>
                      </a:r>
                      <a:endParaRPr lang="en-US" baseline="0" dirty="0"/>
                    </a:p>
                    <a:p>
                      <a:r>
                        <a:rPr lang="en-US" baseline="0" dirty="0"/>
                        <a:t>Else, return</a:t>
                      </a:r>
                      <a:r>
                        <a:rPr lang="en-US" sz="18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0 (false)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446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isdigit</a:t>
                      </a:r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I</a:t>
                      </a:r>
                      <a:r>
                        <a:rPr lang="en-US" dirty="0"/>
                        <a:t>f an integer</a:t>
                      </a:r>
                      <a:r>
                        <a:rPr lang="en-US" baseline="0" dirty="0"/>
                        <a:t> is in the range [</a:t>
                      </a:r>
                      <a:r>
                        <a:rPr lang="en-US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'0'</a:t>
                      </a:r>
                      <a:r>
                        <a:rPr lang="en-US" baseline="0" dirty="0"/>
                        <a:t>, </a:t>
                      </a:r>
                      <a:r>
                        <a:rPr lang="en-US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'9'</a:t>
                      </a:r>
                      <a:r>
                        <a:rPr lang="en-US" baseline="0" dirty="0"/>
                        <a:t>], return</a:t>
                      </a:r>
                      <a:r>
                        <a:rPr lang="en-US" sz="18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1 (true)</a:t>
                      </a:r>
                      <a:endParaRPr lang="en-US" baseline="0" dirty="0"/>
                    </a:p>
                    <a:p>
                      <a:r>
                        <a:rPr lang="en-US" baseline="0" dirty="0"/>
                        <a:t>Else, return</a:t>
                      </a:r>
                      <a:r>
                        <a:rPr lang="en-US" sz="18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0 (false)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5446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islower</a:t>
                      </a:r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I</a:t>
                      </a:r>
                      <a:r>
                        <a:rPr lang="en-US" dirty="0"/>
                        <a:t>f an integer</a:t>
                      </a:r>
                      <a:r>
                        <a:rPr lang="en-US" baseline="0" dirty="0"/>
                        <a:t> is in the range [</a:t>
                      </a:r>
                      <a:r>
                        <a:rPr lang="en-US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'a'</a:t>
                      </a:r>
                      <a:r>
                        <a:rPr lang="en-US" baseline="0" dirty="0"/>
                        <a:t>, </a:t>
                      </a:r>
                      <a:r>
                        <a:rPr lang="en-US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'z'</a:t>
                      </a:r>
                      <a:r>
                        <a:rPr lang="en-US" baseline="0" dirty="0"/>
                        <a:t>], return</a:t>
                      </a:r>
                      <a:r>
                        <a:rPr lang="en-US" sz="18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1 (true)</a:t>
                      </a:r>
                      <a:endParaRPr lang="en-US" baseline="0" dirty="0"/>
                    </a:p>
                    <a:p>
                      <a:r>
                        <a:rPr lang="en-US" baseline="0" dirty="0"/>
                        <a:t>Else, return</a:t>
                      </a:r>
                      <a:r>
                        <a:rPr lang="en-US" sz="18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0 (false)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5446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isupper</a:t>
                      </a:r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I</a:t>
                      </a:r>
                      <a:r>
                        <a:rPr lang="en-US" dirty="0"/>
                        <a:t>f an integer</a:t>
                      </a:r>
                      <a:r>
                        <a:rPr lang="en-US" baseline="0" dirty="0"/>
                        <a:t> is in the range [</a:t>
                      </a:r>
                      <a:r>
                        <a:rPr lang="en-US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'A'</a:t>
                      </a:r>
                      <a:r>
                        <a:rPr lang="en-US" baseline="0" dirty="0"/>
                        <a:t>, </a:t>
                      </a:r>
                      <a:r>
                        <a:rPr lang="en-US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'Z'</a:t>
                      </a:r>
                      <a:r>
                        <a:rPr lang="en-US" baseline="0" dirty="0"/>
                        <a:t>], return</a:t>
                      </a:r>
                      <a:r>
                        <a:rPr lang="en-US" sz="18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1 (true)</a:t>
                      </a:r>
                      <a:endParaRPr lang="en-US" baseline="0" dirty="0"/>
                    </a:p>
                    <a:p>
                      <a:r>
                        <a:rPr lang="en-US" baseline="0" dirty="0"/>
                        <a:t>Else, return</a:t>
                      </a:r>
                      <a:r>
                        <a:rPr lang="en-US" sz="18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0 (false)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0638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isspace</a:t>
                      </a:r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an integer represents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 whitespace (space, t</a:t>
                      </a:r>
                      <a:r>
                        <a:rPr lang="en-US" baseline="0" dirty="0"/>
                        <a:t>ab, or newline) character, return</a:t>
                      </a:r>
                      <a:r>
                        <a:rPr lang="en-US" sz="18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1 (true)</a:t>
                      </a:r>
                      <a:endParaRPr lang="en-US" baseline="0" dirty="0"/>
                    </a:p>
                    <a:p>
                      <a:r>
                        <a:rPr lang="en-US" baseline="0" dirty="0"/>
                        <a:t>Else, return</a:t>
                      </a:r>
                      <a:r>
                        <a:rPr lang="en-US" sz="18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0 (false)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00250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prstClr val="black"/>
                </a:solidFill>
              </a:rPr>
              <a:t>Appendix: Built-in Character-Related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to add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ctype.h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784557"/>
              </p:ext>
            </p:extLst>
          </p:nvPr>
        </p:nvGraphicFramePr>
        <p:xfrm>
          <a:off x="140677" y="1828800"/>
          <a:ext cx="8850924" cy="37604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64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542">
                <a:tc>
                  <a:txBody>
                    <a:bodyPr/>
                    <a:lstStyle/>
                    <a:p>
                      <a:r>
                        <a:rPr lang="en-US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</a:t>
                      </a:r>
                      <a:r>
                        <a:rPr lang="en-US" baseline="0" dirty="0"/>
                        <a:t>n (return 0 or 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436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isalpha</a:t>
                      </a:r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the same as:</a:t>
                      </a:r>
                    </a:p>
                    <a:p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 </a:t>
                      </a:r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islower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(input) || </a:t>
                      </a:r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isupper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(input)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0077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isalnum</a:t>
                      </a:r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the same as:</a:t>
                      </a:r>
                    </a:p>
                    <a:p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 </a:t>
                      </a:r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islower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(input) || </a:t>
                      </a:r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isupper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(input) || </a:t>
                      </a:r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isdigit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(input)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496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tolower</a:t>
                      </a:r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I</a:t>
                      </a:r>
                      <a:r>
                        <a:rPr lang="en-US" dirty="0"/>
                        <a:t>f an integer</a:t>
                      </a:r>
                      <a:r>
                        <a:rPr lang="en-US" baseline="0" dirty="0"/>
                        <a:t> is in the range [</a:t>
                      </a:r>
                      <a:r>
                        <a:rPr lang="en-US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'A'</a:t>
                      </a:r>
                      <a:r>
                        <a:rPr lang="en-US" baseline="0" dirty="0"/>
                        <a:t>, </a:t>
                      </a:r>
                      <a:r>
                        <a:rPr lang="en-US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'Z'</a:t>
                      </a:r>
                      <a:r>
                        <a:rPr lang="en-US" baseline="0" dirty="0"/>
                        <a:t>], return</a:t>
                      </a:r>
                      <a:r>
                        <a:rPr lang="en-US" sz="18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lower-case</a:t>
                      </a:r>
                      <a:r>
                        <a:rPr lang="en-US" sz="1800" b="1" kern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representation of the input</a:t>
                      </a:r>
                    </a:p>
                    <a:p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Else, return the input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2981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toupper</a:t>
                      </a:r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I</a:t>
                      </a:r>
                      <a:r>
                        <a:rPr lang="en-US" dirty="0"/>
                        <a:t>f an integer</a:t>
                      </a:r>
                      <a:r>
                        <a:rPr lang="en-US" baseline="0" dirty="0"/>
                        <a:t> is in the range [</a:t>
                      </a:r>
                      <a:r>
                        <a:rPr lang="en-US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'a'</a:t>
                      </a:r>
                      <a:r>
                        <a:rPr lang="en-US" baseline="0" dirty="0"/>
                        <a:t>, </a:t>
                      </a:r>
                      <a:r>
                        <a:rPr lang="en-US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'z'</a:t>
                      </a:r>
                      <a:r>
                        <a:rPr lang="en-US" baseline="0" dirty="0"/>
                        <a:t>], return</a:t>
                      </a:r>
                      <a:r>
                        <a:rPr lang="en-US" sz="18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upper-case</a:t>
                      </a:r>
                      <a:r>
                        <a:rPr lang="en-US" sz="1800" b="1" kern="12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representation of the input</a:t>
                      </a:r>
                    </a:p>
                    <a:p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Else, return the input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5855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15400" cy="762000"/>
          </a:xfrm>
        </p:spPr>
        <p:txBody>
          <a:bodyPr>
            <a:noAutofit/>
          </a:bodyPr>
          <a:lstStyle/>
          <a:p>
            <a:r>
              <a:rPr lang="en-US" sz="2800" dirty="0"/>
              <a:t>Appendix: Built-in Character-Related Functions (Example)</a:t>
            </a:r>
            <a:endParaRPr lang="en-US" altLang="zh-TW" sz="2800" dirty="0">
              <a:ea typeface="新細明體" pitchFamily="18" charset="-12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57200" y="914400"/>
            <a:ext cx="8686800" cy="541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t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#include &lt;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stdio.h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#include &lt;</a:t>
            </a:r>
            <a:r>
              <a:rPr lang="en-US" altLang="zh-TW" sz="2000" b="0" dirty="0" err="1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ctype.h</a:t>
            </a:r>
            <a:r>
              <a:rPr lang="en-US" altLang="zh-TW" sz="2000" b="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int 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main(</a:t>
            </a:r>
            <a:r>
              <a:rPr lang="en-US" altLang="zh-TW" sz="2000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void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char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input =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getchar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 </a:t>
            </a:r>
            <a:r>
              <a:rPr lang="en-US" altLang="zh-TW" sz="2000" b="0" dirty="0" err="1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isdigit</a:t>
            </a:r>
            <a:r>
              <a:rPr lang="en-US" altLang="zh-TW" sz="2000" b="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(input)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)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"A digit\n"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    </a:t>
            </a:r>
            <a:r>
              <a:rPr lang="en-US" altLang="zh-TW" sz="2000" b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else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( </a:t>
            </a:r>
            <a:r>
              <a:rPr lang="en-US" altLang="zh-TW" sz="2000" b="0" err="1">
                <a:solidFill>
                  <a:srgbClr val="C00000"/>
                </a:solidFill>
                <a:latin typeface="Consolas"/>
                <a:ea typeface="新細明體"/>
                <a:cs typeface="Consolas" panose="020B0609020204030204" pitchFamily="49" charset="0"/>
              </a:rPr>
              <a:t>isupper</a:t>
            </a:r>
            <a:r>
              <a:rPr lang="en-US" altLang="zh-TW" sz="2000" b="0" dirty="0">
                <a:solidFill>
                  <a:srgbClr val="C00000"/>
                </a:solidFill>
                <a:latin typeface="Consolas"/>
                <a:ea typeface="新細明體"/>
                <a:cs typeface="Consolas" panose="020B0609020204030204" pitchFamily="49" charset="0"/>
              </a:rPr>
              <a:t>(input)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 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 err="1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tolower</a:t>
            </a:r>
            <a:r>
              <a:rPr lang="en-US" altLang="zh-TW" sz="2000" b="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(input)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"The lowercase of %c is %c.\n"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input,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}</a:t>
            </a:r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914400"/>
            <a:ext cx="461963" cy="541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16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29B1366-D391-054C-B437-48B17B479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0427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C: How to Program, 8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,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endParaRPr lang="en-US" dirty="0"/>
          </a:p>
          <a:p>
            <a:r>
              <a:rPr lang="en-US" dirty="0"/>
              <a:t>Chapter 8 C Characters and Strings</a:t>
            </a:r>
          </a:p>
          <a:p>
            <a:pPr lvl="1"/>
            <a:r>
              <a:rPr lang="en-US" dirty="0"/>
              <a:t>Sections 8.1 – 8.3: Fundamentals of Characters and Related Library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9326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Character Representation in C Language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Reading/Writing Characters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Character Operations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Appendix: Built-in Character-Related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1728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1. Introduction</a:t>
            </a:r>
            <a:endParaRPr lang="en-US" altLang="zh-TW" dirty="0">
              <a:latin typeface="Consolas" panose="020B0609020204030204" pitchFamily="49" charset="0"/>
              <a:ea typeface="新細明體" pitchFamily="18" charset="-120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2590800"/>
            <a:ext cx="8602662" cy="36798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A character (a </a:t>
            </a:r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char</a:t>
            </a:r>
            <a:r>
              <a:rPr lang="en-US" altLang="zh-TW" dirty="0">
                <a:ea typeface="新細明體" pitchFamily="18" charset="-120"/>
              </a:rPr>
              <a:t>-type value) is represented as an 8-bit integer that corresponds to the ASCII code of the character.</a:t>
            </a:r>
          </a:p>
          <a:p>
            <a:pPr eaLnBrk="1" hangingPunct="1"/>
            <a:endParaRPr lang="en-US" altLang="zh-TW" sz="2000" dirty="0"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A character constant (in a C source file) is </a:t>
            </a:r>
            <a:r>
              <a:rPr lang="en-US" altLang="zh-TW" u="sng" dirty="0">
                <a:ea typeface="新細明體" pitchFamily="18" charset="-120"/>
              </a:rPr>
              <a:t>enclosed by a single quote</a:t>
            </a:r>
            <a:r>
              <a:rPr lang="en-US" altLang="zh-TW" dirty="0">
                <a:ea typeface="新細明體" pitchFamily="18" charset="-120"/>
              </a:rPr>
              <a:t>.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'A' – This is a </a:t>
            </a:r>
            <a:r>
              <a:rPr lang="en-US" altLang="zh-TW" u="sng" dirty="0">
                <a:ea typeface="新細明體" pitchFamily="18" charset="-120"/>
              </a:rPr>
              <a:t>character</a:t>
            </a:r>
            <a:r>
              <a:rPr lang="en-US" altLang="zh-TW" dirty="0">
                <a:ea typeface="新細明體" pitchFamily="18" charset="-120"/>
              </a:rPr>
              <a:t>  (a value of type 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char</a:t>
            </a:r>
            <a:r>
              <a:rPr lang="en-US" altLang="zh-TW" dirty="0">
                <a:ea typeface="新細明體" pitchFamily="18" charset="-120"/>
              </a:rPr>
              <a:t>).</a:t>
            </a:r>
            <a:endParaRPr lang="en-US" altLang="zh-TW">
              <a:ea typeface="新細明體" pitchFamily="18" charset="-120"/>
              <a:cs typeface="Calibri"/>
            </a:endParaRPr>
          </a:p>
          <a:p>
            <a:pPr lvl="1"/>
            <a:r>
              <a:rPr lang="en-US" altLang="zh-TW" dirty="0">
                <a:ea typeface="新細明體"/>
              </a:rPr>
              <a:t>"A" – This is a </a:t>
            </a:r>
            <a:r>
              <a:rPr lang="en-US" altLang="zh-TW" u="sng" dirty="0">
                <a:ea typeface="新細明體"/>
              </a:rPr>
              <a:t>string</a:t>
            </a:r>
            <a:r>
              <a:rPr lang="en-US" altLang="zh-TW" dirty="0">
                <a:ea typeface="新細明體"/>
              </a:rPr>
              <a:t> with one character. (A string is a sequence of characters.)</a:t>
            </a:r>
            <a:endParaRPr lang="en-US" altLang="zh-TW" dirty="0">
              <a:ea typeface="新細明體"/>
              <a:cs typeface="Calibri"/>
            </a:endParaRPr>
          </a:p>
          <a:p>
            <a:pPr marL="457200" lvl="1" indent="0" eaLnBrk="1" hangingPunct="1">
              <a:buNone/>
            </a:pP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05200" y="1219200"/>
            <a:ext cx="1828800" cy="12954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1"/>
                </a:solidFill>
                <a:latin typeface="Consolas" pitchFamily="49" charset="0"/>
              </a:rPr>
              <a:t>char</a:t>
            </a:r>
            <a:r>
              <a:rPr lang="en-US" sz="2400" b="1" dirty="0">
                <a:latin typeface="Consolas" pitchFamily="49" charset="0"/>
              </a:rPr>
              <a:t> </a:t>
            </a:r>
            <a:r>
              <a:rPr lang="en-US" sz="2400" b="1" dirty="0" err="1">
                <a:latin typeface="Consolas" pitchFamily="49" charset="0"/>
              </a:rPr>
              <a:t>ch</a:t>
            </a:r>
            <a:r>
              <a:rPr lang="en-US" sz="2400" b="1" dirty="0">
                <a:latin typeface="Consolas" pitchFamily="49" charset="0"/>
              </a:rPr>
              <a:t>;</a:t>
            </a:r>
          </a:p>
          <a:p>
            <a:r>
              <a:rPr lang="en-US" sz="2400" b="1" dirty="0" err="1">
                <a:latin typeface="Consolas" pitchFamily="49" charset="0"/>
              </a:rPr>
              <a:t>ch</a:t>
            </a:r>
            <a:r>
              <a:rPr lang="en-US" sz="2400" b="1" dirty="0">
                <a:latin typeface="Consolas" pitchFamily="49" charset="0"/>
              </a:rPr>
              <a:t> = </a:t>
            </a:r>
            <a:r>
              <a:rPr lang="en-US" sz="2400" b="1" dirty="0">
                <a:solidFill>
                  <a:schemeClr val="accent5"/>
                </a:solidFill>
                <a:latin typeface="Consolas" pitchFamily="49" charset="0"/>
              </a:rPr>
              <a:t>'A'</a:t>
            </a:r>
            <a:r>
              <a:rPr lang="en-US" sz="2400" b="1" dirty="0">
                <a:latin typeface="Consolas" pitchFamily="49" charset="0"/>
              </a:rPr>
              <a:t>;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E77891-26C7-0047-9113-326C2005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061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814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46577"/>
              </p:ext>
            </p:extLst>
          </p:nvPr>
        </p:nvGraphicFramePr>
        <p:xfrm>
          <a:off x="1283494" y="990600"/>
          <a:ext cx="6705599" cy="5090160"/>
        </p:xfrm>
        <a:graphic>
          <a:graphicData uri="http://schemas.openxmlformats.org/drawingml/2006/table">
            <a:tbl>
              <a:tblPr/>
              <a:tblGrid>
                <a:gridCol w="609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1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8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6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78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6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1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1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1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45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3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NUL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BS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3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LF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VT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CR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3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ESC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3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3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3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3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@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3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70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5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83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[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\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_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`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83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83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83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Times New Roman" pitchFamily="18" charset="0"/>
                        </a:rPr>
                        <a:t>120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新細明體" pitchFamily="18" charset="-120"/>
                          <a:cs typeface="Consolas" panose="020B0609020204030204" pitchFamily="49" charset="0"/>
                        </a:rPr>
                        <a:t>DEL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279" name="Text Box 209"/>
          <p:cNvSpPr txBox="1">
            <a:spLocks noChangeArrowheads="1"/>
          </p:cNvSpPr>
          <p:nvPr/>
        </p:nvSpPr>
        <p:spPr bwMode="auto">
          <a:xfrm>
            <a:off x="3460750" y="168275"/>
            <a:ext cx="20842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1" lang="en-US" altLang="zh-TW" sz="3200" dirty="0">
                <a:latin typeface="+mj-lt"/>
                <a:ea typeface="新細明體" pitchFamily="18" charset="-120"/>
              </a:rPr>
              <a:t>ASCII Chart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C99999A-1ADA-7547-AB34-AC65A03E492F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6232525"/>
            <a:ext cx="4343400" cy="4572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>
                <a:ea typeface="新細明體" pitchFamily="18" charset="-120"/>
                <a:cs typeface="Times New Roman" pitchFamily="18" charset="0"/>
              </a:rPr>
              <a:t>For example, ASCII code of </a:t>
            </a:r>
            <a:r>
              <a:rPr kumimoji="1" lang="en-US" altLang="zh-TW" sz="2400" b="1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'A'</a:t>
            </a:r>
            <a:r>
              <a:rPr kumimoji="1" lang="en-US" altLang="zh-TW" sz="2400" dirty="0">
                <a:ea typeface="新細明體" pitchFamily="18" charset="-120"/>
                <a:cs typeface="Times New Roman" pitchFamily="18" charset="0"/>
              </a:rPr>
              <a:t> is 65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AB60A273-A840-4547-9ED0-E5CF6C7592D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953000" y="3733800"/>
            <a:ext cx="304800" cy="272732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14B65271-F8BE-7D49-9EE4-32337CA6E5EF}"/>
              </a:ext>
            </a:extLst>
          </p:cNvPr>
          <p:cNvSpPr/>
          <p:nvPr/>
        </p:nvSpPr>
        <p:spPr>
          <a:xfrm>
            <a:off x="8014855" y="1295400"/>
            <a:ext cx="228600" cy="1143000"/>
          </a:xfrm>
          <a:prstGeom prst="rightBrac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6E8A0C-AB0D-584B-A105-7D7C85C609C8}"/>
              </a:ext>
            </a:extLst>
          </p:cNvPr>
          <p:cNvSpPr txBox="1"/>
          <p:nvPr/>
        </p:nvSpPr>
        <p:spPr>
          <a:xfrm>
            <a:off x="8131134" y="1574512"/>
            <a:ext cx="1057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i="1" dirty="0"/>
              <a:t>Special</a:t>
            </a:r>
            <a:br>
              <a:rPr lang="en-GB" sz="1600" i="1" dirty="0"/>
            </a:br>
            <a:r>
              <a:rPr lang="en-GB" sz="1600" i="1" dirty="0"/>
              <a:t>characters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94CAA371-914E-F540-876A-FACBFD7F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80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ea typeface="新細明體" pitchFamily="18" charset="-120"/>
              </a:rPr>
              <a:t>Special characters shown in the previous slide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0668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tabLst>
                <a:tab pos="1028700" algn="l"/>
              </a:tabLst>
            </a:pPr>
            <a:r>
              <a:rPr lang="en-US" altLang="zh-TW" sz="2400" dirty="0">
                <a:ea typeface="新細明體" pitchFamily="18" charset="-120"/>
              </a:rPr>
              <a:t>							</a:t>
            </a:r>
            <a:r>
              <a:rPr lang="en-US" altLang="zh-TW" sz="2400" b="1" u="sng" dirty="0">
                <a:ea typeface="新細明體" pitchFamily="18" charset="-120"/>
              </a:rPr>
              <a:t>Escaped </a:t>
            </a:r>
          </a:p>
          <a:p>
            <a:pPr>
              <a:lnSpc>
                <a:spcPct val="80000"/>
              </a:lnSpc>
              <a:buNone/>
              <a:tabLst>
                <a:tab pos="1028700" algn="l"/>
              </a:tabLst>
            </a:pPr>
            <a:r>
              <a:rPr lang="en-US" altLang="zh-TW" sz="2400" b="1" u="sng" dirty="0">
                <a:ea typeface="新細明體" pitchFamily="18" charset="-120"/>
              </a:rPr>
              <a:t>Symbol</a:t>
            </a:r>
            <a:r>
              <a:rPr lang="en-US" altLang="zh-TW" sz="2400" b="1" dirty="0">
                <a:ea typeface="新細明體" pitchFamily="18" charset="-120"/>
              </a:rPr>
              <a:t>		</a:t>
            </a:r>
            <a:r>
              <a:rPr lang="en-US" altLang="zh-TW" sz="2400" b="1" u="sng" dirty="0">
                <a:ea typeface="新細明體" pitchFamily="18" charset="-120"/>
              </a:rPr>
              <a:t>ASCII</a:t>
            </a:r>
            <a:r>
              <a:rPr lang="en-US" altLang="zh-TW" sz="2400" dirty="0">
                <a:ea typeface="新細明體" pitchFamily="18" charset="-120"/>
              </a:rPr>
              <a:t>	</a:t>
            </a:r>
            <a:r>
              <a:rPr lang="en-US" altLang="zh-TW" sz="2400" b="1" u="sng" dirty="0">
                <a:ea typeface="新細明體" pitchFamily="18" charset="-120"/>
              </a:rPr>
              <a:t>Description</a:t>
            </a:r>
            <a:r>
              <a:rPr lang="en-US" altLang="zh-TW" sz="2400" b="1" dirty="0">
                <a:ea typeface="新細明體" pitchFamily="18" charset="-120"/>
              </a:rPr>
              <a:t> 		</a:t>
            </a:r>
            <a:r>
              <a:rPr lang="en-US" altLang="zh-TW" sz="2400" b="1" u="sng" dirty="0">
                <a:ea typeface="新細明體" pitchFamily="18" charset="-120"/>
              </a:rPr>
              <a:t>characters in C</a:t>
            </a:r>
          </a:p>
          <a:p>
            <a:pPr>
              <a:lnSpc>
                <a:spcPct val="80000"/>
              </a:lnSpc>
              <a:buNone/>
              <a:tabLst>
                <a:tab pos="1028700" algn="l"/>
              </a:tabLst>
            </a:pPr>
            <a:r>
              <a:rPr lang="en-US" altLang="zh-TW" sz="2400" b="1" dirty="0">
                <a:ea typeface="新細明體" pitchFamily="18" charset="-120"/>
              </a:rPr>
              <a:t>NUL		0	</a:t>
            </a:r>
            <a:r>
              <a:rPr lang="en-US" altLang="zh-TW" sz="2400" b="1" dirty="0">
                <a:solidFill>
                  <a:srgbClr val="0000FF"/>
                </a:solidFill>
                <a:ea typeface="新細明體" pitchFamily="18" charset="-120"/>
              </a:rPr>
              <a:t>null character		</a:t>
            </a:r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'\0'</a:t>
            </a:r>
          </a:p>
          <a:p>
            <a:pPr>
              <a:lnSpc>
                <a:spcPct val="80000"/>
              </a:lnSpc>
              <a:buNone/>
              <a:tabLst>
                <a:tab pos="1028700" algn="l"/>
              </a:tabLst>
            </a:pPr>
            <a:r>
              <a:rPr lang="en-US" altLang="zh-TW" sz="2400" dirty="0">
                <a:ea typeface="新細明體" pitchFamily="18" charset="-120"/>
              </a:rPr>
              <a:t>BEL		7	Bell (Cause a beep)</a:t>
            </a:r>
            <a:r>
              <a:rPr lang="en-US" altLang="zh-TW" sz="2400" b="1" dirty="0">
                <a:ea typeface="新細明體" pitchFamily="18" charset="-120"/>
              </a:rPr>
              <a:t>	</a:t>
            </a: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</a:rPr>
              <a:t>'\a'</a:t>
            </a:r>
          </a:p>
          <a:p>
            <a:pPr>
              <a:lnSpc>
                <a:spcPct val="80000"/>
              </a:lnSpc>
              <a:buNone/>
              <a:tabLst>
                <a:tab pos="1028700" algn="l"/>
              </a:tabLst>
            </a:pPr>
            <a:r>
              <a:rPr lang="en-US" altLang="zh-TW" sz="2400" dirty="0">
                <a:ea typeface="新細明體" pitchFamily="18" charset="-120"/>
              </a:rPr>
              <a:t>BS			8	Backspace</a:t>
            </a:r>
            <a:r>
              <a:rPr lang="en-US" altLang="zh-TW" sz="2400" b="1" dirty="0">
                <a:ea typeface="新細明體" pitchFamily="18" charset="-120"/>
              </a:rPr>
              <a:t>		</a:t>
            </a: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</a:rPr>
              <a:t>'\b'</a:t>
            </a:r>
          </a:p>
          <a:p>
            <a:pPr>
              <a:lnSpc>
                <a:spcPct val="80000"/>
              </a:lnSpc>
              <a:buNone/>
              <a:tabLst>
                <a:tab pos="1028700" algn="l"/>
              </a:tabLst>
            </a:pPr>
            <a:r>
              <a:rPr lang="en-US" altLang="zh-TW" sz="2400" b="1" dirty="0">
                <a:ea typeface="新細明體" pitchFamily="18" charset="-120"/>
              </a:rPr>
              <a:t>HT		9	</a:t>
            </a:r>
            <a:r>
              <a:rPr lang="en-US" altLang="zh-TW" sz="2400" b="1" dirty="0">
                <a:solidFill>
                  <a:srgbClr val="0000FF"/>
                </a:solidFill>
                <a:ea typeface="新細明體" pitchFamily="18" charset="-120"/>
              </a:rPr>
              <a:t>Horizontal Tab		</a:t>
            </a:r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'\t'</a:t>
            </a:r>
          </a:p>
          <a:p>
            <a:pPr>
              <a:lnSpc>
                <a:spcPct val="80000"/>
              </a:lnSpc>
              <a:buNone/>
              <a:tabLst>
                <a:tab pos="1028700" algn="l"/>
              </a:tabLst>
            </a:pPr>
            <a:r>
              <a:rPr lang="en-US" altLang="zh-TW" sz="2400" b="1" dirty="0">
                <a:ea typeface="新細明體" pitchFamily="18" charset="-120"/>
              </a:rPr>
              <a:t>LF			10	</a:t>
            </a:r>
            <a:r>
              <a:rPr lang="en-US" altLang="zh-TW" sz="2400" b="1" dirty="0">
                <a:solidFill>
                  <a:srgbClr val="0000FF"/>
                </a:solidFill>
                <a:ea typeface="新細明體" pitchFamily="18" charset="-120"/>
              </a:rPr>
              <a:t>Line feed (New line)	</a:t>
            </a:r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'\n'</a:t>
            </a:r>
          </a:p>
          <a:p>
            <a:pPr>
              <a:lnSpc>
                <a:spcPct val="80000"/>
              </a:lnSpc>
              <a:buNone/>
              <a:tabLst>
                <a:tab pos="1028700" algn="l"/>
              </a:tabLst>
            </a:pPr>
            <a:r>
              <a:rPr lang="en-US" altLang="zh-TW" sz="2400" dirty="0">
                <a:ea typeface="新細明體" pitchFamily="18" charset="-120"/>
              </a:rPr>
              <a:t>VT			11	Vertical Tab</a:t>
            </a:r>
            <a:r>
              <a:rPr lang="en-US" altLang="zh-TW" sz="2400" b="1" dirty="0">
                <a:ea typeface="新細明體" pitchFamily="18" charset="-120"/>
              </a:rPr>
              <a:t>		</a:t>
            </a: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</a:rPr>
              <a:t>'\v'</a:t>
            </a:r>
          </a:p>
          <a:p>
            <a:pPr>
              <a:lnSpc>
                <a:spcPct val="80000"/>
              </a:lnSpc>
              <a:buNone/>
              <a:tabLst>
                <a:tab pos="1028700" algn="l"/>
              </a:tabLst>
            </a:pPr>
            <a:r>
              <a:rPr lang="en-US" altLang="zh-TW" sz="2400" dirty="0">
                <a:ea typeface="新細明體" pitchFamily="18" charset="-120"/>
              </a:rPr>
              <a:t>FF			12	</a:t>
            </a:r>
            <a:r>
              <a:rPr lang="en-US" altLang="zh-TW" sz="2400" dirty="0" err="1">
                <a:ea typeface="新細明體" pitchFamily="18" charset="-120"/>
              </a:rPr>
              <a:t>Formfeed</a:t>
            </a:r>
            <a:r>
              <a:rPr lang="en-US" altLang="zh-TW" sz="2400" b="1" dirty="0">
                <a:ea typeface="新細明體" pitchFamily="18" charset="-120"/>
              </a:rPr>
              <a:t>		</a:t>
            </a: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</a:rPr>
              <a:t>'\f'</a:t>
            </a:r>
            <a:endParaRPr lang="en-US" altLang="zh-TW" sz="240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>
              <a:lnSpc>
                <a:spcPct val="80000"/>
              </a:lnSpc>
              <a:buNone/>
              <a:tabLst>
                <a:tab pos="1028700" algn="l"/>
              </a:tabLst>
            </a:pPr>
            <a:r>
              <a:rPr lang="en-US" altLang="zh-TW" sz="2400" dirty="0">
                <a:ea typeface="新細明體" pitchFamily="18" charset="-120"/>
              </a:rPr>
              <a:t>CR			13	Carriage Return</a:t>
            </a:r>
            <a:r>
              <a:rPr lang="en-US" altLang="zh-TW" sz="2400" b="1" dirty="0">
                <a:ea typeface="新細明體" pitchFamily="18" charset="-120"/>
              </a:rPr>
              <a:t>	</a:t>
            </a: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</a:rPr>
              <a:t>'\r'</a:t>
            </a:r>
          </a:p>
          <a:p>
            <a:pPr>
              <a:lnSpc>
                <a:spcPct val="80000"/>
              </a:lnSpc>
              <a:buNone/>
              <a:tabLst>
                <a:tab pos="1028700" algn="l"/>
              </a:tabLst>
            </a:pPr>
            <a:r>
              <a:rPr lang="en-US" altLang="zh-TW" sz="2400" dirty="0">
                <a:ea typeface="新細明體" pitchFamily="18" charset="-120"/>
              </a:rPr>
              <a:t>ESC		27	Escape	</a:t>
            </a:r>
            <a:r>
              <a:rPr lang="en-US" altLang="zh-TW" sz="2400" b="1" dirty="0">
                <a:ea typeface="新細明體" pitchFamily="18" charset="-120"/>
              </a:rPr>
              <a:t>		</a:t>
            </a:r>
          </a:p>
          <a:p>
            <a:pPr>
              <a:lnSpc>
                <a:spcPct val="80000"/>
              </a:lnSpc>
              <a:buNone/>
              <a:tabLst>
                <a:tab pos="1028700" algn="l"/>
              </a:tabLst>
            </a:pPr>
            <a:r>
              <a:rPr lang="en-US" altLang="zh-TW" sz="2400" b="1" dirty="0">
                <a:ea typeface="新細明體" pitchFamily="18" charset="-120"/>
              </a:rPr>
              <a:t>SP			32	</a:t>
            </a:r>
            <a:r>
              <a:rPr lang="en-US" altLang="zh-TW" sz="2400" b="1" dirty="0">
                <a:solidFill>
                  <a:srgbClr val="0000FF"/>
                </a:solidFill>
                <a:ea typeface="新細明體" pitchFamily="18" charset="-120"/>
              </a:rPr>
              <a:t>Space			</a:t>
            </a:r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' '</a:t>
            </a:r>
          </a:p>
          <a:p>
            <a:pPr>
              <a:lnSpc>
                <a:spcPct val="80000"/>
              </a:lnSpc>
              <a:buNone/>
              <a:tabLst>
                <a:tab pos="1028700" algn="l"/>
              </a:tabLst>
            </a:pPr>
            <a:r>
              <a:rPr lang="en-US" altLang="zh-TW" sz="2400" dirty="0">
                <a:ea typeface="新細明體" pitchFamily="18" charset="-120"/>
              </a:rPr>
              <a:t>DEL		127	Delete</a:t>
            </a:r>
            <a:endParaRPr lang="en-US" altLang="zh-TW" sz="2400" dirty="0">
              <a:latin typeface="Consolas" panose="020B0609020204030204" pitchFamily="49" charset="0"/>
              <a:ea typeface="新細明體" pitchFamily="18" charset="-12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9269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ea typeface="新細明體" pitchFamily="18" charset="-120"/>
              </a:rPr>
              <a:t>1.1. </a:t>
            </a:r>
            <a:r>
              <a:rPr lang="en-US" altLang="zh-TW" sz="4000" b="1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char</a:t>
            </a:r>
            <a:r>
              <a:rPr lang="en-US" altLang="zh-TW" sz="4000" dirty="0">
                <a:ea typeface="新細明體" pitchFamily="18" charset="-120"/>
              </a:rPr>
              <a:t>-type value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57200" y="990600"/>
            <a:ext cx="8686800" cy="384095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char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num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'A'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 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Assign the ASCII code of 'A' to </a:t>
            </a:r>
            <a:r>
              <a:rPr lang="en-US" altLang="zh-TW" sz="2000" b="0" dirty="0" err="1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endParaRPr lang="en-US" altLang="zh-TW" sz="2000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    // Same as writing:      </a:t>
            </a:r>
            <a:r>
              <a:rPr lang="en-US" altLang="zh-TW" sz="2000" b="0" dirty="0" err="1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65;	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num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All three lines output "A 65"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"%c %d\n"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"%c %d\n"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num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num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"%c %d\n"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65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65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990600"/>
            <a:ext cx="461963" cy="384095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205580" y="4954587"/>
            <a:ext cx="4747420" cy="1217613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b="1" dirty="0">
                <a:ea typeface="新細明體" pitchFamily="18" charset="-120"/>
                <a:cs typeface="Times New Roman" pitchFamily="18" charset="0"/>
              </a:rPr>
              <a:t>"%c"</a:t>
            </a:r>
            <a:r>
              <a:rPr kumimoji="1" lang="en-US" altLang="zh-TW" sz="2400" dirty="0">
                <a:ea typeface="新細明體" pitchFamily="18" charset="-120"/>
                <a:cs typeface="Times New Roman" pitchFamily="18" charset="0"/>
              </a:rPr>
              <a:t> tells </a:t>
            </a:r>
            <a:r>
              <a:rPr kumimoji="1" lang="en-US" altLang="zh-TW" sz="2400" b="1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kumimoji="1" lang="en-US" altLang="zh-TW" sz="2400" b="1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</a:t>
            </a:r>
            <a:r>
              <a:rPr kumimoji="1" lang="en-US" altLang="zh-TW" sz="2400" dirty="0">
                <a:ea typeface="新細明體" pitchFamily="18" charset="-120"/>
                <a:cs typeface="Times New Roman" pitchFamily="18" charset="0"/>
              </a:rPr>
              <a:t> to treat an integer as the ASCII code of a character and output the character.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 flipV="1">
            <a:off x="1828800" y="4688083"/>
            <a:ext cx="0" cy="26650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5072220" y="3733800"/>
            <a:ext cx="4087020" cy="16002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>
                <a:ea typeface="新細明體" pitchFamily="18" charset="-120"/>
                <a:cs typeface="Times New Roman" pitchFamily="18" charset="0"/>
              </a:rPr>
              <a:t>A character can be outputted as an integer or as a character depends on "how" we format its value.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81E1AE1D-3E63-9440-B102-150A1BF9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07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9" grpId="0" animBg="1"/>
      <p:bldP spid="11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2.1. Character Processing (Input)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reading one character at a time.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76326"/>
              </p:ext>
            </p:extLst>
          </p:nvPr>
        </p:nvGraphicFramePr>
        <p:xfrm>
          <a:off x="609600" y="1828800"/>
          <a:ext cx="8153400" cy="40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Function</a:t>
                      </a:r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input = </a:t>
                      </a:r>
                      <a:r>
                        <a:rPr lang="en-US" sz="2000" b="1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getchar</a:t>
                      </a:r>
                      <a:r>
                        <a:rPr lang="en-US" sz="20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</a:t>
                      </a:r>
                      <a:endParaRPr lang="en-US" sz="20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getchar</a:t>
                      </a:r>
                      <a:r>
                        <a:rPr lang="en-US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en-US" sz="2000" dirty="0"/>
                        <a:t> returns</a:t>
                      </a:r>
                      <a:r>
                        <a:rPr lang="en-US" sz="2000" baseline="0" dirty="0"/>
                        <a:t> one character.</a:t>
                      </a:r>
                    </a:p>
                    <a:p>
                      <a:endParaRPr lang="en-US" sz="2000" baseline="0" dirty="0"/>
                    </a:p>
                    <a:p>
                      <a:r>
                        <a:rPr lang="en-US" sz="2000" baseline="0" dirty="0"/>
                        <a:t>Note that, later in the course, we will use </a:t>
                      </a:r>
                      <a:r>
                        <a:rPr lang="en-US" sz="2000" b="1" u="none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2000" baseline="0" dirty="0"/>
                        <a:t> type to store the return value of </a:t>
                      </a:r>
                      <a:r>
                        <a:rPr lang="en-US" sz="2000" b="1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getchar</a:t>
                      </a:r>
                      <a:r>
                        <a:rPr lang="en-US" sz="20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en-US" sz="2000" baseline="0" dirty="0"/>
                        <a:t>.</a:t>
                      </a:r>
                    </a:p>
                    <a:p>
                      <a:endParaRPr lang="en-US" sz="2000" dirty="0"/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input;</a:t>
                      </a:r>
                    </a:p>
                    <a:p>
                      <a:r>
                        <a:rPr lang="en-US" sz="20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scanf</a:t>
                      </a:r>
                      <a:r>
                        <a:rPr lang="en-US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("%c", &amp;input);</a:t>
                      </a:r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scanf</a:t>
                      </a:r>
                      <a:r>
                        <a:rPr lang="en-US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("%c", ...) </a:t>
                      </a:r>
                      <a:r>
                        <a:rPr lang="en-US" sz="2000" dirty="0"/>
                        <a:t>when the  pattern </a:t>
                      </a:r>
                      <a:r>
                        <a:rPr 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"%c"</a:t>
                      </a:r>
                      <a:r>
                        <a:rPr lang="en-US" sz="20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sz="2000" dirty="0"/>
                        <a:t>appears,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="1" baseline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scanf</a:t>
                      </a:r>
                      <a:r>
                        <a:rPr lang="en-US" sz="2000" b="1" baseline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expects</a:t>
                      </a:r>
                      <a:r>
                        <a:rPr lang="en-US" sz="2000" baseline="0" dirty="0"/>
                        <a:t> an input of size one byte (i.e., char type).</a:t>
                      </a:r>
                    </a:p>
                    <a:p>
                      <a:endParaRPr lang="en-US" sz="2000" dirty="0"/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85626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2.2. Character Processing (Output)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Output: printing one character at 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949505"/>
              </p:ext>
            </p:extLst>
          </p:nvPr>
        </p:nvGraphicFramePr>
        <p:xfrm>
          <a:off x="609600" y="1828800"/>
          <a:ext cx="8153400" cy="30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Function</a:t>
                      </a:r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input = 'a';</a:t>
                      </a:r>
                    </a:p>
                    <a:p>
                      <a:r>
                        <a:rPr lang="en-US" sz="2000" b="1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putchar</a:t>
                      </a:r>
                      <a:r>
                        <a:rPr lang="en-US" sz="2000" b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(input);</a:t>
                      </a:r>
                      <a:endParaRPr lang="en-US" sz="20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putchar</a:t>
                      </a:r>
                      <a:r>
                        <a:rPr lang="en-US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en-US" sz="2000" dirty="0"/>
                        <a:t> expects</a:t>
                      </a:r>
                      <a:r>
                        <a:rPr lang="en-US" sz="2000" baseline="0" dirty="0"/>
                        <a:t> a number in [0, 255] and prints the corresponding character out.</a:t>
                      </a:r>
                    </a:p>
                    <a:p>
                      <a:endParaRPr lang="en-US" sz="2000" dirty="0"/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input = 'a';</a:t>
                      </a:r>
                    </a:p>
                    <a:p>
                      <a:r>
                        <a:rPr lang="en-US" sz="20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("%c", input);</a:t>
                      </a:r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("%c", ...) </a:t>
                      </a:r>
                      <a:r>
                        <a:rPr lang="en-US" sz="2000" dirty="0"/>
                        <a:t>when the  pattern </a:t>
                      </a:r>
                      <a:r>
                        <a:rPr 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"%c"</a:t>
                      </a:r>
                      <a:r>
                        <a:rPr lang="en-US" sz="2000" b="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sz="2000" dirty="0"/>
                        <a:t>appears,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="1" baseline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2000" b="1" baseline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expects</a:t>
                      </a:r>
                      <a:r>
                        <a:rPr lang="en-US" sz="2000" baseline="0" dirty="0"/>
                        <a:t> a number in the range [0, 255].</a:t>
                      </a:r>
                    </a:p>
                    <a:p>
                      <a:endParaRPr lang="en-US" sz="2000" dirty="0"/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60145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3. Character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characters are integers, we can apply </a:t>
            </a:r>
          </a:p>
          <a:p>
            <a:pPr lvl="1"/>
            <a:r>
              <a:rPr lang="en-US" dirty="0"/>
              <a:t>arithmetic operations (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dirty="0"/>
              <a:t>), and </a:t>
            </a:r>
          </a:p>
          <a:p>
            <a:pPr lvl="1"/>
            <a:r>
              <a:rPr lang="en-US" dirty="0"/>
              <a:t>relational operations (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&gt;=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-US" dirty="0"/>
              <a:t>, etc.)</a:t>
            </a:r>
          </a:p>
          <a:p>
            <a:pPr marL="457200" lvl="1" indent="0">
              <a:buNone/>
            </a:pPr>
            <a:r>
              <a:rPr lang="en-US" sz="2800" dirty="0"/>
              <a:t>on characters.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6432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18"/>
  <p:tag name="DEFAULTHEIGHT" val="3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5533</TotalTime>
  <Words>1493</Words>
  <Application>Microsoft Macintosh PowerPoint</Application>
  <PresentationFormat>On-screen Show (4:3)</PresentationFormat>
  <Paragraphs>512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Arial</vt:lpstr>
      <vt:lpstr>Wingdings</vt:lpstr>
      <vt:lpstr>Consolas</vt:lpstr>
      <vt:lpstr>Office Theme</vt:lpstr>
      <vt:lpstr>Characters</vt:lpstr>
      <vt:lpstr>Outline</vt:lpstr>
      <vt:lpstr>1. Introduction</vt:lpstr>
      <vt:lpstr>PowerPoint Presentation</vt:lpstr>
      <vt:lpstr>Special characters shown in the previous slide</vt:lpstr>
      <vt:lpstr>1.1. char-type value</vt:lpstr>
      <vt:lpstr>2.1. Character Processing (Input)</vt:lpstr>
      <vt:lpstr>2.2. Character Processing (Output)</vt:lpstr>
      <vt:lpstr>3. Character Operations</vt:lpstr>
      <vt:lpstr>3.1. Checking if a character is a digit</vt:lpstr>
      <vt:lpstr>3.2. Checking if a character is an alphabet</vt:lpstr>
      <vt:lpstr>3.3. Converting uppercase to lowercase</vt:lpstr>
      <vt:lpstr>3.4. Additional Example</vt:lpstr>
      <vt:lpstr>Summary</vt:lpstr>
      <vt:lpstr>Appendix: Built-in Character-Related Functions</vt:lpstr>
      <vt:lpstr>Appendix: Built-in Character-Related Functions</vt:lpstr>
      <vt:lpstr>Appendix: Built-in Character-Related Functions (Example)</vt:lpstr>
      <vt:lpstr>Reading Assignment</vt:lpstr>
    </vt:vector>
  </TitlesOfParts>
  <Manager/>
  <Company>CUHK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ENGG1110: Characters</dc:title>
  <dc:subject/>
  <dc:creator/>
  <cp:keywords/>
  <dc:description/>
  <cp:lastModifiedBy>Chuck jee Chau (CSD)</cp:lastModifiedBy>
  <cp:revision>307</cp:revision>
  <dcterms:created xsi:type="dcterms:W3CDTF">2011-07-19T12:51:33Z</dcterms:created>
  <dcterms:modified xsi:type="dcterms:W3CDTF">2019-09-25T02:50:47Z</dcterms:modified>
  <cp:category/>
</cp:coreProperties>
</file>