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94" r:id="rId4"/>
    <p:sldId id="299" r:id="rId5"/>
    <p:sldId id="295" r:id="rId6"/>
    <p:sldId id="296" r:id="rId7"/>
    <p:sldId id="298" r:id="rId8"/>
    <p:sldId id="300" r:id="rId9"/>
    <p:sldId id="327" r:id="rId10"/>
    <p:sldId id="303" r:id="rId11"/>
    <p:sldId id="306" r:id="rId12"/>
    <p:sldId id="326" r:id="rId13"/>
    <p:sldId id="334" r:id="rId14"/>
    <p:sldId id="336" r:id="rId15"/>
    <p:sldId id="335" r:id="rId16"/>
    <p:sldId id="337" r:id="rId17"/>
    <p:sldId id="318" r:id="rId18"/>
    <p:sldId id="319" r:id="rId19"/>
    <p:sldId id="320" r:id="rId20"/>
    <p:sldId id="321" r:id="rId21"/>
    <p:sldId id="333" r:id="rId22"/>
    <p:sldId id="324" r:id="rId23"/>
    <p:sldId id="292" r:id="rId24"/>
    <p:sldId id="332" r:id="rId25"/>
    <p:sldId id="338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ck-jee Chau" initials="CCJ" lastIdx="2" clrIdx="0">
    <p:extLst>
      <p:ext uri="{19B8F6BF-5375-455C-9EA6-DF929625EA0E}">
        <p15:presenceInfo xmlns:p15="http://schemas.microsoft.com/office/powerpoint/2012/main" userId="Chuck-jee Ch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4F81BD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3D511-5602-F281-EE2A-90F239281ADA}" v="1" dt="2021-09-27T07:57:48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m Pan Chui, Dr. (CSD)" userId="S::ypchui@cuhk.edu.hk::06f431c5-cc1a-4439-a61b-5f3af947c103" providerId="AD" clId="Web-{CB721996-F420-5C46-762F-9C64A122D0FE}"/>
    <pc:docChg chg="modSld">
      <pc:chgData name="Yim Pan Chui, Dr. (CSD)" userId="S::ypchui@cuhk.edu.hk::06f431c5-cc1a-4439-a61b-5f3af947c103" providerId="AD" clId="Web-{CB721996-F420-5C46-762F-9C64A122D0FE}" dt="2019-09-21T15:03:03.196" v="27" actId="20577"/>
      <pc:docMkLst>
        <pc:docMk/>
      </pc:docMkLst>
      <pc:sldChg chg="modSp">
        <pc:chgData name="Yim Pan Chui, Dr. (CSD)" userId="S::ypchui@cuhk.edu.hk::06f431c5-cc1a-4439-a61b-5f3af947c103" providerId="AD" clId="Web-{CB721996-F420-5C46-762F-9C64A122D0FE}" dt="2019-09-21T15:03:03.196" v="27" actId="20577"/>
        <pc:sldMkLst>
          <pc:docMk/>
          <pc:sldMk cId="2103136182" sldId="333"/>
        </pc:sldMkLst>
        <pc:spChg chg="mod">
          <ac:chgData name="Yim Pan Chui, Dr. (CSD)" userId="S::ypchui@cuhk.edu.hk::06f431c5-cc1a-4439-a61b-5f3af947c103" providerId="AD" clId="Web-{CB721996-F420-5C46-762F-9C64A122D0FE}" dt="2019-09-21T15:03:03.196" v="27" actId="20577"/>
          <ac:spMkLst>
            <pc:docMk/>
            <pc:sldMk cId="2103136182" sldId="333"/>
            <ac:spMk id="32775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38F99807-84D1-776D-C781-AAC74A575FBA}"/>
    <pc:docChg chg="addSld sldOrd">
      <pc:chgData name="William Hui (IEG)" userId="S::kyhui@cuhk.edu.hk::07728535-8fdc-4325-b24f-20cc4d58a3a3" providerId="AD" clId="Web-{38F99807-84D1-776D-C781-AAC74A575FBA}" dt="2019-08-31T10:49:47.863" v="1"/>
      <pc:docMkLst>
        <pc:docMk/>
      </pc:docMkLst>
      <pc:sldChg chg="add ord">
        <pc:chgData name="William Hui (IEG)" userId="S::kyhui@cuhk.edu.hk::07728535-8fdc-4325-b24f-20cc4d58a3a3" providerId="AD" clId="Web-{38F99807-84D1-776D-C781-AAC74A575FBA}" dt="2019-08-31T10:49:47.863" v="1"/>
        <pc:sldMkLst>
          <pc:docMk/>
          <pc:sldMk cId="15670756" sldId="338"/>
        </pc:sldMkLst>
      </pc:sldChg>
    </pc:docChg>
  </pc:docChgLst>
  <pc:docChgLst>
    <pc:chgData name="Marco Ho (IEG)" userId="12259f2b-657e-43df-ac17-e4914e2efdc8" providerId="ADAL" clId="{963F1753-EA9F-F74E-B8BA-D49CFB65B7B8}"/>
    <pc:docChg chg="undo redo custSel modSld">
      <pc:chgData name="Marco Ho (IEG)" userId="12259f2b-657e-43df-ac17-e4914e2efdc8" providerId="ADAL" clId="{963F1753-EA9F-F74E-B8BA-D49CFB65B7B8}" dt="2021-09-24T16:13:56.914" v="95" actId="403"/>
      <pc:docMkLst>
        <pc:docMk/>
      </pc:docMkLst>
      <pc:sldChg chg="modSp mod">
        <pc:chgData name="Marco Ho (IEG)" userId="12259f2b-657e-43df-ac17-e4914e2efdc8" providerId="ADAL" clId="{963F1753-EA9F-F74E-B8BA-D49CFB65B7B8}" dt="2021-09-24T16:13:56.914" v="95" actId="403"/>
        <pc:sldMkLst>
          <pc:docMk/>
          <pc:sldMk cId="683733156" sldId="319"/>
        </pc:sldMkLst>
        <pc:spChg chg="mod">
          <ac:chgData name="Marco Ho (IEG)" userId="12259f2b-657e-43df-ac17-e4914e2efdc8" providerId="ADAL" clId="{963F1753-EA9F-F74E-B8BA-D49CFB65B7B8}" dt="2021-09-24T16:13:56.914" v="95" actId="403"/>
          <ac:spMkLst>
            <pc:docMk/>
            <pc:sldMk cId="683733156" sldId="319"/>
            <ac:spMk id="30724" creationId="{00000000-0000-0000-0000-000000000000}"/>
          </ac:spMkLst>
        </pc:spChg>
      </pc:sldChg>
      <pc:sldChg chg="addSp delSp modSp mod">
        <pc:chgData name="Marco Ho (IEG)" userId="12259f2b-657e-43df-ac17-e4914e2efdc8" providerId="ADAL" clId="{963F1753-EA9F-F74E-B8BA-D49CFB65B7B8}" dt="2021-09-24T16:13:34.556" v="93" actId="207"/>
        <pc:sldMkLst>
          <pc:docMk/>
          <pc:sldMk cId="3989254405" sldId="335"/>
        </pc:sldMkLst>
        <pc:spChg chg="mod">
          <ac:chgData name="Marco Ho (IEG)" userId="12259f2b-657e-43df-ac17-e4914e2efdc8" providerId="ADAL" clId="{963F1753-EA9F-F74E-B8BA-D49CFB65B7B8}" dt="2021-09-24T16:11:43.754" v="84" actId="1035"/>
          <ac:spMkLst>
            <pc:docMk/>
            <pc:sldMk cId="3989254405" sldId="335"/>
            <ac:spMk id="2" creationId="{00000000-0000-0000-0000-000000000000}"/>
          </ac:spMkLst>
        </pc:spChg>
        <pc:spChg chg="add del mod">
          <ac:chgData name="Marco Ho (IEG)" userId="12259f2b-657e-43df-ac17-e4914e2efdc8" providerId="ADAL" clId="{963F1753-EA9F-F74E-B8BA-D49CFB65B7B8}" dt="2021-09-24T16:09:19.817" v="3"/>
          <ac:spMkLst>
            <pc:docMk/>
            <pc:sldMk cId="3989254405" sldId="335"/>
            <ac:spMk id="3" creationId="{41AFD889-6A93-BE4A-820F-A9A080F3ECA0}"/>
          </ac:spMkLst>
        </pc:spChg>
        <pc:spChg chg="add del mod">
          <ac:chgData name="Marco Ho (IEG)" userId="12259f2b-657e-43df-ac17-e4914e2efdc8" providerId="ADAL" clId="{963F1753-EA9F-F74E-B8BA-D49CFB65B7B8}" dt="2021-09-24T16:09:40.211" v="9" actId="478"/>
          <ac:spMkLst>
            <pc:docMk/>
            <pc:sldMk cId="3989254405" sldId="335"/>
            <ac:spMk id="4" creationId="{2D95BC3A-C61D-0648-BE99-E16BEAE39A89}"/>
          </ac:spMkLst>
        </pc:spChg>
        <pc:spChg chg="mod">
          <ac:chgData name="Marco Ho (IEG)" userId="12259f2b-657e-43df-ac17-e4914e2efdc8" providerId="ADAL" clId="{963F1753-EA9F-F74E-B8BA-D49CFB65B7B8}" dt="2021-09-24T16:11:39.936" v="82" actId="1076"/>
          <ac:spMkLst>
            <pc:docMk/>
            <pc:sldMk cId="3989254405" sldId="335"/>
            <ac:spMk id="7" creationId="{EFACEBCD-F45A-D543-8F51-5A3A1709ABC6}"/>
          </ac:spMkLst>
        </pc:spChg>
        <pc:spChg chg="add mod">
          <ac:chgData name="Marco Ho (IEG)" userId="12259f2b-657e-43df-ac17-e4914e2efdc8" providerId="ADAL" clId="{963F1753-EA9F-F74E-B8BA-D49CFB65B7B8}" dt="2021-09-24T16:09:36.790" v="8"/>
          <ac:spMkLst>
            <pc:docMk/>
            <pc:sldMk cId="3989254405" sldId="335"/>
            <ac:spMk id="10" creationId="{717F094D-AC5C-7541-A344-58843A8CFDF1}"/>
          </ac:spMkLst>
        </pc:spChg>
        <pc:spChg chg="add mod">
          <ac:chgData name="Marco Ho (IEG)" userId="12259f2b-657e-43df-ac17-e4914e2efdc8" providerId="ADAL" clId="{963F1753-EA9F-F74E-B8BA-D49CFB65B7B8}" dt="2021-09-24T16:10:56.413" v="61"/>
          <ac:spMkLst>
            <pc:docMk/>
            <pc:sldMk cId="3989254405" sldId="335"/>
            <ac:spMk id="11" creationId="{7B60CE5E-4EB4-464B-BAF8-B401300735F6}"/>
          </ac:spMkLst>
        </pc:spChg>
        <pc:spChg chg="add del mod">
          <ac:chgData name="Marco Ho (IEG)" userId="12259f2b-657e-43df-ac17-e4914e2efdc8" providerId="ADAL" clId="{963F1753-EA9F-F74E-B8BA-D49CFB65B7B8}" dt="2021-09-24T16:12:11.688" v="90" actId="20577"/>
          <ac:spMkLst>
            <pc:docMk/>
            <pc:sldMk cId="3989254405" sldId="335"/>
            <ac:spMk id="11268" creationId="{00000000-0000-0000-0000-000000000000}"/>
          </ac:spMkLst>
        </pc:spChg>
        <pc:spChg chg="mod">
          <ac:chgData name="Marco Ho (IEG)" userId="12259f2b-657e-43df-ac17-e4914e2efdc8" providerId="ADAL" clId="{963F1753-EA9F-F74E-B8BA-D49CFB65B7B8}" dt="2021-09-24T16:13:34.556" v="93" actId="207"/>
          <ac:spMkLst>
            <pc:docMk/>
            <pc:sldMk cId="3989254405" sldId="335"/>
            <ac:spMk id="11269" creationId="{00000000-0000-0000-0000-000000000000}"/>
          </ac:spMkLst>
        </pc:spChg>
      </pc:sldChg>
      <pc:sldChg chg="modSp mod">
        <pc:chgData name="Marco Ho (IEG)" userId="12259f2b-657e-43df-ac17-e4914e2efdc8" providerId="ADAL" clId="{963F1753-EA9F-F74E-B8BA-D49CFB65B7B8}" dt="2021-09-24T16:12:02.239" v="89"/>
        <pc:sldMkLst>
          <pc:docMk/>
          <pc:sldMk cId="4294559465" sldId="337"/>
        </pc:sldMkLst>
        <pc:spChg chg="mod">
          <ac:chgData name="Marco Ho (IEG)" userId="12259f2b-657e-43df-ac17-e4914e2efdc8" providerId="ADAL" clId="{963F1753-EA9F-F74E-B8BA-D49CFB65B7B8}" dt="2021-09-24T16:12:02.239" v="89"/>
          <ac:spMkLst>
            <pc:docMk/>
            <pc:sldMk cId="4294559465" sldId="337"/>
            <ac:spMk id="11268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79BD0336-35EB-E6A0-DBEB-A5BAB968DE36}"/>
    <pc:docChg chg="modSld">
      <pc:chgData name="William Hui (IEG)" userId="S::kyhui@cuhk.edu.hk::07728535-8fdc-4325-b24f-20cc4d58a3a3" providerId="AD" clId="Web-{79BD0336-35EB-E6A0-DBEB-A5BAB968DE36}" dt="2019-08-24T12:37:20.609" v="1" actId="20577"/>
      <pc:docMkLst>
        <pc:docMk/>
      </pc:docMkLst>
      <pc:sldChg chg="modSp">
        <pc:chgData name="William Hui (IEG)" userId="S::kyhui@cuhk.edu.hk::07728535-8fdc-4325-b24f-20cc4d58a3a3" providerId="AD" clId="Web-{79BD0336-35EB-E6A0-DBEB-A5BAB968DE36}" dt="2019-08-24T12:37:20.609" v="1" actId="20577"/>
        <pc:sldMkLst>
          <pc:docMk/>
          <pc:sldMk cId="1153119513" sldId="303"/>
        </pc:sldMkLst>
        <pc:spChg chg="mod">
          <ac:chgData name="William Hui (IEG)" userId="S::kyhui@cuhk.edu.hk::07728535-8fdc-4325-b24f-20cc4d58a3a3" providerId="AD" clId="Web-{79BD0336-35EB-E6A0-DBEB-A5BAB968DE36}" dt="2019-08-24T12:37:20.609" v="1" actId="20577"/>
          <ac:spMkLst>
            <pc:docMk/>
            <pc:sldMk cId="1153119513" sldId="303"/>
            <ac:spMk id="15363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4FCD5BAD-EC23-8046-9EDB-E699CF89E817}"/>
    <pc:docChg chg="undo redo custSel modSld sldOrd">
      <pc:chgData name="Chuck jee Chau (CSD)" userId="7aa7a09e-983f-4214-9e5a-071cbb678e81" providerId="ADAL" clId="{4FCD5BAD-EC23-8046-9EDB-E699CF89E817}" dt="2019-09-30T10:35:34.300" v="849" actId="1592"/>
      <pc:docMkLst>
        <pc:docMk/>
      </pc:docMkLst>
      <pc:sldChg chg="modSp">
        <pc:chgData name="Chuck jee Chau (CSD)" userId="7aa7a09e-983f-4214-9e5a-071cbb678e81" providerId="ADAL" clId="{4FCD5BAD-EC23-8046-9EDB-E699CF89E817}" dt="2019-09-17T08:57:38.233" v="253" actId="403"/>
        <pc:sldMkLst>
          <pc:docMk/>
          <pc:sldMk cId="452717289" sldId="257"/>
        </pc:sldMkLst>
        <pc:spChg chg="mod">
          <ac:chgData name="Chuck jee Chau (CSD)" userId="7aa7a09e-983f-4214-9e5a-071cbb678e81" providerId="ADAL" clId="{4FCD5BAD-EC23-8046-9EDB-E699CF89E817}" dt="2019-09-17T08:57:38.233" v="253" actId="403"/>
          <ac:spMkLst>
            <pc:docMk/>
            <pc:sldMk cId="452717289" sldId="257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4FCD5BAD-EC23-8046-9EDB-E699CF89E817}" dt="2019-09-17T08:51:14.286" v="11" actId="20577"/>
        <pc:sldMkLst>
          <pc:docMk/>
          <pc:sldMk cId="1358442137" sldId="294"/>
        </pc:sldMkLst>
        <pc:spChg chg="mod">
          <ac:chgData name="Chuck jee Chau (CSD)" userId="7aa7a09e-983f-4214-9e5a-071cbb678e81" providerId="ADAL" clId="{4FCD5BAD-EC23-8046-9EDB-E699CF89E817}" dt="2019-09-17T08:51:14.286" v="11" actId="20577"/>
          <ac:spMkLst>
            <pc:docMk/>
            <pc:sldMk cId="1358442137" sldId="294"/>
            <ac:spMk id="8" creationId="{00000000-0000-0000-0000-000000000000}"/>
          </ac:spMkLst>
        </pc:spChg>
      </pc:sldChg>
      <pc:sldChg chg="addSp modSp">
        <pc:chgData name="Chuck jee Chau (CSD)" userId="7aa7a09e-983f-4214-9e5a-071cbb678e81" providerId="ADAL" clId="{4FCD5BAD-EC23-8046-9EDB-E699CF89E817}" dt="2019-09-17T08:56:15.200" v="239" actId="1076"/>
        <pc:sldMkLst>
          <pc:docMk/>
          <pc:sldMk cId="2804069176" sldId="295"/>
        </pc:sldMkLst>
        <pc:spChg chg="mod">
          <ac:chgData name="Chuck jee Chau (CSD)" userId="7aa7a09e-983f-4214-9e5a-071cbb678e81" providerId="ADAL" clId="{4FCD5BAD-EC23-8046-9EDB-E699CF89E817}" dt="2019-09-17T08:56:15.200" v="239" actId="1076"/>
          <ac:spMkLst>
            <pc:docMk/>
            <pc:sldMk cId="2804069176" sldId="295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5:52.565" v="225" actId="1036"/>
          <ac:spMkLst>
            <pc:docMk/>
            <pc:sldMk cId="2804069176" sldId="295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5:52.565" v="225" actId="1036"/>
          <ac:spMkLst>
            <pc:docMk/>
            <pc:sldMk cId="2804069176" sldId="295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6:08.062" v="238" actId="1038"/>
          <ac:spMkLst>
            <pc:docMk/>
            <pc:sldMk cId="2804069176" sldId="295"/>
            <ac:spMk id="15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8:55:52.565" v="225" actId="1036"/>
          <ac:spMkLst>
            <pc:docMk/>
            <pc:sldMk cId="2804069176" sldId="295"/>
            <ac:spMk id="20" creationId="{8E9C6752-7080-E649-94DE-CC6DA5695111}"/>
          </ac:spMkLst>
        </pc:spChg>
        <pc:spChg chg="mod">
          <ac:chgData name="Chuck jee Chau (CSD)" userId="7aa7a09e-983f-4214-9e5a-071cbb678e81" providerId="ADAL" clId="{4FCD5BAD-EC23-8046-9EDB-E699CF89E817}" dt="2019-09-17T08:56:08.062" v="238" actId="1038"/>
          <ac:spMkLst>
            <pc:docMk/>
            <pc:sldMk cId="2804069176" sldId="295"/>
            <ac:spMk id="21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6:08.062" v="238" actId="1038"/>
          <ac:spMkLst>
            <pc:docMk/>
            <pc:sldMk cId="2804069176" sldId="295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6:08.062" v="238" actId="1038"/>
          <ac:spMkLst>
            <pc:docMk/>
            <pc:sldMk cId="2804069176" sldId="295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6:08.062" v="238" actId="1038"/>
          <ac:spMkLst>
            <pc:docMk/>
            <pc:sldMk cId="2804069176" sldId="295"/>
            <ac:spMk id="24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6:08.062" v="238" actId="1038"/>
          <ac:spMkLst>
            <pc:docMk/>
            <pc:sldMk cId="2804069176" sldId="295"/>
            <ac:spMk id="25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8:55:52.565" v="225" actId="1036"/>
          <ac:spMkLst>
            <pc:docMk/>
            <pc:sldMk cId="2804069176" sldId="295"/>
            <ac:spMk id="26" creationId="{73A3B7C2-9A45-F54F-B1EE-78C54922DE9F}"/>
          </ac:spMkLst>
        </pc:spChg>
      </pc:sldChg>
      <pc:sldChg chg="addSp modSp">
        <pc:chgData name="Chuck jee Chau (CSD)" userId="7aa7a09e-983f-4214-9e5a-071cbb678e81" providerId="ADAL" clId="{4FCD5BAD-EC23-8046-9EDB-E699CF89E817}" dt="2019-09-17T09:00:23.414" v="287" actId="113"/>
        <pc:sldMkLst>
          <pc:docMk/>
          <pc:sldMk cId="3123390500" sldId="296"/>
        </pc:sldMkLst>
        <pc:spChg chg="mod">
          <ac:chgData name="Chuck jee Chau (CSD)" userId="7aa7a09e-983f-4214-9e5a-071cbb678e81" providerId="ADAL" clId="{4FCD5BAD-EC23-8046-9EDB-E699CF89E817}" dt="2019-09-17T08:58:23.938" v="256" actId="20577"/>
          <ac:spMkLst>
            <pc:docMk/>
            <pc:sldMk cId="3123390500" sldId="29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9:01.234" v="262" actId="1076"/>
          <ac:spMkLst>
            <pc:docMk/>
            <pc:sldMk cId="3123390500" sldId="296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9:04.878" v="263" actId="1076"/>
          <ac:spMkLst>
            <pc:docMk/>
            <pc:sldMk cId="3123390500" sldId="296"/>
            <ac:spMk id="7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8:58:51.231" v="258" actId="1076"/>
          <ac:spMkLst>
            <pc:docMk/>
            <pc:sldMk cId="3123390500" sldId="296"/>
            <ac:spMk id="16" creationId="{8215E535-9196-F742-B94B-B96C84DE9A09}"/>
          </ac:spMkLst>
        </pc:spChg>
        <pc:spChg chg="mod">
          <ac:chgData name="Chuck jee Chau (CSD)" userId="7aa7a09e-983f-4214-9e5a-071cbb678e81" providerId="ADAL" clId="{4FCD5BAD-EC23-8046-9EDB-E699CF89E817}" dt="2019-09-17T09:00:23.414" v="287" actId="113"/>
          <ac:spMkLst>
            <pc:docMk/>
            <pc:sldMk cId="3123390500" sldId="296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8:58.140" v="260" actId="14100"/>
          <ac:spMkLst>
            <pc:docMk/>
            <pc:sldMk cId="3123390500" sldId="296"/>
            <ac:spMk id="28" creationId="{00000000-0000-0000-0000-000000000000}"/>
          </ac:spMkLst>
        </pc:spChg>
      </pc:sldChg>
      <pc:sldChg chg="addSp modSp">
        <pc:chgData name="Chuck jee Chau (CSD)" userId="7aa7a09e-983f-4214-9e5a-071cbb678e81" providerId="ADAL" clId="{4FCD5BAD-EC23-8046-9EDB-E699CF89E817}" dt="2019-09-17T09:00:34.285" v="288" actId="14100"/>
        <pc:sldMkLst>
          <pc:docMk/>
          <pc:sldMk cId="3252866270" sldId="298"/>
        </pc:sldMkLst>
        <pc:spChg chg="mod">
          <ac:chgData name="Chuck jee Chau (CSD)" userId="7aa7a09e-983f-4214-9e5a-071cbb678e81" providerId="ADAL" clId="{4FCD5BAD-EC23-8046-9EDB-E699CF89E817}" dt="2019-09-17T08:59:58.599" v="277" actId="20577"/>
          <ac:spMkLst>
            <pc:docMk/>
            <pc:sldMk cId="3252866270" sldId="298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0:34.285" v="288" actId="14100"/>
          <ac:spMkLst>
            <pc:docMk/>
            <pc:sldMk cId="3252866270" sldId="298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9:41.555" v="274" actId="1037"/>
          <ac:spMkLst>
            <pc:docMk/>
            <pc:sldMk cId="3252866270" sldId="298"/>
            <ac:spMk id="7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8:59:24.094" v="269" actId="1038"/>
          <ac:spMkLst>
            <pc:docMk/>
            <pc:sldMk cId="3252866270" sldId="298"/>
            <ac:spMk id="16" creationId="{D2928145-A790-E548-B2A6-88F70B939F82}"/>
          </ac:spMkLst>
        </pc:spChg>
        <pc:spChg chg="mod">
          <ac:chgData name="Chuck jee Chau (CSD)" userId="7aa7a09e-983f-4214-9e5a-071cbb678e81" providerId="ADAL" clId="{4FCD5BAD-EC23-8046-9EDB-E699CF89E817}" dt="2019-09-17T09:00:05.901" v="285" actId="20577"/>
          <ac:spMkLst>
            <pc:docMk/>
            <pc:sldMk cId="3252866270" sldId="298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0:15.621" v="286" actId="113"/>
          <ac:spMkLst>
            <pc:docMk/>
            <pc:sldMk cId="3252866270" sldId="298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9:46.719" v="275" actId="14100"/>
          <ac:spMkLst>
            <pc:docMk/>
            <pc:sldMk cId="3252866270" sldId="298"/>
            <ac:spMk id="28" creationId="{00000000-0000-0000-0000-000000000000}"/>
          </ac:spMkLst>
        </pc:spChg>
      </pc:sldChg>
      <pc:sldChg chg="addSp delSp modSp addCm delCm modCm">
        <pc:chgData name="Chuck jee Chau (CSD)" userId="7aa7a09e-983f-4214-9e5a-071cbb678e81" providerId="ADAL" clId="{4FCD5BAD-EC23-8046-9EDB-E699CF89E817}" dt="2019-09-30T10:35:34.296" v="848" actId="1592"/>
        <pc:sldMkLst>
          <pc:docMk/>
          <pc:sldMk cId="980530935" sldId="299"/>
        </pc:sldMkLst>
        <pc:spChg chg="add">
          <ac:chgData name="Chuck jee Chau (CSD)" userId="7aa7a09e-983f-4214-9e5a-071cbb678e81" providerId="ADAL" clId="{4FCD5BAD-EC23-8046-9EDB-E699CF89E817}" dt="2019-09-17T10:12:00.158" v="818"/>
          <ac:spMkLst>
            <pc:docMk/>
            <pc:sldMk cId="980530935" sldId="299"/>
            <ac:spMk id="25" creationId="{868FB3AB-A89F-B048-9D46-6635AFD76928}"/>
          </ac:spMkLst>
        </pc:spChg>
        <pc:spChg chg="del">
          <ac:chgData name="Chuck jee Chau (CSD)" userId="7aa7a09e-983f-4214-9e5a-071cbb678e81" providerId="ADAL" clId="{4FCD5BAD-EC23-8046-9EDB-E699CF89E817}" dt="2019-09-17T10:11:59.279" v="817" actId="478"/>
          <ac:spMkLst>
            <pc:docMk/>
            <pc:sldMk cId="980530935" sldId="299"/>
            <ac:spMk id="614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7:56.928" v="255" actId="113"/>
          <ac:spMkLst>
            <pc:docMk/>
            <pc:sldMk cId="980530935" sldId="299"/>
            <ac:spMk id="6148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45.513" v="80" actId="1037"/>
          <ac:spMkLst>
            <pc:docMk/>
            <pc:sldMk cId="980530935" sldId="299"/>
            <ac:spMk id="615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45.513" v="80" actId="1037"/>
          <ac:spMkLst>
            <pc:docMk/>
            <pc:sldMk cId="980530935" sldId="299"/>
            <ac:spMk id="6154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45.513" v="80" actId="1037"/>
          <ac:spMkLst>
            <pc:docMk/>
            <pc:sldMk cId="980530935" sldId="299"/>
            <ac:spMk id="615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45.513" v="80" actId="1037"/>
          <ac:spMkLst>
            <pc:docMk/>
            <pc:sldMk cId="980530935" sldId="299"/>
            <ac:spMk id="616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45.513" v="80" actId="1037"/>
          <ac:spMkLst>
            <pc:docMk/>
            <pc:sldMk cId="980530935" sldId="299"/>
            <ac:spMk id="616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45.513" v="80" actId="1037"/>
          <ac:spMkLst>
            <pc:docMk/>
            <pc:sldMk cId="980530935" sldId="299"/>
            <ac:spMk id="6164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52.254" v="88" actId="1037"/>
          <ac:spMkLst>
            <pc:docMk/>
            <pc:sldMk cId="980530935" sldId="299"/>
            <ac:spMk id="6165" creationId="{00000000-0000-0000-0000-000000000000}"/>
          </ac:spMkLst>
        </pc:spChg>
      </pc:sldChg>
      <pc:sldChg chg="addSp delSp modSp addCm delCm modCm">
        <pc:chgData name="Chuck jee Chau (CSD)" userId="7aa7a09e-983f-4214-9e5a-071cbb678e81" providerId="ADAL" clId="{4FCD5BAD-EC23-8046-9EDB-E699CF89E817}" dt="2019-09-30T10:35:34.300" v="849" actId="1592"/>
        <pc:sldMkLst>
          <pc:docMk/>
          <pc:sldMk cId="3976173175" sldId="300"/>
        </pc:sldMkLst>
        <pc:spChg chg="mod">
          <ac:chgData name="Chuck jee Chau (CSD)" userId="7aa7a09e-983f-4214-9e5a-071cbb678e81" providerId="ADAL" clId="{4FCD5BAD-EC23-8046-9EDB-E699CF89E817}" dt="2019-09-17T09:00:41.790" v="289" actId="20577"/>
          <ac:spMkLst>
            <pc:docMk/>
            <pc:sldMk cId="3976173175" sldId="300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1:00.960" v="294" actId="14100"/>
          <ac:spMkLst>
            <pc:docMk/>
            <pc:sldMk cId="3976173175" sldId="300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1:15.057" v="317" actId="166"/>
          <ac:spMkLst>
            <pc:docMk/>
            <pc:sldMk cId="3976173175" sldId="300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1:15.057" v="317" actId="166"/>
          <ac:spMkLst>
            <pc:docMk/>
            <pc:sldMk cId="3976173175" sldId="300"/>
            <ac:spMk id="1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1:35.622" v="320" actId="14100"/>
          <ac:spMkLst>
            <pc:docMk/>
            <pc:sldMk cId="3976173175" sldId="300"/>
            <ac:spMk id="1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2:19.286" v="332" actId="207"/>
          <ac:spMkLst>
            <pc:docMk/>
            <pc:sldMk cId="3976173175" sldId="300"/>
            <ac:spMk id="18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1:15.057" v="317" actId="166"/>
          <ac:spMkLst>
            <pc:docMk/>
            <pc:sldMk cId="3976173175" sldId="300"/>
            <ac:spMk id="19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2:31.661" v="333" actId="14100"/>
          <ac:spMkLst>
            <pc:docMk/>
            <pc:sldMk cId="3976173175" sldId="300"/>
            <ac:spMk id="20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9:00:55.796" v="293" actId="1038"/>
          <ac:spMkLst>
            <pc:docMk/>
            <pc:sldMk cId="3976173175" sldId="300"/>
            <ac:spMk id="21" creationId="{60E68166-C6FC-9F43-BBE3-CF7F47703DC8}"/>
          </ac:spMkLst>
        </pc:spChg>
        <pc:spChg chg="add del">
          <ac:chgData name="Chuck jee Chau (CSD)" userId="7aa7a09e-983f-4214-9e5a-071cbb678e81" providerId="ADAL" clId="{4FCD5BAD-EC23-8046-9EDB-E699CF89E817}" dt="2019-09-17T09:01:42.330" v="322"/>
          <ac:spMkLst>
            <pc:docMk/>
            <pc:sldMk cId="3976173175" sldId="300"/>
            <ac:spMk id="22" creationId="{DC40F66C-C027-8B47-B1DC-0287A197433C}"/>
          </ac:spMkLst>
        </pc:spChg>
        <pc:spChg chg="mod">
          <ac:chgData name="Chuck jee Chau (CSD)" userId="7aa7a09e-983f-4214-9e5a-071cbb678e81" providerId="ADAL" clId="{4FCD5BAD-EC23-8046-9EDB-E699CF89E817}" dt="2019-09-17T09:02:55.942" v="340" actId="20577"/>
          <ac:spMkLst>
            <pc:docMk/>
            <pc:sldMk cId="3976173175" sldId="300"/>
            <ac:spMk id="2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1:30.852" v="319" actId="14100"/>
          <ac:spMkLst>
            <pc:docMk/>
            <pc:sldMk cId="3976173175" sldId="300"/>
            <ac:spMk id="28" creationId="{00000000-0000-0000-0000-000000000000}"/>
          </ac:spMkLst>
        </pc:spChg>
      </pc:sldChg>
      <pc:sldChg chg="modSp">
        <pc:chgData name="Chuck jee Chau (CSD)" userId="7aa7a09e-983f-4214-9e5a-071cbb678e81" providerId="ADAL" clId="{4FCD5BAD-EC23-8046-9EDB-E699CF89E817}" dt="2019-09-17T09:07:04.876" v="385" actId="1036"/>
        <pc:sldMkLst>
          <pc:docMk/>
          <pc:sldMk cId="1153119513" sldId="303"/>
        </pc:sldMkLst>
        <pc:spChg chg="mod">
          <ac:chgData name="Chuck jee Chau (CSD)" userId="7aa7a09e-983f-4214-9e5a-071cbb678e81" providerId="ADAL" clId="{4FCD5BAD-EC23-8046-9EDB-E699CF89E817}" dt="2019-09-17T09:07:04.876" v="385" actId="1036"/>
          <ac:spMkLst>
            <pc:docMk/>
            <pc:sldMk cId="1153119513" sldId="303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5:38.833" v="368" actId="1035"/>
          <ac:spMkLst>
            <pc:docMk/>
            <pc:sldMk cId="1153119513" sldId="303"/>
            <ac:spMk id="9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14.334" v="822"/>
        <pc:sldMkLst>
          <pc:docMk/>
          <pc:sldMk cId="2374034204" sldId="306"/>
        </pc:sldMkLst>
        <pc:spChg chg="add">
          <ac:chgData name="Chuck jee Chau (CSD)" userId="7aa7a09e-983f-4214-9e5a-071cbb678e81" providerId="ADAL" clId="{4FCD5BAD-EC23-8046-9EDB-E699CF89E817}" dt="2019-09-17T10:12:14.334" v="822"/>
          <ac:spMkLst>
            <pc:docMk/>
            <pc:sldMk cId="2374034204" sldId="306"/>
            <ac:spMk id="5" creationId="{7AB8B2E4-5F20-554E-B265-16AAF45A47CF}"/>
          </ac:spMkLst>
        </pc:spChg>
        <pc:spChg chg="del">
          <ac:chgData name="Chuck jee Chau (CSD)" userId="7aa7a09e-983f-4214-9e5a-071cbb678e81" providerId="ADAL" clId="{4FCD5BAD-EC23-8046-9EDB-E699CF89E817}" dt="2019-09-17T10:12:13.047" v="821" actId="478"/>
          <ac:spMkLst>
            <pc:docMk/>
            <pc:sldMk cId="2374034204" sldId="306"/>
            <ac:spMk id="17410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6:54.177" v="382" actId="1076"/>
          <ac:spMkLst>
            <pc:docMk/>
            <pc:sldMk cId="2374034204" sldId="306"/>
            <ac:spMk id="17411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8:23.247" v="400" actId="114"/>
          <ac:spMkLst>
            <pc:docMk/>
            <pc:sldMk cId="2374034204" sldId="306"/>
            <ac:spMk id="17412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59.177" v="835"/>
        <pc:sldMkLst>
          <pc:docMk/>
          <pc:sldMk cId="1284623426" sldId="318"/>
        </pc:sldMkLst>
        <pc:spChg chg="add">
          <ac:chgData name="Chuck jee Chau (CSD)" userId="7aa7a09e-983f-4214-9e5a-071cbb678e81" providerId="ADAL" clId="{4FCD5BAD-EC23-8046-9EDB-E699CF89E817}" dt="2019-09-17T10:12:59.177" v="835"/>
          <ac:spMkLst>
            <pc:docMk/>
            <pc:sldMk cId="1284623426" sldId="318"/>
            <ac:spMk id="6" creationId="{C7664060-754A-064E-A231-81E27E463B2D}"/>
          </ac:spMkLst>
        </pc:spChg>
        <pc:spChg chg="del">
          <ac:chgData name="Chuck jee Chau (CSD)" userId="7aa7a09e-983f-4214-9e5a-071cbb678e81" providerId="ADAL" clId="{4FCD5BAD-EC23-8046-9EDB-E699CF89E817}" dt="2019-09-17T10:12:57.992" v="834" actId="478"/>
          <ac:spMkLst>
            <pc:docMk/>
            <pc:sldMk cId="1284623426" sldId="318"/>
            <ac:spMk id="29698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2:29.815" v="610" actId="113"/>
          <ac:spMkLst>
            <pc:docMk/>
            <pc:sldMk cId="1284623426" sldId="318"/>
            <ac:spMk id="29699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7:06.914" v="646" actId="20577"/>
          <ac:spMkLst>
            <pc:docMk/>
            <pc:sldMk cId="1284623426" sldId="318"/>
            <ac:spMk id="29700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3:03.083" v="837"/>
        <pc:sldMkLst>
          <pc:docMk/>
          <pc:sldMk cId="683733156" sldId="319"/>
        </pc:sldMkLst>
        <pc:spChg chg="add">
          <ac:chgData name="Chuck jee Chau (CSD)" userId="7aa7a09e-983f-4214-9e5a-071cbb678e81" providerId="ADAL" clId="{4FCD5BAD-EC23-8046-9EDB-E699CF89E817}" dt="2019-09-17T10:13:03.083" v="837"/>
          <ac:spMkLst>
            <pc:docMk/>
            <pc:sldMk cId="683733156" sldId="319"/>
            <ac:spMk id="8" creationId="{53E6AF3D-1B80-3A4A-B21D-DA1A7DEA4FD5}"/>
          </ac:spMkLst>
        </pc:spChg>
        <pc:spChg chg="del">
          <ac:chgData name="Chuck jee Chau (CSD)" userId="7aa7a09e-983f-4214-9e5a-071cbb678e81" providerId="ADAL" clId="{4FCD5BAD-EC23-8046-9EDB-E699CF89E817}" dt="2019-09-17T10:13:02.268" v="836" actId="478"/>
          <ac:spMkLst>
            <pc:docMk/>
            <pc:sldMk cId="683733156" sldId="319"/>
            <ac:spMk id="3072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2:36.387" v="611" actId="403"/>
          <ac:spMkLst>
            <pc:docMk/>
            <pc:sldMk cId="683733156" sldId="319"/>
            <ac:spMk id="3072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7:28.560" v="652" actId="20577"/>
          <ac:spMkLst>
            <pc:docMk/>
            <pc:sldMk cId="683733156" sldId="319"/>
            <ac:spMk id="30724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3:08.504" v="839"/>
        <pc:sldMkLst>
          <pc:docMk/>
          <pc:sldMk cId="2883120327" sldId="320"/>
        </pc:sldMkLst>
        <pc:spChg chg="add">
          <ac:chgData name="Chuck jee Chau (CSD)" userId="7aa7a09e-983f-4214-9e5a-071cbb678e81" providerId="ADAL" clId="{4FCD5BAD-EC23-8046-9EDB-E699CF89E817}" dt="2019-09-17T10:13:08.504" v="839"/>
          <ac:spMkLst>
            <pc:docMk/>
            <pc:sldMk cId="2883120327" sldId="320"/>
            <ac:spMk id="8" creationId="{A73D883B-3BEE-954B-B420-76CB7D419BB6}"/>
          </ac:spMkLst>
        </pc:spChg>
        <pc:spChg chg="del">
          <ac:chgData name="Chuck jee Chau (CSD)" userId="7aa7a09e-983f-4214-9e5a-071cbb678e81" providerId="ADAL" clId="{4FCD5BAD-EC23-8046-9EDB-E699CF89E817}" dt="2019-09-17T10:13:07.612" v="838" actId="478"/>
          <ac:spMkLst>
            <pc:docMk/>
            <pc:sldMk cId="2883120327" sldId="320"/>
            <ac:spMk id="3174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8:16.564" v="665" actId="20577"/>
          <ac:spMkLst>
            <pc:docMk/>
            <pc:sldMk cId="2883120327" sldId="320"/>
            <ac:spMk id="31748" creationId="{00000000-0000-0000-0000-000000000000}"/>
          </ac:spMkLst>
        </pc:spChg>
      </pc:sldChg>
      <pc:sldChg chg="addSp delSp modSp modNotes">
        <pc:chgData name="Chuck jee Chau (CSD)" userId="7aa7a09e-983f-4214-9e5a-071cbb678e81" providerId="ADAL" clId="{4FCD5BAD-EC23-8046-9EDB-E699CF89E817}" dt="2019-09-17T10:13:12.408" v="841"/>
        <pc:sldMkLst>
          <pc:docMk/>
          <pc:sldMk cId="1842357468" sldId="321"/>
        </pc:sldMkLst>
        <pc:spChg chg="mod">
          <ac:chgData name="Chuck jee Chau (CSD)" userId="7aa7a09e-983f-4214-9e5a-071cbb678e81" providerId="ADAL" clId="{4FCD5BAD-EC23-8046-9EDB-E699CF89E817}" dt="2019-09-17T09:29:32.909" v="669" actId="20577"/>
          <ac:spMkLst>
            <pc:docMk/>
            <pc:sldMk cId="1842357468" sldId="321"/>
            <ac:spMk id="11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9:31:25.559" v="775" actId="1076"/>
          <ac:spMkLst>
            <pc:docMk/>
            <pc:sldMk cId="1842357468" sldId="321"/>
            <ac:spMk id="12" creationId="{190257EE-0ED6-B646-8049-78B7BCB5D644}"/>
          </ac:spMkLst>
        </pc:spChg>
        <pc:spChg chg="add">
          <ac:chgData name="Chuck jee Chau (CSD)" userId="7aa7a09e-983f-4214-9e5a-071cbb678e81" providerId="ADAL" clId="{4FCD5BAD-EC23-8046-9EDB-E699CF89E817}" dt="2019-09-17T10:13:12.408" v="841"/>
          <ac:spMkLst>
            <pc:docMk/>
            <pc:sldMk cId="1842357468" sldId="321"/>
            <ac:spMk id="13" creationId="{41D50921-2CCD-1D4D-8CBB-0BA283C008CF}"/>
          </ac:spMkLst>
        </pc:spChg>
        <pc:spChg chg="del">
          <ac:chgData name="Chuck jee Chau (CSD)" userId="7aa7a09e-983f-4214-9e5a-071cbb678e81" providerId="ADAL" clId="{4FCD5BAD-EC23-8046-9EDB-E699CF89E817}" dt="2019-09-17T10:13:11.493" v="840" actId="478"/>
          <ac:spMkLst>
            <pc:docMk/>
            <pc:sldMk cId="1842357468" sldId="321"/>
            <ac:spMk id="32770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33:01.222" v="794" actId="20577"/>
          <ac:spMkLst>
            <pc:docMk/>
            <pc:sldMk cId="1842357468" sldId="321"/>
            <ac:spMk id="3277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9:09.074" v="666" actId="113"/>
          <ac:spMkLst>
            <pc:docMk/>
            <pc:sldMk cId="1842357468" sldId="321"/>
            <ac:spMk id="32776" creationId="{00000000-0000-0000-0000-000000000000}"/>
          </ac:spMkLst>
        </pc:spChg>
        <pc:spChg chg="del">
          <ac:chgData name="Chuck jee Chau (CSD)" userId="7aa7a09e-983f-4214-9e5a-071cbb678e81" providerId="ADAL" clId="{4FCD5BAD-EC23-8046-9EDB-E699CF89E817}" dt="2019-09-17T09:29:43.540" v="670" actId="478"/>
          <ac:spMkLst>
            <pc:docMk/>
            <pc:sldMk cId="1842357468" sldId="321"/>
            <ac:spMk id="3277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3:21.892" v="846"/>
        <pc:sldMkLst>
          <pc:docMk/>
          <pc:sldMk cId="2723884570" sldId="324"/>
        </pc:sldMkLst>
        <pc:spChg chg="add">
          <ac:chgData name="Chuck jee Chau (CSD)" userId="7aa7a09e-983f-4214-9e5a-071cbb678e81" providerId="ADAL" clId="{4FCD5BAD-EC23-8046-9EDB-E699CF89E817}" dt="2019-09-17T10:13:21.892" v="846"/>
          <ac:spMkLst>
            <pc:docMk/>
            <pc:sldMk cId="2723884570" sldId="324"/>
            <ac:spMk id="5" creationId="{9CECD831-5795-1A4F-8C49-220DC0B0C397}"/>
          </ac:spMkLst>
        </pc:spChg>
        <pc:spChg chg="del">
          <ac:chgData name="Chuck jee Chau (CSD)" userId="7aa7a09e-983f-4214-9e5a-071cbb678e81" providerId="ADAL" clId="{4FCD5BAD-EC23-8046-9EDB-E699CF89E817}" dt="2019-09-17T10:13:21.033" v="845" actId="478"/>
          <ac:spMkLst>
            <pc:docMk/>
            <pc:sldMk cId="2723884570" sldId="324"/>
            <ac:spMk id="3584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33:12.078" v="795" actId="20577"/>
          <ac:spMkLst>
            <pc:docMk/>
            <pc:sldMk cId="2723884570" sldId="324"/>
            <ac:spMk id="3584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33:34.164" v="813" actId="20577"/>
          <ac:spMkLst>
            <pc:docMk/>
            <pc:sldMk cId="2723884570" sldId="324"/>
            <ac:spMk id="35844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19.463" v="824"/>
        <pc:sldMkLst>
          <pc:docMk/>
          <pc:sldMk cId="467275298" sldId="326"/>
        </pc:sldMkLst>
        <pc:spChg chg="add">
          <ac:chgData name="Chuck jee Chau (CSD)" userId="7aa7a09e-983f-4214-9e5a-071cbb678e81" providerId="ADAL" clId="{4FCD5BAD-EC23-8046-9EDB-E699CF89E817}" dt="2019-09-17T10:12:19.463" v="824"/>
          <ac:spMkLst>
            <pc:docMk/>
            <pc:sldMk cId="467275298" sldId="326"/>
            <ac:spMk id="5" creationId="{2759FD89-F8F2-6D40-9A64-4173FB0E2F27}"/>
          </ac:spMkLst>
        </pc:spChg>
        <pc:spChg chg="del">
          <ac:chgData name="Chuck jee Chau (CSD)" userId="7aa7a09e-983f-4214-9e5a-071cbb678e81" providerId="ADAL" clId="{4FCD5BAD-EC23-8046-9EDB-E699CF89E817}" dt="2019-09-17T10:12:18.672" v="823" actId="478"/>
          <ac:spMkLst>
            <pc:docMk/>
            <pc:sldMk cId="467275298" sldId="326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8:39.449" v="402" actId="20577"/>
          <ac:spMkLst>
            <pc:docMk/>
            <pc:sldMk cId="467275298" sldId="326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1:51.155" v="421" actId="113"/>
          <ac:spMkLst>
            <pc:docMk/>
            <pc:sldMk cId="467275298" sldId="326"/>
            <ac:spMk id="449539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07.448" v="820"/>
        <pc:sldMkLst>
          <pc:docMk/>
          <pc:sldMk cId="3564814434" sldId="327"/>
        </pc:sldMkLst>
        <pc:spChg chg="add">
          <ac:chgData name="Chuck jee Chau (CSD)" userId="7aa7a09e-983f-4214-9e5a-071cbb678e81" providerId="ADAL" clId="{4FCD5BAD-EC23-8046-9EDB-E699CF89E817}" dt="2019-09-17T10:12:07.448" v="820"/>
          <ac:spMkLst>
            <pc:docMk/>
            <pc:sldMk cId="3564814434" sldId="327"/>
            <ac:spMk id="5" creationId="{92D1200C-943E-1144-835F-79957CB4793D}"/>
          </ac:spMkLst>
        </pc:spChg>
        <pc:spChg chg="del">
          <ac:chgData name="Chuck jee Chau (CSD)" userId="7aa7a09e-983f-4214-9e5a-071cbb678e81" providerId="ADAL" clId="{4FCD5BAD-EC23-8046-9EDB-E699CF89E817}" dt="2019-09-17T10:12:06.590" v="819" actId="478"/>
          <ac:spMkLst>
            <pc:docMk/>
            <pc:sldMk cId="3564814434" sldId="327"/>
            <ac:spMk id="7170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04:42.401" v="357" actId="20577"/>
          <ac:spMkLst>
            <pc:docMk/>
            <pc:sldMk cId="3564814434" sldId="327"/>
            <ac:spMk id="7172" creationId="{00000000-0000-0000-0000-000000000000}"/>
          </ac:spMkLst>
        </pc:spChg>
      </pc:sldChg>
      <pc:sldChg chg="addSp delSp modSp ord modNotes">
        <pc:chgData name="Chuck jee Chau (CSD)" userId="7aa7a09e-983f-4214-9e5a-071cbb678e81" providerId="ADAL" clId="{4FCD5BAD-EC23-8046-9EDB-E699CF89E817}" dt="2019-09-30T10:34:07.944" v="847"/>
        <pc:sldMkLst>
          <pc:docMk/>
          <pc:sldMk cId="2103136182" sldId="333"/>
        </pc:sldMkLst>
        <pc:spChg chg="mod">
          <ac:chgData name="Chuck jee Chau (CSD)" userId="7aa7a09e-983f-4214-9e5a-071cbb678e81" providerId="ADAL" clId="{4FCD5BAD-EC23-8046-9EDB-E699CF89E817}" dt="2019-09-17T09:30:00.889" v="674" actId="20577"/>
          <ac:spMkLst>
            <pc:docMk/>
            <pc:sldMk cId="2103136182" sldId="333"/>
            <ac:spMk id="11" creationId="{00000000-0000-0000-0000-000000000000}"/>
          </ac:spMkLst>
        </pc:spChg>
        <pc:spChg chg="add">
          <ac:chgData name="Chuck jee Chau (CSD)" userId="7aa7a09e-983f-4214-9e5a-071cbb678e81" providerId="ADAL" clId="{4FCD5BAD-EC23-8046-9EDB-E699CF89E817}" dt="2019-09-17T10:13:18.494" v="844"/>
          <ac:spMkLst>
            <pc:docMk/>
            <pc:sldMk cId="2103136182" sldId="333"/>
            <ac:spMk id="12" creationId="{346BB96E-3F7F-CC4A-8FED-A4D01B984ECF}"/>
          </ac:spMkLst>
        </pc:spChg>
        <pc:spChg chg="del mod">
          <ac:chgData name="Chuck jee Chau (CSD)" userId="7aa7a09e-983f-4214-9e5a-071cbb678e81" providerId="ADAL" clId="{4FCD5BAD-EC23-8046-9EDB-E699CF89E817}" dt="2019-09-17T10:13:17.613" v="843" actId="478"/>
          <ac:spMkLst>
            <pc:docMk/>
            <pc:sldMk cId="2103136182" sldId="333"/>
            <ac:spMk id="32770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32:23.903" v="783" actId="1076"/>
          <ac:spMkLst>
            <pc:docMk/>
            <pc:sldMk cId="2103136182" sldId="333"/>
            <ac:spMk id="32775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30:13.292" v="705" actId="20577"/>
          <ac:spMkLst>
            <pc:docMk/>
            <pc:sldMk cId="2103136182" sldId="333"/>
            <ac:spMk id="3277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32:53.572" v="790" actId="20577"/>
          <ac:spMkLst>
            <pc:docMk/>
            <pc:sldMk cId="2103136182" sldId="333"/>
            <ac:spMk id="32778" creationId="{00000000-0000-0000-0000-000000000000}"/>
          </ac:spMkLst>
        </pc:spChg>
      </pc:sldChg>
      <pc:sldChg chg="modSp">
        <pc:chgData name="Chuck jee Chau (CSD)" userId="7aa7a09e-983f-4214-9e5a-071cbb678e81" providerId="ADAL" clId="{4FCD5BAD-EC23-8046-9EDB-E699CF89E817}" dt="2019-09-17T09:12:19.089" v="422" actId="1076"/>
        <pc:sldMkLst>
          <pc:docMk/>
          <pc:sldMk cId="3412996154" sldId="334"/>
        </pc:sldMkLst>
        <pc:spChg chg="mod">
          <ac:chgData name="Chuck jee Chau (CSD)" userId="7aa7a09e-983f-4214-9e5a-071cbb678e81" providerId="ADAL" clId="{4FCD5BAD-EC23-8046-9EDB-E699CF89E817}" dt="2019-09-17T09:12:19.089" v="422" actId="1076"/>
          <ac:spMkLst>
            <pc:docMk/>
            <pc:sldMk cId="3412996154" sldId="334"/>
            <ac:spMk id="2" creationId="{68C16DD6-39D6-47E8-BFF0-713846998A57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29.636" v="828"/>
        <pc:sldMkLst>
          <pc:docMk/>
          <pc:sldMk cId="3989254405" sldId="335"/>
        </pc:sldMkLst>
        <pc:spChg chg="mod">
          <ac:chgData name="Chuck jee Chau (CSD)" userId="7aa7a09e-983f-4214-9e5a-071cbb678e81" providerId="ADAL" clId="{4FCD5BAD-EC23-8046-9EDB-E699CF89E817}" dt="2019-09-17T09:17:20.790" v="505" actId="1076"/>
          <ac:spMkLst>
            <pc:docMk/>
            <pc:sldMk cId="3989254405" sldId="335"/>
            <ac:spMk id="2" creationId="{00000000-0000-0000-0000-000000000000}"/>
          </ac:spMkLst>
        </pc:spChg>
        <pc:spChg chg="add mod">
          <ac:chgData name="Chuck jee Chau (CSD)" userId="7aa7a09e-983f-4214-9e5a-071cbb678e81" providerId="ADAL" clId="{4FCD5BAD-EC23-8046-9EDB-E699CF89E817}" dt="2019-09-17T09:14:13.314" v="445" actId="20577"/>
          <ac:spMkLst>
            <pc:docMk/>
            <pc:sldMk cId="3989254405" sldId="335"/>
            <ac:spMk id="7" creationId="{EFACEBCD-F45A-D543-8F51-5A3A1709ABC6}"/>
          </ac:spMkLst>
        </pc:spChg>
        <pc:spChg chg="add">
          <ac:chgData name="Chuck jee Chau (CSD)" userId="7aa7a09e-983f-4214-9e5a-071cbb678e81" providerId="ADAL" clId="{4FCD5BAD-EC23-8046-9EDB-E699CF89E817}" dt="2019-09-17T10:12:29.636" v="828"/>
          <ac:spMkLst>
            <pc:docMk/>
            <pc:sldMk cId="3989254405" sldId="335"/>
            <ac:spMk id="8" creationId="{91A9E041-5A13-564D-AC38-9BD1CC2462AF}"/>
          </ac:spMkLst>
        </pc:spChg>
        <pc:spChg chg="del">
          <ac:chgData name="Chuck jee Chau (CSD)" userId="7aa7a09e-983f-4214-9e5a-071cbb678e81" providerId="ADAL" clId="{4FCD5BAD-EC23-8046-9EDB-E699CF89E817}" dt="2019-09-17T10:12:28.844" v="827" actId="478"/>
          <ac:spMkLst>
            <pc:docMk/>
            <pc:sldMk cId="3989254405" sldId="335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3:18.041" v="433" actId="20577"/>
          <ac:spMkLst>
            <pc:docMk/>
            <pc:sldMk cId="3989254405" sldId="335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4:28.469" v="459" actId="20577"/>
          <ac:spMkLst>
            <pc:docMk/>
            <pc:sldMk cId="3989254405" sldId="335"/>
            <ac:spMk id="11268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6:59.831" v="504" actId="20577"/>
          <ac:spMkLst>
            <pc:docMk/>
            <pc:sldMk cId="3989254405" sldId="335"/>
            <ac:spMk id="11269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24.819" v="826"/>
        <pc:sldMkLst>
          <pc:docMk/>
          <pc:sldMk cId="3004692559" sldId="336"/>
        </pc:sldMkLst>
        <pc:spChg chg="mod">
          <ac:chgData name="Chuck jee Chau (CSD)" userId="7aa7a09e-983f-4214-9e5a-071cbb678e81" providerId="ADAL" clId="{4FCD5BAD-EC23-8046-9EDB-E699CF89E817}" dt="2019-09-17T09:13:06.465" v="429" actId="114"/>
          <ac:spMkLst>
            <pc:docMk/>
            <pc:sldMk cId="3004692559" sldId="336"/>
            <ac:spMk id="22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3:01.938" v="428" actId="114"/>
          <ac:spMkLst>
            <pc:docMk/>
            <pc:sldMk cId="3004692559" sldId="336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8:53:20.868" v="68"/>
          <ac:spMkLst>
            <pc:docMk/>
            <pc:sldMk cId="3004692559" sldId="336"/>
            <ac:spMk id="25" creationId="{00000000-0000-0000-0000-000000000000}"/>
          </ac:spMkLst>
        </pc:spChg>
        <pc:spChg chg="add">
          <ac:chgData name="Chuck jee Chau (CSD)" userId="7aa7a09e-983f-4214-9e5a-071cbb678e81" providerId="ADAL" clId="{4FCD5BAD-EC23-8046-9EDB-E699CF89E817}" dt="2019-09-17T10:12:24.819" v="826"/>
          <ac:spMkLst>
            <pc:docMk/>
            <pc:sldMk cId="3004692559" sldId="336"/>
            <ac:spMk id="26" creationId="{279B86DF-348C-C843-B3E6-5E43311D557C}"/>
          </ac:spMkLst>
        </pc:spChg>
        <pc:spChg chg="del">
          <ac:chgData name="Chuck jee Chau (CSD)" userId="7aa7a09e-983f-4214-9e5a-071cbb678e81" providerId="ADAL" clId="{4FCD5BAD-EC23-8046-9EDB-E699CF89E817}" dt="2019-09-17T10:12:24.072" v="825" actId="478"/>
          <ac:spMkLst>
            <pc:docMk/>
            <pc:sldMk cId="3004692559" sldId="336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3:22.890" v="435" actId="20577"/>
          <ac:spMkLst>
            <pc:docMk/>
            <pc:sldMk cId="3004692559" sldId="336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12:51.985" v="427" actId="114"/>
          <ac:spMkLst>
            <pc:docMk/>
            <pc:sldMk cId="3004692559" sldId="336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4FCD5BAD-EC23-8046-9EDB-E699CF89E817}" dt="2019-09-17T10:12:53.201" v="833" actId="166"/>
        <pc:sldMkLst>
          <pc:docMk/>
          <pc:sldMk cId="4294559465" sldId="337"/>
        </pc:sldMkLst>
        <pc:spChg chg="add mod">
          <ac:chgData name="Chuck jee Chau (CSD)" userId="7aa7a09e-983f-4214-9e5a-071cbb678e81" providerId="ADAL" clId="{4FCD5BAD-EC23-8046-9EDB-E699CF89E817}" dt="2019-09-17T09:20:14.013" v="551" actId="14100"/>
          <ac:spMkLst>
            <pc:docMk/>
            <pc:sldMk cId="4294559465" sldId="337"/>
            <ac:spMk id="6" creationId="{C1D65ABC-EE2C-7D45-89DC-8B30E5DFBE6E}"/>
          </ac:spMkLst>
        </pc:spChg>
        <pc:spChg chg="add">
          <ac:chgData name="Chuck jee Chau (CSD)" userId="7aa7a09e-983f-4214-9e5a-071cbb678e81" providerId="ADAL" clId="{4FCD5BAD-EC23-8046-9EDB-E699CF89E817}" dt="2019-09-17T10:12:41.990" v="831"/>
          <ac:spMkLst>
            <pc:docMk/>
            <pc:sldMk cId="4294559465" sldId="337"/>
            <ac:spMk id="7" creationId="{FBFB465E-868C-DF47-9F92-48DC485CA1C4}"/>
          </ac:spMkLst>
        </pc:spChg>
        <pc:spChg chg="del">
          <ac:chgData name="Chuck jee Chau (CSD)" userId="7aa7a09e-983f-4214-9e5a-071cbb678e81" providerId="ADAL" clId="{4FCD5BAD-EC23-8046-9EDB-E699CF89E817}" dt="2019-09-17T10:12:41.105" v="830" actId="478"/>
          <ac:spMkLst>
            <pc:docMk/>
            <pc:sldMk cId="4294559465" sldId="337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09:20:33.600" v="556" actId="20577"/>
          <ac:spMkLst>
            <pc:docMk/>
            <pc:sldMk cId="4294559465" sldId="337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10:12:46.438" v="832" actId="166"/>
          <ac:spMkLst>
            <pc:docMk/>
            <pc:sldMk cId="4294559465" sldId="337"/>
            <ac:spMk id="11268" creationId="{00000000-0000-0000-0000-000000000000}"/>
          </ac:spMkLst>
        </pc:spChg>
        <pc:spChg chg="mod">
          <ac:chgData name="Chuck jee Chau (CSD)" userId="7aa7a09e-983f-4214-9e5a-071cbb678e81" providerId="ADAL" clId="{4FCD5BAD-EC23-8046-9EDB-E699CF89E817}" dt="2019-09-17T10:12:53.201" v="833" actId="166"/>
          <ac:spMkLst>
            <pc:docMk/>
            <pc:sldMk cId="4294559465" sldId="337"/>
            <ac:spMk id="11269" creationId="{00000000-0000-0000-0000-000000000000}"/>
          </ac:spMkLst>
        </pc:spChg>
      </pc:sldChg>
      <pc:sldChg chg="modSp">
        <pc:chgData name="Chuck jee Chau (CSD)" userId="7aa7a09e-983f-4214-9e5a-071cbb678e81" providerId="ADAL" clId="{4FCD5BAD-EC23-8046-9EDB-E699CF89E817}" dt="2019-09-17T09:34:01.051" v="816" actId="20577"/>
        <pc:sldMkLst>
          <pc:docMk/>
          <pc:sldMk cId="15670756" sldId="338"/>
        </pc:sldMkLst>
        <pc:spChg chg="mod">
          <ac:chgData name="Chuck jee Chau (CSD)" userId="7aa7a09e-983f-4214-9e5a-071cbb678e81" providerId="ADAL" clId="{4FCD5BAD-EC23-8046-9EDB-E699CF89E817}" dt="2019-09-17T09:34:01.051" v="816" actId="20577"/>
          <ac:spMkLst>
            <pc:docMk/>
            <pc:sldMk cId="15670756" sldId="338"/>
            <ac:spMk id="7" creationId="{BB42CEFC-D2BF-4B29-A47E-2C174B55C702}"/>
          </ac:spMkLst>
        </pc:spChg>
      </pc:sldChg>
    </pc:docChg>
  </pc:docChgLst>
  <pc:docChgLst>
    <pc:chgData name="William Hui (IEG)" userId="S::kyhui@cuhk.edu.hk::07728535-8fdc-4325-b24f-20cc4d58a3a3" providerId="AD" clId="Web-{62CB409D-D39E-9540-2ED2-8841EFCD81FE}"/>
    <pc:docChg chg="addSld delSld modSld">
      <pc:chgData name="William Hui (IEG)" userId="S::kyhui@cuhk.edu.hk::07728535-8fdc-4325-b24f-20cc4d58a3a3" providerId="AD" clId="Web-{62CB409D-D39E-9540-2ED2-8841EFCD81FE}" dt="2019-08-24T10:05:48.966" v="686"/>
      <pc:docMkLst>
        <pc:docMk/>
      </pc:docMkLst>
      <pc:sldChg chg="modSp">
        <pc:chgData name="William Hui (IEG)" userId="S::kyhui@cuhk.edu.hk::07728535-8fdc-4325-b24f-20cc4d58a3a3" providerId="AD" clId="Web-{62CB409D-D39E-9540-2ED2-8841EFCD81FE}" dt="2019-08-24T08:37:47.452" v="25" actId="20577"/>
        <pc:sldMkLst>
          <pc:docMk/>
          <pc:sldMk cId="452717289" sldId="257"/>
        </pc:sldMkLst>
        <pc:spChg chg="mod">
          <ac:chgData name="William Hui (IEG)" userId="S::kyhui@cuhk.edu.hk::07728535-8fdc-4325-b24f-20cc4d58a3a3" providerId="AD" clId="Web-{62CB409D-D39E-9540-2ED2-8841EFCD81FE}" dt="2019-08-24T08:37:47.452" v="25" actId="20577"/>
          <ac:spMkLst>
            <pc:docMk/>
            <pc:sldMk cId="452717289" sldId="257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2CB409D-D39E-9540-2ED2-8841EFCD81FE}" dt="2019-08-24T08:37:31.295" v="10" actId="20577"/>
        <pc:sldMkLst>
          <pc:docMk/>
          <pc:sldMk cId="3136977192" sldId="292"/>
        </pc:sldMkLst>
        <pc:spChg chg="mod">
          <ac:chgData name="William Hui (IEG)" userId="S::kyhui@cuhk.edu.hk::07728535-8fdc-4325-b24f-20cc4d58a3a3" providerId="AD" clId="Web-{62CB409D-D39E-9540-2ED2-8841EFCD81FE}" dt="2019-08-24T08:37:31.295" v="10" actId="20577"/>
          <ac:spMkLst>
            <pc:docMk/>
            <pc:sldMk cId="3136977192" sldId="292"/>
            <ac:spMk id="3" creationId="{00000000-0000-0000-0000-000000000000}"/>
          </ac:spMkLst>
        </pc:spChg>
      </pc:sldChg>
      <pc:sldChg chg="delSp modSp">
        <pc:chgData name="William Hui (IEG)" userId="S::kyhui@cuhk.edu.hk::07728535-8fdc-4325-b24f-20cc4d58a3a3" providerId="AD" clId="Web-{62CB409D-D39E-9540-2ED2-8841EFCD81FE}" dt="2019-08-24T09:35:09.192" v="84" actId="20577"/>
        <pc:sldMkLst>
          <pc:docMk/>
          <pc:sldMk cId="1153119513" sldId="303"/>
        </pc:sldMkLst>
        <pc:spChg chg="del">
          <ac:chgData name="William Hui (IEG)" userId="S::kyhui@cuhk.edu.hk::07728535-8fdc-4325-b24f-20cc4d58a3a3" providerId="AD" clId="Web-{62CB409D-D39E-9540-2ED2-8841EFCD81FE}" dt="2019-08-24T09:32:45.224" v="28"/>
          <ac:spMkLst>
            <pc:docMk/>
            <pc:sldMk cId="1153119513" sldId="303"/>
            <ac:spMk id="8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09:35:09.192" v="84" actId="20577"/>
          <ac:spMkLst>
            <pc:docMk/>
            <pc:sldMk cId="1153119513" sldId="303"/>
            <ac:spMk id="1536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2CB409D-D39E-9540-2ED2-8841EFCD81FE}" dt="2019-08-24T09:50:10.805" v="268" actId="20577"/>
        <pc:sldMkLst>
          <pc:docMk/>
          <pc:sldMk cId="1284623426" sldId="318"/>
        </pc:sldMkLst>
        <pc:spChg chg="mod">
          <ac:chgData name="William Hui (IEG)" userId="S::kyhui@cuhk.edu.hk::07728535-8fdc-4325-b24f-20cc4d58a3a3" providerId="AD" clId="Web-{62CB409D-D39E-9540-2ED2-8841EFCD81FE}" dt="2019-08-24T09:50:10.805" v="268" actId="20577"/>
          <ac:spMkLst>
            <pc:docMk/>
            <pc:sldMk cId="1284623426" sldId="318"/>
            <ac:spMk id="29699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2CB409D-D39E-9540-2ED2-8841EFCD81FE}" dt="2019-08-24T09:50:13.180" v="271" actId="20577"/>
        <pc:sldMkLst>
          <pc:docMk/>
          <pc:sldMk cId="683733156" sldId="319"/>
        </pc:sldMkLst>
        <pc:spChg chg="mod">
          <ac:chgData name="William Hui (IEG)" userId="S::kyhui@cuhk.edu.hk::07728535-8fdc-4325-b24f-20cc4d58a3a3" providerId="AD" clId="Web-{62CB409D-D39E-9540-2ED2-8841EFCD81FE}" dt="2019-08-24T09:50:13.180" v="271" actId="20577"/>
          <ac:spMkLst>
            <pc:docMk/>
            <pc:sldMk cId="683733156" sldId="319"/>
            <ac:spMk id="3072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2CB409D-D39E-9540-2ED2-8841EFCD81FE}" dt="2019-08-24T09:50:16.914" v="274" actId="20577"/>
        <pc:sldMkLst>
          <pc:docMk/>
          <pc:sldMk cId="2883120327" sldId="320"/>
        </pc:sldMkLst>
        <pc:spChg chg="mod">
          <ac:chgData name="William Hui (IEG)" userId="S::kyhui@cuhk.edu.hk::07728535-8fdc-4325-b24f-20cc4d58a3a3" providerId="AD" clId="Web-{62CB409D-D39E-9540-2ED2-8841EFCD81FE}" dt="2019-08-24T09:50:16.914" v="274" actId="20577"/>
          <ac:spMkLst>
            <pc:docMk/>
            <pc:sldMk cId="2883120327" sldId="320"/>
            <ac:spMk id="31747" creationId="{00000000-0000-0000-0000-000000000000}"/>
          </ac:spMkLst>
        </pc:spChg>
      </pc:sldChg>
      <pc:sldChg chg="delSp modSp">
        <pc:chgData name="William Hui (IEG)" userId="S::kyhui@cuhk.edu.hk::07728535-8fdc-4325-b24f-20cc4d58a3a3" providerId="AD" clId="Web-{62CB409D-D39E-9540-2ED2-8841EFCD81FE}" dt="2019-08-24T09:41:29.819" v="193" actId="20577"/>
        <pc:sldMkLst>
          <pc:docMk/>
          <pc:sldMk cId="1842357468" sldId="321"/>
        </pc:sldMkLst>
        <pc:spChg chg="mod">
          <ac:chgData name="William Hui (IEG)" userId="S::kyhui@cuhk.edu.hk::07728535-8fdc-4325-b24f-20cc4d58a3a3" providerId="AD" clId="Web-{62CB409D-D39E-9540-2ED2-8841EFCD81FE}" dt="2019-08-24T09:41:29.819" v="193" actId="20577"/>
          <ac:spMkLst>
            <pc:docMk/>
            <pc:sldMk cId="1842357468" sldId="321"/>
            <ac:spMk id="32775" creationId="{00000000-0000-0000-0000-000000000000}"/>
          </ac:spMkLst>
        </pc:spChg>
        <pc:spChg chg="del mod">
          <ac:chgData name="William Hui (IEG)" userId="S::kyhui@cuhk.edu.hk::07728535-8fdc-4325-b24f-20cc4d58a3a3" providerId="AD" clId="Web-{62CB409D-D39E-9540-2ED2-8841EFCD81FE}" dt="2019-08-24T09:40:27.522" v="161"/>
          <ac:spMkLst>
            <pc:docMk/>
            <pc:sldMk cId="1842357468" sldId="321"/>
            <ac:spMk id="3277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2CB409D-D39E-9540-2ED2-8841EFCD81FE}" dt="2019-08-24T09:50:21.977" v="277" actId="20577"/>
        <pc:sldMkLst>
          <pc:docMk/>
          <pc:sldMk cId="2723884570" sldId="324"/>
        </pc:sldMkLst>
        <pc:spChg chg="mod">
          <ac:chgData name="William Hui (IEG)" userId="S::kyhui@cuhk.edu.hk::07728535-8fdc-4325-b24f-20cc4d58a3a3" providerId="AD" clId="Web-{62CB409D-D39E-9540-2ED2-8841EFCD81FE}" dt="2019-08-24T09:50:21.977" v="277" actId="20577"/>
          <ac:spMkLst>
            <pc:docMk/>
            <pc:sldMk cId="2723884570" sldId="324"/>
            <ac:spMk id="3584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2CB409D-D39E-9540-2ED2-8841EFCD81FE}" dt="2019-08-24T08:37:40.342" v="19" actId="20577"/>
        <pc:sldMkLst>
          <pc:docMk/>
          <pc:sldMk cId="864722621" sldId="332"/>
        </pc:sldMkLst>
        <pc:spChg chg="mod">
          <ac:chgData name="William Hui (IEG)" userId="S::kyhui@cuhk.edu.hk::07728535-8fdc-4325-b24f-20cc4d58a3a3" providerId="AD" clId="Web-{62CB409D-D39E-9540-2ED2-8841EFCD81FE}" dt="2019-08-24T08:37:40.342" v="19" actId="20577"/>
          <ac:spMkLst>
            <pc:docMk/>
            <pc:sldMk cId="864722621" sldId="332"/>
            <ac:spMk id="3" creationId="{00000000-0000-0000-0000-000000000000}"/>
          </ac:spMkLst>
        </pc:spChg>
      </pc:sldChg>
      <pc:sldChg chg="modSp add replId">
        <pc:chgData name="William Hui (IEG)" userId="S::kyhui@cuhk.edu.hk::07728535-8fdc-4325-b24f-20cc4d58a3a3" providerId="AD" clId="Web-{62CB409D-D39E-9540-2ED2-8841EFCD81FE}" dt="2019-08-24T09:43:33.850" v="266" actId="20577"/>
        <pc:sldMkLst>
          <pc:docMk/>
          <pc:sldMk cId="2103136182" sldId="333"/>
        </pc:sldMkLst>
        <pc:spChg chg="mod">
          <ac:chgData name="William Hui (IEG)" userId="S::kyhui@cuhk.edu.hk::07728535-8fdc-4325-b24f-20cc4d58a3a3" providerId="AD" clId="Web-{62CB409D-D39E-9540-2ED2-8841EFCD81FE}" dt="2019-08-24T09:41:14.069" v="184" actId="20577"/>
          <ac:spMkLst>
            <pc:docMk/>
            <pc:sldMk cId="2103136182" sldId="333"/>
            <ac:spMk id="11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09:43:07.725" v="251" actId="20577"/>
          <ac:spMkLst>
            <pc:docMk/>
            <pc:sldMk cId="2103136182" sldId="333"/>
            <ac:spMk id="32775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09:43:33.850" v="266" actId="20577"/>
          <ac:spMkLst>
            <pc:docMk/>
            <pc:sldMk cId="2103136182" sldId="333"/>
            <ac:spMk id="32778" creationId="{00000000-0000-0000-0000-000000000000}"/>
          </ac:spMkLst>
        </pc:spChg>
      </pc:sldChg>
      <pc:sldChg chg="addSp delSp modSp new">
        <pc:chgData name="William Hui (IEG)" userId="S::kyhui@cuhk.edu.hk::07728535-8fdc-4325-b24f-20cc4d58a3a3" providerId="AD" clId="Web-{62CB409D-D39E-9540-2ED2-8841EFCD81FE}" dt="2019-08-24T09:58:03.669" v="463" actId="20577"/>
        <pc:sldMkLst>
          <pc:docMk/>
          <pc:sldMk cId="3412996154" sldId="334"/>
        </pc:sldMkLst>
        <pc:spChg chg="mod">
          <ac:chgData name="William Hui (IEG)" userId="S::kyhui@cuhk.edu.hk::07728535-8fdc-4325-b24f-20cc4d58a3a3" providerId="AD" clId="Web-{62CB409D-D39E-9540-2ED2-8841EFCD81FE}" dt="2019-08-24T09:51:02.836" v="299" actId="20577"/>
          <ac:spMkLst>
            <pc:docMk/>
            <pc:sldMk cId="3412996154" sldId="334"/>
            <ac:spMk id="2" creationId="{68C16DD6-39D6-47E8-BFF0-713846998A57}"/>
          </ac:spMkLst>
        </pc:spChg>
        <pc:spChg chg="mod">
          <ac:chgData name="William Hui (IEG)" userId="S::kyhui@cuhk.edu.hk::07728535-8fdc-4325-b24f-20cc4d58a3a3" providerId="AD" clId="Web-{62CB409D-D39E-9540-2ED2-8841EFCD81FE}" dt="2019-08-24T09:58:03.669" v="463" actId="20577"/>
          <ac:spMkLst>
            <pc:docMk/>
            <pc:sldMk cId="3412996154" sldId="334"/>
            <ac:spMk id="3" creationId="{FB375AE1-A8C8-4198-9DF5-A9D98CC7EE3B}"/>
          </ac:spMkLst>
        </pc:spChg>
        <pc:spChg chg="add del mod">
          <ac:chgData name="William Hui (IEG)" userId="S::kyhui@cuhk.edu.hk::07728535-8fdc-4325-b24f-20cc4d58a3a3" providerId="AD" clId="Web-{62CB409D-D39E-9540-2ED2-8841EFCD81FE}" dt="2019-08-24T09:54:43.231" v="331"/>
          <ac:spMkLst>
            <pc:docMk/>
            <pc:sldMk cId="3412996154" sldId="334"/>
            <ac:spMk id="5" creationId="{7A672D86-D03C-48B0-82E6-05F2BE0DB77B}"/>
          </ac:spMkLst>
        </pc:spChg>
      </pc:sldChg>
      <pc:sldChg chg="modSp add">
        <pc:chgData name="William Hui (IEG)" userId="S::kyhui@cuhk.edu.hk::07728535-8fdc-4325-b24f-20cc4d58a3a3" providerId="AD" clId="Web-{62CB409D-D39E-9540-2ED2-8841EFCD81FE}" dt="2019-08-24T09:57:51.497" v="438" actId="20577"/>
        <pc:sldMkLst>
          <pc:docMk/>
          <pc:sldMk cId="3989254405" sldId="335"/>
        </pc:sldMkLst>
        <pc:spChg chg="mod">
          <ac:chgData name="William Hui (IEG)" userId="S::kyhui@cuhk.edu.hk::07728535-8fdc-4325-b24f-20cc4d58a3a3" providerId="AD" clId="Web-{62CB409D-D39E-9540-2ED2-8841EFCD81FE}" dt="2019-08-24T09:55:32.122" v="354" actId="20577"/>
          <ac:spMkLst>
            <pc:docMk/>
            <pc:sldMk cId="3989254405" sldId="335"/>
            <ac:spMk id="11267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09:57:51.497" v="438" actId="20577"/>
          <ac:spMkLst>
            <pc:docMk/>
            <pc:sldMk cId="3989254405" sldId="335"/>
            <ac:spMk id="11269" creationId="{00000000-0000-0000-0000-000000000000}"/>
          </ac:spMkLst>
        </pc:spChg>
      </pc:sldChg>
      <pc:sldChg chg="modSp add">
        <pc:chgData name="William Hui (IEG)" userId="S::kyhui@cuhk.edu.hk::07728535-8fdc-4325-b24f-20cc4d58a3a3" providerId="AD" clId="Web-{62CB409D-D39E-9540-2ED2-8841EFCD81FE}" dt="2019-08-24T09:55:12.481" v="342" actId="20577"/>
        <pc:sldMkLst>
          <pc:docMk/>
          <pc:sldMk cId="3004692559" sldId="336"/>
        </pc:sldMkLst>
        <pc:spChg chg="mod">
          <ac:chgData name="William Hui (IEG)" userId="S::kyhui@cuhk.edu.hk::07728535-8fdc-4325-b24f-20cc4d58a3a3" providerId="AD" clId="Web-{62CB409D-D39E-9540-2ED2-8841EFCD81FE}" dt="2019-08-24T09:55:12.481" v="342" actId="20577"/>
          <ac:spMkLst>
            <pc:docMk/>
            <pc:sldMk cId="3004692559" sldId="336"/>
            <ac:spMk id="11267" creationId="{00000000-0000-0000-0000-000000000000}"/>
          </ac:spMkLst>
        </pc:spChg>
      </pc:sldChg>
      <pc:sldChg chg="delSp modSp add replId">
        <pc:chgData name="William Hui (IEG)" userId="S::kyhui@cuhk.edu.hk::07728535-8fdc-4325-b24f-20cc4d58a3a3" providerId="AD" clId="Web-{62CB409D-D39E-9540-2ED2-8841EFCD81FE}" dt="2019-08-24T10:05:46.763" v="685" actId="20577"/>
        <pc:sldMkLst>
          <pc:docMk/>
          <pc:sldMk cId="4294559465" sldId="337"/>
        </pc:sldMkLst>
        <pc:spChg chg="del">
          <ac:chgData name="William Hui (IEG)" userId="S::kyhui@cuhk.edu.hk::07728535-8fdc-4325-b24f-20cc4d58a3a3" providerId="AD" clId="Web-{62CB409D-D39E-9540-2ED2-8841EFCD81FE}" dt="2019-08-24T10:00:16.747" v="542"/>
          <ac:spMkLst>
            <pc:docMk/>
            <pc:sldMk cId="4294559465" sldId="337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09:59:03.903" v="498" actId="20577"/>
          <ac:spMkLst>
            <pc:docMk/>
            <pc:sldMk cId="4294559465" sldId="337"/>
            <ac:spMk id="11267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10:01:41.372" v="613" actId="20577"/>
          <ac:spMkLst>
            <pc:docMk/>
            <pc:sldMk cId="4294559465" sldId="337"/>
            <ac:spMk id="11268" creationId="{00000000-0000-0000-0000-000000000000}"/>
          </ac:spMkLst>
        </pc:spChg>
        <pc:spChg chg="mod">
          <ac:chgData name="William Hui (IEG)" userId="S::kyhui@cuhk.edu.hk::07728535-8fdc-4325-b24f-20cc4d58a3a3" providerId="AD" clId="Web-{62CB409D-D39E-9540-2ED2-8841EFCD81FE}" dt="2019-08-24T10:05:46.763" v="685" actId="20577"/>
          <ac:spMkLst>
            <pc:docMk/>
            <pc:sldMk cId="4294559465" sldId="337"/>
            <ac:spMk id="11269" creationId="{00000000-0000-0000-0000-000000000000}"/>
          </ac:spMkLst>
        </pc:spChg>
      </pc:sldChg>
    </pc:docChg>
  </pc:docChgLst>
  <pc:docChgLst>
    <pc:chgData name="CHAN, Cho Kit" userId="S::1155175546@link.cuhk.edu.hk::f11e6ab1-128d-446e-9c33-9bfd592d3b63" providerId="AD" clId="Web-{03D3D511-5602-F281-EE2A-90F239281ADA}"/>
    <pc:docChg chg="modSld">
      <pc:chgData name="CHAN, Cho Kit" userId="S::1155175546@link.cuhk.edu.hk::f11e6ab1-128d-446e-9c33-9bfd592d3b63" providerId="AD" clId="Web-{03D3D511-5602-F281-EE2A-90F239281ADA}" dt="2021-09-27T07:57:48.359" v="0"/>
      <pc:docMkLst>
        <pc:docMk/>
      </pc:docMkLst>
      <pc:sldChg chg="addSp">
        <pc:chgData name="CHAN, Cho Kit" userId="S::1155175546@link.cuhk.edu.hk::f11e6ab1-128d-446e-9c33-9bfd592d3b63" providerId="AD" clId="Web-{03D3D511-5602-F281-EE2A-90F239281ADA}" dt="2021-09-27T07:57:48.359" v="0"/>
        <pc:sldMkLst>
          <pc:docMk/>
          <pc:sldMk cId="1153119513" sldId="303"/>
        </pc:sldMkLst>
        <pc:inkChg chg="add">
          <ac:chgData name="CHAN, Cho Kit" userId="S::1155175546@link.cuhk.edu.hk::f11e6ab1-128d-446e-9c33-9bfd592d3b63" providerId="AD" clId="Web-{03D3D511-5602-F281-EE2A-90F239281ADA}" dt="2021-09-27T07:57:48.359" v="0"/>
          <ac:inkMkLst>
            <pc:docMk/>
            <pc:sldMk cId="1153119513" sldId="303"/>
            <ac:inkMk id="2" creationId="{007F235D-5B80-49D7-8286-D980E15572EF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21061 5371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E8853B3-95C8-4BF8-BD47-E5356120F960}" type="slidenum">
              <a:rPr lang="zh-TW" altLang="en-US" b="0">
                <a:latin typeface="Arial" panose="020B0604020202020204" pitchFamily="34" charset="0"/>
              </a:rPr>
              <a:pPr/>
              <a:t>20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54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E8853B3-95C8-4BF8-BD47-E5356120F960}" type="slidenum">
              <a:rPr lang="zh-TW" altLang="en-US" b="0">
                <a:latin typeface="Arial" panose="020B0604020202020204" pitchFamily="34" charset="0"/>
              </a:rPr>
              <a:pPr/>
              <a:t>21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0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658C-C1A7-450C-89D2-DFF02B4821E9}" type="datetime1">
              <a:rPr lang="zh-TW" altLang="en-US"/>
              <a:pPr/>
              <a:t>2021/9/27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2A09-46C3-4B27-B4E1-E80642C831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r>
              <a:rPr lang="en-US" b="1"/>
              <a:t>Arrays</a:t>
            </a: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6724" y="990600"/>
            <a:ext cx="8677276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list[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"Enter 4 #'s: 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&amp;list[0]);</a:t>
            </a:r>
          </a:p>
          <a:p>
            <a:pPr>
              <a:lnSpc>
                <a:spcPct val="110000"/>
              </a:lnSpc>
            </a:pPr>
            <a:r>
              <a:rPr lang="en-US" sz="2000" b="0" dirty="0" err="1">
                <a:latin typeface="Consolas"/>
                <a:ea typeface="新細明體"/>
                <a:cs typeface="Times New Roman"/>
              </a:rPr>
              <a:t>scanf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Times New Roman"/>
              </a:rPr>
              <a:t>"%d"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, &amp;list[1]);</a:t>
            </a:r>
            <a:endParaRPr lang="en-US" dirty="0">
              <a:latin typeface="Consolas"/>
              <a:ea typeface="新細明體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sz="2000" b="0" dirty="0" err="1">
                <a:latin typeface="Consolas"/>
                <a:ea typeface="新細明體"/>
                <a:cs typeface="Times New Roman"/>
              </a:rPr>
              <a:t>scanf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Times New Roman"/>
              </a:rPr>
              <a:t>"%d"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, &amp;list[2]);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2000" b="0" dirty="0" err="1">
                <a:latin typeface="Consolas"/>
                <a:ea typeface="新細明體"/>
                <a:cs typeface="Times New Roman"/>
              </a:rPr>
              <a:t>scanf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Times New Roman"/>
              </a:rPr>
              <a:t>"%d"</a:t>
            </a:r>
            <a:r>
              <a:rPr lang="en-US" sz="2000" b="0" dirty="0">
                <a:latin typeface="Consolas"/>
                <a:ea typeface="新細明體"/>
                <a:cs typeface="Times New Roman"/>
              </a:rPr>
              <a:t>, &amp;list[3]);</a:t>
            </a:r>
            <a:endParaRPr lang="en-US" dirty="0">
              <a:latin typeface="Consolas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Print the input values in reverse order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"You have entered (in reverse): 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 %d %d %d\n"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list[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]</a:t>
            </a:r>
            <a:r>
              <a:rPr lang="en-US" sz="2000" b="0" dirty="0">
                <a:latin typeface="Consolas"/>
                <a:ea typeface="新細明體"/>
                <a:cs typeface="Consolas" panose="020B0609020204030204" pitchFamily="49" charset="0"/>
              </a:rPr>
              <a:t>, list[2], list[1], list[0]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-20638" y="5029200"/>
            <a:ext cx="8427244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Enter 4 #'s: </a:t>
            </a:r>
            <a:r>
              <a:rPr kumimoji="0" lang="en-US" altLang="zh-TW" sz="2000" b="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7 11 45 23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</a:t>
            </a:r>
            <a:endParaRPr kumimoji="0" lang="en-US" altLang="zh-TW" sz="2000" b="0" i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You have entered</a:t>
            </a:r>
            <a:r>
              <a:rPr lang="en-US" altLang="zh-TW" sz="2000" b="0">
                <a:latin typeface="Consolas" panose="020B0609020204030204" pitchFamily="49" charset="0"/>
                <a:cs typeface="Consolas" panose="020B0609020204030204" pitchFamily="49" charset="0"/>
              </a:rPr>
              <a:t>: 23 45 11 7</a:t>
            </a:r>
            <a:endParaRPr kumimoji="0"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110067"/>
            <a:ext cx="899746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1.5. Example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7" y="5829678"/>
            <a:ext cx="638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Input values can be separated by any whitespace character.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7F235D-5B80-49D7-8286-D980E15572EF}"/>
                  </a:ext>
                </a:extLst>
              </p14:cNvPr>
              <p14:cNvContentPartPr/>
              <p14:nvPr/>
            </p14:nvContentPartPr>
            <p14:xfrm>
              <a:off x="6551037" y="2433242"/>
              <a:ext cx="9524" cy="952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7F235D-5B80-49D7-8286-D980E15572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361" y="1957042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1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36523"/>
            <a:ext cx="89154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1.6. Array Bounds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Indexes to an array of size N range from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800" dirty="0">
                <a:ea typeface="新細明體" pitchFamily="18" charset="-120"/>
              </a:rPr>
              <a:t> to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N-1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  <a:p>
            <a:pPr eaLnBrk="1" hangingPunct="1"/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An array index that is out of this range can cause </a:t>
            </a:r>
            <a:r>
              <a:rPr lang="en-US" altLang="zh-TW" sz="2800" dirty="0"/>
              <a:t>a runtime error of </a:t>
            </a:r>
            <a:r>
              <a:rPr lang="en-US" altLang="zh-TW" sz="2800" dirty="0">
                <a:ea typeface="新細明體" pitchFamily="18" charset="-120"/>
              </a:rPr>
              <a:t>“</a:t>
            </a:r>
            <a:r>
              <a:rPr lang="en-US" altLang="zh-TW" sz="2800" i="1" dirty="0">
                <a:solidFill>
                  <a:srgbClr val="C00000"/>
                </a:solidFill>
                <a:ea typeface="新細明體" pitchFamily="18" charset="-120"/>
              </a:rPr>
              <a:t>array index out of bounds</a:t>
            </a:r>
            <a:r>
              <a:rPr lang="en-US" altLang="zh-TW" sz="2800" dirty="0">
                <a:ea typeface="新細明體" pitchFamily="18" charset="-120"/>
              </a:rPr>
              <a:t>”.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int c[ 10 ];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c[ -1 ] = 5;		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Index out of bounds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c[ 10 ] = 0;		</a:t>
            </a:r>
            <a:r>
              <a:rPr lang="en-US" altLang="zh-TW" sz="24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Index out of bounds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1800" b="1" dirty="0">
              <a:solidFill>
                <a:schemeClr val="hlink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The consequence of the error is </a:t>
            </a:r>
            <a:r>
              <a:rPr lang="en-US" altLang="zh-TW" sz="2800" b="1" i="1" dirty="0">
                <a:ea typeface="新細明體" pitchFamily="18" charset="-120"/>
              </a:rPr>
              <a:t>unpredictable</a:t>
            </a:r>
            <a:r>
              <a:rPr lang="en-US" altLang="zh-TW" sz="2800" dirty="0">
                <a:ea typeface="新細明體" pitchFamily="18" charset="-120"/>
              </a:rPr>
              <a:t>.</a:t>
            </a:r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The program may crash.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Other variables may get modified unknowingly.</a:t>
            </a:r>
          </a:p>
          <a:p>
            <a:pPr marL="457200" lvl="1" indent="0"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B8B2E4-5F20-554E-B265-16AAF45A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42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915400" cy="825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新細明體" pitchFamily="18" charset="-120"/>
              </a:rPr>
              <a:t>1.7. Syntax: Initializing an Array at </a:t>
            </a:r>
            <a:r>
              <a:rPr lang="en-US" altLang="zh-TW" sz="3600" u="sng" dirty="0">
                <a:ea typeface="新細明體" pitchFamily="18" charset="-120"/>
              </a:rPr>
              <a:t>Declaration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Specify a value for each element using an initializer</a:t>
            </a:r>
            <a:endParaRPr lang="en-US" altLang="zh-TW" sz="2400" i="1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int n[ 5 ] = { 1, 2, 3, 4, 5 };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b="1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Not enough values in the initializer </a:t>
            </a: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ea typeface="新細明體" pitchFamily="18" charset="-120"/>
              </a:rPr>
              <a:t> Rightmost elements are set to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int n[ 5 ] = { 1 }; 	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n[1], …, n[4] are set to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int m[ 5 ] = { 0 }; 	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All elements are set to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600" dirty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Too many values in the initializer </a:t>
            </a: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ea typeface="新細明體" pitchFamily="18" charset="-120"/>
              </a:rPr>
              <a:t> Syntax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int n[ 5 ] = { 1, 2, 3, 4, 5,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}; 	</a:t>
            </a:r>
            <a:r>
              <a:rPr lang="en-US" altLang="zh-TW" sz="2000" b="1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</a:rPr>
              <a:t>// Error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600" dirty="0">
              <a:solidFill>
                <a:srgbClr val="FF3300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Array size omitted</a:t>
            </a:r>
            <a:r>
              <a:rPr lang="en-US" altLang="zh-TW" sz="2400" dirty="0">
                <a:sym typeface="Wingdings" panose="05000000000000000000" pitchFamily="2" charset="2"/>
              </a:rPr>
              <a:t> </a:t>
            </a:r>
            <a:r>
              <a:rPr lang="en-US" altLang="zh-TW" sz="2400" dirty="0">
                <a:ea typeface="新細明體" pitchFamily="18" charset="-120"/>
              </a:rPr>
              <a:t> Size is determined by the initializer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int n[] = { 1, 2, 3, 4, 5 };	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Size of n is 5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TW" sz="1600" b="1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	int p[];      </a:t>
            </a:r>
            <a:r>
              <a:rPr lang="en-US" altLang="zh-TW" sz="2000" b="1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Error. Need a size or an initializer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59FD89-F8F2-6D40-9A64-4173FB0E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6DD6-39D6-47E8-BFF0-71384699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8" y="44448"/>
            <a:ext cx="8229600" cy="838200"/>
          </a:xfrm>
        </p:spPr>
        <p:txBody>
          <a:bodyPr/>
          <a:lstStyle/>
          <a:p>
            <a:r>
              <a:rPr lang="en-US" dirty="0">
                <a:cs typeface="Calibri"/>
              </a:rPr>
              <a:t>2. More Array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5AE1-A8C8-4198-9DF5-A9D98CC7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Array as a lookup table</a:t>
            </a:r>
          </a:p>
          <a:p>
            <a:r>
              <a:rPr lang="en-US">
                <a:cs typeface="Calibri"/>
              </a:rPr>
              <a:t>Array for counting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AE1DD-F40D-4842-86A4-8E565F1F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61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686800" cy="766763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2.1. Array as a Lookup Table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61963" y="10668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>
                <a:latin typeface="+mn-lt"/>
                <a:ea typeface="新細明體" pitchFamily="18" charset="-120"/>
              </a:rPr>
              <a:t>General Idea</a:t>
            </a:r>
            <a:r>
              <a:rPr kumimoji="1" lang="en-US" altLang="zh-TW" sz="2400" b="0" dirty="0">
                <a:latin typeface="+mn-lt"/>
                <a:ea typeface="新細明體" pitchFamily="18" charset="-120"/>
              </a:rPr>
              <a:t>: Map a value to an array index.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kumimoji="1" lang="en-US" altLang="zh-TW" sz="2400" b="0" dirty="0">
                <a:latin typeface="+mn-lt"/>
                <a:ea typeface="新細明體" pitchFamily="18" charset="-120"/>
              </a:rPr>
              <a:t>Given </a:t>
            </a:r>
            <a:r>
              <a:rPr kumimoji="1" lang="en-US" altLang="zh-TW" sz="2400" b="0" i="1" dirty="0">
                <a:latin typeface="+mn-lt"/>
                <a:ea typeface="新細明體" pitchFamily="18" charset="-120"/>
              </a:rPr>
              <a:t>x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kumimoji="1" lang="en-US" altLang="zh-TW" sz="2400" b="0" dirty="0">
                <a:latin typeface="+mn-lt"/>
                <a:ea typeface="新細明體" pitchFamily="18" charset="-120"/>
              </a:rPr>
              <a:t>Calculate the </a:t>
            </a:r>
            <a:r>
              <a:rPr kumimoji="1" lang="en-US" altLang="zh-TW" sz="2400" b="0" i="1" dirty="0">
                <a:latin typeface="+mn-lt"/>
                <a:ea typeface="新細明體" pitchFamily="18" charset="-120"/>
              </a:rPr>
              <a:t>index</a:t>
            </a:r>
            <a:r>
              <a:rPr kumimoji="1" lang="en-US" altLang="zh-TW" sz="2400" b="0" dirty="0">
                <a:latin typeface="+mn-lt"/>
                <a:ea typeface="新細明體" pitchFamily="18" charset="-120"/>
              </a:rPr>
              <a:t> to the array element based on the value of </a:t>
            </a:r>
            <a:r>
              <a:rPr kumimoji="1" lang="en-US" altLang="zh-TW" sz="2400" b="0" i="1" dirty="0">
                <a:latin typeface="+mn-lt"/>
                <a:ea typeface="新細明體" pitchFamily="18" charset="-120"/>
              </a:rPr>
              <a:t>x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kumimoji="1" lang="en-US" altLang="zh-TW" sz="2400" b="0" dirty="0">
                <a:latin typeface="+mn-lt"/>
                <a:ea typeface="新細明體" pitchFamily="18" charset="-120"/>
              </a:rPr>
              <a:t>Access array[</a:t>
            </a:r>
            <a:r>
              <a:rPr kumimoji="1" lang="en-US" altLang="zh-TW" sz="2400" b="0" i="1" dirty="0">
                <a:latin typeface="+mn-lt"/>
                <a:ea typeface="新細明體" pitchFamily="18" charset="-120"/>
              </a:rPr>
              <a:t>index</a:t>
            </a:r>
            <a:r>
              <a:rPr kumimoji="1" lang="en-US" altLang="zh-TW" sz="2400" b="0" dirty="0">
                <a:latin typeface="+mn-lt"/>
                <a:ea typeface="新細明體" pitchFamily="18" charset="-120"/>
              </a:rPr>
              <a:t>]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47226" y="356488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7226" y="394588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947226" y="4326882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90635" y="35648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90635" y="3960169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90635" y="4298307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282189" y="4766865"/>
            <a:ext cx="2696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6618089" y="4790864"/>
            <a:ext cx="266419" cy="78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algn="r"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algn="r"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6947226" y="560241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389060" y="5614078"/>
            <a:ext cx="558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000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N-1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208699" y="4246217"/>
            <a:ext cx="317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400" b="0" i="1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endParaRPr kumimoji="1" lang="en-US" altLang="zh-TW" b="0" i="1" dirty="0">
              <a:latin typeface="Calibri" panose="020F0502020204030204" pitchFamily="34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361063" y="4286549"/>
            <a:ext cx="1566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/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index = f(</a:t>
            </a:r>
            <a:r>
              <a:rPr kumimoji="1" lang="en-US" altLang="zh-TW" sz="2400" b="0" i="1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32263" y="4517383"/>
            <a:ext cx="1828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4927646" y="4121431"/>
            <a:ext cx="1557617" cy="395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208699" y="3943680"/>
            <a:ext cx="317716" cy="302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3985496" y="4024345"/>
            <a:ext cx="317716" cy="302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5918944" y="3721808"/>
            <a:ext cx="317716" cy="302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95499" y="310649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latin typeface="Consolas" panose="020B0609020204030204" pitchFamily="49" charset="0"/>
                <a:ea typeface="新細明體" pitchFamily="18" charset="-120"/>
              </a:rPr>
              <a:t>array</a:t>
            </a:r>
            <a:endParaRPr lang="en-US" b="1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79B86DF-348C-C843-B3E6-5E43311D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25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2.1. Array as a Lookup Table 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949544"/>
            <a:ext cx="8762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400" b="0" dirty="0">
                <a:latin typeface="+mn-lt"/>
              </a:rPr>
              <a:t>Let's output the number of days of a given month without </a:t>
            </a:r>
            <a:br>
              <a:rPr kumimoji="1" lang="en-US" altLang="zh-TW" sz="2400" b="0" dirty="0">
                <a:latin typeface="+mn-lt"/>
              </a:rPr>
            </a:b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kumimoji="1" lang="en-US" altLang="zh-TW" sz="2400" b="0" dirty="0">
                <a:latin typeface="+mn-lt"/>
                <a:ea typeface="新細明體" pitchFamily="18" charset="-120"/>
              </a:rPr>
              <a:t> statements!</a:t>
            </a: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61962" y="1774133"/>
            <a:ext cx="8529637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monthToDays</a:t>
            </a:r>
            <a:r>
              <a:rPr lang="en-US" altLang="zh-TW" sz="2000" b="0" dirty="0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[month-1] =&gt; # of days in "month"</a:t>
            </a: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monthToDays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[12] = { 31, 28, 31, 30, 31, 30,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   31, 31, 30, 31, 30, 31 };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 month;       </a:t>
            </a:r>
            <a:r>
              <a:rPr lang="en-US" altLang="zh-TW" sz="2000" b="0" dirty="0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To store user input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 days;        </a:t>
            </a:r>
            <a:r>
              <a:rPr lang="en-US" altLang="zh-TW" sz="2000" b="0" dirty="0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To store # of days in the given month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, &amp;month);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assume we forget the existence of leap year for now</a:t>
            </a:r>
          </a:p>
          <a:p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days 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monthToDays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[month – 1]; </a:t>
            </a:r>
            <a:endParaRPr lang="en-US" sz="2000" b="0" dirty="0">
              <a:solidFill>
                <a:schemeClr val="accent3">
                  <a:lumMod val="75000"/>
                </a:schemeClr>
              </a:solidFill>
              <a:latin typeface="Consolas"/>
              <a:ea typeface="新細明體"/>
              <a:cs typeface="Arial"/>
            </a:endParaRPr>
          </a:p>
          <a:p>
            <a:r>
              <a:rPr lang="en-US" altLang="zh-TW" sz="2000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"The input month has %d days!\n"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, days);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5637473"/>
            <a:ext cx="876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condition for checking if a year is a leap year is a bit long and is omitted in this example.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ACEBCD-F45A-D543-8F51-5A3A1709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133"/>
            <a:ext cx="461962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endParaRPr kumimoji="0" lang="en-US" altLang="zh-TW" sz="2000" b="0" dirty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A9E041-5A13-564D-AC38-9BD1CC24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44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762999" cy="766763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2.2. Array for Counting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D65ABC-EE2C-7D45-89DC-8B30E5DF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1940"/>
            <a:ext cx="461962" cy="503077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  <a:p>
            <a:pPr eaLnBrk="1" hangingPunct="1"/>
            <a:endParaRPr kumimoji="0" lang="en-US" altLang="zh-TW" b="0" dirty="0">
              <a:solidFill>
                <a:srgbClr val="5F5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BFB465E-868C-DF47-9F92-48DC485C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762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marL="292100" indent="-2921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0" indent="0"/>
            <a:r>
              <a:rPr lang="en-US" altLang="zh-TW" sz="2400" b="0" dirty="0">
                <a:latin typeface="+mn-lt"/>
                <a:ea typeface="新細明體"/>
                <a:cs typeface="Times New Roman"/>
              </a:rPr>
              <a:t>Let's count the number of star ratings of a movie based on 4 viewers!</a:t>
            </a:r>
            <a:endParaRPr lang="en-US" altLang="zh-TW" sz="2400" b="0" dirty="0">
              <a:latin typeface="+mn-lt"/>
              <a:ea typeface="新細明體" pitchFamily="18" charset="-120"/>
            </a:endParaRPr>
          </a:p>
        </p:txBody>
      </p:sp>
      <p:sp>
        <p:nvSpPr>
          <p:cNvPr id="11269" name="Rectangle 26"/>
          <p:cNvSpPr>
            <a:spLocks noChangeArrowheads="1"/>
          </p:cNvSpPr>
          <p:nvPr/>
        </p:nvSpPr>
        <p:spPr bwMode="auto">
          <a:xfrm>
            <a:off x="457200" y="1561941"/>
            <a:ext cx="8686800" cy="503077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starCount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[5] = { 0 };</a:t>
            </a:r>
            <a:endParaRPr lang="en-US" altLang="zh-TW" dirty="0">
              <a:solidFill>
                <a:srgbClr val="000000"/>
              </a:solidFill>
              <a:latin typeface="Consolas"/>
              <a:ea typeface="新細明體"/>
            </a:endParaRPr>
          </a:p>
          <a:p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 rating; </a:t>
            </a:r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To store user input, assuming valid</a:t>
            </a:r>
          </a:p>
          <a:p>
            <a:r>
              <a:rPr lang="en-US" altLang="zh-TW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"Enter 4 viewers' ratings (1 to 5 stars): "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);</a:t>
            </a:r>
          </a:p>
          <a:p>
            <a:endParaRPr lang="en-US" altLang="zh-TW" b="0" dirty="0">
              <a:solidFill>
                <a:srgbClr val="000000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B050"/>
                </a:solidFill>
                <a:latin typeface="Consolas"/>
                <a:ea typeface="新細明體"/>
                <a:cs typeface="Consolas" panose="020B0609020204030204" pitchFamily="49" charset="0"/>
              </a:rPr>
              <a:t>// read 4 numbers from the viewers, one-by-one, and tally</a:t>
            </a:r>
          </a:p>
          <a:p>
            <a:r>
              <a:rPr lang="en-US" altLang="zh-TW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scanf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, &amp;rating);</a:t>
            </a:r>
            <a:endParaRPr lang="en-US" dirty="0"/>
          </a:p>
          <a:p>
            <a:r>
              <a:rPr lang="en-US" altLang="zh-TW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</a:t>
            </a:r>
            <a:r>
              <a:rPr lang="en-US" altLang="zh-TW" b="0" dirty="0">
                <a:solidFill>
                  <a:srgbClr val="FF0000"/>
                </a:solidFill>
                <a:latin typeface="Consolas"/>
                <a:ea typeface="新細明體"/>
                <a:cs typeface="Times New Roman"/>
              </a:rPr>
              <a:t>rating-1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]++;</a:t>
            </a:r>
            <a:endParaRPr lang="en-US" altLang="zh-TW" b="0" dirty="0">
              <a:solidFill>
                <a:srgbClr val="000000"/>
              </a:solidFill>
              <a:latin typeface="Consolas"/>
              <a:ea typeface="新細明體"/>
            </a:endParaRPr>
          </a:p>
          <a:p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scanf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&amp;rating);</a:t>
            </a:r>
            <a:endParaRPr lang="en-US" b="0" dirty="0">
              <a:latin typeface="Consolas"/>
              <a:ea typeface="新細明體"/>
              <a:cs typeface="Times New Roman"/>
            </a:endParaRPr>
          </a:p>
          <a:p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</a:t>
            </a:r>
            <a:r>
              <a:rPr lang="en-US" b="0" dirty="0">
                <a:solidFill>
                  <a:srgbClr val="FF0000"/>
                </a:solidFill>
                <a:latin typeface="Consolas"/>
                <a:ea typeface="新細明體"/>
                <a:cs typeface="Times New Roman"/>
              </a:rPr>
              <a:t>rating-1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]++;</a:t>
            </a:r>
            <a:endParaRPr lang="en-US" dirty="0"/>
          </a:p>
          <a:p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scanf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&amp;rating);</a:t>
            </a:r>
            <a:endParaRPr lang="en-US" dirty="0">
              <a:solidFill>
                <a:srgbClr val="000000"/>
              </a:solidFill>
              <a:latin typeface="Consolas"/>
              <a:ea typeface="新細明體"/>
              <a:cs typeface="Times New Roman"/>
            </a:endParaRPr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[</a:t>
            </a:r>
            <a:r>
              <a:rPr lang="en-US" b="0" dirty="0">
                <a:solidFill>
                  <a:srgbClr val="FF0000"/>
                </a:solidFill>
                <a:latin typeface="Consolas"/>
                <a:ea typeface="新細明體"/>
                <a:cs typeface="Times New Roman"/>
              </a:rPr>
              <a:t>rating-1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]++;</a:t>
            </a:r>
            <a:endParaRPr lang="en-US" dirty="0">
              <a:cs typeface="Times New Roman"/>
            </a:endParaRPr>
          </a:p>
          <a:p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scanf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&amp;rating);</a:t>
            </a:r>
            <a:endParaRPr lang="en-US" b="0" dirty="0">
              <a:latin typeface="Consolas"/>
              <a:ea typeface="新細明體"/>
            </a:endParaRPr>
          </a:p>
          <a:p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</a:t>
            </a:r>
            <a:r>
              <a:rPr lang="en-US" b="0" dirty="0">
                <a:solidFill>
                  <a:srgbClr val="FF0000"/>
                </a:solidFill>
                <a:latin typeface="Consolas"/>
                <a:ea typeface="新細明體"/>
                <a:cs typeface="Times New Roman"/>
              </a:rPr>
              <a:t>rating-1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]++;</a:t>
            </a:r>
            <a:endParaRPr lang="en-US" dirty="0"/>
          </a:p>
          <a:p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printf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"No. of viewers giving 1 to 5 stars: %d %d %d %d %d\n"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[0],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[1],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[2],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[3],</a:t>
            </a:r>
            <a:r>
              <a:rPr lang="en-US" b="0" dirty="0" err="1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starCount</a:t>
            </a:r>
            <a:r>
              <a:rPr lang="en-US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[4]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);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594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/>
              </a:rPr>
              <a:t>3.1. 2-D Array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It’s like a table consisting of rows and columns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Usually rectangular in shape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Stores values of the same type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It takes two indexes to identify each element</a:t>
            </a: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</p:txBody>
      </p:sp>
      <p:graphicFrame>
        <p:nvGraphicFramePr>
          <p:cNvPr id="512004" name="Group 4"/>
          <p:cNvGraphicFramePr>
            <a:graphicFrameLocks noGrp="1"/>
          </p:cNvGraphicFramePr>
          <p:nvPr/>
        </p:nvGraphicFramePr>
        <p:xfrm>
          <a:off x="1371600" y="4044950"/>
          <a:ext cx="6096000" cy="1498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7664060-754A-064E-A231-81E27E46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34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/>
              </a:rPr>
              <a:t>3.2. Declaring a 2-D Array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43000"/>
            <a:ext cx="8839200" cy="32766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5595938" algn="l"/>
              </a:tabLst>
            </a:pPr>
            <a:r>
              <a:rPr lang="en-US" altLang="zh-TW" sz="2400" i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	type </a:t>
            </a:r>
            <a:r>
              <a:rPr lang="en-US" altLang="zh-TW" sz="2400" i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[ </a:t>
            </a:r>
            <a:r>
              <a:rPr lang="en-US" altLang="zh-TW" sz="2400" i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rowSize</a:t>
            </a:r>
            <a:r>
              <a:rPr lang="en-US" altLang="zh-TW" sz="2400" i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][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colSize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 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5595938" algn="l"/>
              </a:tabLst>
            </a:pPr>
            <a:endParaRPr lang="en-US" altLang="zh-TW" sz="1200" dirty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type</a:t>
            </a:r>
            <a:r>
              <a:rPr lang="en-US" altLang="zh-TW" sz="2400" dirty="0">
                <a:ea typeface="新細明體" pitchFamily="18" charset="-120"/>
              </a:rPr>
              <a:t>: Data type of the array elements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sz="2400" dirty="0">
                <a:ea typeface="新細明體" pitchFamily="18" charset="-120"/>
              </a:rPr>
              <a:t>: A valid identifier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rowSize</a:t>
            </a:r>
            <a:r>
              <a:rPr lang="en-US" altLang="zh-TW" sz="2400" dirty="0">
                <a:ea typeface="新細明體" pitchFamily="18" charset="-120"/>
              </a:rPr>
              <a:t>: Number of rows (size of the 1</a:t>
            </a:r>
            <a:r>
              <a:rPr lang="en-US" altLang="zh-TW" sz="2400" baseline="30000" dirty="0">
                <a:ea typeface="新細明體" pitchFamily="18" charset="-120"/>
              </a:rPr>
              <a:t>st</a:t>
            </a:r>
            <a:r>
              <a:rPr lang="en-US" altLang="zh-TW" sz="2400" dirty="0">
                <a:ea typeface="新細明體" pitchFamily="18" charset="-120"/>
              </a:rPr>
              <a:t> dimension)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i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colSize</a:t>
            </a:r>
            <a:r>
              <a:rPr lang="en-US" altLang="zh-TW" sz="2400" dirty="0">
                <a:ea typeface="新細明體" pitchFamily="18" charset="-120"/>
              </a:rPr>
              <a:t>: Number of columns (size of the 2</a:t>
            </a:r>
            <a:r>
              <a:rPr lang="en-US" altLang="zh-TW" sz="2400" baseline="30000" dirty="0">
                <a:ea typeface="新細明體" pitchFamily="18" charset="-120"/>
              </a:rPr>
              <a:t>nd</a:t>
            </a:r>
            <a:r>
              <a:rPr lang="en-US" altLang="zh-TW" sz="2400" dirty="0">
                <a:ea typeface="新細明體" pitchFamily="18" charset="-120"/>
              </a:rPr>
              <a:t> dimension)</a:t>
            </a: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endParaRPr lang="en-US" altLang="zh-TW" sz="14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5595938" algn="l"/>
              </a:tabLst>
            </a:pPr>
            <a:r>
              <a:rPr lang="en-US" altLang="zh-TW" sz="2400" dirty="0">
                <a:ea typeface="新細明體" pitchFamily="18" charset="-120"/>
              </a:rPr>
              <a:t>e.g.,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5595938" algn="l"/>
              </a:tabLst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int a[3][4];  </a:t>
            </a:r>
            <a:r>
              <a:rPr lang="en-US" altLang="zh-TW" sz="2400" dirty="0">
                <a:solidFill>
                  <a:srgbClr val="009900"/>
                </a:solidFill>
                <a:latin typeface="Consolas"/>
                <a:ea typeface="新細明體"/>
                <a:cs typeface="Consolas" panose="020B0609020204030204" pitchFamily="49" charset="0"/>
              </a:rPr>
              <a:t>// 3 rows, 4 columns</a:t>
            </a:r>
            <a:endParaRPr lang="en-US" altLang="zh-TW" sz="2000" dirty="0">
              <a:solidFill>
                <a:srgbClr val="009900"/>
              </a:solidFill>
              <a:latin typeface="Consolas"/>
              <a:ea typeface="新細明體"/>
              <a:cs typeface="Consolas" panose="020B0609020204030204" pitchFamily="49" charset="0"/>
            </a:endParaRPr>
          </a:p>
        </p:txBody>
      </p:sp>
      <p:graphicFrame>
        <p:nvGraphicFramePr>
          <p:cNvPr id="511026" name="Group 50"/>
          <p:cNvGraphicFramePr>
            <a:graphicFrameLocks noGrp="1"/>
          </p:cNvGraphicFramePr>
          <p:nvPr/>
        </p:nvGraphicFramePr>
        <p:xfrm>
          <a:off x="609600" y="4495800"/>
          <a:ext cx="6096000" cy="146531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0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1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2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Column 3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0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a[0][1]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a[0][2]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a[0][3]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1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a[1][1]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a[1][3]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Row 2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a[2][1]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a[2][3]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55" name="Line 52"/>
          <p:cNvSpPr>
            <a:spLocks noChangeShapeType="1"/>
          </p:cNvSpPr>
          <p:nvPr/>
        </p:nvSpPr>
        <p:spPr bwMode="auto">
          <a:xfrm flipH="1">
            <a:off x="6553200" y="5105400"/>
            <a:ext cx="6096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6" name="Text Box 54"/>
          <p:cNvSpPr txBox="1">
            <a:spLocks noChangeArrowheads="1"/>
          </p:cNvSpPr>
          <p:nvPr/>
        </p:nvSpPr>
        <p:spPr bwMode="auto">
          <a:xfrm>
            <a:off x="7162800" y="4608513"/>
            <a:ext cx="1946275" cy="1258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b="0" baseline="30000">
                <a:latin typeface="Calibri" panose="020F0502020204030204" pitchFamily="34" charset="0"/>
                <a:ea typeface="新細明體" pitchFamily="18" charset="-120"/>
              </a:rPr>
              <a:t>st</a:t>
            </a:r>
            <a:r>
              <a:rPr lang="en-US" altLang="zh-TW" b="0">
                <a:latin typeface="Calibri" panose="020F0502020204030204" pitchFamily="34" charset="0"/>
                <a:ea typeface="新細明體" pitchFamily="18" charset="-120"/>
              </a:rPr>
              <a:t> index to row</a:t>
            </a:r>
          </a:p>
          <a:p>
            <a:endParaRPr lang="en-US" altLang="zh-TW" b="0">
              <a:latin typeface="Calibri" panose="020F0502020204030204" pitchFamily="34" charset="0"/>
              <a:ea typeface="新細明體" pitchFamily="18" charset="-120"/>
            </a:endParaRPr>
          </a:p>
          <a:p>
            <a:r>
              <a:rPr lang="en-US" altLang="zh-TW" b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b="0" baseline="30000">
                <a:latin typeface="Calibri" panose="020F0502020204030204" pitchFamily="34" charset="0"/>
                <a:ea typeface="新細明體" pitchFamily="18" charset="-120"/>
              </a:rPr>
              <a:t>nd</a:t>
            </a:r>
            <a:r>
              <a:rPr lang="en-US" altLang="zh-TW" b="0">
                <a:latin typeface="Calibri" panose="020F0502020204030204" pitchFamily="34" charset="0"/>
                <a:ea typeface="新細明體" pitchFamily="18" charset="-120"/>
              </a:rPr>
              <a:t> index to column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E6AF3D-1B80-3A4A-B21D-DA1A7DEA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31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450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>
                <a:ea typeface="新細明體"/>
              </a:rPr>
              <a:t>3.3. 2-D Array – Declaration and Initialization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1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Declaration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x[3][4];		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3 rows, 4 columns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short y[2][10];		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2 rows, 10 columns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Declaration with initialization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As an array of arrays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int a[2][3] = {{1, 2, 3}, {4, 5, 6}};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Not enough initializers, the rest got zeros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int b[2][3] = {{1}, {4, 5}};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Values assigned by order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int c[2][3] = {1, 2, 3, 4 ,5};</a:t>
            </a:r>
            <a:endParaRPr lang="en-US" altLang="zh-TW" sz="32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graphicFrame>
        <p:nvGraphicFramePr>
          <p:cNvPr id="488452" name="Group 4"/>
          <p:cNvGraphicFramePr>
            <a:graphicFrameLocks noGrp="1"/>
          </p:cNvGraphicFramePr>
          <p:nvPr/>
        </p:nvGraphicFramePr>
        <p:xfrm>
          <a:off x="6757988" y="3367088"/>
          <a:ext cx="2081212" cy="762000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8472" name="Group 24"/>
          <p:cNvGraphicFramePr>
            <a:graphicFrameLocks noGrp="1"/>
          </p:cNvGraphicFramePr>
          <p:nvPr/>
        </p:nvGraphicFramePr>
        <p:xfrm>
          <a:off x="6757988" y="4343400"/>
          <a:ext cx="2081212" cy="762000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b[0]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b[1]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8492" name="Group 44"/>
          <p:cNvGraphicFramePr>
            <a:graphicFrameLocks noGrp="1"/>
          </p:cNvGraphicFramePr>
          <p:nvPr/>
        </p:nvGraphicFramePr>
        <p:xfrm>
          <a:off x="6757988" y="5410200"/>
          <a:ext cx="2081212" cy="762000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c[0]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</a:rPr>
                        <a:t>c[1]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73D883B-3BEE-954B-B420-76CB7D4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03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Introduction to Arrays (1-D arrays)</a:t>
            </a:r>
          </a:p>
          <a:p>
            <a:r>
              <a:rPr lang="en-US" altLang="zh-TW" sz="2800" dirty="0">
                <a:ea typeface="新細明體" pitchFamily="18" charset="-120"/>
              </a:rPr>
              <a:t>Defining and Declaring Arrays</a:t>
            </a:r>
          </a:p>
          <a:p>
            <a:r>
              <a:rPr lang="en-US" altLang="zh-TW" sz="2800" dirty="0">
                <a:ea typeface="新細明體" pitchFamily="18" charset="-120"/>
              </a:rPr>
              <a:t>Accessing Array Elements</a:t>
            </a:r>
          </a:p>
          <a:p>
            <a:r>
              <a:rPr lang="en-US" altLang="zh-TW" sz="2800" dirty="0">
                <a:ea typeface="新細明體"/>
              </a:rPr>
              <a:t>Examples</a:t>
            </a:r>
            <a:endParaRPr lang="en-US" altLang="zh-TW" sz="2800" dirty="0">
              <a:ea typeface="新細明體"/>
              <a:cs typeface="Calibri"/>
            </a:endParaRPr>
          </a:p>
          <a:p>
            <a:endParaRPr lang="en-US" altLang="zh-TW" sz="2800" dirty="0">
              <a:ea typeface="新細明體" pitchFamily="18" charset="-120"/>
              <a:cs typeface="Calibri"/>
            </a:endParaRPr>
          </a:p>
          <a:p>
            <a:r>
              <a:rPr lang="en-US" altLang="zh-TW" sz="2800" dirty="0">
                <a:ea typeface="新細明體" pitchFamily="18" charset="-120"/>
              </a:rPr>
              <a:t>2-D Arrays</a:t>
            </a:r>
          </a:p>
          <a:p>
            <a:r>
              <a:rPr lang="en-US" altLang="zh-TW" sz="2800" dirty="0">
                <a:ea typeface="新細明體" pitchFamily="18" charset="-120"/>
              </a:rPr>
              <a:t>Declaring and Initializing 2-D Arrays</a:t>
            </a:r>
          </a:p>
          <a:p>
            <a:r>
              <a:rPr lang="en-US" altLang="zh-TW" sz="2800" dirty="0">
                <a:ea typeface="新細明體" pitchFamily="18" charset="-120"/>
              </a:rPr>
              <a:t>Example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Representing matrices and finding the transpose of a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A and B represent two 3x3 matrixes</a:t>
            </a:r>
          </a:p>
          <a:p>
            <a:pPr eaLnBrk="1" hangingPunct="1"/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Times New Roman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 A[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][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 = { {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 }, {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 }, {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, 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 } };</a:t>
            </a:r>
          </a:p>
          <a:p>
            <a:pPr eaLnBrk="1" hangingPunct="1"/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Times New Roman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 B[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][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latin typeface="Consolas"/>
                <a:ea typeface="新細明體"/>
                <a:cs typeface="Times New Roman"/>
              </a:rPr>
              <a:t>];	</a:t>
            </a:r>
            <a:r>
              <a:rPr lang="en-US" altLang="zh-TW" b="0" dirty="0">
                <a:solidFill>
                  <a:schemeClr val="hlink"/>
                </a:solidFill>
                <a:latin typeface="Consolas"/>
                <a:ea typeface="新細明體"/>
                <a:cs typeface="Times New Roman"/>
              </a:rPr>
              <a:t>// To store the transpose of matrix A</a:t>
            </a:r>
          </a:p>
          <a:p>
            <a:pPr eaLnBrk="1" hangingPunct="1"/>
            <a:r>
              <a:rPr lang="en-US" altLang="zh-TW" b="0" dirty="0">
                <a:solidFill>
                  <a:schemeClr val="hlink"/>
                </a:solidFill>
                <a:latin typeface="Consolas"/>
                <a:ea typeface="新細明體"/>
                <a:cs typeface="Times New Roman"/>
              </a:rPr>
              <a:t>int </a:t>
            </a:r>
            <a:r>
              <a:rPr lang="en-US" altLang="zh-TW" b="0" dirty="0" err="1">
                <a:latin typeface="Consolas"/>
                <a:ea typeface="新細明體"/>
                <a:cs typeface="Times New Roman"/>
              </a:rPr>
              <a:t>i</a:t>
            </a:r>
            <a:r>
              <a:rPr lang="en-US" altLang="zh-TW" b="0" dirty="0">
                <a:latin typeface="Consolas"/>
                <a:ea typeface="新細明體"/>
                <a:cs typeface="Times New Roman"/>
              </a:rPr>
              <a:t>, j;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</a:rPr>
              <a:t>// Store transpose of A in B</a:t>
            </a:r>
          </a:p>
          <a:p>
            <a:pPr eaLnBrk="1" hangingPunct="1"/>
            <a:r>
              <a:rPr lang="en-US" altLang="zh-TW" b="0" dirty="0">
                <a:latin typeface="Consolas"/>
                <a:ea typeface="新細明體"/>
                <a:cs typeface="Times New Roman"/>
              </a:rPr>
              <a:t>B[0][0] = A[0][0];</a:t>
            </a: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B[0][1] = A[1][0];</a:t>
            </a:r>
            <a:endParaRPr lang="en-US" dirty="0">
              <a:latin typeface="Consolas"/>
              <a:ea typeface="新細明體"/>
              <a:cs typeface="Times New Roman"/>
            </a:endParaRP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B[0][2] = A[2][0];</a:t>
            </a:r>
            <a:endParaRPr lang="en-US" dirty="0">
              <a:latin typeface="Consolas"/>
              <a:ea typeface="新細明體"/>
              <a:cs typeface="Times New Roman"/>
            </a:endParaRPr>
          </a:p>
          <a:p>
            <a:endParaRPr lang="en-US" b="0" dirty="0">
              <a:latin typeface="Consolas"/>
              <a:ea typeface="新細明體"/>
              <a:cs typeface="Times New Roman"/>
            </a:endParaRP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B[1][0] = A[0][1];</a:t>
            </a: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B[1][1] = A[1][1];</a:t>
            </a: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B[1][2] = A[2][1];</a:t>
            </a:r>
            <a:endParaRPr lang="en-US" dirty="0">
              <a:latin typeface="Consolas"/>
              <a:ea typeface="新細明體"/>
              <a:cs typeface="Times New Roman"/>
            </a:endParaRPr>
          </a:p>
          <a:p>
            <a:endParaRPr lang="en-US" b="0" dirty="0">
              <a:latin typeface="Consolas" panose="020B0609020204030204" pitchFamily="49" charset="0"/>
              <a:ea typeface="新細明體" pitchFamily="18" charset="-120"/>
            </a:endParaRP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B[2][0] = A[0][2];</a:t>
            </a: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B[2][1] = A[1][2];</a:t>
            </a:r>
            <a:endParaRPr lang="en-US" b="0" dirty="0">
              <a:latin typeface="Arial"/>
              <a:ea typeface="新細明體" pitchFamily="18" charset="-120"/>
              <a:cs typeface="Arial"/>
            </a:endParaRPr>
          </a:p>
          <a:p>
            <a:r>
              <a:rPr lang="en-US" b="0" dirty="0">
                <a:latin typeface="Consolas"/>
                <a:ea typeface="新細明體"/>
                <a:cs typeface="Times New Roman"/>
              </a:rPr>
              <a:t>B[2][2] = A[2][2];</a:t>
            </a:r>
          </a:p>
          <a:p>
            <a:endParaRPr lang="en-US" b="0" dirty="0">
              <a:latin typeface="Consolas"/>
              <a:ea typeface="新細明體" pitchFamily="18" charset="-120"/>
            </a:endParaRPr>
          </a:p>
          <a:p>
            <a:r>
              <a:rPr lang="en-US" b="0" dirty="0">
                <a:solidFill>
                  <a:srgbClr val="009900"/>
                </a:solidFill>
                <a:latin typeface="Consolas"/>
                <a:ea typeface="新細明體"/>
                <a:cs typeface="Times New Roman"/>
              </a:rPr>
              <a:t>// See the next page</a:t>
            </a:r>
            <a:endParaRPr lang="en-US" b="0" dirty="0">
              <a:ea typeface="新細明體" pitchFamily="18" charset="-120"/>
              <a:cs typeface="Arial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0"/>
            <a:ext cx="5334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791200"/>
            <a:ext cx="9144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>
                <a:latin typeface="Calibri" panose="020F0502020204030204" pitchFamily="34" charset="0"/>
                <a:ea typeface="新細明體" pitchFamily="18" charset="-120"/>
              </a:rPr>
              <a:t>Example 3.3.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Using 2-D arrays to represent matrixes</a:t>
            </a: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190257EE-0ED6-B646-8049-78B7BCB5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636" y="1007270"/>
            <a:ext cx="1946275" cy="1258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b="0" dirty="0">
                <a:latin typeface="Calibri" panose="020F0502020204030204" pitchFamily="34" charset="0"/>
                <a:ea typeface="新細明體" pitchFamily="18" charset="-120"/>
              </a:rPr>
              <a:t>Transpose of a matrix refers to the change of rows into columns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1D50921-2CCD-1D4D-8CBB-0BA283C0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74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9900"/>
                </a:solidFill>
                <a:latin typeface="Consolas"/>
                <a:ea typeface="新細明體"/>
                <a:cs typeface="Times New Roman"/>
              </a:rPr>
              <a:t>// Print matrix A and B</a:t>
            </a:r>
            <a:endParaRPr lang="en-US" altLang="zh-TW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r>
              <a:rPr lang="en-US" altLang="zh-TW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altLang="zh-TW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</a:t>
            </a:r>
            <a:r>
              <a:rPr lang="en-US" altLang="zh-TW" b="0" dirty="0">
                <a:solidFill>
                  <a:srgbClr val="0099FF"/>
                </a:solidFill>
                <a:highlight>
                  <a:srgbClr val="FFFF00"/>
                </a:highlight>
                <a:latin typeface="Consolas"/>
                <a:ea typeface="新細明體"/>
                <a:cs typeface="Times New Roman"/>
              </a:rPr>
              <a:t>%4d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%4d%4d\n"</a:t>
            </a:r>
            <a:r>
              <a:rPr lang="en-US" altLang="zh-TW" b="0" dirty="0">
                <a:latin typeface="Consolas"/>
                <a:ea typeface="新細明體"/>
                <a:cs typeface="Times New Roman"/>
              </a:rPr>
              <a:t>, A[0][0], 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A[0][1], A[0][2]</a:t>
            </a:r>
            <a:r>
              <a:rPr lang="en-US" altLang="zh-TW" b="0" dirty="0">
                <a:latin typeface="Consolas"/>
                <a:ea typeface="新細明體"/>
                <a:cs typeface="Times New Roman"/>
              </a:rPr>
              <a:t>);</a:t>
            </a:r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"%4d%4d%4d\n"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, A[1][0], A[1][1], A[1][2]);</a:t>
            </a:r>
            <a:endParaRPr lang="en-US" dirty="0"/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"%4d%4d%4d\n"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, A[2][0], A[2][1], A[2][2]);</a:t>
            </a:r>
            <a:endParaRPr lang="en-US" dirty="0"/>
          </a:p>
          <a:p>
            <a:r>
              <a:rPr lang="en-US" altLang="zh-TW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altLang="zh-TW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altLang="zh-TW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"\n"</a:t>
            </a:r>
            <a:r>
              <a:rPr lang="en-US" altLang="zh-TW" b="0" dirty="0">
                <a:latin typeface="Consolas"/>
                <a:ea typeface="新細明體"/>
                <a:cs typeface="Times New Roman"/>
              </a:rPr>
              <a:t>);</a:t>
            </a:r>
          </a:p>
          <a:p>
            <a:pPr eaLnBrk="1" hangingPunct="1"/>
            <a:endParaRPr lang="en-US" altLang="zh-TW" b="0" dirty="0">
              <a:latin typeface="Consolas" panose="020B0609020204030204" pitchFamily="49" charset="0"/>
              <a:ea typeface="新細明體" pitchFamily="18" charset="-120"/>
            </a:endParaRPr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"%4d%4d%4d\n"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, B[0][0], B[0][1], B[0][2]);</a:t>
            </a:r>
            <a:endParaRPr lang="en-US" b="0" dirty="0">
              <a:latin typeface="Arial"/>
              <a:ea typeface="新細明體"/>
              <a:cs typeface="Arial"/>
            </a:endParaRPr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"%4d%4d%4d\n"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, B[1][0], B[1][1], B[1][2]);</a:t>
            </a:r>
            <a:endParaRPr lang="en-US" b="0" dirty="0">
              <a:latin typeface="Arial"/>
              <a:ea typeface="新細明體"/>
              <a:cs typeface="Arial"/>
            </a:endParaRPr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"%4d%4d%4d\n"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, B[2][0], B[2][1], B[2][2]);</a:t>
            </a:r>
            <a:endParaRPr lang="en-US" b="0" dirty="0">
              <a:latin typeface="Arial"/>
              <a:ea typeface="新細明體"/>
              <a:cs typeface="Arial"/>
            </a:endParaRPr>
          </a:p>
          <a:p>
            <a:r>
              <a:rPr lang="en-US" b="0" dirty="0" err="1">
                <a:latin typeface="Consolas"/>
                <a:ea typeface="新細明體"/>
                <a:cs typeface="Times New Roman"/>
              </a:rPr>
              <a:t>printf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(</a:t>
            </a:r>
            <a:r>
              <a:rPr lang="en-US" b="0" dirty="0">
                <a:solidFill>
                  <a:srgbClr val="0099FF"/>
                </a:solidFill>
                <a:latin typeface="Consolas"/>
                <a:ea typeface="新細明體"/>
                <a:cs typeface="Times New Roman"/>
              </a:rPr>
              <a:t>"\n"</a:t>
            </a:r>
            <a:r>
              <a:rPr lang="en-US" b="0" dirty="0">
                <a:latin typeface="Consolas"/>
                <a:ea typeface="新細明體"/>
                <a:cs typeface="Times New Roman"/>
              </a:rPr>
              <a:t>);</a:t>
            </a:r>
            <a:endParaRPr lang="en-US" dirty="0"/>
          </a:p>
          <a:p>
            <a:pPr eaLnBrk="1" hangingPunct="1"/>
            <a:endParaRPr lang="en-US" altLang="zh-TW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0"/>
            <a:ext cx="533400" cy="579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24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30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31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32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33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34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35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36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37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38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39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40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6675438" y="3657600"/>
            <a:ext cx="2286000" cy="20193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1   2   3   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0  -1   2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0   0   1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1   0   0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2  -1   0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3   2   1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799621" y="3389596"/>
            <a:ext cx="3277312" cy="228759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>
              <a:defRPr b="0"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defRPr>
            </a:lvl1pPr>
            <a:lvl2pPr marL="742950" indent="-285750">
              <a:defRPr b="1"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dirty="0"/>
              <a:t>What is </a:t>
            </a:r>
            <a:r>
              <a:rPr lang="en-US" altLang="zh-TW" b="1" dirty="0">
                <a:solidFill>
                  <a:srgbClr val="0099FF"/>
                </a:solidFill>
                <a:highlight>
                  <a:srgbClr val="FFFF00"/>
                </a:highlight>
                <a:latin typeface="Consolas"/>
                <a:ea typeface="新細明體"/>
                <a:cs typeface="Times New Roman"/>
              </a:rPr>
              <a:t>%4d</a:t>
            </a:r>
            <a:r>
              <a:rPr lang="en-US" altLang="zh-TW" dirty="0"/>
              <a:t>? It means you will use a minimum of 4 character spaces to print out the integer; this is useful when you want your output to be tidy.</a:t>
            </a:r>
          </a:p>
          <a:p>
            <a:endParaRPr lang="en-US" altLang="zh-TW" dirty="0"/>
          </a:p>
          <a:p>
            <a:r>
              <a:rPr lang="en-US" altLang="zh-TW" dirty="0"/>
              <a:t>Try change it to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%10d</a:t>
            </a:r>
            <a:r>
              <a:rPr lang="en-US" altLang="zh-TW" dirty="0"/>
              <a:t> and see what would happen.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791200"/>
            <a:ext cx="91440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dirty="0">
                <a:latin typeface="Calibri"/>
                <a:ea typeface="新細明體"/>
                <a:cs typeface="Times New Roman"/>
              </a:rPr>
              <a:t>Example 3.3.</a:t>
            </a:r>
            <a:r>
              <a:rPr lang="en-US" altLang="zh-TW" sz="2000" b="0" dirty="0">
                <a:latin typeface="Calibri"/>
                <a:ea typeface="新細明體"/>
                <a:cs typeface="Times New Roman"/>
              </a:rPr>
              <a:t> Using 2-D arrays to represent matrixes (cont.)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46BB96E-3F7F-CC4A-8FED-A4D01B98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61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3.4. Applications of 2-D Arrays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zh-TW" sz="2900" dirty="0">
                <a:ea typeface="新細明體" pitchFamily="18" charset="-120"/>
              </a:rPr>
              <a:t>Digital images (2-D array of pixels)</a:t>
            </a:r>
          </a:p>
          <a:p>
            <a:pPr eaLnBrk="1" hangingPunct="1"/>
            <a:r>
              <a:rPr lang="en-US" altLang="zh-TW" sz="2900" dirty="0">
                <a:ea typeface="新細明體" pitchFamily="18" charset="-120"/>
              </a:rPr>
              <a:t>Matrix in mathematics</a:t>
            </a:r>
          </a:p>
          <a:p>
            <a:pPr eaLnBrk="1" hangingPunct="1"/>
            <a:r>
              <a:rPr lang="en-US" altLang="zh-TW" sz="2900" dirty="0">
                <a:ea typeface="新細明體" pitchFamily="18" charset="-120"/>
              </a:rPr>
              <a:t>Assignment scores of students</a:t>
            </a:r>
          </a:p>
          <a:p>
            <a:pPr lvl="1" eaLnBrk="1" hangingPunct="1"/>
            <a:r>
              <a:rPr lang="en-US" altLang="zh-TW" sz="2600" dirty="0">
                <a:ea typeface="新細明體" pitchFamily="18" charset="-120"/>
              </a:rPr>
              <a:t>Each row represents a student</a:t>
            </a:r>
          </a:p>
          <a:p>
            <a:pPr lvl="1" eaLnBrk="1" hangingPunct="1"/>
            <a:r>
              <a:rPr lang="en-US" altLang="zh-TW" sz="2600" dirty="0">
                <a:ea typeface="新細明體" pitchFamily="18" charset="-120"/>
              </a:rPr>
              <a:t>Each column represents the student's scores from different components</a:t>
            </a:r>
          </a:p>
          <a:p>
            <a:pPr eaLnBrk="1" hangingPunct="1"/>
            <a:r>
              <a:rPr lang="en-US" altLang="zh-TW" sz="2900" dirty="0">
                <a:ea typeface="新細明體" pitchFamily="18" charset="-120"/>
              </a:rPr>
              <a:t>Games (Chess, Minesweeper, etc.)</a:t>
            </a:r>
          </a:p>
          <a:p>
            <a:pPr eaLnBrk="1" hangingPunct="1"/>
            <a:r>
              <a:rPr lang="en-US" altLang="zh-TW" sz="2900" dirty="0">
                <a:ea typeface="新細明體" pitchFamily="18" charset="-120"/>
              </a:rPr>
              <a:t>Spreadsheet</a:t>
            </a:r>
          </a:p>
          <a:p>
            <a:pPr eaLnBrk="1" hangingPunct="1"/>
            <a:r>
              <a:rPr lang="en-US" altLang="zh-TW" sz="2900" dirty="0">
                <a:ea typeface="新細明體" pitchFamily="18" charset="-120"/>
              </a:rPr>
              <a:t>etc.</a:t>
            </a:r>
            <a:endParaRPr lang="en-US" altLang="zh-TW" sz="2500" dirty="0"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ECD831-5795-1A4F-8C49-220DC0B0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45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Understanding the characteristics of 1-D and 2-D arrays</a:t>
            </a:r>
          </a:p>
          <a:p>
            <a:pPr>
              <a:lnSpc>
                <a:spcPct val="90000"/>
              </a:lnSpc>
            </a:pPr>
            <a:endParaRPr lang="en-US" altLang="zh-TW" sz="280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itchFamily="18" charset="-120"/>
              </a:rPr>
              <a:t>Knowing how to declare and initialize 1-D and  2-D arrays</a:t>
            </a:r>
          </a:p>
          <a:p>
            <a:pPr>
              <a:lnSpc>
                <a:spcPct val="90000"/>
              </a:lnSpc>
            </a:pPr>
            <a:endParaRPr lang="en-US" altLang="zh-TW" sz="2800">
              <a:ea typeface="新細明體" pitchFamily="18" charset="-12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TW" sz="2800">
              <a:ea typeface="新細明體" pitchFamily="18" charset="-12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71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C: How to Program, 8</a:t>
            </a:r>
            <a:r>
              <a:rPr lang="en-US" baseline="30000"/>
              <a:t>th</a:t>
            </a:r>
            <a:r>
              <a:rPr lang="en-US"/>
              <a:t> ed, </a:t>
            </a:r>
            <a:r>
              <a:rPr lang="en-US" err="1"/>
              <a:t>Deitel</a:t>
            </a:r>
            <a:r>
              <a:rPr lang="en-US"/>
              <a:t> and </a:t>
            </a:r>
            <a:r>
              <a:rPr lang="en-US" err="1"/>
              <a:t>Deitel</a:t>
            </a:r>
            <a:endParaRPr lang="en-US"/>
          </a:p>
          <a:p>
            <a:r>
              <a:rPr lang="en-US"/>
              <a:t>Chapter 6 C Arrays</a:t>
            </a:r>
          </a:p>
          <a:p>
            <a:pPr lvl="1"/>
            <a:r>
              <a:rPr lang="en-US"/>
              <a:t>Sections 6.1 – 6.4: Basics and examples</a:t>
            </a:r>
            <a:endParaRPr lang="en-US">
              <a:cs typeface="Calibri"/>
            </a:endParaRPr>
          </a:p>
          <a:p>
            <a:pPr lvl="1"/>
            <a:r>
              <a:rPr lang="en-US"/>
              <a:t>Sections 6.11: Multidimensional Arrays (2D Arrays)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26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D27A-F7DA-4ED7-BC7B-5DD3E4CF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Reminder: </a:t>
            </a:r>
            <a:r>
              <a:rPr lang="en-US" dirty="0" err="1">
                <a:cs typeface="Calibri"/>
              </a:rPr>
              <a:t>PreLabs</a:t>
            </a:r>
            <a:r>
              <a:rPr lang="en-US" dirty="0">
                <a:cs typeface="Calibri"/>
              </a:rPr>
              <a:t> are Ready!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E128-67DC-4079-B610-6266594B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3157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Every </a:t>
            </a:r>
            <a:r>
              <a:rPr lang="en-US" u="sng" dirty="0">
                <a:cs typeface="Calibri"/>
              </a:rPr>
              <a:t>Mon</a:t>
            </a:r>
            <a:r>
              <a:rPr lang="en-US" dirty="0">
                <a:cs typeface="Calibri"/>
              </a:rPr>
              <a:t> afternoon we will release the </a:t>
            </a:r>
            <a:r>
              <a:rPr lang="en-US" b="1" dirty="0" err="1">
                <a:solidFill>
                  <a:schemeClr val="accent6"/>
                </a:solidFill>
                <a:cs typeface="Calibri"/>
              </a:rPr>
              <a:t>PreLabs</a:t>
            </a:r>
            <a:endParaRPr lang="en-US" b="1" err="1">
              <a:solidFill>
                <a:schemeClr val="accent6"/>
              </a:solidFill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Meant to help you prepare for the lab</a:t>
            </a:r>
          </a:p>
          <a:p>
            <a:pPr lvl="1"/>
            <a:r>
              <a:rPr lang="en-US" dirty="0">
                <a:cs typeface="Calibri"/>
              </a:rPr>
              <a:t>Due </a:t>
            </a:r>
            <a:r>
              <a:rPr lang="en-US" b="1" dirty="0">
                <a:solidFill>
                  <a:schemeClr val="accent3"/>
                </a:solidFill>
                <a:cs typeface="Calibri"/>
              </a:rPr>
              <a:t>Wed 9:30am</a:t>
            </a:r>
            <a:r>
              <a:rPr lang="en-US" dirty="0">
                <a:cs typeface="Calibri"/>
              </a:rPr>
              <a:t> – Please try it after the lecture and submit before Wed!</a:t>
            </a:r>
          </a:p>
          <a:p>
            <a:pPr lvl="1"/>
            <a:r>
              <a:rPr lang="en-US" dirty="0">
                <a:cs typeface="Calibri"/>
              </a:rPr>
              <a:t>Don't worry – it's </a:t>
            </a:r>
            <a:r>
              <a:rPr lang="en-US" u="sng" dirty="0">
                <a:cs typeface="Calibri"/>
              </a:rPr>
              <a:t>super easy</a:t>
            </a:r>
            <a:r>
              <a:rPr lang="en-US" dirty="0">
                <a:cs typeface="Calibri"/>
              </a:rPr>
              <a:t> (takes &lt; 30 min) and it's very easy marks to get! </a:t>
            </a:r>
            <a:r>
              <a:rPr lang="en-US" u="sng" dirty="0">
                <a:cs typeface="Calibri"/>
              </a:rPr>
              <a:t>Don't forget!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98B7-FD25-462F-A099-A99FEF1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7B207C2-7235-4893-928E-986E1BC7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5" y="4382446"/>
            <a:ext cx="4239863" cy="1393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2CEFC-D2BF-4B29-A47E-2C174B55C702}"/>
              </a:ext>
            </a:extLst>
          </p:cNvPr>
          <p:cNvSpPr txBox="1"/>
          <p:nvPr/>
        </p:nvSpPr>
        <p:spPr>
          <a:xfrm>
            <a:off x="5476149" y="4287019"/>
            <a:ext cx="28457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PreLabs</a:t>
            </a:r>
            <a:r>
              <a:rPr lang="en-US" sz="2400" dirty="0">
                <a:solidFill>
                  <a:schemeClr val="tx2"/>
                </a:solidFill>
              </a:rPr>
              <a:t> are marked "(</a:t>
            </a:r>
            <a:r>
              <a:rPr lang="en-US" sz="2400" dirty="0" err="1">
                <a:solidFill>
                  <a:schemeClr val="tx2"/>
                </a:solidFill>
              </a:rPr>
              <a:t>PreLab</a:t>
            </a:r>
            <a:r>
              <a:rPr lang="en-US" sz="2400" dirty="0">
                <a:solidFill>
                  <a:schemeClr val="tx2"/>
                </a:solidFill>
              </a:rPr>
              <a:t>)" on repl.it</a:t>
            </a: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AC1A8-3912-4D69-A569-010249C1675C}"/>
              </a:ext>
            </a:extLst>
          </p:cNvPr>
          <p:cNvSpPr txBox="1"/>
          <p:nvPr/>
        </p:nvSpPr>
        <p:spPr>
          <a:xfrm>
            <a:off x="873396" y="5804185"/>
            <a:ext cx="54084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*This screenshot is for illustration only; not actual exercises</a:t>
            </a:r>
          </a:p>
        </p:txBody>
      </p:sp>
    </p:spTree>
    <p:extLst>
      <p:ext uri="{BB962C8B-B14F-4D97-AF65-F5344CB8AC3E}">
        <p14:creationId xmlns:p14="http://schemas.microsoft.com/office/powerpoint/2010/main" val="1567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What is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array is a collection of things!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12" descr="mc_cabinet_5dra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2200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61975" y="1752600"/>
            <a:ext cx="2667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algn="ctr"/>
            <a:r>
              <a:rPr lang="en-US" altLang="zh-TW" sz="2800">
                <a:latin typeface="Calibri"/>
                <a:ea typeface="新細明體" charset="0"/>
                <a:cs typeface="Calibri"/>
              </a:rPr>
              <a:t>Ordinary</a:t>
            </a:r>
          </a:p>
          <a:p>
            <a:pPr algn="ctr"/>
            <a:r>
              <a:rPr lang="en-US" altLang="zh-TW" sz="2800">
                <a:latin typeface="Calibri"/>
                <a:ea typeface="新細明體" charset="0"/>
                <a:cs typeface="Calibri"/>
              </a:rPr>
              <a:t>Variable</a:t>
            </a:r>
          </a:p>
          <a:p>
            <a:endParaRPr lang="en-US" altLang="zh-TW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>
                <a:latin typeface="Calibri"/>
                <a:ea typeface="新細明體" charset="0"/>
                <a:cs typeface="Calibri"/>
              </a:rPr>
              <a:t>Like a box for storing one value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391275" y="1524000"/>
            <a:ext cx="2447925" cy="457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Times New Roman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Times New Roman" charset="0"/>
                <a:cs typeface="Times New Roman" charset="0"/>
              </a:defRPr>
            </a:lvl9pPr>
          </a:lstStyle>
          <a:p>
            <a:pPr algn="ctr"/>
            <a:r>
              <a:rPr lang="en-US" altLang="zh-TW" sz="2800" dirty="0">
                <a:latin typeface="Calibri"/>
                <a:ea typeface="新細明體" charset="0"/>
                <a:cs typeface="Calibri"/>
              </a:rPr>
              <a:t>Array</a:t>
            </a:r>
          </a:p>
          <a:p>
            <a:endParaRPr lang="en-US" altLang="zh-TW" dirty="0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 dirty="0">
                <a:latin typeface="Calibri"/>
                <a:ea typeface="新細明體" charset="0"/>
                <a:cs typeface="Calibri"/>
              </a:rPr>
              <a:t>Like a cabinet containing many drawers.</a:t>
            </a:r>
          </a:p>
          <a:p>
            <a:endParaRPr lang="en-US" altLang="zh-TW" b="0" dirty="0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 dirty="0">
                <a:latin typeface="Calibri"/>
                <a:ea typeface="新細明體" charset="0"/>
                <a:cs typeface="Calibri"/>
              </a:rPr>
              <a:t>Each drawer stores one value.</a:t>
            </a:r>
          </a:p>
          <a:p>
            <a:endParaRPr lang="en-US" altLang="zh-TW" b="0" dirty="0">
              <a:latin typeface="Calibri"/>
              <a:ea typeface="新細明體" charset="0"/>
              <a:cs typeface="Calibri"/>
            </a:endParaRPr>
          </a:p>
          <a:p>
            <a:r>
              <a:rPr lang="en-US" altLang="zh-TW" b="0" dirty="0">
                <a:latin typeface="Calibri"/>
                <a:ea typeface="新細明體" charset="0"/>
                <a:cs typeface="Calibri"/>
              </a:rPr>
              <a:t>We can refer to each drawer as the 1</a:t>
            </a:r>
            <a:r>
              <a:rPr lang="en-US" altLang="zh-TW" b="0" baseline="30000" dirty="0">
                <a:latin typeface="Calibri"/>
                <a:ea typeface="新細明體" charset="0"/>
                <a:cs typeface="Calibri"/>
              </a:rPr>
              <a:t>st</a:t>
            </a:r>
            <a:r>
              <a:rPr lang="en-US" altLang="zh-TW" b="0" dirty="0">
                <a:latin typeface="Calibri"/>
                <a:ea typeface="新細明體" charset="0"/>
                <a:cs typeface="Calibri"/>
              </a:rPr>
              <a:t> drawer, the 2</a:t>
            </a:r>
            <a:r>
              <a:rPr lang="en-US" altLang="zh-TW" b="0" baseline="30000" dirty="0">
                <a:latin typeface="Calibri"/>
                <a:ea typeface="新細明體" charset="0"/>
                <a:cs typeface="Calibri"/>
              </a:rPr>
              <a:t>nd</a:t>
            </a:r>
            <a:r>
              <a:rPr lang="en-US" altLang="zh-TW" b="0" dirty="0">
                <a:latin typeface="Calibri"/>
                <a:ea typeface="新細明體" charset="0"/>
                <a:cs typeface="Calibri"/>
              </a:rPr>
              <a:t> drawer, the 3</a:t>
            </a:r>
            <a:r>
              <a:rPr lang="en-US" altLang="zh-TW" b="0" baseline="30000" dirty="0">
                <a:latin typeface="Calibri"/>
                <a:ea typeface="新細明體" charset="0"/>
                <a:cs typeface="Calibri"/>
              </a:rPr>
              <a:t>rd</a:t>
            </a:r>
            <a:r>
              <a:rPr lang="en-US" altLang="zh-TW" b="0" dirty="0">
                <a:latin typeface="Calibri"/>
                <a:ea typeface="新細明體" charset="0"/>
                <a:cs typeface="Calibri"/>
              </a:rPr>
              <a:t> drawer, etc.</a:t>
            </a:r>
          </a:p>
        </p:txBody>
      </p:sp>
      <p:pic>
        <p:nvPicPr>
          <p:cNvPr id="9" name="Picture 8" descr="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810000"/>
            <a:ext cx="20859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42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1.2. Characteristics of an Array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08100"/>
            <a:ext cx="6172199" cy="4822825"/>
          </a:xfrm>
        </p:spPr>
        <p:txBody>
          <a:bodyPr>
            <a:normAutofit/>
          </a:bodyPr>
          <a:lstStyle/>
          <a:p>
            <a:pPr eaLnBrk="1" hangingPunct="1">
              <a:tabLst>
                <a:tab pos="4119563" algn="l"/>
              </a:tabLst>
            </a:pPr>
            <a:r>
              <a:rPr lang="en-US" altLang="zh-TW" sz="2400" dirty="0">
                <a:ea typeface="新細明體" pitchFamily="18" charset="-120"/>
              </a:rPr>
              <a:t>Stores same type of data</a:t>
            </a:r>
          </a:p>
          <a:p>
            <a:pPr eaLnBrk="1" hangingPunct="1">
              <a:tabLst>
                <a:tab pos="4119563" algn="l"/>
              </a:tabLst>
            </a:pPr>
            <a:endParaRPr lang="en-US" altLang="zh-TW" sz="2400" i="1" dirty="0">
              <a:solidFill>
                <a:srgbClr val="0070C0"/>
              </a:solidFill>
              <a:ea typeface="新細明體" pitchFamily="18" charset="-120"/>
            </a:endParaRPr>
          </a:p>
          <a:p>
            <a:pPr eaLnBrk="1" hangingPunct="1">
              <a:tabLst>
                <a:tab pos="4119563" algn="l"/>
              </a:tabLst>
            </a:pPr>
            <a:r>
              <a:rPr lang="en-US" altLang="zh-TW" sz="2400" i="1" dirty="0">
                <a:solidFill>
                  <a:srgbClr val="0070C0"/>
                </a:solidFill>
                <a:ea typeface="新細明體" pitchFamily="18" charset="-120"/>
              </a:rPr>
              <a:t>Array size</a:t>
            </a:r>
            <a:r>
              <a:rPr lang="en-US" altLang="zh-TW" sz="2400" dirty="0">
                <a:ea typeface="新細明體" pitchFamily="18" charset="-120"/>
              </a:rPr>
              <a:t> (# of elements in the array) remains unchanged throughout program execution</a:t>
            </a:r>
          </a:p>
          <a:p>
            <a:pPr lvl="1" eaLnBrk="1" hangingPunct="1">
              <a:tabLst>
                <a:tab pos="4119563" algn="l"/>
              </a:tabLst>
            </a:pPr>
            <a:endParaRPr lang="en-US" altLang="zh-TW" sz="1600" dirty="0">
              <a:ea typeface="新細明體" pitchFamily="18" charset="-120"/>
            </a:endParaRPr>
          </a:p>
          <a:p>
            <a:pPr>
              <a:tabLst>
                <a:tab pos="4119563" algn="l"/>
              </a:tabLst>
            </a:pPr>
            <a:r>
              <a:rPr lang="en-US" altLang="zh-TW" sz="2400" dirty="0">
                <a:ea typeface="新細明體" pitchFamily="18" charset="-120"/>
              </a:rPr>
              <a:t>The position of an element is indicated by the </a:t>
            </a:r>
            <a:r>
              <a:rPr lang="en-US" altLang="zh-TW" sz="2400" i="1" dirty="0">
                <a:solidFill>
                  <a:srgbClr val="0070C0"/>
                </a:solidFill>
                <a:ea typeface="新細明體" pitchFamily="18" charset="-120"/>
              </a:rPr>
              <a:t>index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>
              <a:tabLst>
                <a:tab pos="4119563" algn="l"/>
              </a:tabLst>
            </a:pPr>
            <a:endParaRPr lang="en-US" altLang="zh-TW" sz="2400" dirty="0">
              <a:ea typeface="新細明體" pitchFamily="18" charset="-120"/>
            </a:endParaRPr>
          </a:p>
          <a:p>
            <a:pPr>
              <a:tabLst>
                <a:tab pos="4119563" algn="l"/>
              </a:tabLst>
            </a:pPr>
            <a:r>
              <a:rPr lang="en-US" altLang="zh-TW" sz="2400" dirty="0">
                <a:ea typeface="新細明體" pitchFamily="18" charset="-120"/>
              </a:rPr>
              <a:t>The indexes to an array of size 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ranges from 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0</a:t>
            </a:r>
            <a:r>
              <a:rPr lang="en-US" altLang="zh-TW" sz="2400" dirty="0">
                <a:ea typeface="新細明體" pitchFamily="18" charset="-120"/>
              </a:rPr>
              <a:t> to 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N-1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lvl="1">
              <a:tabLst>
                <a:tab pos="4119563" algn="l"/>
              </a:tabLst>
            </a:pPr>
            <a:r>
              <a:rPr lang="en-US" altLang="zh-TW" sz="2000" dirty="0">
                <a:ea typeface="新細明體" pitchFamily="18" charset="-120"/>
              </a:rPr>
              <a:t>Important: The first index must be </a:t>
            </a:r>
            <a:r>
              <a:rPr lang="en-US" altLang="zh-TW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7839075" y="226504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7839075" y="264604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7839075" y="302704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583185" y="22650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grade[0]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6583185" y="2660332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grade[1]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583185" y="2998470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grade[2]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7839075" y="41608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59" name="Rectangle 14"/>
          <p:cNvSpPr>
            <a:spLocks noChangeArrowheads="1"/>
          </p:cNvSpPr>
          <p:nvPr/>
        </p:nvSpPr>
        <p:spPr bwMode="auto">
          <a:xfrm>
            <a:off x="7839075" y="45418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7839075" y="49228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6583185" y="4175125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grade[97]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6583185" y="4513263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grade[98]</a:t>
            </a: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6583185" y="490855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grade[99]</a:t>
            </a:r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7051374" y="1901825"/>
            <a:ext cx="0" cy="363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6450965" y="1528921"/>
            <a:ext cx="1268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Array name</a:t>
            </a: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8131175" y="3393758"/>
            <a:ext cx="2696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6986588" y="3393758"/>
            <a:ext cx="26962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eaLnBrk="1" hangingPunct="1">
              <a:lnSpc>
                <a:spcPct val="60000"/>
              </a:lnSpc>
            </a:pPr>
            <a:r>
              <a:rPr kumimoji="1" lang="en-US" altLang="zh-TW" sz="240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6861175" y="5576888"/>
            <a:ext cx="124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Array Index</a:t>
            </a:r>
          </a:p>
        </p:txBody>
      </p:sp>
      <p:sp>
        <p:nvSpPr>
          <p:cNvPr id="6170" name="Line 25"/>
          <p:cNvSpPr>
            <a:spLocks noChangeShapeType="1"/>
          </p:cNvSpPr>
          <p:nvPr/>
        </p:nvSpPr>
        <p:spPr bwMode="auto">
          <a:xfrm flipV="1">
            <a:off x="7562215" y="5289550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7807325" y="59436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b="0">
                <a:latin typeface="Calibri" panose="020F0502020204030204" pitchFamily="34" charset="0"/>
                <a:ea typeface="新細明體" pitchFamily="18" charset="-120"/>
                <a:cs typeface="Consolas" panose="020B0609020204030204" pitchFamily="49" charset="0"/>
              </a:rPr>
              <a:t>Storage</a:t>
            </a:r>
          </a:p>
        </p:txBody>
      </p:sp>
      <p:sp>
        <p:nvSpPr>
          <p:cNvPr id="6172" name="Line 27"/>
          <p:cNvSpPr>
            <a:spLocks noChangeShapeType="1"/>
          </p:cNvSpPr>
          <p:nvPr/>
        </p:nvSpPr>
        <p:spPr bwMode="auto">
          <a:xfrm flipV="1">
            <a:off x="8399463" y="5426075"/>
            <a:ext cx="0" cy="531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868FB3AB-A89F-B048-9D46-6635AFD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09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845062" cy="838200"/>
          </a:xfrm>
        </p:spPr>
        <p:txBody>
          <a:bodyPr>
            <a:normAutofit/>
          </a:bodyPr>
          <a:lstStyle/>
          <a:p>
            <a:r>
              <a:rPr lang="en-US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6605" y="1360314"/>
            <a:ext cx="3632198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+ 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&amp;A[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A[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18296" y="1360314"/>
            <a:ext cx="3632198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a, b, c;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= 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= a + 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c);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15659" y="4940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782259" y="49276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23759" y="4940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90359" y="49276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893759" y="4940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7360359" y="49276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874" y="5647810"/>
            <a:ext cx="74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example illustrates the similarity between an array and ordinary variables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E9C6752-7080-E649-94DE-CC6DA569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3" y="1361725"/>
            <a:ext cx="461962" cy="29703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3A3B7C2-9A45-F54F-B1EE-78C54922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403" y="1364029"/>
            <a:ext cx="461962" cy="29703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040691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224" y="1066800"/>
            <a:ext cx="3722775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67" y="977900"/>
            <a:ext cx="1447800" cy="533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267200" y="2552700"/>
            <a:ext cx="4611688" cy="3467099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This statement declares an array to store values of type </a:t>
            </a:r>
            <a:r>
              <a:rPr kumimoji="1"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800" dirty="0">
              <a:ea typeface="新細明體" pitchFamily="18" charset="-12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The name of the array is </a:t>
            </a:r>
            <a:r>
              <a:rPr kumimoji="1"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800" dirty="0">
              <a:ea typeface="新細明體" pitchFamily="18" charset="-12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The array </a:t>
            </a:r>
            <a:r>
              <a:rPr kumimoji="1" lang="en-US" altLang="zh-TW" sz="2800" i="1" dirty="0">
                <a:solidFill>
                  <a:srgbClr val="0070C0"/>
                </a:solidFill>
                <a:ea typeface="新細明體" pitchFamily="18" charset="-120"/>
                <a:cs typeface="Consolas" panose="020B0609020204030204" pitchFamily="49" charset="0"/>
              </a:rPr>
              <a:t>size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is 3.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1866900" y="1286932"/>
            <a:ext cx="2400300" cy="15324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4267200" y="1066800"/>
            <a:ext cx="4611688" cy="1428748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>
                <a:ea typeface="新細明體" pitchFamily="18" charset="-120"/>
                <a:cs typeface="Consolas" panose="020B0609020204030204" pitchFamily="49" charset="0"/>
              </a:rPr>
              <a:t>Just like a variable, we need to declare an array before using it.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215E535-9196-F742-B94B-B96C84DE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" y="1066800"/>
            <a:ext cx="461962" cy="29703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3390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3516" y="1066800"/>
            <a:ext cx="3717484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27" y="1785054"/>
            <a:ext cx="698500" cy="361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267200" y="2400299"/>
            <a:ext cx="4611688" cy="990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A[0]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refers to the 1</a:t>
            </a:r>
            <a:r>
              <a:rPr kumimoji="1" lang="en-US" altLang="zh-TW" sz="2800" baseline="30000" dirty="0">
                <a:ea typeface="新細明體" pitchFamily="18" charset="-120"/>
                <a:cs typeface="Consolas" panose="020B0609020204030204" pitchFamily="49" charset="0"/>
              </a:rPr>
              <a:t>st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element in array </a:t>
            </a:r>
            <a:r>
              <a:rPr kumimoji="1" lang="en-US" altLang="zh-TW" sz="28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. 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1263740" y="2036759"/>
            <a:ext cx="2990760" cy="3635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254500" y="1062035"/>
            <a:ext cx="4611688" cy="962025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A single array element is like an ordinary variable.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2928145-A790-E548-B2A6-88F70B93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" y="1068211"/>
            <a:ext cx="461962" cy="29703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528662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First Look at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3250" y="1066800"/>
            <a:ext cx="3717749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input is 5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A[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35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669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00300" y="49657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35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8669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00300" y="45593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800100" y="4953000"/>
            <a:ext cx="533400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zh-TW" sz="2000" b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4267200" y="3390898"/>
            <a:ext cx="4598988" cy="1485901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In an </a:t>
            </a:r>
            <a:r>
              <a:rPr kumimoji="1" lang="en-US" altLang="zh-TW" sz="2800" u="sng" dirty="0">
                <a:ea typeface="新細明體" pitchFamily="18" charset="-120"/>
                <a:cs typeface="Consolas" panose="020B0609020204030204" pitchFamily="49" charset="0"/>
              </a:rPr>
              <a:t>expression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, the number in </a:t>
            </a:r>
            <a:r>
              <a:rPr kumimoji="1"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…</a:t>
            </a:r>
            <a:r>
              <a:rPr kumimoji="1"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indicates the </a:t>
            </a:r>
            <a:r>
              <a:rPr kumimoji="1" lang="en-US" altLang="zh-TW" sz="2800" u="sng" dirty="0">
                <a:ea typeface="新細明體" pitchFamily="18" charset="-120"/>
                <a:cs typeface="Consolas" panose="020B0609020204030204" pitchFamily="49" charset="0"/>
              </a:rPr>
              <a:t>index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of an array element.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 flipV="1">
            <a:off x="2933700" y="2495546"/>
            <a:ext cx="1333500" cy="10858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>
          <a:xfrm>
            <a:off x="4254500" y="1062035"/>
            <a:ext cx="4611688" cy="1643063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In an array </a:t>
            </a:r>
            <a:r>
              <a:rPr kumimoji="1" lang="en-US" altLang="zh-TW" sz="2800" u="sng" dirty="0">
                <a:ea typeface="新細明體" pitchFamily="18" charset="-120"/>
                <a:cs typeface="Consolas" panose="020B0609020204030204" pitchFamily="49" charset="0"/>
              </a:rPr>
              <a:t>declaration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, the number in </a:t>
            </a:r>
            <a:r>
              <a:rPr kumimoji="1"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…</a:t>
            </a:r>
            <a:r>
              <a:rPr kumimoji="1"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indicates the </a:t>
            </a:r>
            <a:r>
              <a:rPr kumimoji="1" lang="en-US" altLang="zh-TW" sz="2800" u="sng" dirty="0">
                <a:ea typeface="新細明體" pitchFamily="18" charset="-120"/>
                <a:cs typeface="Consolas" panose="020B0609020204030204" pitchFamily="49" charset="0"/>
              </a:rPr>
              <a:t>size</a:t>
            </a:r>
            <a:r>
              <a:rPr kumimoji="1" lang="en-US" altLang="zh-TW" sz="2800" dirty="0">
                <a:ea typeface="新細明體" pitchFamily="18" charset="-120"/>
                <a:cs typeface="Consolas" panose="020B0609020204030204" pitchFamily="49" charset="0"/>
              </a:rPr>
              <a:t> of an array.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1921050" y="1219200"/>
            <a:ext cx="2346150" cy="3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 flipV="1">
            <a:off x="3113623" y="3595507"/>
            <a:ext cx="1149868" cy="1382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0E68166-C6FC-9F43-BBE3-CF7F4770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9" y="1073324"/>
            <a:ext cx="461962" cy="29703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9408" y="3409947"/>
            <a:ext cx="698500" cy="4762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758" y="990600"/>
            <a:ext cx="1447800" cy="533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6958" y="2076447"/>
            <a:ext cx="2362200" cy="4762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31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1.4. Syntax: Declaring an Array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561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		type </a:t>
            </a:r>
            <a:r>
              <a:rPr lang="en-US" altLang="zh-TW" i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[ </a:t>
            </a:r>
            <a:r>
              <a:rPr lang="en-US" altLang="zh-TW" i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arraySize</a:t>
            </a:r>
            <a:r>
              <a:rPr lang="en-US" altLang="zh-TW" i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>
              <a:solidFill>
                <a:srgbClr val="0000FF"/>
              </a:solidFill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type</a:t>
            </a:r>
            <a:r>
              <a:rPr lang="en-US" altLang="zh-TW" sz="2400" dirty="0">
                <a:ea typeface="新細明體" pitchFamily="18" charset="-120"/>
              </a:rPr>
              <a:t>: Data type of the array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arrayName</a:t>
            </a:r>
            <a:r>
              <a:rPr lang="en-US" altLang="zh-TW" sz="2400" dirty="0">
                <a:ea typeface="新細明體" pitchFamily="18" charset="-120"/>
              </a:rPr>
              <a:t>: A valid identifier</a:t>
            </a:r>
            <a:endParaRPr lang="en-US" altLang="zh-TW" sz="25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i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arraySize</a:t>
            </a:r>
            <a:r>
              <a:rPr lang="en-US" altLang="zh-TW" sz="2400" dirty="0">
                <a:ea typeface="新細明體" pitchFamily="18" charset="-120"/>
              </a:rPr>
              <a:t>: Number of elements in the array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e.g.,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int grade[ 100 ]; 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array of 100 integers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double d[ 3284 ]; 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</a:rPr>
              <a:t>// array of 3284 doubles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Declaring multiple arrays of the same type in one declaration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	  int 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</a:rPr>
              <a:t>arrayA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[100], 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</a:rPr>
              <a:t>arrayB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[27];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2D1200C-943E-1144-835F-79957CB4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443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2605</Words>
  <Application>Microsoft Office PowerPoint</Application>
  <PresentationFormat>On-screen Show (4:3)</PresentationFormat>
  <Paragraphs>549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Arrays</vt:lpstr>
      <vt:lpstr>Outline</vt:lpstr>
      <vt:lpstr>1.1. What is an array?</vt:lpstr>
      <vt:lpstr>1.2. Characteristics of an Array</vt:lpstr>
      <vt:lpstr>1.3. First look at an Array</vt:lpstr>
      <vt:lpstr>1.3. First Look at an Array</vt:lpstr>
      <vt:lpstr>1.3. First Look at an Array</vt:lpstr>
      <vt:lpstr>1.3. First Look at an Array</vt:lpstr>
      <vt:lpstr>1.4. Syntax: Declaring an Array</vt:lpstr>
      <vt:lpstr>PowerPoint Presentation</vt:lpstr>
      <vt:lpstr>1.6. Array Bounds</vt:lpstr>
      <vt:lpstr>1.7. Syntax: Initializing an Array at Declaration</vt:lpstr>
      <vt:lpstr>2. More Array Examples</vt:lpstr>
      <vt:lpstr>2.1. Array as a Lookup Table</vt:lpstr>
      <vt:lpstr>2.1. Array as a Lookup Table </vt:lpstr>
      <vt:lpstr>2.2. Array for Counting </vt:lpstr>
      <vt:lpstr>3.1. 2-D Array</vt:lpstr>
      <vt:lpstr>3.2. Declaring a 2-D Array</vt:lpstr>
      <vt:lpstr>3.3. 2-D Array – Declaration and Initialization</vt:lpstr>
      <vt:lpstr>PowerPoint Presentation</vt:lpstr>
      <vt:lpstr>PowerPoint Presentation</vt:lpstr>
      <vt:lpstr>3.4. Applications of 2-D Arrays</vt:lpstr>
      <vt:lpstr>Summary</vt:lpstr>
      <vt:lpstr>Reading Assignment</vt:lpstr>
      <vt:lpstr>Reminder: PreLabs are Ready!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Arrays</dc:title>
  <dc:subject/>
  <dc:creator/>
  <cp:keywords/>
  <dc:description/>
  <cp:lastModifiedBy>Marco Ho (IEG)</cp:lastModifiedBy>
  <cp:revision>22</cp:revision>
  <dcterms:created xsi:type="dcterms:W3CDTF">2011-07-19T12:51:33Z</dcterms:created>
  <dcterms:modified xsi:type="dcterms:W3CDTF">2021-09-27T07:57:50Z</dcterms:modified>
  <cp:category/>
</cp:coreProperties>
</file>