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5"/>
  </p:notesMasterIdLst>
  <p:handoutMasterIdLst>
    <p:handoutMasterId r:id="rId46"/>
  </p:handoutMasterIdLst>
  <p:sldIdLst>
    <p:sldId id="334" r:id="rId2"/>
    <p:sldId id="370" r:id="rId3"/>
    <p:sldId id="268" r:id="rId4"/>
    <p:sldId id="338" r:id="rId5"/>
    <p:sldId id="296" r:id="rId6"/>
    <p:sldId id="286" r:id="rId7"/>
    <p:sldId id="298" r:id="rId8"/>
    <p:sldId id="339" r:id="rId9"/>
    <p:sldId id="340" r:id="rId10"/>
    <p:sldId id="341" r:id="rId11"/>
    <p:sldId id="342" r:id="rId12"/>
    <p:sldId id="346" r:id="rId13"/>
    <p:sldId id="347" r:id="rId14"/>
    <p:sldId id="349" r:id="rId15"/>
    <p:sldId id="350" r:id="rId16"/>
    <p:sldId id="351" r:id="rId17"/>
    <p:sldId id="352" r:id="rId18"/>
    <p:sldId id="376" r:id="rId19"/>
    <p:sldId id="375" r:id="rId20"/>
    <p:sldId id="360" r:id="rId21"/>
    <p:sldId id="353" r:id="rId22"/>
    <p:sldId id="357" r:id="rId23"/>
    <p:sldId id="358" r:id="rId24"/>
    <p:sldId id="359" r:id="rId25"/>
    <p:sldId id="361" r:id="rId26"/>
    <p:sldId id="365" r:id="rId27"/>
    <p:sldId id="366" r:id="rId28"/>
    <p:sldId id="367" r:id="rId29"/>
    <p:sldId id="368" r:id="rId30"/>
    <p:sldId id="369" r:id="rId31"/>
    <p:sldId id="348" r:id="rId32"/>
    <p:sldId id="355" r:id="rId33"/>
    <p:sldId id="299" r:id="rId34"/>
    <p:sldId id="354" r:id="rId35"/>
    <p:sldId id="302" r:id="rId36"/>
    <p:sldId id="300" r:id="rId37"/>
    <p:sldId id="303" r:id="rId38"/>
    <p:sldId id="356" r:id="rId39"/>
    <p:sldId id="304" r:id="rId40"/>
    <p:sldId id="305" r:id="rId41"/>
    <p:sldId id="306" r:id="rId42"/>
    <p:sldId id="371" r:id="rId43"/>
    <p:sldId id="373" r:id="rId44"/>
  </p:sldIdLst>
  <p:sldSz cx="9144000" cy="6858000" type="screen4x3"/>
  <p:notesSz cx="6858000" cy="9144000"/>
  <p:embeddedFontLst>
    <p:embeddedFont>
      <p:font typeface="Consolas" panose="020B0609020204030204" pitchFamily="49"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MS Gothic" panose="020B0609070205080204" pitchFamily="49" charset="-128"/>
      <p:regular r:id="rId55"/>
    </p:embeddedFont>
    <p:embeddedFont>
      <p:font typeface="新細明體" panose="02020500000000000000" pitchFamily="18" charset="-120"/>
      <p:regular r:id="rId56"/>
    </p:embeddedFont>
  </p:embeddedFontLst>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uck jee Chau (CSD)" initials="CjC(" lastIdx="8" clrIdx="0">
    <p:extLst>
      <p:ext uri="{19B8F6BF-5375-455C-9EA6-DF929625EA0E}">
        <p15:presenceInfo xmlns:p15="http://schemas.microsoft.com/office/powerpoint/2012/main" userId="S::chuckjee.chau@cuhk.edu.hk::7aa7a09e-983f-4214-9e5a-071cbb678e81" providerId="AD"/>
      </p:ext>
    </p:extLst>
  </p:cmAuthor>
  <p:cmAuthor id="2" name="William Hui (IEG)" initials="W(" lastIdx="2" clrIdx="1">
    <p:extLst>
      <p:ext uri="{19B8F6BF-5375-455C-9EA6-DF929625EA0E}">
        <p15:presenceInfo xmlns:p15="http://schemas.microsoft.com/office/powerpoint/2012/main" userId="S::kyhui@cuhk.edu.hk::07728535-8fdc-4325-b24f-20cc4d58a3a3" providerId="AD"/>
      </p:ext>
    </p:extLst>
  </p:cmAuthor>
  <p:cmAuthor id="3" name="Chuck-jee Chau" initials="CCJ" lastIdx="2" clrIdx="2">
    <p:extLst>
      <p:ext uri="{19B8F6BF-5375-455C-9EA6-DF929625EA0E}">
        <p15:presenceInfo xmlns:p15="http://schemas.microsoft.com/office/powerpoint/2012/main" userId="Chuck-jee Chau" providerId="None"/>
      </p:ext>
    </p:extLst>
  </p:cmAuthor>
  <p:cmAuthor id="4" name="Chuck jee Chau (CSD)" initials="CjC( [2]" lastIdx="13" clrIdx="3">
    <p:extLst>
      <p:ext uri="{19B8F6BF-5375-455C-9EA6-DF929625EA0E}">
        <p15:presenceInfo xmlns:p15="http://schemas.microsoft.com/office/powerpoint/2012/main" userId="Chuck jee Chau (CS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CCFFCC"/>
    <a:srgbClr val="0000FF"/>
    <a:srgbClr val="FF99FF"/>
    <a:srgbClr val="FFFFCC"/>
    <a:srgbClr val="750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31" autoAdjust="0"/>
    <p:restoredTop sz="86699" autoAdjust="0"/>
  </p:normalViewPr>
  <p:slideViewPr>
    <p:cSldViewPr>
      <p:cViewPr varScale="1">
        <p:scale>
          <a:sx n="96" d="100"/>
          <a:sy n="96" d="100"/>
        </p:scale>
        <p:origin x="1824" y="90"/>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54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jee Chau (CSD)" userId="7aa7a09e-983f-4214-9e5a-071cbb678e81" providerId="ADAL" clId="{C9E8495E-5E4E-D946-B9E0-092553AEAB9F}"/>
    <pc:docChg chg="custSel modSld">
      <pc:chgData name="Chuck jee Chau (CSD)" userId="7aa7a09e-983f-4214-9e5a-071cbb678e81" providerId="ADAL" clId="{C9E8495E-5E4E-D946-B9E0-092553AEAB9F}" dt="2019-09-25T04:54:57.194" v="152"/>
      <pc:docMkLst>
        <pc:docMk/>
      </pc:docMkLst>
      <pc:sldChg chg="modSp addCm modCm">
        <pc:chgData name="Chuck jee Chau (CSD)" userId="7aa7a09e-983f-4214-9e5a-071cbb678e81" providerId="ADAL" clId="{C9E8495E-5E4E-D946-B9E0-092553AEAB9F}" dt="2019-09-25T04:48:49.598" v="4" actId="115"/>
        <pc:sldMkLst>
          <pc:docMk/>
          <pc:sldMk cId="537847125" sldId="347"/>
        </pc:sldMkLst>
        <pc:spChg chg="mod">
          <ac:chgData name="Chuck jee Chau (CSD)" userId="7aa7a09e-983f-4214-9e5a-071cbb678e81" providerId="ADAL" clId="{C9E8495E-5E4E-D946-B9E0-092553AEAB9F}" dt="2019-09-25T04:48:49.598" v="4" actId="115"/>
          <ac:spMkLst>
            <pc:docMk/>
            <pc:sldMk cId="537847125" sldId="347"/>
            <ac:spMk id="3" creationId="{FD5F46FE-CFAA-4B19-BF1B-829DDBFCC27F}"/>
          </ac:spMkLst>
        </pc:spChg>
      </pc:sldChg>
      <pc:sldChg chg="modSp">
        <pc:chgData name="Chuck jee Chau (CSD)" userId="7aa7a09e-983f-4214-9e5a-071cbb678e81" providerId="ADAL" clId="{C9E8495E-5E4E-D946-B9E0-092553AEAB9F}" dt="2019-09-25T04:51:44.171" v="6" actId="114"/>
        <pc:sldMkLst>
          <pc:docMk/>
          <pc:sldMk cId="1642688416" sldId="367"/>
        </pc:sldMkLst>
        <pc:spChg chg="mod">
          <ac:chgData name="Chuck jee Chau (CSD)" userId="7aa7a09e-983f-4214-9e5a-071cbb678e81" providerId="ADAL" clId="{C9E8495E-5E4E-D946-B9E0-092553AEAB9F}" dt="2019-09-25T04:51:44.171" v="6" actId="114"/>
          <ac:spMkLst>
            <pc:docMk/>
            <pc:sldMk cId="1642688416" sldId="367"/>
            <ac:spMk id="11" creationId="{96A8FE46-BA6F-4392-A830-39CCC5FFDC29}"/>
          </ac:spMkLst>
        </pc:spChg>
      </pc:sldChg>
      <pc:sldChg chg="modSp addCm modCm">
        <pc:chgData name="Chuck jee Chau (CSD)" userId="7aa7a09e-983f-4214-9e5a-071cbb678e81" providerId="ADAL" clId="{C9E8495E-5E4E-D946-B9E0-092553AEAB9F}" dt="2019-09-25T04:54:57.194" v="152"/>
        <pc:sldMkLst>
          <pc:docMk/>
          <pc:sldMk cId="1926677519" sldId="368"/>
        </pc:sldMkLst>
        <pc:spChg chg="mod">
          <ac:chgData name="Chuck jee Chau (CSD)" userId="7aa7a09e-983f-4214-9e5a-071cbb678e81" providerId="ADAL" clId="{C9E8495E-5E4E-D946-B9E0-092553AEAB9F}" dt="2019-09-25T04:54:38.484" v="150" actId="20577"/>
          <ac:spMkLst>
            <pc:docMk/>
            <pc:sldMk cId="1926677519" sldId="368"/>
            <ac:spMk id="11" creationId="{96A8FE46-BA6F-4392-A830-39CCC5FFDC29}"/>
          </ac:spMkLst>
        </pc:spChg>
      </pc:sldChg>
    </pc:docChg>
  </pc:docChgLst>
  <pc:docChgLst>
    <pc:chgData name="William Hui (IEG)" userId="S::kyhui@cuhk.edu.hk::07728535-8fdc-4325-b24f-20cc4d58a3a3" providerId="AD" clId="Web-{7F584837-E33D-B1DC-F7B0-90EFBD211DFA}"/>
    <pc:docChg chg="modSld">
      <pc:chgData name="William Hui (IEG)" userId="S::kyhui@cuhk.edu.hk::07728535-8fdc-4325-b24f-20cc4d58a3a3" providerId="AD" clId="Web-{7F584837-E33D-B1DC-F7B0-90EFBD211DFA}" dt="2019-09-03T09:35:00.241" v="13" actId="20577"/>
      <pc:docMkLst>
        <pc:docMk/>
      </pc:docMkLst>
      <pc:sldChg chg="modSp">
        <pc:chgData name="William Hui (IEG)" userId="S::kyhui@cuhk.edu.hk::07728535-8fdc-4325-b24f-20cc4d58a3a3" providerId="AD" clId="Web-{7F584837-E33D-B1DC-F7B0-90EFBD211DFA}" dt="2019-09-03T09:33:59.004" v="8" actId="20577"/>
        <pc:sldMkLst>
          <pc:docMk/>
          <pc:sldMk cId="311679337" sldId="350"/>
        </pc:sldMkLst>
        <pc:spChg chg="mod">
          <ac:chgData name="William Hui (IEG)" userId="S::kyhui@cuhk.edu.hk::07728535-8fdc-4325-b24f-20cc4d58a3a3" providerId="AD" clId="Web-{7F584837-E33D-B1DC-F7B0-90EFBD211DFA}" dt="2019-09-03T09:33:59.004" v="8" actId="20577"/>
          <ac:spMkLst>
            <pc:docMk/>
            <pc:sldMk cId="311679337" sldId="350"/>
            <ac:spMk id="10" creationId="{741CBC6C-A7E1-4BFC-8A32-95CCF6649582}"/>
          </ac:spMkLst>
        </pc:spChg>
      </pc:sldChg>
      <pc:sldChg chg="modSp">
        <pc:chgData name="William Hui (IEG)" userId="S::kyhui@cuhk.edu.hk::07728535-8fdc-4325-b24f-20cc4d58a3a3" providerId="AD" clId="Web-{7F584837-E33D-B1DC-F7B0-90EFBD211DFA}" dt="2019-09-03T09:35:00.225" v="12" actId="20577"/>
        <pc:sldMkLst>
          <pc:docMk/>
          <pc:sldMk cId="3360042840" sldId="354"/>
        </pc:sldMkLst>
        <pc:spChg chg="mod">
          <ac:chgData name="William Hui (IEG)" userId="S::kyhui@cuhk.edu.hk::07728535-8fdc-4325-b24f-20cc4d58a3a3" providerId="AD" clId="Web-{7F584837-E33D-B1DC-F7B0-90EFBD211DFA}" dt="2019-09-03T09:35:00.225" v="12" actId="20577"/>
          <ac:spMkLst>
            <pc:docMk/>
            <pc:sldMk cId="3360042840" sldId="354"/>
            <ac:spMk id="3" creationId="{C236244C-0D23-4143-9E90-7651F6CF2213}"/>
          </ac:spMkLst>
        </pc:spChg>
      </pc:sldChg>
    </pc:docChg>
  </pc:docChgLst>
  <pc:docChgLst>
    <pc:chgData name="William Hui (IEG)" userId="S::kyhui@cuhk.edu.hk::07728535-8fdc-4325-b24f-20cc4d58a3a3" providerId="AD" clId="Web-{783E9276-7FBB-642D-8921-EAC91788C987}"/>
    <pc:docChg chg="addSld delSld modSld sldOrd">
      <pc:chgData name="William Hui (IEG)" userId="S::kyhui@cuhk.edu.hk::07728535-8fdc-4325-b24f-20cc4d58a3a3" providerId="AD" clId="Web-{783E9276-7FBB-642D-8921-EAC91788C987}" dt="2019-08-24T13:20:27.567" v="1976" actId="20577"/>
      <pc:docMkLst>
        <pc:docMk/>
      </pc:docMkLst>
      <pc:sldChg chg="modSp">
        <pc:chgData name="William Hui (IEG)" userId="S::kyhui@cuhk.edu.hk::07728535-8fdc-4325-b24f-20cc4d58a3a3" providerId="AD" clId="Web-{783E9276-7FBB-642D-8921-EAC91788C987}" dt="2019-08-24T11:29:31.447" v="155" actId="20577"/>
        <pc:sldMkLst>
          <pc:docMk/>
          <pc:sldMk cId="2389990707" sldId="268"/>
        </pc:sldMkLst>
        <pc:spChg chg="mod">
          <ac:chgData name="William Hui (IEG)" userId="S::kyhui@cuhk.edu.hk::07728535-8fdc-4325-b24f-20cc4d58a3a3" providerId="AD" clId="Web-{783E9276-7FBB-642D-8921-EAC91788C987}" dt="2019-08-24T11:24:32.306" v="21" actId="20577"/>
          <ac:spMkLst>
            <pc:docMk/>
            <pc:sldMk cId="2389990707" sldId="268"/>
            <ac:spMk id="2" creationId="{00000000-0000-0000-0000-000000000000}"/>
          </ac:spMkLst>
        </pc:spChg>
        <pc:spChg chg="mod">
          <ac:chgData name="William Hui (IEG)" userId="S::kyhui@cuhk.edu.hk::07728535-8fdc-4325-b24f-20cc4d58a3a3" providerId="AD" clId="Web-{783E9276-7FBB-642D-8921-EAC91788C987}" dt="2019-08-24T11:29:31.447" v="155" actId="20577"/>
          <ac:spMkLst>
            <pc:docMk/>
            <pc:sldMk cId="2389990707" sldId="268"/>
            <ac:spMk id="3" creationId="{00000000-0000-0000-0000-000000000000}"/>
          </ac:spMkLst>
        </pc:spChg>
      </pc:sldChg>
      <pc:sldChg chg="ord">
        <pc:chgData name="William Hui (IEG)" userId="S::kyhui@cuhk.edu.hk::07728535-8fdc-4325-b24f-20cc4d58a3a3" providerId="AD" clId="Web-{783E9276-7FBB-642D-8921-EAC91788C987}" dt="2019-08-24T12:46:52.648" v="711"/>
        <pc:sldMkLst>
          <pc:docMk/>
          <pc:sldMk cId="521825324" sldId="298"/>
        </pc:sldMkLst>
      </pc:sldChg>
      <pc:sldChg chg="modSp">
        <pc:chgData name="William Hui (IEG)" userId="S::kyhui@cuhk.edu.hk::07728535-8fdc-4325-b24f-20cc4d58a3a3" providerId="AD" clId="Web-{783E9276-7FBB-642D-8921-EAC91788C987}" dt="2019-08-24T13:14:24.675" v="1726" actId="20577"/>
        <pc:sldMkLst>
          <pc:docMk/>
          <pc:sldMk cId="1870489681" sldId="299"/>
        </pc:sldMkLst>
        <pc:spChg chg="mod">
          <ac:chgData name="William Hui (IEG)" userId="S::kyhui@cuhk.edu.hk::07728535-8fdc-4325-b24f-20cc4d58a3a3" providerId="AD" clId="Web-{783E9276-7FBB-642D-8921-EAC91788C987}" dt="2019-08-24T13:14:24.675" v="1726" actId="20577"/>
          <ac:spMkLst>
            <pc:docMk/>
            <pc:sldMk cId="1870489681" sldId="299"/>
            <ac:spMk id="36867" creationId="{00000000-0000-0000-0000-000000000000}"/>
          </ac:spMkLst>
        </pc:spChg>
      </pc:sldChg>
      <pc:sldChg chg="modSp">
        <pc:chgData name="William Hui (IEG)" userId="S::kyhui@cuhk.edu.hk::07728535-8fdc-4325-b24f-20cc4d58a3a3" providerId="AD" clId="Web-{783E9276-7FBB-642D-8921-EAC91788C987}" dt="2019-08-24T13:16:14.634" v="1743" actId="20577"/>
        <pc:sldMkLst>
          <pc:docMk/>
          <pc:sldMk cId="411688544" sldId="300"/>
        </pc:sldMkLst>
        <pc:spChg chg="mod">
          <ac:chgData name="William Hui (IEG)" userId="S::kyhui@cuhk.edu.hk::07728535-8fdc-4325-b24f-20cc4d58a3a3" providerId="AD" clId="Web-{783E9276-7FBB-642D-8921-EAC91788C987}" dt="2019-08-24T13:16:14.634" v="1743" actId="20577"/>
          <ac:spMkLst>
            <pc:docMk/>
            <pc:sldMk cId="411688544" sldId="300"/>
            <ac:spMk id="37891" creationId="{00000000-0000-0000-0000-000000000000}"/>
          </ac:spMkLst>
        </pc:spChg>
      </pc:sldChg>
      <pc:sldChg chg="modSp">
        <pc:chgData name="William Hui (IEG)" userId="S::kyhui@cuhk.edu.hk::07728535-8fdc-4325-b24f-20cc4d58a3a3" providerId="AD" clId="Web-{783E9276-7FBB-642D-8921-EAC91788C987}" dt="2019-08-24T13:16:09.821" v="1740" actId="20577"/>
        <pc:sldMkLst>
          <pc:docMk/>
          <pc:sldMk cId="3317880975" sldId="302"/>
        </pc:sldMkLst>
        <pc:spChg chg="mod">
          <ac:chgData name="William Hui (IEG)" userId="S::kyhui@cuhk.edu.hk::07728535-8fdc-4325-b24f-20cc4d58a3a3" providerId="AD" clId="Web-{783E9276-7FBB-642D-8921-EAC91788C987}" dt="2019-08-24T13:16:09.821" v="1740" actId="20577"/>
          <ac:spMkLst>
            <pc:docMk/>
            <pc:sldMk cId="3317880975" sldId="302"/>
            <ac:spMk id="2" creationId="{00000000-0000-0000-0000-000000000000}"/>
          </ac:spMkLst>
        </pc:spChg>
      </pc:sldChg>
      <pc:sldChg chg="modSp">
        <pc:chgData name="William Hui (IEG)" userId="S::kyhui@cuhk.edu.hk::07728535-8fdc-4325-b24f-20cc4d58a3a3" providerId="AD" clId="Web-{783E9276-7FBB-642D-8921-EAC91788C987}" dt="2019-08-24T13:16:22.853" v="1744" actId="20577"/>
        <pc:sldMkLst>
          <pc:docMk/>
          <pc:sldMk cId="3002568572" sldId="303"/>
        </pc:sldMkLst>
        <pc:spChg chg="mod">
          <ac:chgData name="William Hui (IEG)" userId="S::kyhui@cuhk.edu.hk::07728535-8fdc-4325-b24f-20cc4d58a3a3" providerId="AD" clId="Web-{783E9276-7FBB-642D-8921-EAC91788C987}" dt="2019-08-24T13:16:22.853" v="1744" actId="20577"/>
          <ac:spMkLst>
            <pc:docMk/>
            <pc:sldMk cId="3002568572" sldId="303"/>
            <ac:spMk id="37891" creationId="{00000000-0000-0000-0000-000000000000}"/>
          </ac:spMkLst>
        </pc:spChg>
      </pc:sldChg>
      <pc:sldChg chg="modSp">
        <pc:chgData name="William Hui (IEG)" userId="S::kyhui@cuhk.edu.hk::07728535-8fdc-4325-b24f-20cc4d58a3a3" providerId="AD" clId="Web-{783E9276-7FBB-642D-8921-EAC91788C987}" dt="2019-08-24T13:14:48.473" v="1735" actId="20577"/>
        <pc:sldMkLst>
          <pc:docMk/>
          <pc:sldMk cId="968428340" sldId="304"/>
        </pc:sldMkLst>
        <pc:spChg chg="mod">
          <ac:chgData name="William Hui (IEG)" userId="S::kyhui@cuhk.edu.hk::07728535-8fdc-4325-b24f-20cc4d58a3a3" providerId="AD" clId="Web-{783E9276-7FBB-642D-8921-EAC91788C987}" dt="2019-08-24T13:14:48.473" v="1735" actId="20577"/>
          <ac:spMkLst>
            <pc:docMk/>
            <pc:sldMk cId="968428340" sldId="304"/>
            <ac:spMk id="50179" creationId="{00000000-0000-0000-0000-000000000000}"/>
          </ac:spMkLst>
        </pc:spChg>
      </pc:sldChg>
      <pc:sldChg chg="modSp">
        <pc:chgData name="William Hui (IEG)" userId="S::kyhui@cuhk.edu.hk::07728535-8fdc-4325-b24f-20cc4d58a3a3" providerId="AD" clId="Web-{783E9276-7FBB-642D-8921-EAC91788C987}" dt="2019-08-24T13:14:53.458" v="1738" actId="20577"/>
        <pc:sldMkLst>
          <pc:docMk/>
          <pc:sldMk cId="1853803826" sldId="305"/>
        </pc:sldMkLst>
        <pc:spChg chg="mod">
          <ac:chgData name="William Hui (IEG)" userId="S::kyhui@cuhk.edu.hk::07728535-8fdc-4325-b24f-20cc4d58a3a3" providerId="AD" clId="Web-{783E9276-7FBB-642D-8921-EAC91788C987}" dt="2019-08-24T13:14:53.458" v="1738" actId="20577"/>
          <ac:spMkLst>
            <pc:docMk/>
            <pc:sldMk cId="1853803826" sldId="305"/>
            <ac:spMk id="51203" creationId="{00000000-0000-0000-0000-000000000000}"/>
          </ac:spMkLst>
        </pc:spChg>
      </pc:sldChg>
      <pc:sldChg chg="modSp">
        <pc:chgData name="William Hui (IEG)" userId="S::kyhui@cuhk.edu.hk::07728535-8fdc-4325-b24f-20cc4d58a3a3" providerId="AD" clId="Web-{783E9276-7FBB-642D-8921-EAC91788C987}" dt="2019-08-24T13:14:58.661" v="1739" actId="20577"/>
        <pc:sldMkLst>
          <pc:docMk/>
          <pc:sldMk cId="2123121090" sldId="306"/>
        </pc:sldMkLst>
        <pc:spChg chg="mod">
          <ac:chgData name="William Hui (IEG)" userId="S::kyhui@cuhk.edu.hk::07728535-8fdc-4325-b24f-20cc4d58a3a3" providerId="AD" clId="Web-{783E9276-7FBB-642D-8921-EAC91788C987}" dt="2019-08-24T13:14:58.661" v="1739" actId="20577"/>
          <ac:spMkLst>
            <pc:docMk/>
            <pc:sldMk cId="2123121090" sldId="306"/>
            <ac:spMk id="9" creationId="{00000000-0000-0000-0000-000000000000}"/>
          </ac:spMkLst>
        </pc:spChg>
      </pc:sldChg>
      <pc:sldChg chg="modSp">
        <pc:chgData name="William Hui (IEG)" userId="S::kyhui@cuhk.edu.hk::07728535-8fdc-4325-b24f-20cc4d58a3a3" providerId="AD" clId="Web-{783E9276-7FBB-642D-8921-EAC91788C987}" dt="2019-08-24T11:24:04.447" v="10" actId="20577"/>
        <pc:sldMkLst>
          <pc:docMk/>
          <pc:sldMk cId="1971017547" sldId="334"/>
        </pc:sldMkLst>
        <pc:spChg chg="mod">
          <ac:chgData name="William Hui (IEG)" userId="S::kyhui@cuhk.edu.hk::07728535-8fdc-4325-b24f-20cc4d58a3a3" providerId="AD" clId="Web-{783E9276-7FBB-642D-8921-EAC91788C987}" dt="2019-08-24T11:24:04.447" v="10" actId="20577"/>
          <ac:spMkLst>
            <pc:docMk/>
            <pc:sldMk cId="1971017547" sldId="334"/>
            <ac:spMk id="2" creationId="{00000000-0000-0000-0000-000000000000}"/>
          </ac:spMkLst>
        </pc:spChg>
      </pc:sldChg>
      <pc:sldChg chg="addSp delSp modSp add delAnim">
        <pc:chgData name="William Hui (IEG)" userId="S::kyhui@cuhk.edu.hk::07728535-8fdc-4325-b24f-20cc4d58a3a3" providerId="AD" clId="Web-{783E9276-7FBB-642D-8921-EAC91788C987}" dt="2019-08-24T12:41:57.510" v="496" actId="20577"/>
        <pc:sldMkLst>
          <pc:docMk/>
          <pc:sldMk cId="2986658161" sldId="338"/>
        </pc:sldMkLst>
        <pc:spChg chg="add mod">
          <ac:chgData name="William Hui (IEG)" userId="S::kyhui@cuhk.edu.hk::07728535-8fdc-4325-b24f-20cc4d58a3a3" providerId="AD" clId="Web-{783E9276-7FBB-642D-8921-EAC91788C987}" dt="2019-08-24T12:39:08.344" v="446" actId="1076"/>
          <ac:spMkLst>
            <pc:docMk/>
            <pc:sldMk cId="2986658161" sldId="338"/>
            <ac:spMk id="2" creationId="{F0C2A9AC-5A14-4D76-9FCA-AD3B49F8E2F0}"/>
          </ac:spMkLst>
        </pc:spChg>
        <pc:spChg chg="add mod">
          <ac:chgData name="William Hui (IEG)" userId="S::kyhui@cuhk.edu.hk::07728535-8fdc-4325-b24f-20cc4d58a3a3" providerId="AD" clId="Web-{783E9276-7FBB-642D-8921-EAC91788C987}" dt="2019-08-24T12:39:59.565" v="482" actId="20577"/>
          <ac:spMkLst>
            <pc:docMk/>
            <pc:sldMk cId="2986658161" sldId="338"/>
            <ac:spMk id="3" creationId="{781A1227-EA9D-40CB-A747-D7F444742A4C}"/>
          </ac:spMkLst>
        </pc:spChg>
        <pc:spChg chg="mod">
          <ac:chgData name="William Hui (IEG)" userId="S::kyhui@cuhk.edu.hk::07728535-8fdc-4325-b24f-20cc4d58a3a3" providerId="AD" clId="Web-{783E9276-7FBB-642D-8921-EAC91788C987}" dt="2019-08-24T12:41:57.510" v="496" actId="20577"/>
          <ac:spMkLst>
            <pc:docMk/>
            <pc:sldMk cId="2986658161" sldId="338"/>
            <ac:spMk id="7" creationId="{00000000-0000-0000-0000-000000000000}"/>
          </ac:spMkLst>
        </pc:spChg>
        <pc:spChg chg="mod">
          <ac:chgData name="William Hui (IEG)" userId="S::kyhui@cuhk.edu.hk::07728535-8fdc-4325-b24f-20cc4d58a3a3" providerId="AD" clId="Web-{783E9276-7FBB-642D-8921-EAC91788C987}" dt="2019-08-24T12:40:52.787" v="485" actId="20577"/>
          <ac:spMkLst>
            <pc:docMk/>
            <pc:sldMk cId="2986658161" sldId="338"/>
            <ac:spMk id="9" creationId="{00000000-0000-0000-0000-000000000000}"/>
          </ac:spMkLst>
        </pc:spChg>
        <pc:spChg chg="del">
          <ac:chgData name="William Hui (IEG)" userId="S::kyhui@cuhk.edu.hk::07728535-8fdc-4325-b24f-20cc4d58a3a3" providerId="AD" clId="Web-{783E9276-7FBB-642D-8921-EAC91788C987}" dt="2019-08-24T12:37:44.450" v="358"/>
          <ac:spMkLst>
            <pc:docMk/>
            <pc:sldMk cId="2986658161" sldId="338"/>
            <ac:spMk id="15365" creationId="{00000000-0000-0000-0000-000000000000}"/>
          </ac:spMkLst>
        </pc:spChg>
      </pc:sldChg>
      <pc:sldChg chg="delSp modSp add ord replId">
        <pc:chgData name="William Hui (IEG)" userId="S::kyhui@cuhk.edu.hk::07728535-8fdc-4325-b24f-20cc4d58a3a3" providerId="AD" clId="Web-{783E9276-7FBB-642D-8921-EAC91788C987}" dt="2019-08-24T13:18:47.453" v="1857" actId="20577"/>
        <pc:sldMkLst>
          <pc:docMk/>
          <pc:sldMk cId="3310407791" sldId="339"/>
        </pc:sldMkLst>
        <pc:spChg chg="mod">
          <ac:chgData name="William Hui (IEG)" userId="S::kyhui@cuhk.edu.hk::07728535-8fdc-4325-b24f-20cc4d58a3a3" providerId="AD" clId="Web-{783E9276-7FBB-642D-8921-EAC91788C987}" dt="2019-08-24T12:48:24.043" v="792" actId="20577"/>
          <ac:spMkLst>
            <pc:docMk/>
            <pc:sldMk cId="3310407791" sldId="339"/>
            <ac:spMk id="3" creationId="{781A1227-EA9D-40CB-A747-D7F444742A4C}"/>
          </ac:spMkLst>
        </pc:spChg>
        <pc:spChg chg="mod">
          <ac:chgData name="William Hui (IEG)" userId="S::kyhui@cuhk.edu.hk::07728535-8fdc-4325-b24f-20cc4d58a3a3" providerId="AD" clId="Web-{783E9276-7FBB-642D-8921-EAC91788C987}" dt="2019-08-24T13:18:47.453" v="1857" actId="20577"/>
          <ac:spMkLst>
            <pc:docMk/>
            <pc:sldMk cId="3310407791" sldId="339"/>
            <ac:spMk id="7" creationId="{00000000-0000-0000-0000-000000000000}"/>
          </ac:spMkLst>
        </pc:spChg>
        <pc:spChg chg="del">
          <ac:chgData name="William Hui (IEG)" userId="S::kyhui@cuhk.edu.hk::07728535-8fdc-4325-b24f-20cc4d58a3a3" providerId="AD" clId="Web-{783E9276-7FBB-642D-8921-EAC91788C987}" dt="2019-08-24T12:45:03.267" v="595"/>
          <ac:spMkLst>
            <pc:docMk/>
            <pc:sldMk cId="3310407791" sldId="339"/>
            <ac:spMk id="9" creationId="{00000000-0000-0000-0000-000000000000}"/>
          </ac:spMkLst>
        </pc:spChg>
      </pc:sldChg>
      <pc:sldChg chg="delSp modSp add replId">
        <pc:chgData name="William Hui (IEG)" userId="S::kyhui@cuhk.edu.hk::07728535-8fdc-4325-b24f-20cc4d58a3a3" providerId="AD" clId="Web-{783E9276-7FBB-642D-8921-EAC91788C987}" dt="2019-08-24T13:18:52.875" v="1861" actId="20577"/>
        <pc:sldMkLst>
          <pc:docMk/>
          <pc:sldMk cId="1864794358" sldId="340"/>
        </pc:sldMkLst>
        <pc:spChg chg="del">
          <ac:chgData name="William Hui (IEG)" userId="S::kyhui@cuhk.edu.hk::07728535-8fdc-4325-b24f-20cc4d58a3a3" providerId="AD" clId="Web-{783E9276-7FBB-642D-8921-EAC91788C987}" dt="2019-08-24T12:45:47.130" v="628"/>
          <ac:spMkLst>
            <pc:docMk/>
            <pc:sldMk cId="1864794358" sldId="340"/>
            <ac:spMk id="2" creationId="{F0C2A9AC-5A14-4D76-9FCA-AD3B49F8E2F0}"/>
          </ac:spMkLst>
        </pc:spChg>
        <pc:spChg chg="mod">
          <ac:chgData name="William Hui (IEG)" userId="S::kyhui@cuhk.edu.hk::07728535-8fdc-4325-b24f-20cc4d58a3a3" providerId="AD" clId="Web-{783E9276-7FBB-642D-8921-EAC91788C987}" dt="2019-08-24T13:10:51.806" v="1709" actId="1076"/>
          <ac:spMkLst>
            <pc:docMk/>
            <pc:sldMk cId="1864794358" sldId="340"/>
            <ac:spMk id="3" creationId="{781A1227-EA9D-40CB-A747-D7F444742A4C}"/>
          </ac:spMkLst>
        </pc:spChg>
        <pc:spChg chg="mod">
          <ac:chgData name="William Hui (IEG)" userId="S::kyhui@cuhk.edu.hk::07728535-8fdc-4325-b24f-20cc4d58a3a3" providerId="AD" clId="Web-{783E9276-7FBB-642D-8921-EAC91788C987}" dt="2019-08-24T13:18:52.875" v="1861" actId="20577"/>
          <ac:spMkLst>
            <pc:docMk/>
            <pc:sldMk cId="1864794358" sldId="340"/>
            <ac:spMk id="7" creationId="{00000000-0000-0000-0000-000000000000}"/>
          </ac:spMkLst>
        </pc:spChg>
        <pc:spChg chg="mod">
          <ac:chgData name="William Hui (IEG)" userId="S::kyhui@cuhk.edu.hk::07728535-8fdc-4325-b24f-20cc4d58a3a3" providerId="AD" clId="Web-{783E9276-7FBB-642D-8921-EAC91788C987}" dt="2019-08-24T12:49:14.108" v="865" actId="20577"/>
          <ac:spMkLst>
            <pc:docMk/>
            <pc:sldMk cId="1864794358" sldId="340"/>
            <ac:spMk id="15363" creationId="{00000000-0000-0000-0000-000000000000}"/>
          </ac:spMkLst>
        </pc:spChg>
      </pc:sldChg>
      <pc:sldChg chg="modSp add replId">
        <pc:chgData name="William Hui (IEG)" userId="S::kyhui@cuhk.edu.hk::07728535-8fdc-4325-b24f-20cc4d58a3a3" providerId="AD" clId="Web-{783E9276-7FBB-642D-8921-EAC91788C987}" dt="2019-08-24T13:18:58.266" v="1863" actId="20577"/>
        <pc:sldMkLst>
          <pc:docMk/>
          <pc:sldMk cId="2531711953" sldId="341"/>
        </pc:sldMkLst>
        <pc:spChg chg="mod">
          <ac:chgData name="William Hui (IEG)" userId="S::kyhui@cuhk.edu.hk::07728535-8fdc-4325-b24f-20cc4d58a3a3" providerId="AD" clId="Web-{783E9276-7FBB-642D-8921-EAC91788C987}" dt="2019-08-24T12:53:04.229" v="1069" actId="20577"/>
          <ac:spMkLst>
            <pc:docMk/>
            <pc:sldMk cId="2531711953" sldId="341"/>
            <ac:spMk id="3" creationId="{781A1227-EA9D-40CB-A747-D7F444742A4C}"/>
          </ac:spMkLst>
        </pc:spChg>
        <pc:spChg chg="mod">
          <ac:chgData name="William Hui (IEG)" userId="S::kyhui@cuhk.edu.hk::07728535-8fdc-4325-b24f-20cc4d58a3a3" providerId="AD" clId="Web-{783E9276-7FBB-642D-8921-EAC91788C987}" dt="2019-08-24T13:18:58.266" v="1863" actId="20577"/>
          <ac:spMkLst>
            <pc:docMk/>
            <pc:sldMk cId="2531711953" sldId="341"/>
            <ac:spMk id="7" creationId="{00000000-0000-0000-0000-000000000000}"/>
          </ac:spMkLst>
        </pc:spChg>
        <pc:spChg chg="mod">
          <ac:chgData name="William Hui (IEG)" userId="S::kyhui@cuhk.edu.hk::07728535-8fdc-4325-b24f-20cc4d58a3a3" providerId="AD" clId="Web-{783E9276-7FBB-642D-8921-EAC91788C987}" dt="2019-08-24T12:52:14.351" v="1045" actId="20577"/>
          <ac:spMkLst>
            <pc:docMk/>
            <pc:sldMk cId="2531711953" sldId="341"/>
            <ac:spMk id="15363" creationId="{00000000-0000-0000-0000-000000000000}"/>
          </ac:spMkLst>
        </pc:spChg>
      </pc:sldChg>
      <pc:sldChg chg="modSp add replId">
        <pc:chgData name="William Hui (IEG)" userId="S::kyhui@cuhk.edu.hk::07728535-8fdc-4325-b24f-20cc4d58a3a3" providerId="AD" clId="Web-{783E9276-7FBB-642D-8921-EAC91788C987}" dt="2019-08-24T13:19:03.454" v="1866" actId="20577"/>
        <pc:sldMkLst>
          <pc:docMk/>
          <pc:sldMk cId="2069753761" sldId="342"/>
        </pc:sldMkLst>
        <pc:spChg chg="mod">
          <ac:chgData name="William Hui (IEG)" userId="S::kyhui@cuhk.edu.hk::07728535-8fdc-4325-b24f-20cc4d58a3a3" providerId="AD" clId="Web-{783E9276-7FBB-642D-8921-EAC91788C987}" dt="2019-08-24T12:55:32.458" v="1267" actId="20577"/>
          <ac:spMkLst>
            <pc:docMk/>
            <pc:sldMk cId="2069753761" sldId="342"/>
            <ac:spMk id="3" creationId="{781A1227-EA9D-40CB-A747-D7F444742A4C}"/>
          </ac:spMkLst>
        </pc:spChg>
        <pc:spChg chg="mod">
          <ac:chgData name="William Hui (IEG)" userId="S::kyhui@cuhk.edu.hk::07728535-8fdc-4325-b24f-20cc4d58a3a3" providerId="AD" clId="Web-{783E9276-7FBB-642D-8921-EAC91788C987}" dt="2019-08-24T13:19:03.454" v="1866" actId="20577"/>
          <ac:spMkLst>
            <pc:docMk/>
            <pc:sldMk cId="2069753761" sldId="342"/>
            <ac:spMk id="7" creationId="{00000000-0000-0000-0000-000000000000}"/>
          </ac:spMkLst>
        </pc:spChg>
        <pc:spChg chg="mod">
          <ac:chgData name="William Hui (IEG)" userId="S::kyhui@cuhk.edu.hk::07728535-8fdc-4325-b24f-20cc4d58a3a3" providerId="AD" clId="Web-{783E9276-7FBB-642D-8921-EAC91788C987}" dt="2019-08-24T12:55:51.897" v="1276" actId="20577"/>
          <ac:spMkLst>
            <pc:docMk/>
            <pc:sldMk cId="2069753761" sldId="342"/>
            <ac:spMk id="15363" creationId="{00000000-0000-0000-0000-000000000000}"/>
          </ac:spMkLst>
        </pc:spChg>
      </pc:sldChg>
      <pc:sldChg chg="modSp add replId">
        <pc:chgData name="William Hui (IEG)" userId="S::kyhui@cuhk.edu.hk::07728535-8fdc-4325-b24f-20cc4d58a3a3" providerId="AD" clId="Web-{783E9276-7FBB-642D-8921-EAC91788C987}" dt="2019-08-24T13:19:08.111" v="1869" actId="20577"/>
        <pc:sldMkLst>
          <pc:docMk/>
          <pc:sldMk cId="3613418614" sldId="346"/>
        </pc:sldMkLst>
        <pc:spChg chg="mod">
          <ac:chgData name="William Hui (IEG)" userId="S::kyhui@cuhk.edu.hk::07728535-8fdc-4325-b24f-20cc4d58a3a3" providerId="AD" clId="Web-{783E9276-7FBB-642D-8921-EAC91788C987}" dt="2019-08-24T13:11:06.025" v="1711" actId="1076"/>
          <ac:spMkLst>
            <pc:docMk/>
            <pc:sldMk cId="3613418614" sldId="346"/>
            <ac:spMk id="3" creationId="{781A1227-EA9D-40CB-A747-D7F444742A4C}"/>
          </ac:spMkLst>
        </pc:spChg>
        <pc:spChg chg="mod">
          <ac:chgData name="William Hui (IEG)" userId="S::kyhui@cuhk.edu.hk::07728535-8fdc-4325-b24f-20cc4d58a3a3" providerId="AD" clId="Web-{783E9276-7FBB-642D-8921-EAC91788C987}" dt="2019-08-24T13:19:08.111" v="1869" actId="20577"/>
          <ac:spMkLst>
            <pc:docMk/>
            <pc:sldMk cId="3613418614" sldId="346"/>
            <ac:spMk id="7" creationId="{00000000-0000-0000-0000-000000000000}"/>
          </ac:spMkLst>
        </pc:spChg>
        <pc:spChg chg="mod">
          <ac:chgData name="William Hui (IEG)" userId="S::kyhui@cuhk.edu.hk::07728535-8fdc-4325-b24f-20cc4d58a3a3" providerId="AD" clId="Web-{783E9276-7FBB-642D-8921-EAC91788C987}" dt="2019-08-24T13:05:25.618" v="1630" actId="20577"/>
          <ac:spMkLst>
            <pc:docMk/>
            <pc:sldMk cId="3613418614" sldId="346"/>
            <ac:spMk id="15363" creationId="{00000000-0000-0000-0000-000000000000}"/>
          </ac:spMkLst>
        </pc:spChg>
      </pc:sldChg>
      <pc:sldChg chg="modSp new ord">
        <pc:chgData name="William Hui (IEG)" userId="S::kyhui@cuhk.edu.hk::07728535-8fdc-4325-b24f-20cc4d58a3a3" providerId="AD" clId="Web-{783E9276-7FBB-642D-8921-EAC91788C987}" dt="2019-08-24T13:20:26.739" v="1974" actId="20577"/>
        <pc:sldMkLst>
          <pc:docMk/>
          <pc:sldMk cId="537847125" sldId="347"/>
        </pc:sldMkLst>
        <pc:spChg chg="mod">
          <ac:chgData name="William Hui (IEG)" userId="S::kyhui@cuhk.edu.hk::07728535-8fdc-4325-b24f-20cc4d58a3a3" providerId="AD" clId="Web-{783E9276-7FBB-642D-8921-EAC91788C987}" dt="2019-08-24T13:16:54.792" v="1757" actId="20577"/>
          <ac:spMkLst>
            <pc:docMk/>
            <pc:sldMk cId="537847125" sldId="347"/>
            <ac:spMk id="2" creationId="{0CD36224-2CA9-4702-AA89-9989C987E300}"/>
          </ac:spMkLst>
        </pc:spChg>
        <pc:spChg chg="mod">
          <ac:chgData name="William Hui (IEG)" userId="S::kyhui@cuhk.edu.hk::07728535-8fdc-4325-b24f-20cc4d58a3a3" providerId="AD" clId="Web-{783E9276-7FBB-642D-8921-EAC91788C987}" dt="2019-08-24T13:20:26.739" v="1974" actId="20577"/>
          <ac:spMkLst>
            <pc:docMk/>
            <pc:sldMk cId="537847125" sldId="347"/>
            <ac:spMk id="3" creationId="{FD5F46FE-CFAA-4B19-BF1B-829DDBFCC27F}"/>
          </ac:spMkLst>
        </pc:spChg>
      </pc:sldChg>
      <pc:sldMasterChg chg="addSldLayout">
        <pc:chgData name="William Hui (IEG)" userId="S::kyhui@cuhk.edu.hk::07728535-8fdc-4325-b24f-20cc4d58a3a3" providerId="AD" clId="Web-{783E9276-7FBB-642D-8921-EAC91788C987}" dt="2019-08-24T12:37:25.683" v="350"/>
        <pc:sldMasterMkLst>
          <pc:docMk/>
          <pc:sldMasterMk cId="0" sldId="2147483648"/>
        </pc:sldMasterMkLst>
        <pc:sldLayoutChg chg="add">
          <pc:chgData name="William Hui (IEG)" userId="S::kyhui@cuhk.edu.hk::07728535-8fdc-4325-b24f-20cc4d58a3a3" providerId="AD" clId="Web-{783E9276-7FBB-642D-8921-EAC91788C987}" dt="2019-08-24T12:37:25.683" v="350"/>
          <pc:sldLayoutMkLst>
            <pc:docMk/>
            <pc:sldMasterMk cId="0" sldId="2147483648"/>
            <pc:sldLayoutMk cId="2525190407" sldId="2147483652"/>
          </pc:sldLayoutMkLst>
        </pc:sldLayoutChg>
      </pc:sldMasterChg>
    </pc:docChg>
  </pc:docChgLst>
  <pc:docChgLst>
    <pc:chgData name="William Hui (IEG)" userId="S::kyhui@cuhk.edu.hk::07728535-8fdc-4325-b24f-20cc4d58a3a3" providerId="AD" clId="Web-{FE9BEE75-5F92-EF02-49A4-EF44F472C3F3}"/>
    <pc:docChg chg="modSld">
      <pc:chgData name="William Hui (IEG)" userId="S::kyhui@cuhk.edu.hk::07728535-8fdc-4325-b24f-20cc4d58a3a3" providerId="AD" clId="Web-{FE9BEE75-5F92-EF02-49A4-EF44F472C3F3}" dt="2019-08-25T12:44:16.016" v="77" actId="20577"/>
      <pc:docMkLst>
        <pc:docMk/>
      </pc:docMkLst>
      <pc:sldChg chg="modSp">
        <pc:chgData name="William Hui (IEG)" userId="S::kyhui@cuhk.edu.hk::07728535-8fdc-4325-b24f-20cc4d58a3a3" providerId="AD" clId="Web-{FE9BEE75-5F92-EF02-49A4-EF44F472C3F3}" dt="2019-08-25T12:37:06.516" v="75" actId="20577"/>
        <pc:sldMkLst>
          <pc:docMk/>
          <pc:sldMk cId="1870489681" sldId="299"/>
        </pc:sldMkLst>
        <pc:spChg chg="mod">
          <ac:chgData name="William Hui (IEG)" userId="S::kyhui@cuhk.edu.hk::07728535-8fdc-4325-b24f-20cc4d58a3a3" providerId="AD" clId="Web-{FE9BEE75-5F92-EF02-49A4-EF44F472C3F3}" dt="2019-08-25T12:37:06.516" v="75" actId="20577"/>
          <ac:spMkLst>
            <pc:docMk/>
            <pc:sldMk cId="1870489681" sldId="299"/>
            <ac:spMk id="488451" creationId="{00000000-0000-0000-0000-000000000000}"/>
          </ac:spMkLst>
        </pc:spChg>
      </pc:sldChg>
      <pc:sldChg chg="modSp">
        <pc:chgData name="William Hui (IEG)" userId="S::kyhui@cuhk.edu.hk::07728535-8fdc-4325-b24f-20cc4d58a3a3" providerId="AD" clId="Web-{FE9BEE75-5F92-EF02-49A4-EF44F472C3F3}" dt="2019-08-25T12:35:56.704" v="12" actId="20577"/>
        <pc:sldMkLst>
          <pc:docMk/>
          <pc:sldMk cId="537847125" sldId="347"/>
        </pc:sldMkLst>
        <pc:spChg chg="mod">
          <ac:chgData name="William Hui (IEG)" userId="S::kyhui@cuhk.edu.hk::07728535-8fdc-4325-b24f-20cc4d58a3a3" providerId="AD" clId="Web-{FE9BEE75-5F92-EF02-49A4-EF44F472C3F3}" dt="2019-08-25T12:35:56.704" v="12" actId="20577"/>
          <ac:spMkLst>
            <pc:docMk/>
            <pc:sldMk cId="537847125" sldId="347"/>
            <ac:spMk id="3" creationId="{FD5F46FE-CFAA-4B19-BF1B-829DDBFCC27F}"/>
          </ac:spMkLst>
        </pc:spChg>
      </pc:sldChg>
      <pc:sldChg chg="modSp">
        <pc:chgData name="William Hui (IEG)" userId="S::kyhui@cuhk.edu.hk::07728535-8fdc-4325-b24f-20cc4d58a3a3" providerId="AD" clId="Web-{FE9BEE75-5F92-EF02-49A4-EF44F472C3F3}" dt="2019-08-25T12:36:48.345" v="54" actId="20577"/>
        <pc:sldMkLst>
          <pc:docMk/>
          <pc:sldMk cId="1741792711" sldId="348"/>
        </pc:sldMkLst>
        <pc:spChg chg="mod">
          <ac:chgData name="William Hui (IEG)" userId="S::kyhui@cuhk.edu.hk::07728535-8fdc-4325-b24f-20cc4d58a3a3" providerId="AD" clId="Web-{FE9BEE75-5F92-EF02-49A4-EF44F472C3F3}" dt="2019-08-25T12:36:48.345" v="54" actId="20577"/>
          <ac:spMkLst>
            <pc:docMk/>
            <pc:sldMk cId="1741792711" sldId="348"/>
            <ac:spMk id="3" creationId="{5FA80D33-EA38-4F98-90C9-539CCEC16FA9}"/>
          </ac:spMkLst>
        </pc:spChg>
      </pc:sldChg>
      <pc:sldChg chg="modSp">
        <pc:chgData name="William Hui (IEG)" userId="S::kyhui@cuhk.edu.hk::07728535-8fdc-4325-b24f-20cc4d58a3a3" providerId="AD" clId="Web-{FE9BEE75-5F92-EF02-49A4-EF44F472C3F3}" dt="2019-08-25T12:36:01.376" v="18" actId="20577"/>
        <pc:sldMkLst>
          <pc:docMk/>
          <pc:sldMk cId="2665989882" sldId="349"/>
        </pc:sldMkLst>
        <pc:spChg chg="mod">
          <ac:chgData name="William Hui (IEG)" userId="S::kyhui@cuhk.edu.hk::07728535-8fdc-4325-b24f-20cc4d58a3a3" providerId="AD" clId="Web-{FE9BEE75-5F92-EF02-49A4-EF44F472C3F3}" dt="2019-08-25T12:36:01.376" v="18" actId="20577"/>
          <ac:spMkLst>
            <pc:docMk/>
            <pc:sldMk cId="2665989882" sldId="349"/>
            <ac:spMk id="2" creationId="{B6C8D31D-CA97-4F54-83C2-40737A7F217F}"/>
          </ac:spMkLst>
        </pc:spChg>
      </pc:sldChg>
      <pc:sldChg chg="modSp">
        <pc:chgData name="William Hui (IEG)" userId="S::kyhui@cuhk.edu.hk::07728535-8fdc-4325-b24f-20cc4d58a3a3" providerId="AD" clId="Web-{FE9BEE75-5F92-EF02-49A4-EF44F472C3F3}" dt="2019-08-25T12:36:11.298" v="22" actId="20577"/>
        <pc:sldMkLst>
          <pc:docMk/>
          <pc:sldMk cId="311679337" sldId="350"/>
        </pc:sldMkLst>
        <pc:spChg chg="mod">
          <ac:chgData name="William Hui (IEG)" userId="S::kyhui@cuhk.edu.hk::07728535-8fdc-4325-b24f-20cc4d58a3a3" providerId="AD" clId="Web-{FE9BEE75-5F92-EF02-49A4-EF44F472C3F3}" dt="2019-08-25T12:36:11.298" v="22" actId="20577"/>
          <ac:spMkLst>
            <pc:docMk/>
            <pc:sldMk cId="311679337" sldId="350"/>
            <ac:spMk id="2" creationId="{B6C8D31D-CA97-4F54-83C2-40737A7F217F}"/>
          </ac:spMkLst>
        </pc:spChg>
      </pc:sldChg>
      <pc:sldChg chg="modSp">
        <pc:chgData name="William Hui (IEG)" userId="S::kyhui@cuhk.edu.hk::07728535-8fdc-4325-b24f-20cc4d58a3a3" providerId="AD" clId="Web-{FE9BEE75-5F92-EF02-49A4-EF44F472C3F3}" dt="2019-08-25T12:36:14.688" v="24" actId="20577"/>
        <pc:sldMkLst>
          <pc:docMk/>
          <pc:sldMk cId="3542512084" sldId="351"/>
        </pc:sldMkLst>
        <pc:spChg chg="mod">
          <ac:chgData name="William Hui (IEG)" userId="S::kyhui@cuhk.edu.hk::07728535-8fdc-4325-b24f-20cc4d58a3a3" providerId="AD" clId="Web-{FE9BEE75-5F92-EF02-49A4-EF44F472C3F3}" dt="2019-08-25T12:36:14.688" v="24" actId="20577"/>
          <ac:spMkLst>
            <pc:docMk/>
            <pc:sldMk cId="3542512084" sldId="351"/>
            <ac:spMk id="2" creationId="{899854C8-3B0F-4114-8766-DDD1B2EF6C85}"/>
          </ac:spMkLst>
        </pc:spChg>
      </pc:sldChg>
      <pc:sldChg chg="modSp">
        <pc:chgData name="William Hui (IEG)" userId="S::kyhui@cuhk.edu.hk::07728535-8fdc-4325-b24f-20cc4d58a3a3" providerId="AD" clId="Web-{FE9BEE75-5F92-EF02-49A4-EF44F472C3F3}" dt="2019-08-25T12:36:20.579" v="32" actId="20577"/>
        <pc:sldMkLst>
          <pc:docMk/>
          <pc:sldMk cId="3058054832" sldId="352"/>
        </pc:sldMkLst>
        <pc:spChg chg="mod">
          <ac:chgData name="William Hui (IEG)" userId="S::kyhui@cuhk.edu.hk::07728535-8fdc-4325-b24f-20cc4d58a3a3" providerId="AD" clId="Web-{FE9BEE75-5F92-EF02-49A4-EF44F472C3F3}" dt="2019-08-25T12:36:20.579" v="32" actId="20577"/>
          <ac:spMkLst>
            <pc:docMk/>
            <pc:sldMk cId="3058054832" sldId="352"/>
            <ac:spMk id="2" creationId="{61B2C00B-BD65-4A6E-A5BB-3108D06B1E8E}"/>
          </ac:spMkLst>
        </pc:spChg>
      </pc:sldChg>
      <pc:sldChg chg="modSp">
        <pc:chgData name="William Hui (IEG)" userId="S::kyhui@cuhk.edu.hk::07728535-8fdc-4325-b24f-20cc4d58a3a3" providerId="AD" clId="Web-{FE9BEE75-5F92-EF02-49A4-EF44F472C3F3}" dt="2019-08-25T12:36:34.079" v="38" actId="20577"/>
        <pc:sldMkLst>
          <pc:docMk/>
          <pc:sldMk cId="2598150674" sldId="353"/>
        </pc:sldMkLst>
        <pc:spChg chg="mod">
          <ac:chgData name="William Hui (IEG)" userId="S::kyhui@cuhk.edu.hk::07728535-8fdc-4325-b24f-20cc4d58a3a3" providerId="AD" clId="Web-{FE9BEE75-5F92-EF02-49A4-EF44F472C3F3}" dt="2019-08-25T12:36:34.079" v="38" actId="20577"/>
          <ac:spMkLst>
            <pc:docMk/>
            <pc:sldMk cId="2598150674" sldId="353"/>
            <ac:spMk id="2" creationId="{56863906-0DCA-4BA4-8D06-72E8214D013C}"/>
          </ac:spMkLst>
        </pc:spChg>
      </pc:sldChg>
      <pc:sldChg chg="modSp">
        <pc:chgData name="William Hui (IEG)" userId="S::kyhui@cuhk.edu.hk::07728535-8fdc-4325-b24f-20cc4d58a3a3" providerId="AD" clId="Web-{FE9BEE75-5F92-EF02-49A4-EF44F472C3F3}" dt="2019-08-25T12:36:37.985" v="47" actId="20577"/>
        <pc:sldMkLst>
          <pc:docMk/>
          <pc:sldMk cId="89801017" sldId="357"/>
        </pc:sldMkLst>
        <pc:spChg chg="mod">
          <ac:chgData name="William Hui (IEG)" userId="S::kyhui@cuhk.edu.hk::07728535-8fdc-4325-b24f-20cc4d58a3a3" providerId="AD" clId="Web-{FE9BEE75-5F92-EF02-49A4-EF44F472C3F3}" dt="2019-08-25T12:36:37.985" v="47" actId="20577"/>
          <ac:spMkLst>
            <pc:docMk/>
            <pc:sldMk cId="89801017" sldId="357"/>
            <ac:spMk id="2" creationId="{56863906-0DCA-4BA4-8D06-72E8214D013C}"/>
          </ac:spMkLst>
        </pc:spChg>
      </pc:sldChg>
      <pc:sldChg chg="modSp">
        <pc:chgData name="William Hui (IEG)" userId="S::kyhui@cuhk.edu.hk::07728535-8fdc-4325-b24f-20cc4d58a3a3" providerId="AD" clId="Web-{FE9BEE75-5F92-EF02-49A4-EF44F472C3F3}" dt="2019-08-25T12:36:53.251" v="58" actId="20577"/>
        <pc:sldMkLst>
          <pc:docMk/>
          <pc:sldMk cId="3464330936" sldId="358"/>
        </pc:sldMkLst>
        <pc:spChg chg="mod">
          <ac:chgData name="William Hui (IEG)" userId="S::kyhui@cuhk.edu.hk::07728535-8fdc-4325-b24f-20cc4d58a3a3" providerId="AD" clId="Web-{FE9BEE75-5F92-EF02-49A4-EF44F472C3F3}" dt="2019-08-25T12:36:53.251" v="58" actId="20577"/>
          <ac:spMkLst>
            <pc:docMk/>
            <pc:sldMk cId="3464330936" sldId="358"/>
            <ac:spMk id="2" creationId="{56863906-0DCA-4BA4-8D06-72E8214D013C}"/>
          </ac:spMkLst>
        </pc:spChg>
      </pc:sldChg>
      <pc:sldChg chg="modSp">
        <pc:chgData name="William Hui (IEG)" userId="S::kyhui@cuhk.edu.hk::07728535-8fdc-4325-b24f-20cc4d58a3a3" providerId="AD" clId="Web-{FE9BEE75-5F92-EF02-49A4-EF44F472C3F3}" dt="2019-08-25T12:36:56.251" v="61" actId="20577"/>
        <pc:sldMkLst>
          <pc:docMk/>
          <pc:sldMk cId="3565846311" sldId="359"/>
        </pc:sldMkLst>
        <pc:spChg chg="mod">
          <ac:chgData name="William Hui (IEG)" userId="S::kyhui@cuhk.edu.hk::07728535-8fdc-4325-b24f-20cc4d58a3a3" providerId="AD" clId="Web-{FE9BEE75-5F92-EF02-49A4-EF44F472C3F3}" dt="2019-08-25T12:36:56.251" v="61" actId="20577"/>
          <ac:spMkLst>
            <pc:docMk/>
            <pc:sldMk cId="3565846311" sldId="359"/>
            <ac:spMk id="2" creationId="{56863906-0DCA-4BA4-8D06-72E8214D013C}"/>
          </ac:spMkLst>
        </pc:spChg>
      </pc:sldChg>
      <pc:sldChg chg="modSp">
        <pc:chgData name="William Hui (IEG)" userId="S::kyhui@cuhk.edu.hk::07728535-8fdc-4325-b24f-20cc4d58a3a3" providerId="AD" clId="Web-{FE9BEE75-5F92-EF02-49A4-EF44F472C3F3}" dt="2019-08-25T12:36:27.282" v="35" actId="20577"/>
        <pc:sldMkLst>
          <pc:docMk/>
          <pc:sldMk cId="618452833" sldId="360"/>
        </pc:sldMkLst>
        <pc:spChg chg="mod">
          <ac:chgData name="William Hui (IEG)" userId="S::kyhui@cuhk.edu.hk::07728535-8fdc-4325-b24f-20cc4d58a3a3" providerId="AD" clId="Web-{FE9BEE75-5F92-EF02-49A4-EF44F472C3F3}" dt="2019-08-25T12:36:27.282" v="35" actId="20577"/>
          <ac:spMkLst>
            <pc:docMk/>
            <pc:sldMk cId="618452833" sldId="360"/>
            <ac:spMk id="2" creationId="{56863906-0DCA-4BA4-8D06-72E8214D013C}"/>
          </ac:spMkLst>
        </pc:spChg>
      </pc:sldChg>
      <pc:sldChg chg="modSp">
        <pc:chgData name="William Hui (IEG)" userId="S::kyhui@cuhk.edu.hk::07728535-8fdc-4325-b24f-20cc4d58a3a3" providerId="AD" clId="Web-{FE9BEE75-5F92-EF02-49A4-EF44F472C3F3}" dt="2019-08-25T12:36:58.391" v="63" actId="20577"/>
        <pc:sldMkLst>
          <pc:docMk/>
          <pc:sldMk cId="3260857522" sldId="361"/>
        </pc:sldMkLst>
        <pc:spChg chg="mod">
          <ac:chgData name="William Hui (IEG)" userId="S::kyhui@cuhk.edu.hk::07728535-8fdc-4325-b24f-20cc4d58a3a3" providerId="AD" clId="Web-{FE9BEE75-5F92-EF02-49A4-EF44F472C3F3}" dt="2019-08-25T12:36:58.391" v="63" actId="20577"/>
          <ac:spMkLst>
            <pc:docMk/>
            <pc:sldMk cId="3260857522" sldId="361"/>
            <ac:spMk id="2" creationId="{56863906-0DCA-4BA4-8D06-72E8214D013C}"/>
          </ac:spMkLst>
        </pc:spChg>
      </pc:sldChg>
    </pc:docChg>
  </pc:docChgLst>
  <pc:docChgLst>
    <pc:chgData name="William Hui (IEG)" userId="S::kyhui@cuhk.edu.hk::07728535-8fdc-4325-b24f-20cc4d58a3a3" providerId="AD" clId="Web-{620E7961-6DEE-0C1B-86BE-1A6AFEFA629E}"/>
    <pc:docChg chg="addSld delSld modSld sldOrd">
      <pc:chgData name="William Hui (IEG)" userId="S::kyhui@cuhk.edu.hk::07728535-8fdc-4325-b24f-20cc4d58a3a3" providerId="AD" clId="Web-{620E7961-6DEE-0C1B-86BE-1A6AFEFA629E}" dt="2019-09-24T16:06:12.096" v="2491" actId="20577"/>
      <pc:docMkLst>
        <pc:docMk/>
      </pc:docMkLst>
      <pc:sldChg chg="modSp">
        <pc:chgData name="William Hui (IEG)" userId="S::kyhui@cuhk.edu.hk::07728535-8fdc-4325-b24f-20cc4d58a3a3" providerId="AD" clId="Web-{620E7961-6DEE-0C1B-86BE-1A6AFEFA629E}" dt="2019-09-24T15:02:15.922" v="1187" actId="20577"/>
        <pc:sldMkLst>
          <pc:docMk/>
          <pc:sldMk cId="2389990707" sldId="268"/>
        </pc:sldMkLst>
        <pc:spChg chg="mod">
          <ac:chgData name="William Hui (IEG)" userId="S::kyhui@cuhk.edu.hk::07728535-8fdc-4325-b24f-20cc4d58a3a3" providerId="AD" clId="Web-{620E7961-6DEE-0C1B-86BE-1A6AFEFA629E}" dt="2019-09-24T15:02:15.922" v="1187" actId="20577"/>
          <ac:spMkLst>
            <pc:docMk/>
            <pc:sldMk cId="2389990707" sldId="268"/>
            <ac:spMk id="3" creationId="{00000000-0000-0000-0000-000000000000}"/>
          </ac:spMkLst>
        </pc:spChg>
      </pc:sldChg>
      <pc:sldChg chg="modSp">
        <pc:chgData name="William Hui (IEG)" userId="S::kyhui@cuhk.edu.hk::07728535-8fdc-4325-b24f-20cc4d58a3a3" providerId="AD" clId="Web-{620E7961-6DEE-0C1B-86BE-1A6AFEFA629E}" dt="2019-09-24T15:17:44.847" v="1351" actId="20577"/>
        <pc:sldMkLst>
          <pc:docMk/>
          <pc:sldMk cId="1870489681" sldId="299"/>
        </pc:sldMkLst>
        <pc:spChg chg="mod">
          <ac:chgData name="William Hui (IEG)" userId="S::kyhui@cuhk.edu.hk::07728535-8fdc-4325-b24f-20cc4d58a3a3" providerId="AD" clId="Web-{620E7961-6DEE-0C1B-86BE-1A6AFEFA629E}" dt="2019-09-24T14:48:45.281" v="697" actId="20577"/>
          <ac:spMkLst>
            <pc:docMk/>
            <pc:sldMk cId="1870489681" sldId="299"/>
            <ac:spMk id="36867" creationId="{00000000-0000-0000-0000-000000000000}"/>
          </ac:spMkLst>
        </pc:spChg>
        <pc:spChg chg="mod">
          <ac:chgData name="William Hui (IEG)" userId="S::kyhui@cuhk.edu.hk::07728535-8fdc-4325-b24f-20cc4d58a3a3" providerId="AD" clId="Web-{620E7961-6DEE-0C1B-86BE-1A6AFEFA629E}" dt="2019-09-24T15:17:44.847" v="1351" actId="20577"/>
          <ac:spMkLst>
            <pc:docMk/>
            <pc:sldMk cId="1870489681" sldId="299"/>
            <ac:spMk id="488451" creationId="{00000000-0000-0000-0000-000000000000}"/>
          </ac:spMkLst>
        </pc:spChg>
      </pc:sldChg>
      <pc:sldChg chg="modSp">
        <pc:chgData name="William Hui (IEG)" userId="S::kyhui@cuhk.edu.hk::07728535-8fdc-4325-b24f-20cc4d58a3a3" providerId="AD" clId="Web-{620E7961-6DEE-0C1B-86BE-1A6AFEFA629E}" dt="2019-09-24T14:48:55.500" v="705" actId="20577"/>
        <pc:sldMkLst>
          <pc:docMk/>
          <pc:sldMk cId="411688544" sldId="300"/>
        </pc:sldMkLst>
        <pc:spChg chg="mod">
          <ac:chgData name="William Hui (IEG)" userId="S::kyhui@cuhk.edu.hk::07728535-8fdc-4325-b24f-20cc4d58a3a3" providerId="AD" clId="Web-{620E7961-6DEE-0C1B-86BE-1A6AFEFA629E}" dt="2019-09-24T14:48:55.500" v="705" actId="20577"/>
          <ac:spMkLst>
            <pc:docMk/>
            <pc:sldMk cId="411688544" sldId="300"/>
            <ac:spMk id="37891" creationId="{00000000-0000-0000-0000-000000000000}"/>
          </ac:spMkLst>
        </pc:spChg>
      </pc:sldChg>
      <pc:sldChg chg="modSp">
        <pc:chgData name="William Hui (IEG)" userId="S::kyhui@cuhk.edu.hk::07728535-8fdc-4325-b24f-20cc4d58a3a3" providerId="AD" clId="Web-{620E7961-6DEE-0C1B-86BE-1A6AFEFA629E}" dt="2019-09-24T14:48:51.219" v="701" actId="20577"/>
        <pc:sldMkLst>
          <pc:docMk/>
          <pc:sldMk cId="3317880975" sldId="302"/>
        </pc:sldMkLst>
        <pc:spChg chg="mod">
          <ac:chgData name="William Hui (IEG)" userId="S::kyhui@cuhk.edu.hk::07728535-8fdc-4325-b24f-20cc4d58a3a3" providerId="AD" clId="Web-{620E7961-6DEE-0C1B-86BE-1A6AFEFA629E}" dt="2019-09-24T14:48:51.219" v="701" actId="20577"/>
          <ac:spMkLst>
            <pc:docMk/>
            <pc:sldMk cId="3317880975" sldId="302"/>
            <ac:spMk id="2" creationId="{00000000-0000-0000-0000-000000000000}"/>
          </ac:spMkLst>
        </pc:spChg>
      </pc:sldChg>
      <pc:sldChg chg="modSp">
        <pc:chgData name="William Hui (IEG)" userId="S::kyhui@cuhk.edu.hk::07728535-8fdc-4325-b24f-20cc4d58a3a3" providerId="AD" clId="Web-{620E7961-6DEE-0C1B-86BE-1A6AFEFA629E}" dt="2019-09-24T14:48:58.078" v="706" actId="20577"/>
        <pc:sldMkLst>
          <pc:docMk/>
          <pc:sldMk cId="3002568572" sldId="303"/>
        </pc:sldMkLst>
        <pc:spChg chg="mod">
          <ac:chgData name="William Hui (IEG)" userId="S::kyhui@cuhk.edu.hk::07728535-8fdc-4325-b24f-20cc4d58a3a3" providerId="AD" clId="Web-{620E7961-6DEE-0C1B-86BE-1A6AFEFA629E}" dt="2019-09-24T14:48:58.078" v="706" actId="20577"/>
          <ac:spMkLst>
            <pc:docMk/>
            <pc:sldMk cId="3002568572" sldId="303"/>
            <ac:spMk id="37891" creationId="{00000000-0000-0000-0000-000000000000}"/>
          </ac:spMkLst>
        </pc:spChg>
      </pc:sldChg>
      <pc:sldChg chg="modSp">
        <pc:chgData name="William Hui (IEG)" userId="S::kyhui@cuhk.edu.hk::07728535-8fdc-4325-b24f-20cc4d58a3a3" providerId="AD" clId="Web-{620E7961-6DEE-0C1B-86BE-1A6AFEFA629E}" dt="2019-09-24T14:49:04.141" v="708" actId="20577"/>
        <pc:sldMkLst>
          <pc:docMk/>
          <pc:sldMk cId="968428340" sldId="304"/>
        </pc:sldMkLst>
        <pc:spChg chg="mod">
          <ac:chgData name="William Hui (IEG)" userId="S::kyhui@cuhk.edu.hk::07728535-8fdc-4325-b24f-20cc4d58a3a3" providerId="AD" clId="Web-{620E7961-6DEE-0C1B-86BE-1A6AFEFA629E}" dt="2019-09-24T14:49:04.141" v="708" actId="20577"/>
          <ac:spMkLst>
            <pc:docMk/>
            <pc:sldMk cId="968428340" sldId="304"/>
            <ac:spMk id="50179" creationId="{00000000-0000-0000-0000-000000000000}"/>
          </ac:spMkLst>
        </pc:spChg>
      </pc:sldChg>
      <pc:sldChg chg="modSp">
        <pc:chgData name="William Hui (IEG)" userId="S::kyhui@cuhk.edu.hk::07728535-8fdc-4325-b24f-20cc4d58a3a3" providerId="AD" clId="Web-{620E7961-6DEE-0C1B-86BE-1A6AFEFA629E}" dt="2019-09-24T14:49:08.562" v="711" actId="20577"/>
        <pc:sldMkLst>
          <pc:docMk/>
          <pc:sldMk cId="1853803826" sldId="305"/>
        </pc:sldMkLst>
        <pc:spChg chg="mod">
          <ac:chgData name="William Hui (IEG)" userId="S::kyhui@cuhk.edu.hk::07728535-8fdc-4325-b24f-20cc4d58a3a3" providerId="AD" clId="Web-{620E7961-6DEE-0C1B-86BE-1A6AFEFA629E}" dt="2019-09-24T14:49:08.562" v="711" actId="20577"/>
          <ac:spMkLst>
            <pc:docMk/>
            <pc:sldMk cId="1853803826" sldId="305"/>
            <ac:spMk id="51203" creationId="{00000000-0000-0000-0000-000000000000}"/>
          </ac:spMkLst>
        </pc:spChg>
      </pc:sldChg>
      <pc:sldChg chg="modSp">
        <pc:chgData name="William Hui (IEG)" userId="S::kyhui@cuhk.edu.hk::07728535-8fdc-4325-b24f-20cc4d58a3a3" providerId="AD" clId="Web-{620E7961-6DEE-0C1B-86BE-1A6AFEFA629E}" dt="2019-09-24T14:49:11.344" v="712" actId="20577"/>
        <pc:sldMkLst>
          <pc:docMk/>
          <pc:sldMk cId="2123121090" sldId="306"/>
        </pc:sldMkLst>
        <pc:spChg chg="mod">
          <ac:chgData name="William Hui (IEG)" userId="S::kyhui@cuhk.edu.hk::07728535-8fdc-4325-b24f-20cc4d58a3a3" providerId="AD" clId="Web-{620E7961-6DEE-0C1B-86BE-1A6AFEFA629E}" dt="2019-09-24T14:49:11.344" v="712" actId="20577"/>
          <ac:spMkLst>
            <pc:docMk/>
            <pc:sldMk cId="2123121090" sldId="306"/>
            <ac:spMk id="9" creationId="{00000000-0000-0000-0000-000000000000}"/>
          </ac:spMkLst>
        </pc:spChg>
      </pc:sldChg>
      <pc:sldChg chg="modSp">
        <pc:chgData name="William Hui (IEG)" userId="S::kyhui@cuhk.edu.hk::07728535-8fdc-4325-b24f-20cc4d58a3a3" providerId="AD" clId="Web-{620E7961-6DEE-0C1B-86BE-1A6AFEFA629E}" dt="2019-09-24T14:45:26.359" v="568" actId="20577"/>
        <pc:sldMkLst>
          <pc:docMk/>
          <pc:sldMk cId="537847125" sldId="347"/>
        </pc:sldMkLst>
        <pc:spChg chg="mod">
          <ac:chgData name="William Hui (IEG)" userId="S::kyhui@cuhk.edu.hk::07728535-8fdc-4325-b24f-20cc4d58a3a3" providerId="AD" clId="Web-{620E7961-6DEE-0C1B-86BE-1A6AFEFA629E}" dt="2019-09-24T14:45:26.359" v="568" actId="20577"/>
          <ac:spMkLst>
            <pc:docMk/>
            <pc:sldMk cId="537847125" sldId="347"/>
            <ac:spMk id="3" creationId="{FD5F46FE-CFAA-4B19-BF1B-829DDBFCC27F}"/>
          </ac:spMkLst>
        </pc:spChg>
      </pc:sldChg>
      <pc:sldChg chg="modSp ord">
        <pc:chgData name="William Hui (IEG)" userId="S::kyhui@cuhk.edu.hk::07728535-8fdc-4325-b24f-20cc4d58a3a3" providerId="AD" clId="Web-{620E7961-6DEE-0C1B-86BE-1A6AFEFA629E}" dt="2019-09-24T15:13:11.738" v="1316" actId="20577"/>
        <pc:sldMkLst>
          <pc:docMk/>
          <pc:sldMk cId="1741792711" sldId="348"/>
        </pc:sldMkLst>
        <pc:spChg chg="mod">
          <ac:chgData name="William Hui (IEG)" userId="S::kyhui@cuhk.edu.hk::07728535-8fdc-4325-b24f-20cc4d58a3a3" providerId="AD" clId="Web-{620E7961-6DEE-0C1B-86BE-1A6AFEFA629E}" dt="2019-09-24T14:48:37" v="691" actId="20577"/>
          <ac:spMkLst>
            <pc:docMk/>
            <pc:sldMk cId="1741792711" sldId="348"/>
            <ac:spMk id="2" creationId="{BFDAF3EF-C427-4AFC-9052-13B0780E31EA}"/>
          </ac:spMkLst>
        </pc:spChg>
        <pc:spChg chg="mod">
          <ac:chgData name="William Hui (IEG)" userId="S::kyhui@cuhk.edu.hk::07728535-8fdc-4325-b24f-20cc4d58a3a3" providerId="AD" clId="Web-{620E7961-6DEE-0C1B-86BE-1A6AFEFA629E}" dt="2019-09-24T15:13:11.738" v="1316" actId="20577"/>
          <ac:spMkLst>
            <pc:docMk/>
            <pc:sldMk cId="1741792711" sldId="348"/>
            <ac:spMk id="3" creationId="{5FA80D33-EA38-4F98-90C9-539CCEC16FA9}"/>
          </ac:spMkLst>
        </pc:spChg>
      </pc:sldChg>
      <pc:sldChg chg="modSp">
        <pc:chgData name="William Hui (IEG)" userId="S::kyhui@cuhk.edu.hk::07728535-8fdc-4325-b24f-20cc4d58a3a3" providerId="AD" clId="Web-{620E7961-6DEE-0C1B-86BE-1A6AFEFA629E}" dt="2019-09-24T14:47:27.469" v="662" actId="20577"/>
        <pc:sldMkLst>
          <pc:docMk/>
          <pc:sldMk cId="2598150674" sldId="353"/>
        </pc:sldMkLst>
        <pc:spChg chg="mod">
          <ac:chgData name="William Hui (IEG)" userId="S::kyhui@cuhk.edu.hk::07728535-8fdc-4325-b24f-20cc4d58a3a3" providerId="AD" clId="Web-{620E7961-6DEE-0C1B-86BE-1A6AFEFA629E}" dt="2019-09-24T14:47:27.469" v="662" actId="20577"/>
          <ac:spMkLst>
            <pc:docMk/>
            <pc:sldMk cId="2598150674" sldId="353"/>
            <ac:spMk id="2" creationId="{56863906-0DCA-4BA4-8D06-72E8214D013C}"/>
          </ac:spMkLst>
        </pc:spChg>
      </pc:sldChg>
      <pc:sldChg chg="modSp">
        <pc:chgData name="William Hui (IEG)" userId="S::kyhui@cuhk.edu.hk::07728535-8fdc-4325-b24f-20cc4d58a3a3" providerId="AD" clId="Web-{620E7961-6DEE-0C1B-86BE-1A6AFEFA629E}" dt="2019-09-24T14:48:47.704" v="698" actId="20577"/>
        <pc:sldMkLst>
          <pc:docMk/>
          <pc:sldMk cId="3360042840" sldId="354"/>
        </pc:sldMkLst>
        <pc:spChg chg="mod">
          <ac:chgData name="William Hui (IEG)" userId="S::kyhui@cuhk.edu.hk::07728535-8fdc-4325-b24f-20cc4d58a3a3" providerId="AD" clId="Web-{620E7961-6DEE-0C1B-86BE-1A6AFEFA629E}" dt="2019-09-24T14:48:47.704" v="698" actId="20577"/>
          <ac:spMkLst>
            <pc:docMk/>
            <pc:sldMk cId="3360042840" sldId="354"/>
            <ac:spMk id="2" creationId="{33047CDC-2E1A-4F13-9B02-1F7416C93ACE}"/>
          </ac:spMkLst>
        </pc:spChg>
      </pc:sldChg>
      <pc:sldChg chg="modSp">
        <pc:chgData name="William Hui (IEG)" userId="S::kyhui@cuhk.edu.hk::07728535-8fdc-4325-b24f-20cc4d58a3a3" providerId="AD" clId="Web-{620E7961-6DEE-0C1B-86BE-1A6AFEFA629E}" dt="2019-09-24T14:48:40.187" v="694" actId="20577"/>
        <pc:sldMkLst>
          <pc:docMk/>
          <pc:sldMk cId="3241123535" sldId="355"/>
        </pc:sldMkLst>
        <pc:spChg chg="mod">
          <ac:chgData name="William Hui (IEG)" userId="S::kyhui@cuhk.edu.hk::07728535-8fdc-4325-b24f-20cc4d58a3a3" providerId="AD" clId="Web-{620E7961-6DEE-0C1B-86BE-1A6AFEFA629E}" dt="2019-09-24T14:48:40.187" v="694" actId="20577"/>
          <ac:spMkLst>
            <pc:docMk/>
            <pc:sldMk cId="3241123535" sldId="355"/>
            <ac:spMk id="2" creationId="{E68146E6-20B0-49B2-B439-3805D730FFF8}"/>
          </ac:spMkLst>
        </pc:spChg>
      </pc:sldChg>
      <pc:sldChg chg="modSp">
        <pc:chgData name="William Hui (IEG)" userId="S::kyhui@cuhk.edu.hk::07728535-8fdc-4325-b24f-20cc4d58a3a3" providerId="AD" clId="Web-{620E7961-6DEE-0C1B-86BE-1A6AFEFA629E}" dt="2019-09-24T14:49:00.344" v="707" actId="20577"/>
        <pc:sldMkLst>
          <pc:docMk/>
          <pc:sldMk cId="3517283377" sldId="356"/>
        </pc:sldMkLst>
        <pc:spChg chg="mod">
          <ac:chgData name="William Hui (IEG)" userId="S::kyhui@cuhk.edu.hk::07728535-8fdc-4325-b24f-20cc4d58a3a3" providerId="AD" clId="Web-{620E7961-6DEE-0C1B-86BE-1A6AFEFA629E}" dt="2019-09-24T14:49:00.344" v="707" actId="20577"/>
          <ac:spMkLst>
            <pc:docMk/>
            <pc:sldMk cId="3517283377" sldId="356"/>
            <ac:spMk id="37891" creationId="{00000000-0000-0000-0000-000000000000}"/>
          </ac:spMkLst>
        </pc:spChg>
      </pc:sldChg>
      <pc:sldChg chg="modSp">
        <pc:chgData name="William Hui (IEG)" userId="S::kyhui@cuhk.edu.hk::07728535-8fdc-4325-b24f-20cc4d58a3a3" providerId="AD" clId="Web-{620E7961-6DEE-0C1B-86BE-1A6AFEFA629E}" dt="2019-09-24T15:10:38.847" v="1230" actId="20577"/>
        <pc:sldMkLst>
          <pc:docMk/>
          <pc:sldMk cId="89801017" sldId="357"/>
        </pc:sldMkLst>
        <pc:spChg chg="mod">
          <ac:chgData name="William Hui (IEG)" userId="S::kyhui@cuhk.edu.hk::07728535-8fdc-4325-b24f-20cc4d58a3a3" providerId="AD" clId="Web-{620E7961-6DEE-0C1B-86BE-1A6AFEFA629E}" dt="2019-09-24T14:47:41.109" v="665" actId="14100"/>
          <ac:spMkLst>
            <pc:docMk/>
            <pc:sldMk cId="89801017" sldId="357"/>
            <ac:spMk id="2" creationId="{56863906-0DCA-4BA4-8D06-72E8214D013C}"/>
          </ac:spMkLst>
        </pc:spChg>
        <pc:spChg chg="mod">
          <ac:chgData name="William Hui (IEG)" userId="S::kyhui@cuhk.edu.hk::07728535-8fdc-4325-b24f-20cc4d58a3a3" providerId="AD" clId="Web-{620E7961-6DEE-0C1B-86BE-1A6AFEFA629E}" dt="2019-09-24T15:10:38.847" v="1230" actId="20577"/>
          <ac:spMkLst>
            <pc:docMk/>
            <pc:sldMk cId="89801017" sldId="357"/>
            <ac:spMk id="3" creationId="{4B509615-5EE5-4478-BC19-1B5ECBF52B76}"/>
          </ac:spMkLst>
        </pc:spChg>
      </pc:sldChg>
      <pc:sldChg chg="modSp">
        <pc:chgData name="William Hui (IEG)" userId="S::kyhui@cuhk.edu.hk::07728535-8fdc-4325-b24f-20cc4d58a3a3" providerId="AD" clId="Web-{620E7961-6DEE-0C1B-86BE-1A6AFEFA629E}" dt="2019-09-24T14:48:14.625" v="686" actId="20577"/>
        <pc:sldMkLst>
          <pc:docMk/>
          <pc:sldMk cId="3464330936" sldId="358"/>
        </pc:sldMkLst>
        <pc:spChg chg="mod">
          <ac:chgData name="William Hui (IEG)" userId="S::kyhui@cuhk.edu.hk::07728535-8fdc-4325-b24f-20cc4d58a3a3" providerId="AD" clId="Web-{620E7961-6DEE-0C1B-86BE-1A6AFEFA629E}" dt="2019-09-24T14:48:14.625" v="686" actId="20577"/>
          <ac:spMkLst>
            <pc:docMk/>
            <pc:sldMk cId="3464330936" sldId="358"/>
            <ac:spMk id="2" creationId="{56863906-0DCA-4BA4-8D06-72E8214D013C}"/>
          </ac:spMkLst>
        </pc:spChg>
      </pc:sldChg>
      <pc:sldChg chg="addSp delSp modSp">
        <pc:chgData name="William Hui (IEG)" userId="S::kyhui@cuhk.edu.hk::07728535-8fdc-4325-b24f-20cc4d58a3a3" providerId="AD" clId="Web-{620E7961-6DEE-0C1B-86BE-1A6AFEFA629E}" dt="2019-09-24T15:10:12.691" v="1224"/>
        <pc:sldMkLst>
          <pc:docMk/>
          <pc:sldMk cId="3565846311" sldId="359"/>
        </pc:sldMkLst>
        <pc:spChg chg="del mod">
          <ac:chgData name="William Hui (IEG)" userId="S::kyhui@cuhk.edu.hk::07728535-8fdc-4325-b24f-20cc4d58a3a3" providerId="AD" clId="Web-{620E7961-6DEE-0C1B-86BE-1A6AFEFA629E}" dt="2019-09-24T14:48:23.703" v="687"/>
          <ac:spMkLst>
            <pc:docMk/>
            <pc:sldMk cId="3565846311" sldId="359"/>
            <ac:spMk id="2" creationId="{56863906-0DCA-4BA4-8D06-72E8214D013C}"/>
          </ac:spMkLst>
        </pc:spChg>
        <pc:spChg chg="add del mod">
          <ac:chgData name="William Hui (IEG)" userId="S::kyhui@cuhk.edu.hk::07728535-8fdc-4325-b24f-20cc4d58a3a3" providerId="AD" clId="Web-{620E7961-6DEE-0C1B-86BE-1A6AFEFA629E}" dt="2019-09-24T15:10:12.691" v="1224"/>
          <ac:spMkLst>
            <pc:docMk/>
            <pc:sldMk cId="3565846311" sldId="359"/>
            <ac:spMk id="7" creationId="{B4EB3D8D-EECB-4DA0-9702-432DD78A5C8D}"/>
          </ac:spMkLst>
        </pc:spChg>
        <pc:spChg chg="add">
          <ac:chgData name="William Hui (IEG)" userId="S::kyhui@cuhk.edu.hk::07728535-8fdc-4325-b24f-20cc4d58a3a3" providerId="AD" clId="Web-{620E7961-6DEE-0C1B-86BE-1A6AFEFA629E}" dt="2019-09-24T14:48:24.047" v="688"/>
          <ac:spMkLst>
            <pc:docMk/>
            <pc:sldMk cId="3565846311" sldId="359"/>
            <ac:spMk id="10" creationId="{E220FAB5-6A35-45CF-8914-B5861B008055}"/>
          </ac:spMkLst>
        </pc:spChg>
      </pc:sldChg>
      <pc:sldChg chg="modSp">
        <pc:chgData name="William Hui (IEG)" userId="S::kyhui@cuhk.edu.hk::07728535-8fdc-4325-b24f-20cc4d58a3a3" providerId="AD" clId="Web-{620E7961-6DEE-0C1B-86BE-1A6AFEFA629E}" dt="2019-09-24T15:45:55.354" v="1663" actId="20577"/>
        <pc:sldMkLst>
          <pc:docMk/>
          <pc:sldMk cId="618452833" sldId="360"/>
        </pc:sldMkLst>
        <pc:spChg chg="mod">
          <ac:chgData name="William Hui (IEG)" userId="S::kyhui@cuhk.edu.hk::07728535-8fdc-4325-b24f-20cc4d58a3a3" providerId="AD" clId="Web-{620E7961-6DEE-0C1B-86BE-1A6AFEFA629E}" dt="2019-09-24T14:46:56.031" v="650" actId="14100"/>
          <ac:spMkLst>
            <pc:docMk/>
            <pc:sldMk cId="618452833" sldId="360"/>
            <ac:spMk id="2" creationId="{56863906-0DCA-4BA4-8D06-72E8214D013C}"/>
          </ac:spMkLst>
        </pc:spChg>
        <pc:spChg chg="mod">
          <ac:chgData name="William Hui (IEG)" userId="S::kyhui@cuhk.edu.hk::07728535-8fdc-4325-b24f-20cc4d58a3a3" providerId="AD" clId="Web-{620E7961-6DEE-0C1B-86BE-1A6AFEFA629E}" dt="2019-09-24T15:45:55.354" v="1663" actId="20577"/>
          <ac:spMkLst>
            <pc:docMk/>
            <pc:sldMk cId="618452833" sldId="360"/>
            <ac:spMk id="3" creationId="{4B509615-5EE5-4478-BC19-1B5ECBF52B76}"/>
          </ac:spMkLst>
        </pc:spChg>
      </pc:sldChg>
      <pc:sldChg chg="addSp delSp modSp">
        <pc:chgData name="William Hui (IEG)" userId="S::kyhui@cuhk.edu.hk::07728535-8fdc-4325-b24f-20cc4d58a3a3" providerId="AD" clId="Web-{620E7961-6DEE-0C1B-86BE-1A6AFEFA629E}" dt="2019-09-24T15:10:08.970" v="1223"/>
        <pc:sldMkLst>
          <pc:docMk/>
          <pc:sldMk cId="3260857522" sldId="361"/>
        </pc:sldMkLst>
        <pc:spChg chg="del mod">
          <ac:chgData name="William Hui (IEG)" userId="S::kyhui@cuhk.edu.hk::07728535-8fdc-4325-b24f-20cc4d58a3a3" providerId="AD" clId="Web-{620E7961-6DEE-0C1B-86BE-1A6AFEFA629E}" dt="2019-09-24T14:48:29.937" v="689"/>
          <ac:spMkLst>
            <pc:docMk/>
            <pc:sldMk cId="3260857522" sldId="361"/>
            <ac:spMk id="2" creationId="{56863906-0DCA-4BA4-8D06-72E8214D013C}"/>
          </ac:spMkLst>
        </pc:spChg>
        <pc:spChg chg="add del mod">
          <ac:chgData name="William Hui (IEG)" userId="S::kyhui@cuhk.edu.hk::07728535-8fdc-4325-b24f-20cc4d58a3a3" providerId="AD" clId="Web-{620E7961-6DEE-0C1B-86BE-1A6AFEFA629E}" dt="2019-09-24T15:10:08.970" v="1223"/>
          <ac:spMkLst>
            <pc:docMk/>
            <pc:sldMk cId="3260857522" sldId="361"/>
            <ac:spMk id="7" creationId="{EF52AC19-5592-440E-8838-DAD86D33DA3D}"/>
          </ac:spMkLst>
        </pc:spChg>
        <pc:spChg chg="add">
          <ac:chgData name="William Hui (IEG)" userId="S::kyhui@cuhk.edu.hk::07728535-8fdc-4325-b24f-20cc4d58a3a3" providerId="AD" clId="Web-{620E7961-6DEE-0C1B-86BE-1A6AFEFA629E}" dt="2019-09-24T14:48:30.328" v="690"/>
          <ac:spMkLst>
            <pc:docMk/>
            <pc:sldMk cId="3260857522" sldId="361"/>
            <ac:spMk id="10" creationId="{965B44AC-C453-47CC-8B8C-9DA500195705}"/>
          </ac:spMkLst>
        </pc:spChg>
      </pc:sldChg>
      <pc:sldChg chg="addSp delSp modSp add ord replId">
        <pc:chgData name="William Hui (IEG)" userId="S::kyhui@cuhk.edu.hk::07728535-8fdc-4325-b24f-20cc4d58a3a3" providerId="AD" clId="Web-{620E7961-6DEE-0C1B-86BE-1A6AFEFA629E}" dt="2019-09-24T14:50:08.297" v="719" actId="14100"/>
        <pc:sldMkLst>
          <pc:docMk/>
          <pc:sldMk cId="2504963127" sldId="362"/>
        </pc:sldMkLst>
        <pc:spChg chg="mod">
          <ac:chgData name="William Hui (IEG)" userId="S::kyhui@cuhk.edu.hk::07728535-8fdc-4325-b24f-20cc4d58a3a3" providerId="AD" clId="Web-{620E7961-6DEE-0C1B-86BE-1A6AFEFA629E}" dt="2019-09-24T14:50:08.297" v="719" actId="14100"/>
          <ac:spMkLst>
            <pc:docMk/>
            <pc:sldMk cId="2504963127" sldId="362"/>
            <ac:spMk id="2" creationId="{56863906-0DCA-4BA4-8D06-72E8214D013C}"/>
          </ac:spMkLst>
        </pc:spChg>
        <pc:spChg chg="del">
          <ac:chgData name="William Hui (IEG)" userId="S::kyhui@cuhk.edu.hk::07728535-8fdc-4325-b24f-20cc4d58a3a3" providerId="AD" clId="Web-{620E7961-6DEE-0C1B-86BE-1A6AFEFA629E}" dt="2019-09-24T14:05:23.930" v="77"/>
          <ac:spMkLst>
            <pc:docMk/>
            <pc:sldMk cId="2504963127" sldId="362"/>
            <ac:spMk id="3" creationId="{4B509615-5EE5-4478-BC19-1B5ECBF52B76}"/>
          </ac:spMkLst>
        </pc:spChg>
        <pc:spChg chg="del">
          <ac:chgData name="William Hui (IEG)" userId="S::kyhui@cuhk.edu.hk::07728535-8fdc-4325-b24f-20cc4d58a3a3" providerId="AD" clId="Web-{620E7961-6DEE-0C1B-86BE-1A6AFEFA629E}" dt="2019-09-24T14:03:21.960" v="2"/>
          <ac:spMkLst>
            <pc:docMk/>
            <pc:sldMk cId="2504963127" sldId="362"/>
            <ac:spMk id="6" creationId="{01096F11-90F3-43DD-9C7D-B417CE60804C}"/>
          </ac:spMkLst>
        </pc:spChg>
        <pc:spChg chg="add mod">
          <ac:chgData name="William Hui (IEG)" userId="S::kyhui@cuhk.edu.hk::07728535-8fdc-4325-b24f-20cc4d58a3a3" providerId="AD" clId="Web-{620E7961-6DEE-0C1B-86BE-1A6AFEFA629E}" dt="2019-09-24T14:11:34.728" v="400" actId="20577"/>
          <ac:spMkLst>
            <pc:docMk/>
            <pc:sldMk cId="2504963127" sldId="362"/>
            <ac:spMk id="7" creationId="{1B3A0CCF-2BAF-41DF-A1DD-D607F3292A3D}"/>
          </ac:spMkLst>
        </pc:spChg>
        <pc:spChg chg="del">
          <ac:chgData name="William Hui (IEG)" userId="S::kyhui@cuhk.edu.hk::07728535-8fdc-4325-b24f-20cc4d58a3a3" providerId="AD" clId="Web-{620E7961-6DEE-0C1B-86BE-1A6AFEFA629E}" dt="2019-09-24T14:03:21.945" v="1"/>
          <ac:spMkLst>
            <pc:docMk/>
            <pc:sldMk cId="2504963127" sldId="362"/>
            <ac:spMk id="8" creationId="{9B42336B-B4E0-4895-91E3-BBF8141A6213}"/>
          </ac:spMkLst>
        </pc:spChg>
        <pc:spChg chg="del">
          <ac:chgData name="William Hui (IEG)" userId="S::kyhui@cuhk.edu.hk::07728535-8fdc-4325-b24f-20cc4d58a3a3" providerId="AD" clId="Web-{620E7961-6DEE-0C1B-86BE-1A6AFEFA629E}" dt="2019-09-24T14:03:25.007" v="3"/>
          <ac:spMkLst>
            <pc:docMk/>
            <pc:sldMk cId="2504963127" sldId="362"/>
            <ac:spMk id="10" creationId="{282C1018-EDDA-46B1-9A5F-03AA33343AC0}"/>
          </ac:spMkLst>
        </pc:spChg>
      </pc:sldChg>
      <pc:sldChg chg="addSp modSp add ord replId">
        <pc:chgData name="William Hui (IEG)" userId="S::kyhui@cuhk.edu.hk::07728535-8fdc-4325-b24f-20cc4d58a3a3" providerId="AD" clId="Web-{620E7961-6DEE-0C1B-86BE-1A6AFEFA629E}" dt="2019-09-24T16:05:34.971" v="2478" actId="20577"/>
        <pc:sldMkLst>
          <pc:docMk/>
          <pc:sldMk cId="692021081" sldId="363"/>
        </pc:sldMkLst>
        <pc:spChg chg="mod">
          <ac:chgData name="William Hui (IEG)" userId="S::kyhui@cuhk.edu.hk::07728535-8fdc-4325-b24f-20cc4d58a3a3" providerId="AD" clId="Web-{620E7961-6DEE-0C1B-86BE-1A6AFEFA629E}" dt="2019-09-24T14:46:10.719" v="616" actId="20577"/>
          <ac:spMkLst>
            <pc:docMk/>
            <pc:sldMk cId="692021081" sldId="363"/>
            <ac:spMk id="2" creationId="{56863906-0DCA-4BA4-8D06-72E8214D013C}"/>
          </ac:spMkLst>
        </pc:spChg>
        <pc:spChg chg="add mod">
          <ac:chgData name="William Hui (IEG)" userId="S::kyhui@cuhk.edu.hk::07728535-8fdc-4325-b24f-20cc4d58a3a3" providerId="AD" clId="Web-{620E7961-6DEE-0C1B-86BE-1A6AFEFA629E}" dt="2019-09-24T16:05:34.971" v="2478" actId="20577"/>
          <ac:spMkLst>
            <pc:docMk/>
            <pc:sldMk cId="692021081" sldId="363"/>
            <ac:spMk id="3" creationId="{E8A52CF4-136B-4957-9327-6C3DC522F706}"/>
          </ac:spMkLst>
        </pc:spChg>
        <pc:spChg chg="mod">
          <ac:chgData name="William Hui (IEG)" userId="S::kyhui@cuhk.edu.hk::07728535-8fdc-4325-b24f-20cc4d58a3a3" providerId="AD" clId="Web-{620E7961-6DEE-0C1B-86BE-1A6AFEFA629E}" dt="2019-09-24T14:46:18.765" v="619" actId="20577"/>
          <ac:spMkLst>
            <pc:docMk/>
            <pc:sldMk cId="692021081" sldId="363"/>
            <ac:spMk id="7" creationId="{1B3A0CCF-2BAF-41DF-A1DD-D607F3292A3D}"/>
          </ac:spMkLst>
        </pc:spChg>
      </pc:sldChg>
      <pc:sldChg chg="modSp new add del">
        <pc:chgData name="William Hui (IEG)" userId="S::kyhui@cuhk.edu.hk::07728535-8fdc-4325-b24f-20cc4d58a3a3" providerId="AD" clId="Web-{620E7961-6DEE-0C1B-86BE-1A6AFEFA629E}" dt="2019-09-24T15:12:27.769" v="1276"/>
        <pc:sldMkLst>
          <pc:docMk/>
          <pc:sldMk cId="883157857" sldId="364"/>
        </pc:sldMkLst>
        <pc:spChg chg="mod">
          <ac:chgData name="William Hui (IEG)" userId="S::kyhui@cuhk.edu.hk::07728535-8fdc-4325-b24f-20cc4d58a3a3" providerId="AD" clId="Web-{620E7961-6DEE-0C1B-86BE-1A6AFEFA629E}" dt="2019-09-24T15:11:40.816" v="1243" actId="14100"/>
          <ac:spMkLst>
            <pc:docMk/>
            <pc:sldMk cId="883157857" sldId="364"/>
            <ac:spMk id="2" creationId="{AD7A346A-02A3-4698-8E98-98DF753B310A}"/>
          </ac:spMkLst>
        </pc:spChg>
        <pc:spChg chg="mod">
          <ac:chgData name="William Hui (IEG)" userId="S::kyhui@cuhk.edu.hk::07728535-8fdc-4325-b24f-20cc4d58a3a3" providerId="AD" clId="Web-{620E7961-6DEE-0C1B-86BE-1A6AFEFA629E}" dt="2019-09-24T15:09:55.079" v="1219" actId="20577"/>
          <ac:spMkLst>
            <pc:docMk/>
            <pc:sldMk cId="883157857" sldId="364"/>
            <ac:spMk id="3" creationId="{2EB6886E-4C23-4C8B-AFE1-CD9325845D27}"/>
          </ac:spMkLst>
        </pc:spChg>
      </pc:sldChg>
      <pc:sldChg chg="addSp delSp modSp add del replId">
        <pc:chgData name="William Hui (IEG)" userId="S::kyhui@cuhk.edu.hk::07728535-8fdc-4325-b24f-20cc4d58a3a3" providerId="AD" clId="Web-{620E7961-6DEE-0C1B-86BE-1A6AFEFA629E}" dt="2019-09-24T15:10:55.222" v="1232"/>
        <pc:sldMkLst>
          <pc:docMk/>
          <pc:sldMk cId="3902684759" sldId="365"/>
        </pc:sldMkLst>
        <pc:spChg chg="del">
          <ac:chgData name="William Hui (IEG)" userId="S::kyhui@cuhk.edu.hk::07728535-8fdc-4325-b24f-20cc4d58a3a3" providerId="AD" clId="Web-{620E7961-6DEE-0C1B-86BE-1A6AFEFA629E}" dt="2019-09-24T15:01:23.735" v="1186"/>
          <ac:spMkLst>
            <pc:docMk/>
            <pc:sldMk cId="3902684759" sldId="365"/>
            <ac:spMk id="3" creationId="{2EB6886E-4C23-4C8B-AFE1-CD9325845D27}"/>
          </ac:spMkLst>
        </pc:spChg>
        <pc:spChg chg="add mod">
          <ac:chgData name="William Hui (IEG)" userId="S::kyhui@cuhk.edu.hk::07728535-8fdc-4325-b24f-20cc4d58a3a3" providerId="AD" clId="Web-{620E7961-6DEE-0C1B-86BE-1A6AFEFA629E}" dt="2019-09-24T15:01:23.735" v="1186"/>
          <ac:spMkLst>
            <pc:docMk/>
            <pc:sldMk cId="3902684759" sldId="365"/>
            <ac:spMk id="6" creationId="{4A581B08-46E4-4106-806E-F651A7332647}"/>
          </ac:spMkLst>
        </pc:spChg>
      </pc:sldChg>
      <pc:sldChg chg="modSp new add del">
        <pc:chgData name="William Hui (IEG)" userId="S::kyhui@cuhk.edu.hk::07728535-8fdc-4325-b24f-20cc4d58a3a3" providerId="AD" clId="Web-{620E7961-6DEE-0C1B-86BE-1A6AFEFA629E}" dt="2019-09-24T15:44:15.244" v="1585" actId="20577"/>
        <pc:sldMkLst>
          <pc:docMk/>
          <pc:sldMk cId="3945441049" sldId="365"/>
        </pc:sldMkLst>
        <pc:spChg chg="mod">
          <ac:chgData name="William Hui (IEG)" userId="S::kyhui@cuhk.edu.hk::07728535-8fdc-4325-b24f-20cc4d58a3a3" providerId="AD" clId="Web-{620E7961-6DEE-0C1B-86BE-1A6AFEFA629E}" dt="2019-09-24T15:43:54.541" v="1553" actId="20577"/>
          <ac:spMkLst>
            <pc:docMk/>
            <pc:sldMk cId="3945441049" sldId="365"/>
            <ac:spMk id="2" creationId="{1319DF50-94E0-4553-B5D0-84A572775B66}"/>
          </ac:spMkLst>
        </pc:spChg>
        <pc:spChg chg="mod">
          <ac:chgData name="William Hui (IEG)" userId="S::kyhui@cuhk.edu.hk::07728535-8fdc-4325-b24f-20cc4d58a3a3" providerId="AD" clId="Web-{620E7961-6DEE-0C1B-86BE-1A6AFEFA629E}" dt="2019-09-24T15:44:15.244" v="1585" actId="20577"/>
          <ac:spMkLst>
            <pc:docMk/>
            <pc:sldMk cId="3945441049" sldId="365"/>
            <ac:spMk id="3" creationId="{88F2F950-5696-47FC-8F96-7255E4C9C265}"/>
          </ac:spMkLst>
        </pc:spChg>
      </pc:sldChg>
      <pc:sldChg chg="addSp delSp modSp add replId">
        <pc:chgData name="William Hui (IEG)" userId="S::kyhui@cuhk.edu.hk::07728535-8fdc-4325-b24f-20cc4d58a3a3" providerId="AD" clId="Web-{620E7961-6DEE-0C1B-86BE-1A6AFEFA629E}" dt="2019-09-24T15:50:18.997" v="1976" actId="20577"/>
        <pc:sldMkLst>
          <pc:docMk/>
          <pc:sldMk cId="4237953005" sldId="366"/>
        </pc:sldMkLst>
        <pc:spChg chg="del">
          <ac:chgData name="William Hui (IEG)" userId="S::kyhui@cuhk.edu.hk::07728535-8fdc-4325-b24f-20cc4d58a3a3" providerId="AD" clId="Web-{620E7961-6DEE-0C1B-86BE-1A6AFEFA629E}" dt="2019-09-24T15:46:27.198" v="1669"/>
          <ac:spMkLst>
            <pc:docMk/>
            <pc:sldMk cId="4237953005" sldId="366"/>
            <ac:spMk id="3" creationId="{88F2F950-5696-47FC-8F96-7255E4C9C265}"/>
          </ac:spMkLst>
        </pc:spChg>
        <pc:spChg chg="add del mod">
          <ac:chgData name="William Hui (IEG)" userId="S::kyhui@cuhk.edu.hk::07728535-8fdc-4325-b24f-20cc4d58a3a3" providerId="AD" clId="Web-{620E7961-6DEE-0C1B-86BE-1A6AFEFA629E}" dt="2019-09-24T15:46:38.339" v="1672"/>
          <ac:spMkLst>
            <pc:docMk/>
            <pc:sldMk cId="4237953005" sldId="366"/>
            <ac:spMk id="6" creationId="{FF24F72D-95DA-4558-B1A7-2AE8A05258D3}"/>
          </ac:spMkLst>
        </pc:spChg>
        <pc:spChg chg="add mod">
          <ac:chgData name="William Hui (IEG)" userId="S::kyhui@cuhk.edu.hk::07728535-8fdc-4325-b24f-20cc4d58a3a3" providerId="AD" clId="Web-{620E7961-6DEE-0C1B-86BE-1A6AFEFA629E}" dt="2019-09-24T15:47:14.589" v="1677" actId="20577"/>
          <ac:spMkLst>
            <pc:docMk/>
            <pc:sldMk cId="4237953005" sldId="366"/>
            <ac:spMk id="8" creationId="{17A4BFA3-FB41-41BA-95DF-BC4E029A1D27}"/>
          </ac:spMkLst>
        </pc:spChg>
        <pc:spChg chg="add mod">
          <ac:chgData name="William Hui (IEG)" userId="S::kyhui@cuhk.edu.hk::07728535-8fdc-4325-b24f-20cc4d58a3a3" providerId="AD" clId="Web-{620E7961-6DEE-0C1B-86BE-1A6AFEFA629E}" dt="2019-09-24T15:46:46.198" v="1674" actId="1076"/>
          <ac:spMkLst>
            <pc:docMk/>
            <pc:sldMk cId="4237953005" sldId="366"/>
            <ac:spMk id="10" creationId="{D53BDFCD-A060-45DB-ACBF-7D32A42326ED}"/>
          </ac:spMkLst>
        </pc:spChg>
        <pc:spChg chg="add mod">
          <ac:chgData name="William Hui (IEG)" userId="S::kyhui@cuhk.edu.hk::07728535-8fdc-4325-b24f-20cc4d58a3a3" providerId="AD" clId="Web-{620E7961-6DEE-0C1B-86BE-1A6AFEFA629E}" dt="2019-09-24T15:50:18.997" v="1976" actId="20577"/>
          <ac:spMkLst>
            <pc:docMk/>
            <pc:sldMk cId="4237953005" sldId="366"/>
            <ac:spMk id="11" creationId="{96A8FE46-BA6F-4392-A830-39CCC5FFDC29}"/>
          </ac:spMkLst>
        </pc:spChg>
      </pc:sldChg>
      <pc:sldChg chg="modSp add replId">
        <pc:chgData name="William Hui (IEG)" userId="S::kyhui@cuhk.edu.hk::07728535-8fdc-4325-b24f-20cc4d58a3a3" providerId="AD" clId="Web-{620E7961-6DEE-0C1B-86BE-1A6AFEFA629E}" dt="2019-09-24T16:06:11.018" v="2489" actId="20577"/>
        <pc:sldMkLst>
          <pc:docMk/>
          <pc:sldMk cId="1642688416" sldId="367"/>
        </pc:sldMkLst>
        <pc:spChg chg="mod">
          <ac:chgData name="William Hui (IEG)" userId="S::kyhui@cuhk.edu.hk::07728535-8fdc-4325-b24f-20cc4d58a3a3" providerId="AD" clId="Web-{620E7961-6DEE-0C1B-86BE-1A6AFEFA629E}" dt="2019-09-24T15:51:52.341" v="1993" actId="20577"/>
          <ac:spMkLst>
            <pc:docMk/>
            <pc:sldMk cId="1642688416" sldId="367"/>
            <ac:spMk id="8" creationId="{17A4BFA3-FB41-41BA-95DF-BC4E029A1D27}"/>
          </ac:spMkLst>
        </pc:spChg>
        <pc:spChg chg="mod">
          <ac:chgData name="William Hui (IEG)" userId="S::kyhui@cuhk.edu.hk::07728535-8fdc-4325-b24f-20cc4d58a3a3" providerId="AD" clId="Web-{620E7961-6DEE-0C1B-86BE-1A6AFEFA629E}" dt="2019-09-24T16:06:11.018" v="2489" actId="20577"/>
          <ac:spMkLst>
            <pc:docMk/>
            <pc:sldMk cId="1642688416" sldId="367"/>
            <ac:spMk id="11" creationId="{96A8FE46-BA6F-4392-A830-39CCC5FFDC29}"/>
          </ac:spMkLst>
        </pc:spChg>
      </pc:sldChg>
      <pc:sldChg chg="add del replId">
        <pc:chgData name="William Hui (IEG)" userId="S::kyhui@cuhk.edu.hk::07728535-8fdc-4325-b24f-20cc4d58a3a3" providerId="AD" clId="Web-{620E7961-6DEE-0C1B-86BE-1A6AFEFA629E}" dt="2019-09-24T15:46:20.526" v="1668"/>
        <pc:sldMkLst>
          <pc:docMk/>
          <pc:sldMk cId="2431904768" sldId="367"/>
        </pc:sldMkLst>
      </pc:sldChg>
      <pc:sldChg chg="modSp add replId">
        <pc:chgData name="William Hui (IEG)" userId="S::kyhui@cuhk.edu.hk::07728535-8fdc-4325-b24f-20cc4d58a3a3" providerId="AD" clId="Web-{620E7961-6DEE-0C1B-86BE-1A6AFEFA629E}" dt="2019-09-24T15:55:39.592" v="2301" actId="20577"/>
        <pc:sldMkLst>
          <pc:docMk/>
          <pc:sldMk cId="1926677519" sldId="368"/>
        </pc:sldMkLst>
        <pc:spChg chg="mod">
          <ac:chgData name="William Hui (IEG)" userId="S::kyhui@cuhk.edu.hk::07728535-8fdc-4325-b24f-20cc4d58a3a3" providerId="AD" clId="Web-{620E7961-6DEE-0C1B-86BE-1A6AFEFA629E}" dt="2019-09-24T15:54:50.076" v="2293" actId="20577"/>
          <ac:spMkLst>
            <pc:docMk/>
            <pc:sldMk cId="1926677519" sldId="368"/>
            <ac:spMk id="8" creationId="{17A4BFA3-FB41-41BA-95DF-BC4E029A1D27}"/>
          </ac:spMkLst>
        </pc:spChg>
        <pc:spChg chg="mod">
          <ac:chgData name="William Hui (IEG)" userId="S::kyhui@cuhk.edu.hk::07728535-8fdc-4325-b24f-20cc4d58a3a3" providerId="AD" clId="Web-{620E7961-6DEE-0C1B-86BE-1A6AFEFA629E}" dt="2019-09-24T15:55:39.592" v="2301" actId="20577"/>
          <ac:spMkLst>
            <pc:docMk/>
            <pc:sldMk cId="1926677519" sldId="368"/>
            <ac:spMk id="11" creationId="{96A8FE46-BA6F-4392-A830-39CCC5FFDC29}"/>
          </ac:spMkLst>
        </pc:spChg>
      </pc:sldChg>
      <pc:sldChg chg="addSp delSp modSp add replId">
        <pc:chgData name="William Hui (IEG)" userId="S::kyhui@cuhk.edu.hk::07728535-8fdc-4325-b24f-20cc4d58a3a3" providerId="AD" clId="Web-{620E7961-6DEE-0C1B-86BE-1A6AFEFA629E}" dt="2019-09-24T16:04:06.814" v="2420" actId="20577"/>
        <pc:sldMkLst>
          <pc:docMk/>
          <pc:sldMk cId="4080931472" sldId="369"/>
        </pc:sldMkLst>
        <pc:spChg chg="add mod">
          <ac:chgData name="William Hui (IEG)" userId="S::kyhui@cuhk.edu.hk::07728535-8fdc-4325-b24f-20cc4d58a3a3" providerId="AD" clId="Web-{620E7961-6DEE-0C1B-86BE-1A6AFEFA629E}" dt="2019-09-24T15:57:14.108" v="2349" actId="20577"/>
          <ac:spMkLst>
            <pc:docMk/>
            <pc:sldMk cId="4080931472" sldId="369"/>
            <ac:spMk id="3" creationId="{DED74775-917D-4AF9-BCD2-0510B2EB7FD4}"/>
          </ac:spMkLst>
        </pc:spChg>
        <pc:spChg chg="add mod">
          <ac:chgData name="William Hui (IEG)" userId="S::kyhui@cuhk.edu.hk::07728535-8fdc-4325-b24f-20cc4d58a3a3" providerId="AD" clId="Web-{620E7961-6DEE-0C1B-86BE-1A6AFEFA629E}" dt="2019-09-24T16:03:42.939" v="2414" actId="1076"/>
          <ac:spMkLst>
            <pc:docMk/>
            <pc:sldMk cId="4080931472" sldId="369"/>
            <ac:spMk id="5" creationId="{B1D646CD-F8D2-46A0-B511-D29B9CF4B891}"/>
          </ac:spMkLst>
        </pc:spChg>
        <pc:spChg chg="mod">
          <ac:chgData name="William Hui (IEG)" userId="S::kyhui@cuhk.edu.hk::07728535-8fdc-4325-b24f-20cc4d58a3a3" providerId="AD" clId="Web-{620E7961-6DEE-0C1B-86BE-1A6AFEFA629E}" dt="2019-09-24T16:04:06.814" v="2420" actId="20577"/>
          <ac:spMkLst>
            <pc:docMk/>
            <pc:sldMk cId="4080931472" sldId="369"/>
            <ac:spMk id="8" creationId="{17A4BFA3-FB41-41BA-95DF-BC4E029A1D27}"/>
          </ac:spMkLst>
        </pc:spChg>
        <pc:spChg chg="mod">
          <ac:chgData name="William Hui (IEG)" userId="S::kyhui@cuhk.edu.hk::07728535-8fdc-4325-b24f-20cc4d58a3a3" providerId="AD" clId="Web-{620E7961-6DEE-0C1B-86BE-1A6AFEFA629E}" dt="2019-09-24T15:57:20.811" v="2352" actId="1076"/>
          <ac:spMkLst>
            <pc:docMk/>
            <pc:sldMk cId="4080931472" sldId="369"/>
            <ac:spMk id="10" creationId="{D53BDFCD-A060-45DB-ACBF-7D32A42326ED}"/>
          </ac:spMkLst>
        </pc:spChg>
        <pc:spChg chg="del">
          <ac:chgData name="William Hui (IEG)" userId="S::kyhui@cuhk.edu.hk::07728535-8fdc-4325-b24f-20cc4d58a3a3" providerId="AD" clId="Web-{620E7961-6DEE-0C1B-86BE-1A6AFEFA629E}" dt="2019-09-24T15:55:55.873" v="2305"/>
          <ac:spMkLst>
            <pc:docMk/>
            <pc:sldMk cId="4080931472" sldId="369"/>
            <ac:spMk id="11" creationId="{96A8FE46-BA6F-4392-A830-39CCC5FFDC29}"/>
          </ac:spMkLst>
        </pc:spChg>
      </pc:sldChg>
    </pc:docChg>
  </pc:docChgLst>
  <pc:docChgLst>
    <pc:chgData name="Chuck jee Chau (CSD)" userId="7aa7a09e-983f-4214-9e5a-071cbb678e81" providerId="ADAL" clId="{981E6B02-8AA1-584D-974C-9DBB611A7022}"/>
    <pc:docChg chg="undo redo custSel addSld modSld">
      <pc:chgData name="Chuck jee Chau (CSD)" userId="7aa7a09e-983f-4214-9e5a-071cbb678e81" providerId="ADAL" clId="{981E6B02-8AA1-584D-974C-9DBB611A7022}" dt="2019-09-28T13:57:49.520" v="1078" actId="1592"/>
      <pc:docMkLst>
        <pc:docMk/>
      </pc:docMkLst>
      <pc:sldChg chg="modSp">
        <pc:chgData name="Chuck jee Chau (CSD)" userId="7aa7a09e-983f-4214-9e5a-071cbb678e81" providerId="ADAL" clId="{981E6B02-8AA1-584D-974C-9DBB611A7022}" dt="2019-09-25T02:18:04.198" v="199" actId="20577"/>
        <pc:sldMkLst>
          <pc:docMk/>
          <pc:sldMk cId="2389990707" sldId="268"/>
        </pc:sldMkLst>
        <pc:spChg chg="mod">
          <ac:chgData name="Chuck jee Chau (CSD)" userId="7aa7a09e-983f-4214-9e5a-071cbb678e81" providerId="ADAL" clId="{981E6B02-8AA1-584D-974C-9DBB611A7022}" dt="2019-09-25T02:18:04.198" v="199" actId="20577"/>
          <ac:spMkLst>
            <pc:docMk/>
            <pc:sldMk cId="2389990707" sldId="268"/>
            <ac:spMk id="3" creationId="{00000000-0000-0000-0000-000000000000}"/>
          </ac:spMkLst>
        </pc:spChg>
      </pc:sldChg>
      <pc:sldChg chg="modSp">
        <pc:chgData name="Chuck jee Chau (CSD)" userId="7aa7a09e-983f-4214-9e5a-071cbb678e81" providerId="ADAL" clId="{981E6B02-8AA1-584D-974C-9DBB611A7022}" dt="2019-09-25T02:20:41.047" v="222" actId="1076"/>
        <pc:sldMkLst>
          <pc:docMk/>
          <pc:sldMk cId="360582746" sldId="286"/>
        </pc:sldMkLst>
        <pc:spChg chg="mod">
          <ac:chgData name="Chuck jee Chau (CSD)" userId="7aa7a09e-983f-4214-9e5a-071cbb678e81" providerId="ADAL" clId="{981E6B02-8AA1-584D-974C-9DBB611A7022}" dt="2019-09-25T02:20:41.047" v="222" actId="1076"/>
          <ac:spMkLst>
            <pc:docMk/>
            <pc:sldMk cId="360582746" sldId="286"/>
            <ac:spMk id="12" creationId="{00000000-0000-0000-0000-000000000000}"/>
          </ac:spMkLst>
        </pc:spChg>
      </pc:sldChg>
      <pc:sldChg chg="modSp">
        <pc:chgData name="Chuck jee Chau (CSD)" userId="7aa7a09e-983f-4214-9e5a-071cbb678e81" providerId="ADAL" clId="{981E6B02-8AA1-584D-974C-9DBB611A7022}" dt="2019-09-25T02:21:25.284" v="223" actId="404"/>
        <pc:sldMkLst>
          <pc:docMk/>
          <pc:sldMk cId="1228135940" sldId="296"/>
        </pc:sldMkLst>
        <pc:spChg chg="mod">
          <ac:chgData name="Chuck jee Chau (CSD)" userId="7aa7a09e-983f-4214-9e5a-071cbb678e81" providerId="ADAL" clId="{981E6B02-8AA1-584D-974C-9DBB611A7022}" dt="2019-09-25T02:21:25.284" v="223" actId="404"/>
          <ac:spMkLst>
            <pc:docMk/>
            <pc:sldMk cId="1228135940" sldId="296"/>
            <ac:spMk id="659458" creationId="{00000000-0000-0000-0000-000000000000}"/>
          </ac:spMkLst>
        </pc:spChg>
      </pc:sldChg>
      <pc:sldChg chg="modSp">
        <pc:chgData name="Chuck jee Chau (CSD)" userId="7aa7a09e-983f-4214-9e5a-071cbb678e81" providerId="ADAL" clId="{981E6B02-8AA1-584D-974C-9DBB611A7022}" dt="2019-09-25T02:24:44.998" v="247" actId="1076"/>
        <pc:sldMkLst>
          <pc:docMk/>
          <pc:sldMk cId="521825324" sldId="298"/>
        </pc:sldMkLst>
        <pc:spChg chg="mod">
          <ac:chgData name="Chuck jee Chau (CSD)" userId="7aa7a09e-983f-4214-9e5a-071cbb678e81" providerId="ADAL" clId="{981E6B02-8AA1-584D-974C-9DBB611A7022}" dt="2019-09-25T02:23:03.310" v="237" actId="1036"/>
          <ac:spMkLst>
            <pc:docMk/>
            <pc:sldMk cId="521825324" sldId="298"/>
            <ac:spMk id="11" creationId="{00000000-0000-0000-0000-000000000000}"/>
          </ac:spMkLst>
        </pc:spChg>
        <pc:spChg chg="mod">
          <ac:chgData name="Chuck jee Chau (CSD)" userId="7aa7a09e-983f-4214-9e5a-071cbb678e81" providerId="ADAL" clId="{981E6B02-8AA1-584D-974C-9DBB611A7022}" dt="2019-09-25T02:24:30.553" v="245" actId="1076"/>
          <ac:spMkLst>
            <pc:docMk/>
            <pc:sldMk cId="521825324" sldId="298"/>
            <ac:spMk id="12" creationId="{00000000-0000-0000-0000-000000000000}"/>
          </ac:spMkLst>
        </pc:spChg>
        <pc:spChg chg="mod">
          <ac:chgData name="Chuck jee Chau (CSD)" userId="7aa7a09e-983f-4214-9e5a-071cbb678e81" providerId="ADAL" clId="{981E6B02-8AA1-584D-974C-9DBB611A7022}" dt="2019-09-25T02:24:44.998" v="247" actId="1076"/>
          <ac:spMkLst>
            <pc:docMk/>
            <pc:sldMk cId="521825324" sldId="298"/>
            <ac:spMk id="13" creationId="{00000000-0000-0000-0000-000000000000}"/>
          </ac:spMkLst>
        </pc:spChg>
        <pc:spChg chg="mod">
          <ac:chgData name="Chuck jee Chau (CSD)" userId="7aa7a09e-983f-4214-9e5a-071cbb678e81" providerId="ADAL" clId="{981E6B02-8AA1-584D-974C-9DBB611A7022}" dt="2019-09-25T02:23:46.225" v="241" actId="114"/>
          <ac:spMkLst>
            <pc:docMk/>
            <pc:sldMk cId="521825324" sldId="298"/>
            <ac:spMk id="15" creationId="{00000000-0000-0000-0000-000000000000}"/>
          </ac:spMkLst>
        </pc:spChg>
        <pc:spChg chg="mod">
          <ac:chgData name="Chuck jee Chau (CSD)" userId="7aa7a09e-983f-4214-9e5a-071cbb678e81" providerId="ADAL" clId="{981E6B02-8AA1-584D-974C-9DBB611A7022}" dt="2019-09-25T02:21:33.775" v="224" actId="20577"/>
          <ac:spMkLst>
            <pc:docMk/>
            <pc:sldMk cId="521825324" sldId="298"/>
            <ac:spMk id="22531" creationId="{00000000-0000-0000-0000-000000000000}"/>
          </ac:spMkLst>
        </pc:spChg>
      </pc:sldChg>
      <pc:sldChg chg="modSp">
        <pc:chgData name="Chuck jee Chau (CSD)" userId="7aa7a09e-983f-4214-9e5a-071cbb678e81" providerId="ADAL" clId="{981E6B02-8AA1-584D-974C-9DBB611A7022}" dt="2019-09-25T03:01:39.550" v="947" actId="20577"/>
        <pc:sldMkLst>
          <pc:docMk/>
          <pc:sldMk cId="1870489681" sldId="299"/>
        </pc:sldMkLst>
        <pc:spChg chg="mod">
          <ac:chgData name="Chuck jee Chau (CSD)" userId="7aa7a09e-983f-4214-9e5a-071cbb678e81" providerId="ADAL" clId="{981E6B02-8AA1-584D-974C-9DBB611A7022}" dt="2019-09-25T03:01:39.550" v="947" actId="20577"/>
          <ac:spMkLst>
            <pc:docMk/>
            <pc:sldMk cId="1870489681" sldId="299"/>
            <ac:spMk id="488451" creationId="{00000000-0000-0000-0000-000000000000}"/>
          </ac:spMkLst>
        </pc:spChg>
      </pc:sldChg>
      <pc:sldChg chg="modSp modAnim modNotes">
        <pc:chgData name="Chuck jee Chau (CSD)" userId="7aa7a09e-983f-4214-9e5a-071cbb678e81" providerId="ADAL" clId="{981E6B02-8AA1-584D-974C-9DBB611A7022}" dt="2019-09-25T03:06:11.654" v="1036" actId="20577"/>
        <pc:sldMkLst>
          <pc:docMk/>
          <pc:sldMk cId="968428340" sldId="304"/>
        </pc:sldMkLst>
        <pc:spChg chg="mod">
          <ac:chgData name="Chuck jee Chau (CSD)" userId="7aa7a09e-983f-4214-9e5a-071cbb678e81" providerId="ADAL" clId="{981E6B02-8AA1-584D-974C-9DBB611A7022}" dt="2019-09-25T03:05:42.380" v="996" actId="404"/>
          <ac:spMkLst>
            <pc:docMk/>
            <pc:sldMk cId="968428340" sldId="304"/>
            <ac:spMk id="50179" creationId="{00000000-0000-0000-0000-000000000000}"/>
          </ac:spMkLst>
        </pc:spChg>
        <pc:spChg chg="mod">
          <ac:chgData name="Chuck jee Chau (CSD)" userId="7aa7a09e-983f-4214-9e5a-071cbb678e81" providerId="ADAL" clId="{981E6B02-8AA1-584D-974C-9DBB611A7022}" dt="2019-09-25T03:06:08.529" v="1030" actId="20577"/>
          <ac:spMkLst>
            <pc:docMk/>
            <pc:sldMk cId="968428340" sldId="304"/>
            <ac:spMk id="446467" creationId="{00000000-0000-0000-0000-000000000000}"/>
          </ac:spMkLst>
        </pc:spChg>
      </pc:sldChg>
      <pc:sldChg chg="modSp">
        <pc:chgData name="Chuck jee Chau (CSD)" userId="7aa7a09e-983f-4214-9e5a-071cbb678e81" providerId="ADAL" clId="{981E6B02-8AA1-584D-974C-9DBB611A7022}" dt="2019-09-25T03:06:34.234" v="1040" actId="20577"/>
        <pc:sldMkLst>
          <pc:docMk/>
          <pc:sldMk cId="1853803826" sldId="305"/>
        </pc:sldMkLst>
        <pc:spChg chg="mod">
          <ac:chgData name="Chuck jee Chau (CSD)" userId="7aa7a09e-983f-4214-9e5a-071cbb678e81" providerId="ADAL" clId="{981E6B02-8AA1-584D-974C-9DBB611A7022}" dt="2019-09-25T03:06:34.234" v="1040" actId="20577"/>
          <ac:spMkLst>
            <pc:docMk/>
            <pc:sldMk cId="1853803826" sldId="305"/>
            <ac:spMk id="51203" creationId="{00000000-0000-0000-0000-000000000000}"/>
          </ac:spMkLst>
        </pc:spChg>
      </pc:sldChg>
      <pc:sldChg chg="modSp">
        <pc:chgData name="Chuck jee Chau (CSD)" userId="7aa7a09e-983f-4214-9e5a-071cbb678e81" providerId="ADAL" clId="{981E6B02-8AA1-584D-974C-9DBB611A7022}" dt="2019-09-25T02:15:03.219" v="0" actId="122"/>
        <pc:sldMkLst>
          <pc:docMk/>
          <pc:sldMk cId="1971017547" sldId="334"/>
        </pc:sldMkLst>
        <pc:spChg chg="mod">
          <ac:chgData name="Chuck jee Chau (CSD)" userId="7aa7a09e-983f-4214-9e5a-071cbb678e81" providerId="ADAL" clId="{981E6B02-8AA1-584D-974C-9DBB611A7022}" dt="2019-09-25T02:15:03.219" v="0" actId="122"/>
          <ac:spMkLst>
            <pc:docMk/>
            <pc:sldMk cId="1971017547" sldId="334"/>
            <ac:spMk id="2" creationId="{00000000-0000-0000-0000-000000000000}"/>
          </ac:spMkLst>
        </pc:spChg>
      </pc:sldChg>
      <pc:sldChg chg="delCm">
        <pc:chgData name="Chuck jee Chau (CSD)" userId="7aa7a09e-983f-4214-9e5a-071cbb678e81" providerId="ADAL" clId="{981E6B02-8AA1-584D-974C-9DBB611A7022}" dt="2019-09-28T13:57:49.498" v="1058" actId="1592"/>
        <pc:sldMkLst>
          <pc:docMk/>
          <pc:sldMk cId="2986658161" sldId="338"/>
        </pc:sldMkLst>
      </pc:sldChg>
      <pc:sldChg chg="modSp">
        <pc:chgData name="Chuck jee Chau (CSD)" userId="7aa7a09e-983f-4214-9e5a-071cbb678e81" providerId="ADAL" clId="{981E6B02-8AA1-584D-974C-9DBB611A7022}" dt="2019-09-25T02:37:03.125" v="465" actId="404"/>
        <pc:sldMkLst>
          <pc:docMk/>
          <pc:sldMk cId="3310407791" sldId="339"/>
        </pc:sldMkLst>
        <pc:spChg chg="mod">
          <ac:chgData name="Chuck jee Chau (CSD)" userId="7aa7a09e-983f-4214-9e5a-071cbb678e81" providerId="ADAL" clId="{981E6B02-8AA1-584D-974C-9DBB611A7022}" dt="2019-09-25T02:26:00.667" v="265" actId="108"/>
          <ac:spMkLst>
            <pc:docMk/>
            <pc:sldMk cId="3310407791" sldId="339"/>
            <ac:spMk id="3" creationId="{781A1227-EA9D-40CB-A747-D7F444742A4C}"/>
          </ac:spMkLst>
        </pc:spChg>
        <pc:spChg chg="mod">
          <ac:chgData name="Chuck jee Chau (CSD)" userId="7aa7a09e-983f-4214-9e5a-071cbb678e81" providerId="ADAL" clId="{981E6B02-8AA1-584D-974C-9DBB611A7022}" dt="2019-09-25T02:37:03.125" v="465" actId="404"/>
          <ac:spMkLst>
            <pc:docMk/>
            <pc:sldMk cId="3310407791" sldId="339"/>
            <ac:spMk id="7" creationId="{00000000-0000-0000-0000-000000000000}"/>
          </ac:spMkLst>
        </pc:spChg>
      </pc:sldChg>
      <pc:sldChg chg="modSp">
        <pc:chgData name="Chuck jee Chau (CSD)" userId="7aa7a09e-983f-4214-9e5a-071cbb678e81" providerId="ADAL" clId="{981E6B02-8AA1-584D-974C-9DBB611A7022}" dt="2019-09-25T02:37:05.713" v="466" actId="404"/>
        <pc:sldMkLst>
          <pc:docMk/>
          <pc:sldMk cId="1864794358" sldId="340"/>
        </pc:sldMkLst>
        <pc:spChg chg="mod">
          <ac:chgData name="Chuck jee Chau (CSD)" userId="7aa7a09e-983f-4214-9e5a-071cbb678e81" providerId="ADAL" clId="{981E6B02-8AA1-584D-974C-9DBB611A7022}" dt="2019-09-25T02:27:54.428" v="286" actId="114"/>
          <ac:spMkLst>
            <pc:docMk/>
            <pc:sldMk cId="1864794358" sldId="340"/>
            <ac:spMk id="3" creationId="{781A1227-EA9D-40CB-A747-D7F444742A4C}"/>
          </ac:spMkLst>
        </pc:spChg>
        <pc:spChg chg="mod">
          <ac:chgData name="Chuck jee Chau (CSD)" userId="7aa7a09e-983f-4214-9e5a-071cbb678e81" providerId="ADAL" clId="{981E6B02-8AA1-584D-974C-9DBB611A7022}" dt="2019-09-25T02:37:05.713" v="466" actId="404"/>
          <ac:spMkLst>
            <pc:docMk/>
            <pc:sldMk cId="1864794358" sldId="340"/>
            <ac:spMk id="7" creationId="{00000000-0000-0000-0000-000000000000}"/>
          </ac:spMkLst>
        </pc:spChg>
        <pc:spChg chg="mod">
          <ac:chgData name="Chuck jee Chau (CSD)" userId="7aa7a09e-983f-4214-9e5a-071cbb678e81" providerId="ADAL" clId="{981E6B02-8AA1-584D-974C-9DBB611A7022}" dt="2019-09-25T02:29:43.034" v="314" actId="113"/>
          <ac:spMkLst>
            <pc:docMk/>
            <pc:sldMk cId="1864794358" sldId="340"/>
            <ac:spMk id="15363" creationId="{00000000-0000-0000-0000-000000000000}"/>
          </ac:spMkLst>
        </pc:spChg>
      </pc:sldChg>
      <pc:sldChg chg="modSp">
        <pc:chgData name="Chuck jee Chau (CSD)" userId="7aa7a09e-983f-4214-9e5a-071cbb678e81" providerId="ADAL" clId="{981E6B02-8AA1-584D-974C-9DBB611A7022}" dt="2019-09-25T02:37:09.238" v="467" actId="404"/>
        <pc:sldMkLst>
          <pc:docMk/>
          <pc:sldMk cId="2531711953" sldId="341"/>
        </pc:sldMkLst>
        <pc:spChg chg="mod">
          <ac:chgData name="Chuck jee Chau (CSD)" userId="7aa7a09e-983f-4214-9e5a-071cbb678e81" providerId="ADAL" clId="{981E6B02-8AA1-584D-974C-9DBB611A7022}" dt="2019-09-25T02:29:28.552" v="312" actId="20577"/>
          <ac:spMkLst>
            <pc:docMk/>
            <pc:sldMk cId="2531711953" sldId="341"/>
            <ac:spMk id="3" creationId="{781A1227-EA9D-40CB-A747-D7F444742A4C}"/>
          </ac:spMkLst>
        </pc:spChg>
        <pc:spChg chg="mod">
          <ac:chgData name="Chuck jee Chau (CSD)" userId="7aa7a09e-983f-4214-9e5a-071cbb678e81" providerId="ADAL" clId="{981E6B02-8AA1-584D-974C-9DBB611A7022}" dt="2019-09-25T02:37:09.238" v="467" actId="404"/>
          <ac:spMkLst>
            <pc:docMk/>
            <pc:sldMk cId="2531711953" sldId="341"/>
            <ac:spMk id="7" creationId="{00000000-0000-0000-0000-000000000000}"/>
          </ac:spMkLst>
        </pc:spChg>
        <pc:spChg chg="mod">
          <ac:chgData name="Chuck jee Chau (CSD)" userId="7aa7a09e-983f-4214-9e5a-071cbb678e81" providerId="ADAL" clId="{981E6B02-8AA1-584D-974C-9DBB611A7022}" dt="2019-09-25T02:29:36.769" v="313" actId="113"/>
          <ac:spMkLst>
            <pc:docMk/>
            <pc:sldMk cId="2531711953" sldId="341"/>
            <ac:spMk id="15363" creationId="{00000000-0000-0000-0000-000000000000}"/>
          </ac:spMkLst>
        </pc:spChg>
      </pc:sldChg>
      <pc:sldChg chg="modSp delCm">
        <pc:chgData name="Chuck jee Chau (CSD)" userId="7aa7a09e-983f-4214-9e5a-071cbb678e81" providerId="ADAL" clId="{981E6B02-8AA1-584D-974C-9DBB611A7022}" dt="2019-09-28T13:57:49.502" v="1060" actId="1592"/>
        <pc:sldMkLst>
          <pc:docMk/>
          <pc:sldMk cId="2069753761" sldId="342"/>
        </pc:sldMkLst>
        <pc:spChg chg="mod">
          <ac:chgData name="Chuck jee Chau (CSD)" userId="7aa7a09e-983f-4214-9e5a-071cbb678e81" providerId="ADAL" clId="{981E6B02-8AA1-584D-974C-9DBB611A7022}" dt="2019-09-25T02:31:35.225" v="358" actId="14100"/>
          <ac:spMkLst>
            <pc:docMk/>
            <pc:sldMk cId="2069753761" sldId="342"/>
            <ac:spMk id="3" creationId="{781A1227-EA9D-40CB-A747-D7F444742A4C}"/>
          </ac:spMkLst>
        </pc:spChg>
        <pc:spChg chg="mod">
          <ac:chgData name="Chuck jee Chau (CSD)" userId="7aa7a09e-983f-4214-9e5a-071cbb678e81" providerId="ADAL" clId="{981E6B02-8AA1-584D-974C-9DBB611A7022}" dt="2019-09-25T02:37:12.190" v="468" actId="404"/>
          <ac:spMkLst>
            <pc:docMk/>
            <pc:sldMk cId="2069753761" sldId="342"/>
            <ac:spMk id="7" creationId="{00000000-0000-0000-0000-000000000000}"/>
          </ac:spMkLst>
        </pc:spChg>
        <pc:spChg chg="mod">
          <ac:chgData name="Chuck jee Chau (CSD)" userId="7aa7a09e-983f-4214-9e5a-071cbb678e81" providerId="ADAL" clId="{981E6B02-8AA1-584D-974C-9DBB611A7022}" dt="2019-09-25T02:32:06.469" v="381" actId="20577"/>
          <ac:spMkLst>
            <pc:docMk/>
            <pc:sldMk cId="2069753761" sldId="342"/>
            <ac:spMk id="8" creationId="{52A7C9D8-4266-4C34-B427-000CF76CEA7F}"/>
          </ac:spMkLst>
        </pc:spChg>
        <pc:spChg chg="mod">
          <ac:chgData name="Chuck jee Chau (CSD)" userId="7aa7a09e-983f-4214-9e5a-071cbb678e81" providerId="ADAL" clId="{981E6B02-8AA1-584D-974C-9DBB611A7022}" dt="2019-09-25T02:32:21.494" v="382" actId="113"/>
          <ac:spMkLst>
            <pc:docMk/>
            <pc:sldMk cId="2069753761" sldId="342"/>
            <ac:spMk id="15363" creationId="{00000000-0000-0000-0000-000000000000}"/>
          </ac:spMkLst>
        </pc:spChg>
      </pc:sldChg>
      <pc:sldChg chg="modSp delCm">
        <pc:chgData name="Chuck jee Chau (CSD)" userId="7aa7a09e-983f-4214-9e5a-071cbb678e81" providerId="ADAL" clId="{981E6B02-8AA1-584D-974C-9DBB611A7022}" dt="2019-09-28T13:57:49.505" v="1062" actId="1592"/>
        <pc:sldMkLst>
          <pc:docMk/>
          <pc:sldMk cId="3613418614" sldId="346"/>
        </pc:sldMkLst>
        <pc:spChg chg="mod">
          <ac:chgData name="Chuck jee Chau (CSD)" userId="7aa7a09e-983f-4214-9e5a-071cbb678e81" providerId="ADAL" clId="{981E6B02-8AA1-584D-974C-9DBB611A7022}" dt="2019-09-25T02:34:44.445" v="460" actId="20577"/>
          <ac:spMkLst>
            <pc:docMk/>
            <pc:sldMk cId="3613418614" sldId="346"/>
            <ac:spMk id="3" creationId="{781A1227-EA9D-40CB-A747-D7F444742A4C}"/>
          </ac:spMkLst>
        </pc:spChg>
        <pc:spChg chg="mod">
          <ac:chgData name="Chuck jee Chau (CSD)" userId="7aa7a09e-983f-4214-9e5a-071cbb678e81" providerId="ADAL" clId="{981E6B02-8AA1-584D-974C-9DBB611A7022}" dt="2019-09-25T02:37:16.006" v="469" actId="404"/>
          <ac:spMkLst>
            <pc:docMk/>
            <pc:sldMk cId="3613418614" sldId="346"/>
            <ac:spMk id="7" creationId="{00000000-0000-0000-0000-000000000000}"/>
          </ac:spMkLst>
        </pc:spChg>
      </pc:sldChg>
      <pc:sldChg chg="modSp delCm">
        <pc:chgData name="Chuck jee Chau (CSD)" userId="7aa7a09e-983f-4214-9e5a-071cbb678e81" providerId="ADAL" clId="{981E6B02-8AA1-584D-974C-9DBB611A7022}" dt="2019-09-28T13:57:49.507" v="1063" actId="1592"/>
        <pc:sldMkLst>
          <pc:docMk/>
          <pc:sldMk cId="537847125" sldId="347"/>
        </pc:sldMkLst>
        <pc:spChg chg="mod">
          <ac:chgData name="Chuck jee Chau (CSD)" userId="7aa7a09e-983f-4214-9e5a-071cbb678e81" providerId="ADAL" clId="{981E6B02-8AA1-584D-974C-9DBB611A7022}" dt="2019-09-25T02:37:19.580" v="470" actId="404"/>
          <ac:spMkLst>
            <pc:docMk/>
            <pc:sldMk cId="537847125" sldId="347"/>
            <ac:spMk id="2" creationId="{0CD36224-2CA9-4702-AA89-9989C987E300}"/>
          </ac:spMkLst>
        </pc:spChg>
        <pc:spChg chg="mod">
          <ac:chgData name="Chuck jee Chau (CSD)" userId="7aa7a09e-983f-4214-9e5a-071cbb678e81" providerId="ADAL" clId="{981E6B02-8AA1-584D-974C-9DBB611A7022}" dt="2019-09-28T13:57:20.550" v="1056" actId="20577"/>
          <ac:spMkLst>
            <pc:docMk/>
            <pc:sldMk cId="537847125" sldId="347"/>
            <ac:spMk id="3" creationId="{FD5F46FE-CFAA-4B19-BF1B-829DDBFCC27F}"/>
          </ac:spMkLst>
        </pc:spChg>
      </pc:sldChg>
      <pc:sldChg chg="modSp">
        <pc:chgData name="Chuck jee Chau (CSD)" userId="7aa7a09e-983f-4214-9e5a-071cbb678e81" providerId="ADAL" clId="{981E6B02-8AA1-584D-974C-9DBB611A7022}" dt="2019-09-25T03:00:21.554" v="931" actId="20577"/>
        <pc:sldMkLst>
          <pc:docMk/>
          <pc:sldMk cId="1741792711" sldId="348"/>
        </pc:sldMkLst>
        <pc:spChg chg="mod">
          <ac:chgData name="Chuck jee Chau (CSD)" userId="7aa7a09e-983f-4214-9e5a-071cbb678e81" providerId="ADAL" clId="{981E6B02-8AA1-584D-974C-9DBB611A7022}" dt="2019-09-25T02:59:48.556" v="915" actId="404"/>
          <ac:spMkLst>
            <pc:docMk/>
            <pc:sldMk cId="1741792711" sldId="348"/>
            <ac:spMk id="2" creationId="{BFDAF3EF-C427-4AFC-9052-13B0780E31EA}"/>
          </ac:spMkLst>
        </pc:spChg>
        <pc:spChg chg="mod">
          <ac:chgData name="Chuck jee Chau (CSD)" userId="7aa7a09e-983f-4214-9e5a-071cbb678e81" providerId="ADAL" clId="{981E6B02-8AA1-584D-974C-9DBB611A7022}" dt="2019-09-25T03:00:21.554" v="931" actId="20577"/>
          <ac:spMkLst>
            <pc:docMk/>
            <pc:sldMk cId="1741792711" sldId="348"/>
            <ac:spMk id="3" creationId="{5FA80D33-EA38-4F98-90C9-539CCEC16FA9}"/>
          </ac:spMkLst>
        </pc:spChg>
      </pc:sldChg>
      <pc:sldChg chg="modSp addCm delCm modCm">
        <pc:chgData name="Chuck jee Chau (CSD)" userId="7aa7a09e-983f-4214-9e5a-071cbb678e81" providerId="ADAL" clId="{981E6B02-8AA1-584D-974C-9DBB611A7022}" dt="2019-09-28T13:57:49.508" v="1064" actId="1592"/>
        <pc:sldMkLst>
          <pc:docMk/>
          <pc:sldMk cId="2665989882" sldId="349"/>
        </pc:sldMkLst>
        <pc:spChg chg="mod">
          <ac:chgData name="Chuck jee Chau (CSD)" userId="7aa7a09e-983f-4214-9e5a-071cbb678e81" providerId="ADAL" clId="{981E6B02-8AA1-584D-974C-9DBB611A7022}" dt="2019-09-25T02:40:00.703" v="538" actId="20577"/>
          <ac:spMkLst>
            <pc:docMk/>
            <pc:sldMk cId="2665989882" sldId="349"/>
            <ac:spMk id="2" creationId="{B6C8D31D-CA97-4F54-83C2-40737A7F217F}"/>
          </ac:spMkLst>
        </pc:spChg>
        <pc:spChg chg="mod">
          <ac:chgData name="Chuck jee Chau (CSD)" userId="7aa7a09e-983f-4214-9e5a-071cbb678e81" providerId="ADAL" clId="{981E6B02-8AA1-584D-974C-9DBB611A7022}" dt="2019-09-25T02:39:30.706" v="534" actId="20577"/>
          <ac:spMkLst>
            <pc:docMk/>
            <pc:sldMk cId="2665989882" sldId="349"/>
            <ac:spMk id="10" creationId="{741CBC6C-A7E1-4BFC-8A32-95CCF6649582}"/>
          </ac:spMkLst>
        </pc:spChg>
      </pc:sldChg>
      <pc:sldChg chg="modSp delCm">
        <pc:chgData name="Chuck jee Chau (CSD)" userId="7aa7a09e-983f-4214-9e5a-071cbb678e81" providerId="ADAL" clId="{981E6B02-8AA1-584D-974C-9DBB611A7022}" dt="2019-09-28T13:57:49.510" v="1066" actId="1592"/>
        <pc:sldMkLst>
          <pc:docMk/>
          <pc:sldMk cId="311679337" sldId="350"/>
        </pc:sldMkLst>
        <pc:spChg chg="mod">
          <ac:chgData name="Chuck jee Chau (CSD)" userId="7aa7a09e-983f-4214-9e5a-071cbb678e81" providerId="ADAL" clId="{981E6B02-8AA1-584D-974C-9DBB611A7022}" dt="2019-09-25T02:40:03.900" v="539" actId="20577"/>
          <ac:spMkLst>
            <pc:docMk/>
            <pc:sldMk cId="311679337" sldId="350"/>
            <ac:spMk id="2" creationId="{B6C8D31D-CA97-4F54-83C2-40737A7F217F}"/>
          </ac:spMkLst>
        </pc:spChg>
        <pc:spChg chg="mod">
          <ac:chgData name="Chuck jee Chau (CSD)" userId="7aa7a09e-983f-4214-9e5a-071cbb678e81" providerId="ADAL" clId="{981E6B02-8AA1-584D-974C-9DBB611A7022}" dt="2019-09-25T02:39:20.941" v="519" actId="20577"/>
          <ac:spMkLst>
            <pc:docMk/>
            <pc:sldMk cId="311679337" sldId="350"/>
            <ac:spMk id="10" creationId="{741CBC6C-A7E1-4BFC-8A32-95CCF6649582}"/>
          </ac:spMkLst>
        </pc:spChg>
      </pc:sldChg>
      <pc:sldChg chg="modSp addCm delCm modCm">
        <pc:chgData name="Chuck jee Chau (CSD)" userId="7aa7a09e-983f-4214-9e5a-071cbb678e81" providerId="ADAL" clId="{981E6B02-8AA1-584D-974C-9DBB611A7022}" dt="2019-09-28T13:57:49.511" v="1067" actId="1592"/>
        <pc:sldMkLst>
          <pc:docMk/>
          <pc:sldMk cId="3542512084" sldId="351"/>
        </pc:sldMkLst>
        <pc:spChg chg="mod">
          <ac:chgData name="Chuck jee Chau (CSD)" userId="7aa7a09e-983f-4214-9e5a-071cbb678e81" providerId="ADAL" clId="{981E6B02-8AA1-584D-974C-9DBB611A7022}" dt="2019-09-25T02:40:10.734" v="541" actId="14100"/>
          <ac:spMkLst>
            <pc:docMk/>
            <pc:sldMk cId="3542512084" sldId="351"/>
            <ac:spMk id="2" creationId="{899854C8-3B0F-4114-8766-DDD1B2EF6C85}"/>
          </ac:spMkLst>
        </pc:spChg>
        <pc:spChg chg="mod">
          <ac:chgData name="Chuck jee Chau (CSD)" userId="7aa7a09e-983f-4214-9e5a-071cbb678e81" providerId="ADAL" clId="{981E6B02-8AA1-584D-974C-9DBB611A7022}" dt="2019-09-25T02:40:53.326" v="550" actId="20577"/>
          <ac:spMkLst>
            <pc:docMk/>
            <pc:sldMk cId="3542512084" sldId="351"/>
            <ac:spMk id="10" creationId="{8B62695A-6855-4507-8C2D-741FCFFB219E}"/>
          </ac:spMkLst>
        </pc:spChg>
        <pc:spChg chg="mod">
          <ac:chgData name="Chuck jee Chau (CSD)" userId="7aa7a09e-983f-4214-9e5a-071cbb678e81" providerId="ADAL" clId="{981E6B02-8AA1-584D-974C-9DBB611A7022}" dt="2019-09-25T02:41:33.466" v="621" actId="14100"/>
          <ac:spMkLst>
            <pc:docMk/>
            <pc:sldMk cId="3542512084" sldId="351"/>
            <ac:spMk id="11" creationId="{BF864188-5C84-4A35-9F46-DA59E429E019}"/>
          </ac:spMkLst>
        </pc:spChg>
        <pc:spChg chg="mod">
          <ac:chgData name="Chuck jee Chau (CSD)" userId="7aa7a09e-983f-4214-9e5a-071cbb678e81" providerId="ADAL" clId="{981E6B02-8AA1-584D-974C-9DBB611A7022}" dt="2019-09-25T02:41:59.377" v="627" actId="1036"/>
          <ac:spMkLst>
            <pc:docMk/>
            <pc:sldMk cId="3542512084" sldId="351"/>
            <ac:spMk id="12" creationId="{A3841C1C-3ACE-43DA-AB09-52E54D47C879}"/>
          </ac:spMkLst>
        </pc:spChg>
      </pc:sldChg>
      <pc:sldChg chg="modSp">
        <pc:chgData name="Chuck jee Chau (CSD)" userId="7aa7a09e-983f-4214-9e5a-071cbb678e81" providerId="ADAL" clId="{981E6B02-8AA1-584D-974C-9DBB611A7022}" dt="2019-09-25T02:44:12.487" v="653" actId="115"/>
        <pc:sldMkLst>
          <pc:docMk/>
          <pc:sldMk cId="3058054832" sldId="352"/>
        </pc:sldMkLst>
        <pc:spChg chg="mod">
          <ac:chgData name="Chuck jee Chau (CSD)" userId="7aa7a09e-983f-4214-9e5a-071cbb678e81" providerId="ADAL" clId="{981E6B02-8AA1-584D-974C-9DBB611A7022}" dt="2019-09-25T02:42:19.810" v="630" actId="14100"/>
          <ac:spMkLst>
            <pc:docMk/>
            <pc:sldMk cId="3058054832" sldId="352"/>
            <ac:spMk id="2" creationId="{61B2C00B-BD65-4A6E-A5BB-3108D06B1E8E}"/>
          </ac:spMkLst>
        </pc:spChg>
        <pc:spChg chg="mod">
          <ac:chgData name="Chuck jee Chau (CSD)" userId="7aa7a09e-983f-4214-9e5a-071cbb678e81" providerId="ADAL" clId="{981E6B02-8AA1-584D-974C-9DBB611A7022}" dt="2019-09-25T02:44:12.487" v="653" actId="115"/>
          <ac:spMkLst>
            <pc:docMk/>
            <pc:sldMk cId="3058054832" sldId="352"/>
            <ac:spMk id="3" creationId="{37273841-E799-4B89-8DA5-F22B27963A3D}"/>
          </ac:spMkLst>
        </pc:spChg>
      </pc:sldChg>
      <pc:sldChg chg="addSp modSp modAnim addCm delCm modCm">
        <pc:chgData name="Chuck jee Chau (CSD)" userId="7aa7a09e-983f-4214-9e5a-071cbb678e81" providerId="ADAL" clId="{981E6B02-8AA1-584D-974C-9DBB611A7022}" dt="2019-09-28T13:57:49.515" v="1072" actId="1592"/>
        <pc:sldMkLst>
          <pc:docMk/>
          <pc:sldMk cId="2598150674" sldId="353"/>
        </pc:sldMkLst>
        <pc:spChg chg="mod">
          <ac:chgData name="Chuck jee Chau (CSD)" userId="7aa7a09e-983f-4214-9e5a-071cbb678e81" providerId="ADAL" clId="{981E6B02-8AA1-584D-974C-9DBB611A7022}" dt="2019-09-25T02:48:39.427" v="719" actId="14100"/>
          <ac:spMkLst>
            <pc:docMk/>
            <pc:sldMk cId="2598150674" sldId="353"/>
            <ac:spMk id="2" creationId="{56863906-0DCA-4BA4-8D06-72E8214D013C}"/>
          </ac:spMkLst>
        </pc:spChg>
        <pc:spChg chg="add mod">
          <ac:chgData name="Chuck jee Chau (CSD)" userId="7aa7a09e-983f-4214-9e5a-071cbb678e81" providerId="ADAL" clId="{981E6B02-8AA1-584D-974C-9DBB611A7022}" dt="2019-09-25T02:51:54.032" v="799" actId="1076"/>
          <ac:spMkLst>
            <pc:docMk/>
            <pc:sldMk cId="2598150674" sldId="353"/>
            <ac:spMk id="7" creationId="{C4C0346E-75FA-8449-BF71-B67D2E527F23}"/>
          </ac:spMkLst>
        </pc:spChg>
        <pc:spChg chg="mod">
          <ac:chgData name="Chuck jee Chau (CSD)" userId="7aa7a09e-983f-4214-9e5a-071cbb678e81" providerId="ADAL" clId="{981E6B02-8AA1-584D-974C-9DBB611A7022}" dt="2019-09-25T02:53:41.988" v="821" actId="20577"/>
          <ac:spMkLst>
            <pc:docMk/>
            <pc:sldMk cId="2598150674" sldId="353"/>
            <ac:spMk id="10" creationId="{282C1018-EDDA-46B1-9A5F-03AA33343AC0}"/>
          </ac:spMkLst>
        </pc:spChg>
      </pc:sldChg>
      <pc:sldChg chg="modSp addCm delCm modCm">
        <pc:chgData name="Chuck jee Chau (CSD)" userId="7aa7a09e-983f-4214-9e5a-071cbb678e81" providerId="ADAL" clId="{981E6B02-8AA1-584D-974C-9DBB611A7022}" dt="2019-09-28T13:57:49.519" v="1077" actId="1592"/>
        <pc:sldMkLst>
          <pc:docMk/>
          <pc:sldMk cId="3360042840" sldId="354"/>
        </pc:sldMkLst>
        <pc:spChg chg="mod">
          <ac:chgData name="Chuck jee Chau (CSD)" userId="7aa7a09e-983f-4214-9e5a-071cbb678e81" providerId="ADAL" clId="{981E6B02-8AA1-584D-974C-9DBB611A7022}" dt="2019-09-25T03:01:56.793" v="948" actId="404"/>
          <ac:spMkLst>
            <pc:docMk/>
            <pc:sldMk cId="3360042840" sldId="354"/>
            <ac:spMk id="2" creationId="{33047CDC-2E1A-4F13-9B02-1F7416C93ACE}"/>
          </ac:spMkLst>
        </pc:spChg>
        <pc:spChg chg="mod">
          <ac:chgData name="Chuck jee Chau (CSD)" userId="7aa7a09e-983f-4214-9e5a-071cbb678e81" providerId="ADAL" clId="{981E6B02-8AA1-584D-974C-9DBB611A7022}" dt="2019-09-25T03:04:03.678" v="995" actId="403"/>
          <ac:spMkLst>
            <pc:docMk/>
            <pc:sldMk cId="3360042840" sldId="354"/>
            <ac:spMk id="3" creationId="{C236244C-0D23-4143-9E90-7651F6CF2213}"/>
          </ac:spMkLst>
        </pc:spChg>
      </pc:sldChg>
      <pc:sldChg chg="modSp">
        <pc:chgData name="Chuck jee Chau (CSD)" userId="7aa7a09e-983f-4214-9e5a-071cbb678e81" providerId="ADAL" clId="{981E6B02-8AA1-584D-974C-9DBB611A7022}" dt="2019-09-25T03:00:47.545" v="945" actId="20577"/>
        <pc:sldMkLst>
          <pc:docMk/>
          <pc:sldMk cId="3241123535" sldId="355"/>
        </pc:sldMkLst>
        <pc:spChg chg="mod">
          <ac:chgData name="Chuck jee Chau (CSD)" userId="7aa7a09e-983f-4214-9e5a-071cbb678e81" providerId="ADAL" clId="{981E6B02-8AA1-584D-974C-9DBB611A7022}" dt="2019-09-25T03:00:32.601" v="933" actId="20577"/>
          <ac:spMkLst>
            <pc:docMk/>
            <pc:sldMk cId="3241123535" sldId="355"/>
            <ac:spMk id="2" creationId="{E68146E6-20B0-49B2-B439-3805D730FFF8}"/>
          </ac:spMkLst>
        </pc:spChg>
        <pc:spChg chg="mod">
          <ac:chgData name="Chuck jee Chau (CSD)" userId="7aa7a09e-983f-4214-9e5a-071cbb678e81" providerId="ADAL" clId="{981E6B02-8AA1-584D-974C-9DBB611A7022}" dt="2019-09-25T03:00:47.545" v="945" actId="20577"/>
          <ac:spMkLst>
            <pc:docMk/>
            <pc:sldMk cId="3241123535" sldId="355"/>
            <ac:spMk id="3" creationId="{F16DF918-8D5A-4A9E-BFC7-8649801DB046}"/>
          </ac:spMkLst>
        </pc:spChg>
      </pc:sldChg>
      <pc:sldChg chg="modSp">
        <pc:chgData name="Chuck jee Chau (CSD)" userId="7aa7a09e-983f-4214-9e5a-071cbb678e81" providerId="ADAL" clId="{981E6B02-8AA1-584D-974C-9DBB611A7022}" dt="2019-09-25T02:54:54.242" v="838" actId="113"/>
        <pc:sldMkLst>
          <pc:docMk/>
          <pc:sldMk cId="89801017" sldId="357"/>
        </pc:sldMkLst>
        <pc:spChg chg="mod">
          <ac:chgData name="Chuck jee Chau (CSD)" userId="7aa7a09e-983f-4214-9e5a-071cbb678e81" providerId="ADAL" clId="{981E6B02-8AA1-584D-974C-9DBB611A7022}" dt="2019-09-25T02:53:52.780" v="822" actId="20577"/>
          <ac:spMkLst>
            <pc:docMk/>
            <pc:sldMk cId="89801017" sldId="357"/>
            <ac:spMk id="2" creationId="{56863906-0DCA-4BA4-8D06-72E8214D013C}"/>
          </ac:spMkLst>
        </pc:spChg>
        <pc:spChg chg="mod">
          <ac:chgData name="Chuck jee Chau (CSD)" userId="7aa7a09e-983f-4214-9e5a-071cbb678e81" providerId="ADAL" clId="{981E6B02-8AA1-584D-974C-9DBB611A7022}" dt="2019-09-25T02:54:54.242" v="838" actId="113"/>
          <ac:spMkLst>
            <pc:docMk/>
            <pc:sldMk cId="89801017" sldId="357"/>
            <ac:spMk id="3" creationId="{4B509615-5EE5-4478-BC19-1B5ECBF52B76}"/>
          </ac:spMkLst>
        </pc:spChg>
      </pc:sldChg>
      <pc:sldChg chg="modSp">
        <pc:chgData name="Chuck jee Chau (CSD)" userId="7aa7a09e-983f-4214-9e5a-071cbb678e81" providerId="ADAL" clId="{981E6B02-8AA1-584D-974C-9DBB611A7022}" dt="2019-09-25T02:55:25.899" v="842" actId="20577"/>
        <pc:sldMkLst>
          <pc:docMk/>
          <pc:sldMk cId="3464330936" sldId="358"/>
        </pc:sldMkLst>
        <pc:spChg chg="mod">
          <ac:chgData name="Chuck jee Chau (CSD)" userId="7aa7a09e-983f-4214-9e5a-071cbb678e81" providerId="ADAL" clId="{981E6B02-8AA1-584D-974C-9DBB611A7022}" dt="2019-09-25T02:55:09.233" v="840" actId="20577"/>
          <ac:spMkLst>
            <pc:docMk/>
            <pc:sldMk cId="3464330936" sldId="358"/>
            <ac:spMk id="2" creationId="{56863906-0DCA-4BA4-8D06-72E8214D013C}"/>
          </ac:spMkLst>
        </pc:spChg>
        <pc:spChg chg="mod">
          <ac:chgData name="Chuck jee Chau (CSD)" userId="7aa7a09e-983f-4214-9e5a-071cbb678e81" providerId="ADAL" clId="{981E6B02-8AA1-584D-974C-9DBB611A7022}" dt="2019-09-25T02:55:25.899" v="842" actId="20577"/>
          <ac:spMkLst>
            <pc:docMk/>
            <pc:sldMk cId="3464330936" sldId="358"/>
            <ac:spMk id="6" creationId="{01096F11-90F3-43DD-9C7D-B417CE60804C}"/>
          </ac:spMkLst>
        </pc:spChg>
      </pc:sldChg>
      <pc:sldChg chg="modSp">
        <pc:chgData name="Chuck jee Chau (CSD)" userId="7aa7a09e-983f-4214-9e5a-071cbb678e81" providerId="ADAL" clId="{981E6B02-8AA1-584D-974C-9DBB611A7022}" dt="2019-09-25T02:55:53.025" v="847" actId="207"/>
        <pc:sldMkLst>
          <pc:docMk/>
          <pc:sldMk cId="3565846311" sldId="359"/>
        </pc:sldMkLst>
        <pc:spChg chg="mod">
          <ac:chgData name="Chuck jee Chau (CSD)" userId="7aa7a09e-983f-4214-9e5a-071cbb678e81" providerId="ADAL" clId="{981E6B02-8AA1-584D-974C-9DBB611A7022}" dt="2019-09-25T02:55:53.025" v="847" actId="207"/>
          <ac:spMkLst>
            <pc:docMk/>
            <pc:sldMk cId="3565846311" sldId="359"/>
            <ac:spMk id="6" creationId="{01096F11-90F3-43DD-9C7D-B417CE60804C}"/>
          </ac:spMkLst>
        </pc:spChg>
        <pc:spChg chg="mod">
          <ac:chgData name="Chuck jee Chau (CSD)" userId="7aa7a09e-983f-4214-9e5a-071cbb678e81" providerId="ADAL" clId="{981E6B02-8AA1-584D-974C-9DBB611A7022}" dt="2019-09-25T02:55:37.989" v="846" actId="20577"/>
          <ac:spMkLst>
            <pc:docMk/>
            <pc:sldMk cId="3565846311" sldId="359"/>
            <ac:spMk id="10" creationId="{E220FAB5-6A35-45CF-8914-B5861B008055}"/>
          </ac:spMkLst>
        </pc:spChg>
      </pc:sldChg>
      <pc:sldChg chg="modSp addCm delCm modCm">
        <pc:chgData name="Chuck jee Chau (CSD)" userId="7aa7a09e-983f-4214-9e5a-071cbb678e81" providerId="ADAL" clId="{981E6B02-8AA1-584D-974C-9DBB611A7022}" dt="2019-09-28T13:57:49.513" v="1070" actId="1592"/>
        <pc:sldMkLst>
          <pc:docMk/>
          <pc:sldMk cId="618452833" sldId="360"/>
        </pc:sldMkLst>
        <pc:spChg chg="mod">
          <ac:chgData name="Chuck jee Chau (CSD)" userId="7aa7a09e-983f-4214-9e5a-071cbb678e81" providerId="ADAL" clId="{981E6B02-8AA1-584D-974C-9DBB611A7022}" dt="2019-09-25T02:44:24.882" v="655" actId="20577"/>
          <ac:spMkLst>
            <pc:docMk/>
            <pc:sldMk cId="618452833" sldId="360"/>
            <ac:spMk id="2" creationId="{56863906-0DCA-4BA4-8D06-72E8214D013C}"/>
          </ac:spMkLst>
        </pc:spChg>
        <pc:spChg chg="mod">
          <ac:chgData name="Chuck jee Chau (CSD)" userId="7aa7a09e-983f-4214-9e5a-071cbb678e81" providerId="ADAL" clId="{981E6B02-8AA1-584D-974C-9DBB611A7022}" dt="2019-09-25T02:46:24.545" v="700" actId="115"/>
          <ac:spMkLst>
            <pc:docMk/>
            <pc:sldMk cId="618452833" sldId="360"/>
            <ac:spMk id="3" creationId="{4B509615-5EE5-4478-BC19-1B5ECBF52B76}"/>
          </ac:spMkLst>
        </pc:spChg>
        <pc:spChg chg="mod">
          <ac:chgData name="Chuck jee Chau (CSD)" userId="7aa7a09e-983f-4214-9e5a-071cbb678e81" providerId="ADAL" clId="{981E6B02-8AA1-584D-974C-9DBB611A7022}" dt="2019-09-25T02:48:02.591" v="715" actId="207"/>
          <ac:spMkLst>
            <pc:docMk/>
            <pc:sldMk cId="618452833" sldId="360"/>
            <ac:spMk id="6" creationId="{01096F11-90F3-43DD-9C7D-B417CE60804C}"/>
          </ac:spMkLst>
        </pc:spChg>
        <pc:spChg chg="mod">
          <ac:chgData name="Chuck jee Chau (CSD)" userId="7aa7a09e-983f-4214-9e5a-071cbb678e81" providerId="ADAL" clId="{981E6B02-8AA1-584D-974C-9DBB611A7022}" dt="2019-09-25T02:46:37.946" v="702" actId="20577"/>
          <ac:spMkLst>
            <pc:docMk/>
            <pc:sldMk cId="618452833" sldId="360"/>
            <ac:spMk id="10" creationId="{282C1018-EDDA-46B1-9A5F-03AA33343AC0}"/>
          </ac:spMkLst>
        </pc:spChg>
      </pc:sldChg>
      <pc:sldChg chg="modSp">
        <pc:chgData name="Chuck jee Chau (CSD)" userId="7aa7a09e-983f-4214-9e5a-071cbb678e81" providerId="ADAL" clId="{981E6B02-8AA1-584D-974C-9DBB611A7022}" dt="2019-09-25T02:56:12.897" v="851" actId="20577"/>
        <pc:sldMkLst>
          <pc:docMk/>
          <pc:sldMk cId="3260857522" sldId="361"/>
        </pc:sldMkLst>
        <pc:spChg chg="mod">
          <ac:chgData name="Chuck jee Chau (CSD)" userId="7aa7a09e-983f-4214-9e5a-071cbb678e81" providerId="ADAL" clId="{981E6B02-8AA1-584D-974C-9DBB611A7022}" dt="2019-09-25T02:56:12.897" v="851" actId="20577"/>
          <ac:spMkLst>
            <pc:docMk/>
            <pc:sldMk cId="3260857522" sldId="361"/>
            <ac:spMk id="6" creationId="{01096F11-90F3-43DD-9C7D-B417CE60804C}"/>
          </ac:spMkLst>
        </pc:spChg>
        <pc:spChg chg="mod">
          <ac:chgData name="Chuck jee Chau (CSD)" userId="7aa7a09e-983f-4214-9e5a-071cbb678e81" providerId="ADAL" clId="{981E6B02-8AA1-584D-974C-9DBB611A7022}" dt="2019-09-25T02:56:10.861" v="849" actId="20577"/>
          <ac:spMkLst>
            <pc:docMk/>
            <pc:sldMk cId="3260857522" sldId="361"/>
            <ac:spMk id="10" creationId="{965B44AC-C453-47CC-8B8C-9DA500195705}"/>
          </ac:spMkLst>
        </pc:spChg>
      </pc:sldChg>
      <pc:sldChg chg="modSp">
        <pc:chgData name="Chuck jee Chau (CSD)" userId="7aa7a09e-983f-4214-9e5a-071cbb678e81" providerId="ADAL" clId="{981E6B02-8AA1-584D-974C-9DBB611A7022}" dt="2019-09-25T02:46:10.433" v="697" actId="20577"/>
        <pc:sldMkLst>
          <pc:docMk/>
          <pc:sldMk cId="2504963127" sldId="362"/>
        </pc:sldMkLst>
        <pc:spChg chg="mod">
          <ac:chgData name="Chuck jee Chau (CSD)" userId="7aa7a09e-983f-4214-9e5a-071cbb678e81" providerId="ADAL" clId="{981E6B02-8AA1-584D-974C-9DBB611A7022}" dt="2019-09-25T02:44:38.442" v="657" actId="14100"/>
          <ac:spMkLst>
            <pc:docMk/>
            <pc:sldMk cId="2504963127" sldId="362"/>
            <ac:spMk id="2" creationId="{56863906-0DCA-4BA4-8D06-72E8214D013C}"/>
          </ac:spMkLst>
        </pc:spChg>
        <pc:spChg chg="mod">
          <ac:chgData name="Chuck jee Chau (CSD)" userId="7aa7a09e-983f-4214-9e5a-071cbb678e81" providerId="ADAL" clId="{981E6B02-8AA1-584D-974C-9DBB611A7022}" dt="2019-09-25T02:46:10.433" v="697" actId="20577"/>
          <ac:spMkLst>
            <pc:docMk/>
            <pc:sldMk cId="2504963127" sldId="362"/>
            <ac:spMk id="7" creationId="{1B3A0CCF-2BAF-41DF-A1DD-D607F3292A3D}"/>
          </ac:spMkLst>
        </pc:spChg>
      </pc:sldChg>
      <pc:sldChg chg="modSp">
        <pc:chgData name="Chuck jee Chau (CSD)" userId="7aa7a09e-983f-4214-9e5a-071cbb678e81" providerId="ADAL" clId="{981E6B02-8AA1-584D-974C-9DBB611A7022}" dt="2019-09-25T02:46:13.539" v="698" actId="20577"/>
        <pc:sldMkLst>
          <pc:docMk/>
          <pc:sldMk cId="692021081" sldId="363"/>
        </pc:sldMkLst>
        <pc:spChg chg="mod">
          <ac:chgData name="Chuck jee Chau (CSD)" userId="7aa7a09e-983f-4214-9e5a-071cbb678e81" providerId="ADAL" clId="{981E6B02-8AA1-584D-974C-9DBB611A7022}" dt="2019-09-25T02:46:13.539" v="698" actId="20577"/>
          <ac:spMkLst>
            <pc:docMk/>
            <pc:sldMk cId="692021081" sldId="363"/>
            <ac:spMk id="3" creationId="{E8A52CF4-136B-4957-9327-6C3DC522F706}"/>
          </ac:spMkLst>
        </pc:spChg>
      </pc:sldChg>
      <pc:sldChg chg="modSp">
        <pc:chgData name="Chuck jee Chau (CSD)" userId="7aa7a09e-983f-4214-9e5a-071cbb678e81" providerId="ADAL" clId="{981E6B02-8AA1-584D-974C-9DBB611A7022}" dt="2019-09-25T02:57:15.406" v="874" actId="20577"/>
        <pc:sldMkLst>
          <pc:docMk/>
          <pc:sldMk cId="3945441049" sldId="365"/>
        </pc:sldMkLst>
        <pc:spChg chg="mod">
          <ac:chgData name="Chuck jee Chau (CSD)" userId="7aa7a09e-983f-4214-9e5a-071cbb678e81" providerId="ADAL" clId="{981E6B02-8AA1-584D-974C-9DBB611A7022}" dt="2019-09-25T02:56:32.247" v="860" actId="20577"/>
          <ac:spMkLst>
            <pc:docMk/>
            <pc:sldMk cId="3945441049" sldId="365"/>
            <ac:spMk id="2" creationId="{1319DF50-94E0-4553-B5D0-84A572775B66}"/>
          </ac:spMkLst>
        </pc:spChg>
        <pc:spChg chg="mod">
          <ac:chgData name="Chuck jee Chau (CSD)" userId="7aa7a09e-983f-4214-9e5a-071cbb678e81" providerId="ADAL" clId="{981E6B02-8AA1-584D-974C-9DBB611A7022}" dt="2019-09-25T02:57:15.406" v="874" actId="20577"/>
          <ac:spMkLst>
            <pc:docMk/>
            <pc:sldMk cId="3945441049" sldId="365"/>
            <ac:spMk id="3" creationId="{88F2F950-5696-47FC-8F96-7255E4C9C265}"/>
          </ac:spMkLst>
        </pc:spChg>
      </pc:sldChg>
      <pc:sldChg chg="modSp delCm">
        <pc:chgData name="Chuck jee Chau (CSD)" userId="7aa7a09e-983f-4214-9e5a-071cbb678e81" providerId="ADAL" clId="{981E6B02-8AA1-584D-974C-9DBB611A7022}" dt="2019-09-28T13:57:49.516" v="1073" actId="1592"/>
        <pc:sldMkLst>
          <pc:docMk/>
          <pc:sldMk cId="4237953005" sldId="366"/>
        </pc:sldMkLst>
        <pc:spChg chg="mod">
          <ac:chgData name="Chuck jee Chau (CSD)" userId="7aa7a09e-983f-4214-9e5a-071cbb678e81" providerId="ADAL" clId="{981E6B02-8AA1-584D-974C-9DBB611A7022}" dt="2019-09-25T02:59:09.313" v="908" actId="20577"/>
          <ac:spMkLst>
            <pc:docMk/>
            <pc:sldMk cId="4237953005" sldId="366"/>
            <ac:spMk id="2" creationId="{1319DF50-94E0-4553-B5D0-84A572775B66}"/>
          </ac:spMkLst>
        </pc:spChg>
        <pc:spChg chg="mod">
          <ac:chgData name="Chuck jee Chau (CSD)" userId="7aa7a09e-983f-4214-9e5a-071cbb678e81" providerId="ADAL" clId="{981E6B02-8AA1-584D-974C-9DBB611A7022}" dt="2019-09-25T02:57:49.198" v="886" actId="20577"/>
          <ac:spMkLst>
            <pc:docMk/>
            <pc:sldMk cId="4237953005" sldId="366"/>
            <ac:spMk id="11" creationId="{96A8FE46-BA6F-4392-A830-39CCC5FFDC29}"/>
          </ac:spMkLst>
        </pc:spChg>
      </pc:sldChg>
      <pc:sldChg chg="modSp addCm delCm modCm">
        <pc:chgData name="Chuck jee Chau (CSD)" userId="7aa7a09e-983f-4214-9e5a-071cbb678e81" providerId="ADAL" clId="{981E6B02-8AA1-584D-974C-9DBB611A7022}" dt="2019-09-28T13:57:49.517" v="1074" actId="1592"/>
        <pc:sldMkLst>
          <pc:docMk/>
          <pc:sldMk cId="1642688416" sldId="367"/>
        </pc:sldMkLst>
        <pc:spChg chg="mod">
          <ac:chgData name="Chuck jee Chau (CSD)" userId="7aa7a09e-983f-4214-9e5a-071cbb678e81" providerId="ADAL" clId="{981E6B02-8AA1-584D-974C-9DBB611A7022}" dt="2019-09-25T02:59:17.475" v="910" actId="20577"/>
          <ac:spMkLst>
            <pc:docMk/>
            <pc:sldMk cId="1642688416" sldId="367"/>
            <ac:spMk id="2" creationId="{1319DF50-94E0-4553-B5D0-84A572775B66}"/>
          </ac:spMkLst>
        </pc:spChg>
        <pc:spChg chg="mod">
          <ac:chgData name="Chuck jee Chau (CSD)" userId="7aa7a09e-983f-4214-9e5a-071cbb678e81" providerId="ADAL" clId="{981E6B02-8AA1-584D-974C-9DBB611A7022}" dt="2019-09-25T02:58:59.521" v="906" actId="20577"/>
          <ac:spMkLst>
            <pc:docMk/>
            <pc:sldMk cId="1642688416" sldId="367"/>
            <ac:spMk id="11" creationId="{96A8FE46-BA6F-4392-A830-39CCC5FFDC29}"/>
          </ac:spMkLst>
        </pc:spChg>
      </pc:sldChg>
      <pc:sldChg chg="modSp delCm">
        <pc:chgData name="Chuck jee Chau (CSD)" userId="7aa7a09e-983f-4214-9e5a-071cbb678e81" providerId="ADAL" clId="{981E6B02-8AA1-584D-974C-9DBB611A7022}" dt="2019-09-28T13:57:49.518" v="1075" actId="1592"/>
        <pc:sldMkLst>
          <pc:docMk/>
          <pc:sldMk cId="1926677519" sldId="368"/>
        </pc:sldMkLst>
        <pc:spChg chg="mod">
          <ac:chgData name="Chuck jee Chau (CSD)" userId="7aa7a09e-983f-4214-9e5a-071cbb678e81" providerId="ADAL" clId="{981E6B02-8AA1-584D-974C-9DBB611A7022}" dt="2019-09-25T02:59:28.710" v="912" actId="20577"/>
          <ac:spMkLst>
            <pc:docMk/>
            <pc:sldMk cId="1926677519" sldId="368"/>
            <ac:spMk id="2" creationId="{1319DF50-94E0-4553-B5D0-84A572775B66}"/>
          </ac:spMkLst>
        </pc:spChg>
      </pc:sldChg>
      <pc:sldChg chg="modSp delCm">
        <pc:chgData name="Chuck jee Chau (CSD)" userId="7aa7a09e-983f-4214-9e5a-071cbb678e81" providerId="ADAL" clId="{981E6B02-8AA1-584D-974C-9DBB611A7022}" dt="2019-09-28T13:57:49.518" v="1076" actId="1592"/>
        <pc:sldMkLst>
          <pc:docMk/>
          <pc:sldMk cId="4080931472" sldId="369"/>
        </pc:sldMkLst>
        <pc:spChg chg="mod">
          <ac:chgData name="Chuck jee Chau (CSD)" userId="7aa7a09e-983f-4214-9e5a-071cbb678e81" providerId="ADAL" clId="{981E6B02-8AA1-584D-974C-9DBB611A7022}" dt="2019-09-25T02:59:40.314" v="914" actId="20577"/>
          <ac:spMkLst>
            <pc:docMk/>
            <pc:sldMk cId="4080931472" sldId="369"/>
            <ac:spMk id="2" creationId="{1319DF50-94E0-4553-B5D0-84A572775B66}"/>
          </ac:spMkLst>
        </pc:spChg>
      </pc:sldChg>
      <pc:sldChg chg="modSp add delCm">
        <pc:chgData name="Chuck jee Chau (CSD)" userId="7aa7a09e-983f-4214-9e5a-071cbb678e81" providerId="ADAL" clId="{981E6B02-8AA1-584D-974C-9DBB611A7022}" dt="2019-09-28T13:57:49.495" v="1057" actId="1592"/>
        <pc:sldMkLst>
          <pc:docMk/>
          <pc:sldMk cId="2059671556" sldId="370"/>
        </pc:sldMkLst>
        <pc:spChg chg="mod">
          <ac:chgData name="Chuck jee Chau (CSD)" userId="7aa7a09e-983f-4214-9e5a-071cbb678e81" providerId="ADAL" clId="{981E6B02-8AA1-584D-974C-9DBB611A7022}" dt="2019-09-25T02:15:28.445" v="8" actId="20577"/>
          <ac:spMkLst>
            <pc:docMk/>
            <pc:sldMk cId="2059671556" sldId="370"/>
            <ac:spMk id="2" creationId="{3B3228AE-313E-6249-B004-F5CA1321C3A8}"/>
          </ac:spMkLst>
        </pc:spChg>
        <pc:spChg chg="mod">
          <ac:chgData name="Chuck jee Chau (CSD)" userId="7aa7a09e-983f-4214-9e5a-071cbb678e81" providerId="ADAL" clId="{981E6B02-8AA1-584D-974C-9DBB611A7022}" dt="2019-09-25T02:19:23.593" v="209" actId="20577"/>
          <ac:spMkLst>
            <pc:docMk/>
            <pc:sldMk cId="2059671556" sldId="370"/>
            <ac:spMk id="3" creationId="{FD2ED195-C751-9045-B255-0A0E01E8D595}"/>
          </ac:spMkLst>
        </pc:spChg>
      </pc:sldChg>
      <pc:sldChg chg="modSp add delCm">
        <pc:chgData name="Chuck jee Chau (CSD)" userId="7aa7a09e-983f-4214-9e5a-071cbb678e81" providerId="ADAL" clId="{981E6B02-8AA1-584D-974C-9DBB611A7022}" dt="2019-09-28T13:57:49.520" v="1078" actId="1592"/>
        <pc:sldMkLst>
          <pc:docMk/>
          <pc:sldMk cId="2042084345" sldId="371"/>
        </pc:sldMkLst>
        <pc:spChg chg="mod">
          <ac:chgData name="Chuck jee Chau (CSD)" userId="7aa7a09e-983f-4214-9e5a-071cbb678e81" providerId="ADAL" clId="{981E6B02-8AA1-584D-974C-9DBB611A7022}" dt="2019-09-25T03:06:53.836" v="1048" actId="20577"/>
          <ac:spMkLst>
            <pc:docMk/>
            <pc:sldMk cId="2042084345" sldId="371"/>
            <ac:spMk id="2" creationId="{E656B708-041A-3F47-9E3D-15B6EC16EFA9}"/>
          </ac:spMkLst>
        </pc:spChg>
      </pc:sldChg>
      <pc:sldChg chg="modSp add">
        <pc:chgData name="Chuck jee Chau (CSD)" userId="7aa7a09e-983f-4214-9e5a-071cbb678e81" providerId="ADAL" clId="{981E6B02-8AA1-584D-974C-9DBB611A7022}" dt="2019-09-25T03:06:57.278" v="1053" actId="20577"/>
        <pc:sldMkLst>
          <pc:docMk/>
          <pc:sldMk cId="2516713316" sldId="372"/>
        </pc:sldMkLst>
        <pc:spChg chg="mod">
          <ac:chgData name="Chuck jee Chau (CSD)" userId="7aa7a09e-983f-4214-9e5a-071cbb678e81" providerId="ADAL" clId="{981E6B02-8AA1-584D-974C-9DBB611A7022}" dt="2019-09-25T03:06:57.278" v="1053" actId="20577"/>
          <ac:spMkLst>
            <pc:docMk/>
            <pc:sldMk cId="2516713316" sldId="372"/>
            <ac:spMk id="2" creationId="{E756619E-7A3E-514C-9C5D-A64AE5722386}"/>
          </ac:spMkLst>
        </pc:spChg>
      </pc:sldChg>
    </pc:docChg>
  </pc:docChgLst>
  <pc:docChgLst>
    <pc:chgData name="William Hui (IEG)" userId="S::kyhui@cuhk.edu.hk::07728535-8fdc-4325-b24f-20cc4d58a3a3" providerId="AD" clId="Web-{308277D1-3336-E836-3BDE-800BE9CC3C2E}"/>
    <pc:docChg chg="">
      <pc:chgData name="William Hui (IEG)" userId="S::kyhui@cuhk.edu.hk::07728535-8fdc-4325-b24f-20cc4d58a3a3" providerId="AD" clId="Web-{308277D1-3336-E836-3BDE-800BE9CC3C2E}" dt="2019-09-25T03:19:42.434" v="0"/>
      <pc:docMkLst>
        <pc:docMk/>
      </pc:docMkLst>
      <pc:sldChg chg="addCm">
        <pc:chgData name="William Hui (IEG)" userId="S::kyhui@cuhk.edu.hk::07728535-8fdc-4325-b24f-20cc4d58a3a3" providerId="AD" clId="Web-{308277D1-3336-E836-3BDE-800BE9CC3C2E}" dt="2019-09-25T03:19:42.434" v="0"/>
        <pc:sldMkLst>
          <pc:docMk/>
          <pc:sldMk cId="1642688416" sldId="367"/>
        </pc:sldMkLst>
      </pc:sldChg>
    </pc:docChg>
  </pc:docChgLst>
  <pc:docChgLst>
    <pc:chgData name="William Hui (IEG)" userId="S::kyhui@cuhk.edu.hk::07728535-8fdc-4325-b24f-20cc4d58a3a3" providerId="AD" clId="Web-{C1019F70-130F-5591-7503-910E34F71E8C}"/>
    <pc:docChg chg="modSld">
      <pc:chgData name="William Hui (IEG)" userId="S::kyhui@cuhk.edu.hk::07728535-8fdc-4325-b24f-20cc4d58a3a3" providerId="AD" clId="Web-{C1019F70-130F-5591-7503-910E34F71E8C}" dt="2019-09-23T02:05:54.471" v="7" actId="20577"/>
      <pc:docMkLst>
        <pc:docMk/>
      </pc:docMkLst>
      <pc:sldChg chg="modSp">
        <pc:chgData name="William Hui (IEG)" userId="S::kyhui@cuhk.edu.hk::07728535-8fdc-4325-b24f-20cc4d58a3a3" providerId="AD" clId="Web-{C1019F70-130F-5591-7503-910E34F71E8C}" dt="2019-09-23T02:05:45.002" v="2" actId="20577"/>
        <pc:sldMkLst>
          <pc:docMk/>
          <pc:sldMk cId="3542512084" sldId="351"/>
        </pc:sldMkLst>
        <pc:spChg chg="mod">
          <ac:chgData name="William Hui (IEG)" userId="S::kyhui@cuhk.edu.hk::07728535-8fdc-4325-b24f-20cc4d58a3a3" providerId="AD" clId="Web-{C1019F70-130F-5591-7503-910E34F71E8C}" dt="2019-09-23T02:05:45.002" v="2" actId="20577"/>
          <ac:spMkLst>
            <pc:docMk/>
            <pc:sldMk cId="3542512084" sldId="351"/>
            <ac:spMk id="2" creationId="{899854C8-3B0F-4114-8766-DDD1B2EF6C85}"/>
          </ac:spMkLst>
        </pc:spChg>
      </pc:sldChg>
      <pc:sldChg chg="modSp">
        <pc:chgData name="William Hui (IEG)" userId="S::kyhui@cuhk.edu.hk::07728535-8fdc-4325-b24f-20cc4d58a3a3" providerId="AD" clId="Web-{C1019F70-130F-5591-7503-910E34F71E8C}" dt="2019-09-23T02:05:54.471" v="6" actId="20577"/>
        <pc:sldMkLst>
          <pc:docMk/>
          <pc:sldMk cId="3058054832" sldId="352"/>
        </pc:sldMkLst>
        <pc:spChg chg="mod">
          <ac:chgData name="William Hui (IEG)" userId="S::kyhui@cuhk.edu.hk::07728535-8fdc-4325-b24f-20cc4d58a3a3" providerId="AD" clId="Web-{C1019F70-130F-5591-7503-910E34F71E8C}" dt="2019-09-23T02:05:54.471" v="6" actId="20577"/>
          <ac:spMkLst>
            <pc:docMk/>
            <pc:sldMk cId="3058054832" sldId="352"/>
            <ac:spMk id="2" creationId="{61B2C00B-BD65-4A6E-A5BB-3108D06B1E8E}"/>
          </ac:spMkLst>
        </pc:spChg>
      </pc:sldChg>
    </pc:docChg>
  </pc:docChgLst>
  <pc:docChgLst>
    <pc:chgData name="William Hui (IEG)" userId="S::kyhui@cuhk.edu.hk::07728535-8fdc-4325-b24f-20cc4d58a3a3" providerId="AD" clId="Web-{8942DE8B-99C4-7226-6426-72E7FF1C1D32}"/>
    <pc:docChg chg="">
      <pc:chgData name="William Hui (IEG)" userId="S::kyhui@cuhk.edu.hk::07728535-8fdc-4325-b24f-20cc4d58a3a3" providerId="AD" clId="Web-{8942DE8B-99C4-7226-6426-72E7FF1C1D32}" dt="2019-09-27T08:12:39.055" v="0"/>
      <pc:docMkLst>
        <pc:docMk/>
      </pc:docMkLst>
      <pc:sldChg chg="addCm">
        <pc:chgData name="William Hui (IEG)" userId="S::kyhui@cuhk.edu.hk::07728535-8fdc-4325-b24f-20cc4d58a3a3" providerId="AD" clId="Web-{8942DE8B-99C4-7226-6426-72E7FF1C1D32}" dt="2019-09-27T08:12:39.055" v="0"/>
        <pc:sldMkLst>
          <pc:docMk/>
          <pc:sldMk cId="537847125" sldId="347"/>
        </pc:sldMkLst>
      </pc:sldChg>
    </pc:docChg>
  </pc:docChgLst>
  <pc:docChgLst>
    <pc:chgData name="William Hui (IEG)" userId="S::kyhui@cuhk.edu.hk::07728535-8fdc-4325-b24f-20cc4d58a3a3" providerId="AD" clId="Web-{6E952E77-5D9C-1598-4161-D2DC2631A735}"/>
    <pc:docChg chg="addSld delSld modSld sldOrd">
      <pc:chgData name="William Hui (IEG)" userId="S::kyhui@cuhk.edu.hk::07728535-8fdc-4325-b24f-20cc4d58a3a3" providerId="AD" clId="Web-{6E952E77-5D9C-1598-4161-D2DC2631A735}" dt="2019-08-25T12:17:04.748" v="5719" actId="20577"/>
      <pc:docMkLst>
        <pc:docMk/>
      </pc:docMkLst>
      <pc:sldChg chg="modSp">
        <pc:chgData name="William Hui (IEG)" userId="S::kyhui@cuhk.edu.hk::07728535-8fdc-4325-b24f-20cc4d58a3a3" providerId="AD" clId="Web-{6E952E77-5D9C-1598-4161-D2DC2631A735}" dt="2019-08-25T12:17:01.826" v="5717" actId="20577"/>
        <pc:sldMkLst>
          <pc:docMk/>
          <pc:sldMk cId="1870489681" sldId="299"/>
        </pc:sldMkLst>
        <pc:spChg chg="mod">
          <ac:chgData name="William Hui (IEG)" userId="S::kyhui@cuhk.edu.hk::07728535-8fdc-4325-b24f-20cc4d58a3a3" providerId="AD" clId="Web-{6E952E77-5D9C-1598-4161-D2DC2631A735}" dt="2019-08-25T04:44:11.792" v="1032" actId="20577"/>
          <ac:spMkLst>
            <pc:docMk/>
            <pc:sldMk cId="1870489681" sldId="299"/>
            <ac:spMk id="36867" creationId="{00000000-0000-0000-0000-000000000000}"/>
          </ac:spMkLst>
        </pc:spChg>
        <pc:spChg chg="mod">
          <ac:chgData name="William Hui (IEG)" userId="S::kyhui@cuhk.edu.hk::07728535-8fdc-4325-b24f-20cc4d58a3a3" providerId="AD" clId="Web-{6E952E77-5D9C-1598-4161-D2DC2631A735}" dt="2019-08-25T12:17:01.826" v="5717" actId="20577"/>
          <ac:spMkLst>
            <pc:docMk/>
            <pc:sldMk cId="1870489681" sldId="299"/>
            <ac:spMk id="488451" creationId="{00000000-0000-0000-0000-000000000000}"/>
          </ac:spMkLst>
        </pc:spChg>
      </pc:sldChg>
      <pc:sldChg chg="modSp">
        <pc:chgData name="William Hui (IEG)" userId="S::kyhui@cuhk.edu.hk::07728535-8fdc-4325-b24f-20cc4d58a3a3" providerId="AD" clId="Web-{6E952E77-5D9C-1598-4161-D2DC2631A735}" dt="2019-08-25T04:44:16.886" v="1036" actId="20577"/>
        <pc:sldMkLst>
          <pc:docMk/>
          <pc:sldMk cId="411688544" sldId="300"/>
        </pc:sldMkLst>
        <pc:spChg chg="mod">
          <ac:chgData name="William Hui (IEG)" userId="S::kyhui@cuhk.edu.hk::07728535-8fdc-4325-b24f-20cc4d58a3a3" providerId="AD" clId="Web-{6E952E77-5D9C-1598-4161-D2DC2631A735}" dt="2019-08-25T04:44:16.886" v="1036" actId="20577"/>
          <ac:spMkLst>
            <pc:docMk/>
            <pc:sldMk cId="411688544" sldId="300"/>
            <ac:spMk id="37891" creationId="{00000000-0000-0000-0000-000000000000}"/>
          </ac:spMkLst>
        </pc:spChg>
      </pc:sldChg>
      <pc:sldChg chg="modSp">
        <pc:chgData name="William Hui (IEG)" userId="S::kyhui@cuhk.edu.hk::07728535-8fdc-4325-b24f-20cc4d58a3a3" providerId="AD" clId="Web-{6E952E77-5D9C-1598-4161-D2DC2631A735}" dt="2019-08-25T04:44:14.167" v="1033" actId="20577"/>
        <pc:sldMkLst>
          <pc:docMk/>
          <pc:sldMk cId="3317880975" sldId="302"/>
        </pc:sldMkLst>
        <pc:spChg chg="mod">
          <ac:chgData name="William Hui (IEG)" userId="S::kyhui@cuhk.edu.hk::07728535-8fdc-4325-b24f-20cc4d58a3a3" providerId="AD" clId="Web-{6E952E77-5D9C-1598-4161-D2DC2631A735}" dt="2019-08-25T04:44:14.167" v="1033" actId="20577"/>
          <ac:spMkLst>
            <pc:docMk/>
            <pc:sldMk cId="3317880975" sldId="302"/>
            <ac:spMk id="2" creationId="{00000000-0000-0000-0000-000000000000}"/>
          </ac:spMkLst>
        </pc:spChg>
      </pc:sldChg>
      <pc:sldChg chg="modSp">
        <pc:chgData name="William Hui (IEG)" userId="S::kyhui@cuhk.edu.hk::07728535-8fdc-4325-b24f-20cc4d58a3a3" providerId="AD" clId="Web-{6E952E77-5D9C-1598-4161-D2DC2631A735}" dt="2019-08-25T04:44:19.949" v="1037" actId="20577"/>
        <pc:sldMkLst>
          <pc:docMk/>
          <pc:sldMk cId="3002568572" sldId="303"/>
        </pc:sldMkLst>
        <pc:spChg chg="mod">
          <ac:chgData name="William Hui (IEG)" userId="S::kyhui@cuhk.edu.hk::07728535-8fdc-4325-b24f-20cc4d58a3a3" providerId="AD" clId="Web-{6E952E77-5D9C-1598-4161-D2DC2631A735}" dt="2019-08-25T04:44:19.949" v="1037" actId="20577"/>
          <ac:spMkLst>
            <pc:docMk/>
            <pc:sldMk cId="3002568572" sldId="303"/>
            <ac:spMk id="37891" creationId="{00000000-0000-0000-0000-000000000000}"/>
          </ac:spMkLst>
        </pc:spChg>
      </pc:sldChg>
      <pc:sldChg chg="modSp">
        <pc:chgData name="William Hui (IEG)" userId="S::kyhui@cuhk.edu.hk::07728535-8fdc-4325-b24f-20cc4d58a3a3" providerId="AD" clId="Web-{6E952E77-5D9C-1598-4161-D2DC2631A735}" dt="2019-08-25T04:44:20.730" v="1038" actId="20577"/>
        <pc:sldMkLst>
          <pc:docMk/>
          <pc:sldMk cId="968428340" sldId="304"/>
        </pc:sldMkLst>
        <pc:spChg chg="mod">
          <ac:chgData name="William Hui (IEG)" userId="S::kyhui@cuhk.edu.hk::07728535-8fdc-4325-b24f-20cc4d58a3a3" providerId="AD" clId="Web-{6E952E77-5D9C-1598-4161-D2DC2631A735}" dt="2019-08-25T04:44:20.730" v="1038" actId="20577"/>
          <ac:spMkLst>
            <pc:docMk/>
            <pc:sldMk cId="968428340" sldId="304"/>
            <ac:spMk id="50179" creationId="{00000000-0000-0000-0000-000000000000}"/>
          </ac:spMkLst>
        </pc:spChg>
      </pc:sldChg>
      <pc:sldChg chg="modSp">
        <pc:chgData name="William Hui (IEG)" userId="S::kyhui@cuhk.edu.hk::07728535-8fdc-4325-b24f-20cc4d58a3a3" providerId="AD" clId="Web-{6E952E77-5D9C-1598-4161-D2DC2631A735}" dt="2019-08-25T04:44:24.840" v="1041" actId="20577"/>
        <pc:sldMkLst>
          <pc:docMk/>
          <pc:sldMk cId="1853803826" sldId="305"/>
        </pc:sldMkLst>
        <pc:spChg chg="mod">
          <ac:chgData name="William Hui (IEG)" userId="S::kyhui@cuhk.edu.hk::07728535-8fdc-4325-b24f-20cc4d58a3a3" providerId="AD" clId="Web-{6E952E77-5D9C-1598-4161-D2DC2631A735}" dt="2019-08-25T04:44:24.840" v="1041" actId="20577"/>
          <ac:spMkLst>
            <pc:docMk/>
            <pc:sldMk cId="1853803826" sldId="305"/>
            <ac:spMk id="51203" creationId="{00000000-0000-0000-0000-000000000000}"/>
          </ac:spMkLst>
        </pc:spChg>
      </pc:sldChg>
      <pc:sldChg chg="modSp">
        <pc:chgData name="William Hui (IEG)" userId="S::kyhui@cuhk.edu.hk::07728535-8fdc-4325-b24f-20cc4d58a3a3" providerId="AD" clId="Web-{6E952E77-5D9C-1598-4161-D2DC2631A735}" dt="2019-08-25T04:44:27.324" v="1042" actId="20577"/>
        <pc:sldMkLst>
          <pc:docMk/>
          <pc:sldMk cId="2123121090" sldId="306"/>
        </pc:sldMkLst>
        <pc:spChg chg="mod">
          <ac:chgData name="William Hui (IEG)" userId="S::kyhui@cuhk.edu.hk::07728535-8fdc-4325-b24f-20cc4d58a3a3" providerId="AD" clId="Web-{6E952E77-5D9C-1598-4161-D2DC2631A735}" dt="2019-08-25T04:44:27.324" v="1042" actId="20577"/>
          <ac:spMkLst>
            <pc:docMk/>
            <pc:sldMk cId="2123121090" sldId="306"/>
            <ac:spMk id="9" creationId="{00000000-0000-0000-0000-000000000000}"/>
          </ac:spMkLst>
        </pc:spChg>
      </pc:sldChg>
      <pc:sldChg chg="modSp">
        <pc:chgData name="William Hui (IEG)" userId="S::kyhui@cuhk.edu.hk::07728535-8fdc-4325-b24f-20cc4d58a3a3" providerId="AD" clId="Web-{6E952E77-5D9C-1598-4161-D2DC2631A735}" dt="2019-08-25T04:09:41.166" v="12" actId="20577"/>
        <pc:sldMkLst>
          <pc:docMk/>
          <pc:sldMk cId="2986658161" sldId="338"/>
        </pc:sldMkLst>
        <pc:spChg chg="mod">
          <ac:chgData name="William Hui (IEG)" userId="S::kyhui@cuhk.edu.hk::07728535-8fdc-4325-b24f-20cc4d58a3a3" providerId="AD" clId="Web-{6E952E77-5D9C-1598-4161-D2DC2631A735}" dt="2019-08-25T04:09:41.166" v="12" actId="20577"/>
          <ac:spMkLst>
            <pc:docMk/>
            <pc:sldMk cId="2986658161" sldId="338"/>
            <ac:spMk id="7" creationId="{00000000-0000-0000-0000-000000000000}"/>
          </ac:spMkLst>
        </pc:spChg>
      </pc:sldChg>
      <pc:sldChg chg="modSp">
        <pc:chgData name="William Hui (IEG)" userId="S::kyhui@cuhk.edu.hk::07728535-8fdc-4325-b24f-20cc4d58a3a3" providerId="AD" clId="Web-{6E952E77-5D9C-1598-4161-D2DC2631A735}" dt="2019-08-25T04:09:51.183" v="13" actId="20577"/>
        <pc:sldMkLst>
          <pc:docMk/>
          <pc:sldMk cId="3310407791" sldId="339"/>
        </pc:sldMkLst>
        <pc:spChg chg="mod">
          <ac:chgData name="William Hui (IEG)" userId="S::kyhui@cuhk.edu.hk::07728535-8fdc-4325-b24f-20cc4d58a3a3" providerId="AD" clId="Web-{6E952E77-5D9C-1598-4161-D2DC2631A735}" dt="2019-08-25T04:09:51.183" v="13" actId="20577"/>
          <ac:spMkLst>
            <pc:docMk/>
            <pc:sldMk cId="3310407791" sldId="339"/>
            <ac:spMk id="7" creationId="{00000000-0000-0000-0000-000000000000}"/>
          </ac:spMkLst>
        </pc:spChg>
      </pc:sldChg>
      <pc:sldChg chg="modSp">
        <pc:chgData name="William Hui (IEG)" userId="S::kyhui@cuhk.edu.hk::07728535-8fdc-4325-b24f-20cc4d58a3a3" providerId="AD" clId="Web-{6E952E77-5D9C-1598-4161-D2DC2631A735}" dt="2019-08-25T07:20:37.690" v="3739"/>
        <pc:sldMkLst>
          <pc:docMk/>
          <pc:sldMk cId="1864794358" sldId="340"/>
        </pc:sldMkLst>
        <pc:spChg chg="mod">
          <ac:chgData name="William Hui (IEG)" userId="S::kyhui@cuhk.edu.hk::07728535-8fdc-4325-b24f-20cc4d58a3a3" providerId="AD" clId="Web-{6E952E77-5D9C-1598-4161-D2DC2631A735}" dt="2019-08-25T07:20:37.690" v="3739"/>
          <ac:spMkLst>
            <pc:docMk/>
            <pc:sldMk cId="1864794358" sldId="340"/>
            <ac:spMk id="3" creationId="{781A1227-EA9D-40CB-A747-D7F444742A4C}"/>
          </ac:spMkLst>
        </pc:spChg>
        <pc:spChg chg="mod">
          <ac:chgData name="William Hui (IEG)" userId="S::kyhui@cuhk.edu.hk::07728535-8fdc-4325-b24f-20cc4d58a3a3" providerId="AD" clId="Web-{6E952E77-5D9C-1598-4161-D2DC2631A735}" dt="2019-08-25T04:10:00.964" v="14" actId="20577"/>
          <ac:spMkLst>
            <pc:docMk/>
            <pc:sldMk cId="1864794358" sldId="340"/>
            <ac:spMk id="7" creationId="{00000000-0000-0000-0000-000000000000}"/>
          </ac:spMkLst>
        </pc:spChg>
      </pc:sldChg>
      <pc:sldChg chg="modSp">
        <pc:chgData name="William Hui (IEG)" userId="S::kyhui@cuhk.edu.hk::07728535-8fdc-4325-b24f-20cc4d58a3a3" providerId="AD" clId="Web-{6E952E77-5D9C-1598-4161-D2DC2631A735}" dt="2019-08-25T07:20:43.002" v="3742" actId="20577"/>
        <pc:sldMkLst>
          <pc:docMk/>
          <pc:sldMk cId="2531711953" sldId="341"/>
        </pc:sldMkLst>
        <pc:spChg chg="mod">
          <ac:chgData name="William Hui (IEG)" userId="S::kyhui@cuhk.edu.hk::07728535-8fdc-4325-b24f-20cc4d58a3a3" providerId="AD" clId="Web-{6E952E77-5D9C-1598-4161-D2DC2631A735}" dt="2019-08-25T07:20:43.002" v="3742" actId="20577"/>
          <ac:spMkLst>
            <pc:docMk/>
            <pc:sldMk cId="2531711953" sldId="341"/>
            <ac:spMk id="3" creationId="{781A1227-EA9D-40CB-A747-D7F444742A4C}"/>
          </ac:spMkLst>
        </pc:spChg>
        <pc:spChg chg="mod">
          <ac:chgData name="William Hui (IEG)" userId="S::kyhui@cuhk.edu.hk::07728535-8fdc-4325-b24f-20cc4d58a3a3" providerId="AD" clId="Web-{6E952E77-5D9C-1598-4161-D2DC2631A735}" dt="2019-08-25T04:10:06.203" v="15" actId="20577"/>
          <ac:spMkLst>
            <pc:docMk/>
            <pc:sldMk cId="2531711953" sldId="341"/>
            <ac:spMk id="7" creationId="{00000000-0000-0000-0000-000000000000}"/>
          </ac:spMkLst>
        </pc:spChg>
      </pc:sldChg>
      <pc:sldChg chg="addSp modSp">
        <pc:chgData name="William Hui (IEG)" userId="S::kyhui@cuhk.edu.hk::07728535-8fdc-4325-b24f-20cc4d58a3a3" providerId="AD" clId="Web-{6E952E77-5D9C-1598-4161-D2DC2631A735}" dt="2019-08-25T07:20:56.831" v="3750" actId="20577"/>
        <pc:sldMkLst>
          <pc:docMk/>
          <pc:sldMk cId="2069753761" sldId="342"/>
        </pc:sldMkLst>
        <pc:spChg chg="mod">
          <ac:chgData name="William Hui (IEG)" userId="S::kyhui@cuhk.edu.hk::07728535-8fdc-4325-b24f-20cc4d58a3a3" providerId="AD" clId="Web-{6E952E77-5D9C-1598-4161-D2DC2631A735}" dt="2019-08-25T07:20:50.643" v="3746" actId="20577"/>
          <ac:spMkLst>
            <pc:docMk/>
            <pc:sldMk cId="2069753761" sldId="342"/>
            <ac:spMk id="3" creationId="{781A1227-EA9D-40CB-A747-D7F444742A4C}"/>
          </ac:spMkLst>
        </pc:spChg>
        <pc:spChg chg="mod">
          <ac:chgData name="William Hui (IEG)" userId="S::kyhui@cuhk.edu.hk::07728535-8fdc-4325-b24f-20cc4d58a3a3" providerId="AD" clId="Web-{6E952E77-5D9C-1598-4161-D2DC2631A735}" dt="2019-08-25T04:10:09.449" v="16" actId="20577"/>
          <ac:spMkLst>
            <pc:docMk/>
            <pc:sldMk cId="2069753761" sldId="342"/>
            <ac:spMk id="7" creationId="{00000000-0000-0000-0000-000000000000}"/>
          </ac:spMkLst>
        </pc:spChg>
        <pc:spChg chg="add mod">
          <ac:chgData name="William Hui (IEG)" userId="S::kyhui@cuhk.edu.hk::07728535-8fdc-4325-b24f-20cc4d58a3a3" providerId="AD" clId="Web-{6E952E77-5D9C-1598-4161-D2DC2631A735}" dt="2019-08-25T07:20:56.831" v="3750" actId="20577"/>
          <ac:spMkLst>
            <pc:docMk/>
            <pc:sldMk cId="2069753761" sldId="342"/>
            <ac:spMk id="8" creationId="{52A7C9D8-4266-4C34-B427-000CF76CEA7F}"/>
          </ac:spMkLst>
        </pc:spChg>
        <pc:spChg chg="mod">
          <ac:chgData name="William Hui (IEG)" userId="S::kyhui@cuhk.edu.hk::07728535-8fdc-4325-b24f-20cc4d58a3a3" providerId="AD" clId="Web-{6E952E77-5D9C-1598-4161-D2DC2631A735}" dt="2019-08-25T04:21:51.926" v="69" actId="20577"/>
          <ac:spMkLst>
            <pc:docMk/>
            <pc:sldMk cId="2069753761" sldId="342"/>
            <ac:spMk id="15363" creationId="{00000000-0000-0000-0000-000000000000}"/>
          </ac:spMkLst>
        </pc:spChg>
      </pc:sldChg>
      <pc:sldChg chg="modSp">
        <pc:chgData name="William Hui (IEG)" userId="S::kyhui@cuhk.edu.hk::07728535-8fdc-4325-b24f-20cc4d58a3a3" providerId="AD" clId="Web-{6E952E77-5D9C-1598-4161-D2DC2631A735}" dt="2019-08-25T07:21:01.909" v="3754" actId="20577"/>
        <pc:sldMkLst>
          <pc:docMk/>
          <pc:sldMk cId="3613418614" sldId="346"/>
        </pc:sldMkLst>
        <pc:spChg chg="mod">
          <ac:chgData name="William Hui (IEG)" userId="S::kyhui@cuhk.edu.hk::07728535-8fdc-4325-b24f-20cc4d58a3a3" providerId="AD" clId="Web-{6E952E77-5D9C-1598-4161-D2DC2631A735}" dt="2019-08-25T07:21:01.909" v="3754" actId="20577"/>
          <ac:spMkLst>
            <pc:docMk/>
            <pc:sldMk cId="3613418614" sldId="346"/>
            <ac:spMk id="3" creationId="{781A1227-EA9D-40CB-A747-D7F444742A4C}"/>
          </ac:spMkLst>
        </pc:spChg>
        <pc:spChg chg="mod">
          <ac:chgData name="William Hui (IEG)" userId="S::kyhui@cuhk.edu.hk::07728535-8fdc-4325-b24f-20cc4d58a3a3" providerId="AD" clId="Web-{6E952E77-5D9C-1598-4161-D2DC2631A735}" dt="2019-08-25T04:10:14.106" v="17" actId="20577"/>
          <ac:spMkLst>
            <pc:docMk/>
            <pc:sldMk cId="3613418614" sldId="346"/>
            <ac:spMk id="7" creationId="{00000000-0000-0000-0000-000000000000}"/>
          </ac:spMkLst>
        </pc:spChg>
      </pc:sldChg>
      <pc:sldChg chg="modSp">
        <pc:chgData name="William Hui (IEG)" userId="S::kyhui@cuhk.edu.hk::07728535-8fdc-4325-b24f-20cc4d58a3a3" providerId="AD" clId="Web-{6E952E77-5D9C-1598-4161-D2DC2631A735}" dt="2019-08-25T12:06:02.103" v="5345" actId="20577"/>
        <pc:sldMkLst>
          <pc:docMk/>
          <pc:sldMk cId="537847125" sldId="347"/>
        </pc:sldMkLst>
        <pc:spChg chg="mod">
          <ac:chgData name="William Hui (IEG)" userId="S::kyhui@cuhk.edu.hk::07728535-8fdc-4325-b24f-20cc4d58a3a3" providerId="AD" clId="Web-{6E952E77-5D9C-1598-4161-D2DC2631A735}" dt="2019-08-25T12:06:02.103" v="5345" actId="20577"/>
          <ac:spMkLst>
            <pc:docMk/>
            <pc:sldMk cId="537847125" sldId="347"/>
            <ac:spMk id="3" creationId="{FD5F46FE-CFAA-4B19-BF1B-829DDBFCC27F}"/>
          </ac:spMkLst>
        </pc:spChg>
      </pc:sldChg>
      <pc:sldChg chg="modSp new ord">
        <pc:chgData name="William Hui (IEG)" userId="S::kyhui@cuhk.edu.hk::07728535-8fdc-4325-b24f-20cc4d58a3a3" providerId="AD" clId="Web-{6E952E77-5D9C-1598-4161-D2DC2631A735}" dt="2019-08-25T12:16:31.607" v="5706"/>
        <pc:sldMkLst>
          <pc:docMk/>
          <pc:sldMk cId="1741792711" sldId="348"/>
        </pc:sldMkLst>
        <pc:spChg chg="mod">
          <ac:chgData name="William Hui (IEG)" userId="S::kyhui@cuhk.edu.hk::07728535-8fdc-4325-b24f-20cc4d58a3a3" providerId="AD" clId="Web-{6E952E77-5D9C-1598-4161-D2DC2631A735}" dt="2019-08-25T06:41:48.643" v="2311" actId="20577"/>
          <ac:spMkLst>
            <pc:docMk/>
            <pc:sldMk cId="1741792711" sldId="348"/>
            <ac:spMk id="2" creationId="{BFDAF3EF-C427-4AFC-9052-13B0780E31EA}"/>
          </ac:spMkLst>
        </pc:spChg>
        <pc:spChg chg="mod">
          <ac:chgData name="William Hui (IEG)" userId="S::kyhui@cuhk.edu.hk::07728535-8fdc-4325-b24f-20cc4d58a3a3" providerId="AD" clId="Web-{6E952E77-5D9C-1598-4161-D2DC2631A735}" dt="2019-08-25T07:03:57.752" v="3233" actId="20577"/>
          <ac:spMkLst>
            <pc:docMk/>
            <pc:sldMk cId="1741792711" sldId="348"/>
            <ac:spMk id="3" creationId="{5FA80D33-EA38-4F98-90C9-539CCEC16FA9}"/>
          </ac:spMkLst>
        </pc:spChg>
      </pc:sldChg>
      <pc:sldChg chg="addSp modSp new">
        <pc:chgData name="William Hui (IEG)" userId="S::kyhui@cuhk.edu.hk::07728535-8fdc-4325-b24f-20cc4d58a3a3" providerId="AD" clId="Web-{6E952E77-5D9C-1598-4161-D2DC2631A735}" dt="2019-08-25T12:14:25.669" v="5644" actId="20577"/>
        <pc:sldMkLst>
          <pc:docMk/>
          <pc:sldMk cId="2665989882" sldId="349"/>
        </pc:sldMkLst>
        <pc:spChg chg="mod">
          <ac:chgData name="William Hui (IEG)" userId="S::kyhui@cuhk.edu.hk::07728535-8fdc-4325-b24f-20cc4d58a3a3" providerId="AD" clId="Web-{6E952E77-5D9C-1598-4161-D2DC2631A735}" dt="2019-08-25T12:14:25.669" v="5644" actId="20577"/>
          <ac:spMkLst>
            <pc:docMk/>
            <pc:sldMk cId="2665989882" sldId="349"/>
            <ac:spMk id="2" creationId="{B6C8D31D-CA97-4F54-83C2-40737A7F217F}"/>
          </ac:spMkLst>
        </pc:spChg>
        <pc:spChg chg="mod">
          <ac:chgData name="William Hui (IEG)" userId="S::kyhui@cuhk.edu.hk::07728535-8fdc-4325-b24f-20cc4d58a3a3" providerId="AD" clId="Web-{6E952E77-5D9C-1598-4161-D2DC2631A735}" dt="2019-08-25T06:53:00.316" v="2472" actId="20577"/>
          <ac:spMkLst>
            <pc:docMk/>
            <pc:sldMk cId="2665989882" sldId="349"/>
            <ac:spMk id="3" creationId="{170B18FD-3D6E-4171-A803-D98AB25FD49F}"/>
          </ac:spMkLst>
        </pc:spChg>
        <pc:spChg chg="add mod">
          <ac:chgData name="William Hui (IEG)" userId="S::kyhui@cuhk.edu.hk::07728535-8fdc-4325-b24f-20cc4d58a3a3" providerId="AD" clId="Web-{6E952E77-5D9C-1598-4161-D2DC2631A735}" dt="2019-08-25T04:45:41.375" v="1056" actId="20577"/>
          <ac:spMkLst>
            <pc:docMk/>
            <pc:sldMk cId="2665989882" sldId="349"/>
            <ac:spMk id="6" creationId="{B8E9E4F9-EE45-4133-8C01-440886AA781E}"/>
          </ac:spMkLst>
        </pc:spChg>
        <pc:spChg chg="add mod">
          <ac:chgData name="William Hui (IEG)" userId="S::kyhui@cuhk.edu.hk::07728535-8fdc-4325-b24f-20cc4d58a3a3" providerId="AD" clId="Web-{6E952E77-5D9C-1598-4161-D2DC2631A735}" dt="2019-08-25T04:33:38.978" v="649" actId="1076"/>
          <ac:spMkLst>
            <pc:docMk/>
            <pc:sldMk cId="2665989882" sldId="349"/>
            <ac:spMk id="8" creationId="{B7DA5606-BBBB-44FB-B9F5-15D8B5FC682E}"/>
          </ac:spMkLst>
        </pc:spChg>
        <pc:spChg chg="add mod">
          <ac:chgData name="William Hui (IEG)" userId="S::kyhui@cuhk.edu.hk::07728535-8fdc-4325-b24f-20cc4d58a3a3" providerId="AD" clId="Web-{6E952E77-5D9C-1598-4161-D2DC2631A735}" dt="2019-08-25T11:48:43.204" v="4453" actId="20577"/>
          <ac:spMkLst>
            <pc:docMk/>
            <pc:sldMk cId="2665989882" sldId="349"/>
            <ac:spMk id="10" creationId="{741CBC6C-A7E1-4BFC-8A32-95CCF6649582}"/>
          </ac:spMkLst>
        </pc:spChg>
      </pc:sldChg>
      <pc:sldChg chg="addSp delSp modSp add replId">
        <pc:chgData name="William Hui (IEG)" userId="S::kyhui@cuhk.edu.hk::07728535-8fdc-4325-b24f-20cc4d58a3a3" providerId="AD" clId="Web-{6E952E77-5D9C-1598-4161-D2DC2631A735}" dt="2019-08-25T12:14:33.106" v="5647" actId="20577"/>
        <pc:sldMkLst>
          <pc:docMk/>
          <pc:sldMk cId="311679337" sldId="350"/>
        </pc:sldMkLst>
        <pc:spChg chg="mod">
          <ac:chgData name="William Hui (IEG)" userId="S::kyhui@cuhk.edu.hk::07728535-8fdc-4325-b24f-20cc4d58a3a3" providerId="AD" clId="Web-{6E952E77-5D9C-1598-4161-D2DC2631A735}" dt="2019-08-25T12:14:33.106" v="5647" actId="20577"/>
          <ac:spMkLst>
            <pc:docMk/>
            <pc:sldMk cId="311679337" sldId="350"/>
            <ac:spMk id="2" creationId="{B6C8D31D-CA97-4F54-83C2-40737A7F217F}"/>
          </ac:spMkLst>
        </pc:spChg>
        <pc:spChg chg="del">
          <ac:chgData name="William Hui (IEG)" userId="S::kyhui@cuhk.edu.hk::07728535-8fdc-4325-b24f-20cc4d58a3a3" providerId="AD" clId="Web-{6E952E77-5D9C-1598-4161-D2DC2631A735}" dt="2019-08-25T04:46:37.003" v="1063"/>
          <ac:spMkLst>
            <pc:docMk/>
            <pc:sldMk cId="311679337" sldId="350"/>
            <ac:spMk id="3" creationId="{170B18FD-3D6E-4171-A803-D98AB25FD49F}"/>
          </ac:spMkLst>
        </pc:spChg>
        <pc:spChg chg="add mod">
          <ac:chgData name="William Hui (IEG)" userId="S::kyhui@cuhk.edu.hk::07728535-8fdc-4325-b24f-20cc4d58a3a3" providerId="AD" clId="Web-{6E952E77-5D9C-1598-4161-D2DC2631A735}" dt="2019-08-25T04:41:12.939" v="977" actId="1076"/>
          <ac:spMkLst>
            <pc:docMk/>
            <pc:sldMk cId="311679337" sldId="350"/>
            <ac:spMk id="5" creationId="{8F4A75F4-6BDD-4EEF-8983-0B3FD0C641B0}"/>
          </ac:spMkLst>
        </pc:spChg>
        <pc:spChg chg="mod">
          <ac:chgData name="William Hui (IEG)" userId="S::kyhui@cuhk.edu.hk::07728535-8fdc-4325-b24f-20cc4d58a3a3" providerId="AD" clId="Web-{6E952E77-5D9C-1598-4161-D2DC2631A735}" dt="2019-08-25T04:45:56.610" v="1058" actId="20577"/>
          <ac:spMkLst>
            <pc:docMk/>
            <pc:sldMk cId="311679337" sldId="350"/>
            <ac:spMk id="6" creationId="{B8E9E4F9-EE45-4133-8C01-440886AA781E}"/>
          </ac:spMkLst>
        </pc:spChg>
        <pc:spChg chg="add mod">
          <ac:chgData name="William Hui (IEG)" userId="S::kyhui@cuhk.edu.hk::07728535-8fdc-4325-b24f-20cc4d58a3a3" providerId="AD" clId="Web-{6E952E77-5D9C-1598-4161-D2DC2631A735}" dt="2019-08-25T04:42:30.287" v="990" actId="1076"/>
          <ac:spMkLst>
            <pc:docMk/>
            <pc:sldMk cId="311679337" sldId="350"/>
            <ac:spMk id="7" creationId="{D363E729-8696-4633-919D-943B7AFFA80E}"/>
          </ac:spMkLst>
        </pc:spChg>
        <pc:spChg chg="add">
          <ac:chgData name="William Hui (IEG)" userId="S::kyhui@cuhk.edu.hk::07728535-8fdc-4325-b24f-20cc4d58a3a3" providerId="AD" clId="Web-{6E952E77-5D9C-1598-4161-D2DC2631A735}" dt="2019-08-25T04:41:07.814" v="976"/>
          <ac:spMkLst>
            <pc:docMk/>
            <pc:sldMk cId="311679337" sldId="350"/>
            <ac:spMk id="9" creationId="{5CAE0824-D28A-4524-AFB3-DA34AAEABC9D}"/>
          </ac:spMkLst>
        </pc:spChg>
        <pc:spChg chg="mod">
          <ac:chgData name="William Hui (IEG)" userId="S::kyhui@cuhk.edu.hk::07728535-8fdc-4325-b24f-20cc4d58a3a3" providerId="AD" clId="Web-{6E952E77-5D9C-1598-4161-D2DC2631A735}" dt="2019-08-25T07:21:18.738" v="3762" actId="20577"/>
          <ac:spMkLst>
            <pc:docMk/>
            <pc:sldMk cId="311679337" sldId="350"/>
            <ac:spMk id="10" creationId="{741CBC6C-A7E1-4BFC-8A32-95CCF6649582}"/>
          </ac:spMkLst>
        </pc:spChg>
        <pc:spChg chg="add mod">
          <ac:chgData name="William Hui (IEG)" userId="S::kyhui@cuhk.edu.hk::07728535-8fdc-4325-b24f-20cc4d58a3a3" providerId="AD" clId="Web-{6E952E77-5D9C-1598-4161-D2DC2631A735}" dt="2019-08-25T04:42:43.475" v="1000" actId="1076"/>
          <ac:spMkLst>
            <pc:docMk/>
            <pc:sldMk cId="311679337" sldId="350"/>
            <ac:spMk id="11" creationId="{530166DD-BB4D-4F42-8E5A-1007A8D4954B}"/>
          </ac:spMkLst>
        </pc:spChg>
        <pc:spChg chg="add del mod">
          <ac:chgData name="William Hui (IEG)" userId="S::kyhui@cuhk.edu.hk::07728535-8fdc-4325-b24f-20cc4d58a3a3" providerId="AD" clId="Web-{6E952E77-5D9C-1598-4161-D2DC2631A735}" dt="2019-08-25T04:46:51.051" v="1065"/>
          <ac:spMkLst>
            <pc:docMk/>
            <pc:sldMk cId="311679337" sldId="350"/>
            <ac:spMk id="13" creationId="{69FC0F2D-0D89-4407-B111-EA64B918EB5E}"/>
          </ac:spMkLst>
        </pc:spChg>
      </pc:sldChg>
      <pc:sldChg chg="addSp delSp modSp new">
        <pc:chgData name="William Hui (IEG)" userId="S::kyhui@cuhk.edu.hk::07728535-8fdc-4325-b24f-20cc4d58a3a3" providerId="AD" clId="Web-{6E952E77-5D9C-1598-4161-D2DC2631A735}" dt="2019-08-25T12:14:42.575" v="5652" actId="20577"/>
        <pc:sldMkLst>
          <pc:docMk/>
          <pc:sldMk cId="3542512084" sldId="351"/>
        </pc:sldMkLst>
        <pc:spChg chg="mod">
          <ac:chgData name="William Hui (IEG)" userId="S::kyhui@cuhk.edu.hk::07728535-8fdc-4325-b24f-20cc4d58a3a3" providerId="AD" clId="Web-{6E952E77-5D9C-1598-4161-D2DC2631A735}" dt="2019-08-25T12:14:42.575" v="5652" actId="20577"/>
          <ac:spMkLst>
            <pc:docMk/>
            <pc:sldMk cId="3542512084" sldId="351"/>
            <ac:spMk id="2" creationId="{899854C8-3B0F-4114-8766-DDD1B2EF6C85}"/>
          </ac:spMkLst>
        </pc:spChg>
        <pc:spChg chg="del mod">
          <ac:chgData name="William Hui (IEG)" userId="S::kyhui@cuhk.edu.hk::07728535-8fdc-4325-b24f-20cc4d58a3a3" providerId="AD" clId="Web-{6E952E77-5D9C-1598-4161-D2DC2631A735}" dt="2019-08-25T04:53:49.542" v="1351"/>
          <ac:spMkLst>
            <pc:docMk/>
            <pc:sldMk cId="3542512084" sldId="351"/>
            <ac:spMk id="3" creationId="{BE340715-0ECD-4600-9EED-8057FE18125E}"/>
          </ac:spMkLst>
        </pc:spChg>
        <pc:spChg chg="add mod">
          <ac:chgData name="William Hui (IEG)" userId="S::kyhui@cuhk.edu.hk::07728535-8fdc-4325-b24f-20cc4d58a3a3" providerId="AD" clId="Web-{6E952E77-5D9C-1598-4161-D2DC2631A735}" dt="2019-08-25T05:01:15.549" v="1641" actId="20577"/>
          <ac:spMkLst>
            <pc:docMk/>
            <pc:sldMk cId="3542512084" sldId="351"/>
            <ac:spMk id="6" creationId="{3FD6119C-4B09-4150-A42C-9F3CBCEB69AD}"/>
          </ac:spMkLst>
        </pc:spChg>
        <pc:spChg chg="add mod">
          <ac:chgData name="William Hui (IEG)" userId="S::kyhui@cuhk.edu.hk::07728535-8fdc-4325-b24f-20cc4d58a3a3" providerId="AD" clId="Web-{6E952E77-5D9C-1598-4161-D2DC2631A735}" dt="2019-08-25T04:58:44.182" v="1532" actId="1076"/>
          <ac:spMkLst>
            <pc:docMk/>
            <pc:sldMk cId="3542512084" sldId="351"/>
            <ac:spMk id="8" creationId="{5FF0E13C-B701-42D5-BE31-84850460AF5A}"/>
          </ac:spMkLst>
        </pc:spChg>
        <pc:spChg chg="add mod">
          <ac:chgData name="William Hui (IEG)" userId="S::kyhui@cuhk.edu.hk::07728535-8fdc-4325-b24f-20cc4d58a3a3" providerId="AD" clId="Web-{6E952E77-5D9C-1598-4161-D2DC2631A735}" dt="2019-08-25T06:53:37.162" v="2552" actId="20577"/>
          <ac:spMkLst>
            <pc:docMk/>
            <pc:sldMk cId="3542512084" sldId="351"/>
            <ac:spMk id="10" creationId="{8B62695A-6855-4507-8C2D-741FCFFB219E}"/>
          </ac:spMkLst>
        </pc:spChg>
        <pc:spChg chg="add mod">
          <ac:chgData name="William Hui (IEG)" userId="S::kyhui@cuhk.edu.hk::07728535-8fdc-4325-b24f-20cc4d58a3a3" providerId="AD" clId="Web-{6E952E77-5D9C-1598-4161-D2DC2631A735}" dt="2019-08-25T07:21:28.567" v="3765" actId="20577"/>
          <ac:spMkLst>
            <pc:docMk/>
            <pc:sldMk cId="3542512084" sldId="351"/>
            <ac:spMk id="11" creationId="{BF864188-5C84-4A35-9F46-DA59E429E019}"/>
          </ac:spMkLst>
        </pc:spChg>
        <pc:spChg chg="add mod">
          <ac:chgData name="William Hui (IEG)" userId="S::kyhui@cuhk.edu.hk::07728535-8fdc-4325-b24f-20cc4d58a3a3" providerId="AD" clId="Web-{6E952E77-5D9C-1598-4161-D2DC2631A735}" dt="2019-08-25T05:02:06.896" v="1694" actId="20577"/>
          <ac:spMkLst>
            <pc:docMk/>
            <pc:sldMk cId="3542512084" sldId="351"/>
            <ac:spMk id="12" creationId="{A3841C1C-3ACE-43DA-AB09-52E54D47C879}"/>
          </ac:spMkLst>
        </pc:spChg>
      </pc:sldChg>
      <pc:sldChg chg="modSp new">
        <pc:chgData name="William Hui (IEG)" userId="S::kyhui@cuhk.edu.hk::07728535-8fdc-4325-b24f-20cc4d58a3a3" providerId="AD" clId="Web-{6E952E77-5D9C-1598-4161-D2DC2631A735}" dt="2019-08-25T12:14:51.294" v="5655" actId="20577"/>
        <pc:sldMkLst>
          <pc:docMk/>
          <pc:sldMk cId="3058054832" sldId="352"/>
        </pc:sldMkLst>
        <pc:spChg chg="mod">
          <ac:chgData name="William Hui (IEG)" userId="S::kyhui@cuhk.edu.hk::07728535-8fdc-4325-b24f-20cc4d58a3a3" providerId="AD" clId="Web-{6E952E77-5D9C-1598-4161-D2DC2631A735}" dt="2019-08-25T12:14:51.294" v="5655" actId="20577"/>
          <ac:spMkLst>
            <pc:docMk/>
            <pc:sldMk cId="3058054832" sldId="352"/>
            <ac:spMk id="2" creationId="{61B2C00B-BD65-4A6E-A5BB-3108D06B1E8E}"/>
          </ac:spMkLst>
        </pc:spChg>
        <pc:spChg chg="mod">
          <ac:chgData name="William Hui (IEG)" userId="S::kyhui@cuhk.edu.hk::07728535-8fdc-4325-b24f-20cc4d58a3a3" providerId="AD" clId="Web-{6E952E77-5D9C-1598-4161-D2DC2631A735}" dt="2019-08-25T05:31:23.100" v="2309" actId="20577"/>
          <ac:spMkLst>
            <pc:docMk/>
            <pc:sldMk cId="3058054832" sldId="352"/>
            <ac:spMk id="3" creationId="{37273841-E799-4B89-8DA5-F22B27963A3D}"/>
          </ac:spMkLst>
        </pc:spChg>
      </pc:sldChg>
      <pc:sldChg chg="addSp delSp modSp new">
        <pc:chgData name="William Hui (IEG)" userId="S::kyhui@cuhk.edu.hk::07728535-8fdc-4325-b24f-20cc4d58a3a3" providerId="AD" clId="Web-{6E952E77-5D9C-1598-4161-D2DC2631A735}" dt="2019-08-25T12:15:10.654" v="5666" actId="20577"/>
        <pc:sldMkLst>
          <pc:docMk/>
          <pc:sldMk cId="2598150674" sldId="353"/>
        </pc:sldMkLst>
        <pc:spChg chg="mod">
          <ac:chgData name="William Hui (IEG)" userId="S::kyhui@cuhk.edu.hk::07728535-8fdc-4325-b24f-20cc4d58a3a3" providerId="AD" clId="Web-{6E952E77-5D9C-1598-4161-D2DC2631A735}" dt="2019-08-25T12:15:10.654" v="5666" actId="20577"/>
          <ac:spMkLst>
            <pc:docMk/>
            <pc:sldMk cId="2598150674" sldId="353"/>
            <ac:spMk id="2" creationId="{56863906-0DCA-4BA4-8D06-72E8214D013C}"/>
          </ac:spMkLst>
        </pc:spChg>
        <pc:spChg chg="del mod">
          <ac:chgData name="William Hui (IEG)" userId="S::kyhui@cuhk.edu.hk::07728535-8fdc-4325-b24f-20cc4d58a3a3" providerId="AD" clId="Web-{6E952E77-5D9C-1598-4161-D2DC2631A735}" dt="2019-08-25T11:51:08.471" v="4608"/>
          <ac:spMkLst>
            <pc:docMk/>
            <pc:sldMk cId="2598150674" sldId="353"/>
            <ac:spMk id="3" creationId="{4B509615-5EE5-4478-BC19-1B5ECBF52B76}"/>
          </ac:spMkLst>
        </pc:spChg>
        <pc:spChg chg="add mod">
          <ac:chgData name="William Hui (IEG)" userId="S::kyhui@cuhk.edu.hk::07728535-8fdc-4325-b24f-20cc4d58a3a3" providerId="AD" clId="Web-{6E952E77-5D9C-1598-4161-D2DC2631A735}" dt="2019-08-25T11:53:54.753" v="4818" actId="20577"/>
          <ac:spMkLst>
            <pc:docMk/>
            <pc:sldMk cId="2598150674" sldId="353"/>
            <ac:spMk id="6" creationId="{01096F11-90F3-43DD-9C7D-B417CE60804C}"/>
          </ac:spMkLst>
        </pc:spChg>
        <pc:spChg chg="add del mod">
          <ac:chgData name="William Hui (IEG)" userId="S::kyhui@cuhk.edu.hk::07728535-8fdc-4325-b24f-20cc4d58a3a3" providerId="AD" clId="Web-{6E952E77-5D9C-1598-4161-D2DC2631A735}" dt="2019-08-25T11:51:14.549" v="4609"/>
          <ac:spMkLst>
            <pc:docMk/>
            <pc:sldMk cId="2598150674" sldId="353"/>
            <ac:spMk id="7" creationId="{AEA805AC-80A9-43C8-A5EE-F4131F358DF8}"/>
          </ac:spMkLst>
        </pc:spChg>
        <pc:spChg chg="add">
          <ac:chgData name="William Hui (IEG)" userId="S::kyhui@cuhk.edu.hk::07728535-8fdc-4325-b24f-20cc4d58a3a3" providerId="AD" clId="Web-{6E952E77-5D9C-1598-4161-D2DC2631A735}" dt="2019-08-25T07:08:49.718" v="3322"/>
          <ac:spMkLst>
            <pc:docMk/>
            <pc:sldMk cId="2598150674" sldId="353"/>
            <ac:spMk id="8" creationId="{9B42336B-B4E0-4895-91E3-BBF8141A6213}"/>
          </ac:spMkLst>
        </pc:spChg>
        <pc:spChg chg="add mod">
          <ac:chgData name="William Hui (IEG)" userId="S::kyhui@cuhk.edu.hk::07728535-8fdc-4325-b24f-20cc4d58a3a3" providerId="AD" clId="Web-{6E952E77-5D9C-1598-4161-D2DC2631A735}" dt="2019-08-25T12:08:58.479" v="5461" actId="20577"/>
          <ac:spMkLst>
            <pc:docMk/>
            <pc:sldMk cId="2598150674" sldId="353"/>
            <ac:spMk id="10" creationId="{282C1018-EDDA-46B1-9A5F-03AA33343AC0}"/>
          </ac:spMkLst>
        </pc:spChg>
        <pc:spChg chg="add del mod">
          <ac:chgData name="William Hui (IEG)" userId="S::kyhui@cuhk.edu.hk::07728535-8fdc-4325-b24f-20cc4d58a3a3" providerId="AD" clId="Web-{6E952E77-5D9C-1598-4161-D2DC2631A735}" dt="2019-08-25T11:51:15.784" v="4610"/>
          <ac:spMkLst>
            <pc:docMk/>
            <pc:sldMk cId="2598150674" sldId="353"/>
            <ac:spMk id="11" creationId="{9DEFA416-A0E3-4B55-A26F-22DA41F1C1A0}"/>
          </ac:spMkLst>
        </pc:spChg>
        <pc:spChg chg="add del mod">
          <ac:chgData name="William Hui (IEG)" userId="S::kyhui@cuhk.edu.hk::07728535-8fdc-4325-b24f-20cc4d58a3a3" providerId="AD" clId="Web-{6E952E77-5D9C-1598-4161-D2DC2631A735}" dt="2019-08-25T11:51:16.799" v="4611"/>
          <ac:spMkLst>
            <pc:docMk/>
            <pc:sldMk cId="2598150674" sldId="353"/>
            <ac:spMk id="12" creationId="{464B9D8F-9065-40B3-9252-24B882D3ECF7}"/>
          </ac:spMkLst>
        </pc:spChg>
        <pc:spChg chg="add del mod">
          <ac:chgData name="William Hui (IEG)" userId="S::kyhui@cuhk.edu.hk::07728535-8fdc-4325-b24f-20cc4d58a3a3" providerId="AD" clId="Web-{6E952E77-5D9C-1598-4161-D2DC2631A735}" dt="2019-08-25T11:51:19.549" v="4612"/>
          <ac:spMkLst>
            <pc:docMk/>
            <pc:sldMk cId="2598150674" sldId="353"/>
            <ac:spMk id="13" creationId="{80958113-B547-4C51-9535-52069E2D920E}"/>
          </ac:spMkLst>
        </pc:spChg>
      </pc:sldChg>
      <pc:sldChg chg="modSp new">
        <pc:chgData name="William Hui (IEG)" userId="S::kyhui@cuhk.edu.hk::07728535-8fdc-4325-b24f-20cc4d58a3a3" providerId="AD" clId="Web-{6E952E77-5D9C-1598-4161-D2DC2631A735}" dt="2019-08-25T07:04:34.473" v="3249" actId="20577"/>
        <pc:sldMkLst>
          <pc:docMk/>
          <pc:sldMk cId="3360042840" sldId="354"/>
        </pc:sldMkLst>
        <pc:spChg chg="mod">
          <ac:chgData name="William Hui (IEG)" userId="S::kyhui@cuhk.edu.hk::07728535-8fdc-4325-b24f-20cc4d58a3a3" providerId="AD" clId="Web-{6E952E77-5D9C-1598-4161-D2DC2631A735}" dt="2019-08-25T06:57:11.202" v="2749" actId="20577"/>
          <ac:spMkLst>
            <pc:docMk/>
            <pc:sldMk cId="3360042840" sldId="354"/>
            <ac:spMk id="2" creationId="{33047CDC-2E1A-4F13-9B02-1F7416C93ACE}"/>
          </ac:spMkLst>
        </pc:spChg>
        <pc:spChg chg="mod">
          <ac:chgData name="William Hui (IEG)" userId="S::kyhui@cuhk.edu.hk::07728535-8fdc-4325-b24f-20cc4d58a3a3" providerId="AD" clId="Web-{6E952E77-5D9C-1598-4161-D2DC2631A735}" dt="2019-08-25T07:04:34.473" v="3249" actId="20577"/>
          <ac:spMkLst>
            <pc:docMk/>
            <pc:sldMk cId="3360042840" sldId="354"/>
            <ac:spMk id="3" creationId="{C236244C-0D23-4143-9E90-7651F6CF2213}"/>
          </ac:spMkLst>
        </pc:spChg>
      </pc:sldChg>
      <pc:sldChg chg="modSp new">
        <pc:chgData name="William Hui (IEG)" userId="S::kyhui@cuhk.edu.hk::07728535-8fdc-4325-b24f-20cc4d58a3a3" providerId="AD" clId="Web-{6E952E77-5D9C-1598-4161-D2DC2631A735}" dt="2019-08-25T12:16:50.592" v="5708" actId="20577"/>
        <pc:sldMkLst>
          <pc:docMk/>
          <pc:sldMk cId="3241123535" sldId="355"/>
        </pc:sldMkLst>
        <pc:spChg chg="mod">
          <ac:chgData name="William Hui (IEG)" userId="S::kyhui@cuhk.edu.hk::07728535-8fdc-4325-b24f-20cc4d58a3a3" providerId="AD" clId="Web-{6E952E77-5D9C-1598-4161-D2DC2631A735}" dt="2019-08-25T07:40:11.850" v="4331" actId="20577"/>
          <ac:spMkLst>
            <pc:docMk/>
            <pc:sldMk cId="3241123535" sldId="355"/>
            <ac:spMk id="2" creationId="{E68146E6-20B0-49B2-B439-3805D730FFF8}"/>
          </ac:spMkLst>
        </pc:spChg>
        <pc:spChg chg="mod">
          <ac:chgData name="William Hui (IEG)" userId="S::kyhui@cuhk.edu.hk::07728535-8fdc-4325-b24f-20cc4d58a3a3" providerId="AD" clId="Web-{6E952E77-5D9C-1598-4161-D2DC2631A735}" dt="2019-08-25T12:16:50.592" v="5708" actId="20577"/>
          <ac:spMkLst>
            <pc:docMk/>
            <pc:sldMk cId="3241123535" sldId="355"/>
            <ac:spMk id="3" creationId="{F16DF918-8D5A-4A9E-BFC7-8649801DB046}"/>
          </ac:spMkLst>
        </pc:spChg>
      </pc:sldChg>
      <pc:sldChg chg="modSp add replId">
        <pc:chgData name="William Hui (IEG)" userId="S::kyhui@cuhk.edu.hk::07728535-8fdc-4325-b24f-20cc4d58a3a3" providerId="AD" clId="Web-{6E952E77-5D9C-1598-4161-D2DC2631A735}" dt="2019-08-25T07:08:20.092" v="3319" actId="20577"/>
        <pc:sldMkLst>
          <pc:docMk/>
          <pc:sldMk cId="3517283377" sldId="356"/>
        </pc:sldMkLst>
        <pc:spChg chg="mod">
          <ac:chgData name="William Hui (IEG)" userId="S::kyhui@cuhk.edu.hk::07728535-8fdc-4325-b24f-20cc4d58a3a3" providerId="AD" clId="Web-{6E952E77-5D9C-1598-4161-D2DC2631A735}" dt="2019-08-25T07:06:35.837" v="3292"/>
          <ac:spMkLst>
            <pc:docMk/>
            <pc:sldMk cId="3517283377" sldId="356"/>
            <ac:spMk id="8" creationId="{00000000-0000-0000-0000-000000000000}"/>
          </ac:spMkLst>
        </pc:spChg>
        <pc:spChg chg="mod">
          <ac:chgData name="William Hui (IEG)" userId="S::kyhui@cuhk.edu.hk::07728535-8fdc-4325-b24f-20cc4d58a3a3" providerId="AD" clId="Web-{6E952E77-5D9C-1598-4161-D2DC2631A735}" dt="2019-08-25T07:07:53.075" v="3306" actId="14100"/>
          <ac:spMkLst>
            <pc:docMk/>
            <pc:sldMk cId="3517283377" sldId="356"/>
            <ac:spMk id="9" creationId="{00000000-0000-0000-0000-000000000000}"/>
          </ac:spMkLst>
        </pc:spChg>
        <pc:spChg chg="mod">
          <ac:chgData name="William Hui (IEG)" userId="S::kyhui@cuhk.edu.hk::07728535-8fdc-4325-b24f-20cc4d58a3a3" providerId="AD" clId="Web-{6E952E77-5D9C-1598-4161-D2DC2631A735}" dt="2019-08-25T07:06:58.651" v="3296"/>
          <ac:spMkLst>
            <pc:docMk/>
            <pc:sldMk cId="3517283377" sldId="356"/>
            <ac:spMk id="10" creationId="{00000000-0000-0000-0000-000000000000}"/>
          </ac:spMkLst>
        </pc:spChg>
        <pc:spChg chg="mod">
          <ac:chgData name="William Hui (IEG)" userId="S::kyhui@cuhk.edu.hk::07728535-8fdc-4325-b24f-20cc4d58a3a3" providerId="AD" clId="Web-{6E952E77-5D9C-1598-4161-D2DC2631A735}" dt="2019-08-25T07:07:17.308" v="3300" actId="20577"/>
          <ac:spMkLst>
            <pc:docMk/>
            <pc:sldMk cId="3517283377" sldId="356"/>
            <ac:spMk id="11" creationId="{00000000-0000-0000-0000-000000000000}"/>
          </ac:spMkLst>
        </pc:spChg>
        <pc:spChg chg="mod">
          <ac:chgData name="William Hui (IEG)" userId="S::kyhui@cuhk.edu.hk::07728535-8fdc-4325-b24f-20cc4d58a3a3" providerId="AD" clId="Web-{6E952E77-5D9C-1598-4161-D2DC2631A735}" dt="2019-08-25T07:05:06.974" v="3272" actId="20577"/>
          <ac:spMkLst>
            <pc:docMk/>
            <pc:sldMk cId="3517283377" sldId="356"/>
            <ac:spMk id="12" creationId="{00000000-0000-0000-0000-000000000000}"/>
          </ac:spMkLst>
        </pc:spChg>
        <pc:spChg chg="mod">
          <ac:chgData name="William Hui (IEG)" userId="S::kyhui@cuhk.edu.hk::07728535-8fdc-4325-b24f-20cc4d58a3a3" providerId="AD" clId="Web-{6E952E77-5D9C-1598-4161-D2DC2631A735}" dt="2019-08-25T07:07:36.153" v="3303" actId="1076"/>
          <ac:spMkLst>
            <pc:docMk/>
            <pc:sldMk cId="3517283377" sldId="356"/>
            <ac:spMk id="13" creationId="{00000000-0000-0000-0000-000000000000}"/>
          </ac:spMkLst>
        </pc:spChg>
        <pc:spChg chg="mod">
          <ac:chgData name="William Hui (IEG)" userId="S::kyhui@cuhk.edu.hk::07728535-8fdc-4325-b24f-20cc4d58a3a3" providerId="AD" clId="Web-{6E952E77-5D9C-1598-4161-D2DC2631A735}" dt="2019-08-25T07:08:20.092" v="3319" actId="20577"/>
          <ac:spMkLst>
            <pc:docMk/>
            <pc:sldMk cId="3517283377" sldId="356"/>
            <ac:spMk id="15" creationId="{00000000-0000-0000-0000-000000000000}"/>
          </ac:spMkLst>
        </pc:spChg>
        <pc:spChg chg="mod">
          <ac:chgData name="William Hui (IEG)" userId="S::kyhui@cuhk.edu.hk::07728535-8fdc-4325-b24f-20cc4d58a3a3" providerId="AD" clId="Web-{6E952E77-5D9C-1598-4161-D2DC2631A735}" dt="2019-08-25T07:08:00.747" v="3307" actId="1076"/>
          <ac:spMkLst>
            <pc:docMk/>
            <pc:sldMk cId="3517283377" sldId="356"/>
            <ac:spMk id="492548" creationId="{00000000-0000-0000-0000-000000000000}"/>
          </ac:spMkLst>
        </pc:spChg>
      </pc:sldChg>
      <pc:sldChg chg="delSp modSp add ord replId">
        <pc:chgData name="William Hui (IEG)" userId="S::kyhui@cuhk.edu.hk::07728535-8fdc-4325-b24f-20cc4d58a3a3" providerId="AD" clId="Web-{6E952E77-5D9C-1598-4161-D2DC2631A735}" dt="2019-08-25T12:16:34.107" v="5707"/>
        <pc:sldMkLst>
          <pc:docMk/>
          <pc:sldMk cId="89801017" sldId="357"/>
        </pc:sldMkLst>
        <pc:spChg chg="mod">
          <ac:chgData name="William Hui (IEG)" userId="S::kyhui@cuhk.edu.hk::07728535-8fdc-4325-b24f-20cc4d58a3a3" providerId="AD" clId="Web-{6E952E77-5D9C-1598-4161-D2DC2631A735}" dt="2019-08-25T12:15:16.154" v="5669" actId="20577"/>
          <ac:spMkLst>
            <pc:docMk/>
            <pc:sldMk cId="89801017" sldId="357"/>
            <ac:spMk id="2" creationId="{56863906-0DCA-4BA4-8D06-72E8214D013C}"/>
          </ac:spMkLst>
        </pc:spChg>
        <pc:spChg chg="mod">
          <ac:chgData name="William Hui (IEG)" userId="S::kyhui@cuhk.edu.hk::07728535-8fdc-4325-b24f-20cc4d58a3a3" providerId="AD" clId="Web-{6E952E77-5D9C-1598-4161-D2DC2631A735}" dt="2019-08-25T12:15:32.310" v="5693" actId="20577"/>
          <ac:spMkLst>
            <pc:docMk/>
            <pc:sldMk cId="89801017" sldId="357"/>
            <ac:spMk id="3" creationId="{4B509615-5EE5-4478-BC19-1B5ECBF52B76}"/>
          </ac:spMkLst>
        </pc:spChg>
        <pc:spChg chg="del">
          <ac:chgData name="William Hui (IEG)" userId="S::kyhui@cuhk.edu.hk::07728535-8fdc-4325-b24f-20cc4d58a3a3" providerId="AD" clId="Web-{6E952E77-5D9C-1598-4161-D2DC2631A735}" dt="2019-08-25T07:22:54.961" v="3799"/>
          <ac:spMkLst>
            <pc:docMk/>
            <pc:sldMk cId="89801017" sldId="357"/>
            <ac:spMk id="6" creationId="{01096F11-90F3-43DD-9C7D-B417CE60804C}"/>
          </ac:spMkLst>
        </pc:spChg>
        <pc:spChg chg="del">
          <ac:chgData name="William Hui (IEG)" userId="S::kyhui@cuhk.edu.hk::07728535-8fdc-4325-b24f-20cc4d58a3a3" providerId="AD" clId="Web-{6E952E77-5D9C-1598-4161-D2DC2631A735}" dt="2019-08-25T07:22:54.180" v="3798"/>
          <ac:spMkLst>
            <pc:docMk/>
            <pc:sldMk cId="89801017" sldId="357"/>
            <ac:spMk id="8" creationId="{9B42336B-B4E0-4895-91E3-BBF8141A6213}"/>
          </ac:spMkLst>
        </pc:spChg>
        <pc:spChg chg="del mod">
          <ac:chgData name="William Hui (IEG)" userId="S::kyhui@cuhk.edu.hk::07728535-8fdc-4325-b24f-20cc4d58a3a3" providerId="AD" clId="Web-{6E952E77-5D9C-1598-4161-D2DC2631A735}" dt="2019-08-25T07:22:54.070" v="3797"/>
          <ac:spMkLst>
            <pc:docMk/>
            <pc:sldMk cId="89801017" sldId="357"/>
            <ac:spMk id="10" creationId="{282C1018-EDDA-46B1-9A5F-03AA33343AC0}"/>
          </ac:spMkLst>
        </pc:spChg>
        <pc:spChg chg="del">
          <ac:chgData name="William Hui (IEG)" userId="S::kyhui@cuhk.edu.hk::07728535-8fdc-4325-b24f-20cc4d58a3a3" providerId="AD" clId="Web-{6E952E77-5D9C-1598-4161-D2DC2631A735}" dt="2019-08-25T07:22:59.727" v="3800"/>
          <ac:spMkLst>
            <pc:docMk/>
            <pc:sldMk cId="89801017" sldId="357"/>
            <ac:spMk id="11" creationId="{9DEFA416-A0E3-4B55-A26F-22DA41F1C1A0}"/>
          </ac:spMkLst>
        </pc:spChg>
        <pc:spChg chg="del">
          <ac:chgData name="William Hui (IEG)" userId="S::kyhui@cuhk.edu.hk::07728535-8fdc-4325-b24f-20cc4d58a3a3" providerId="AD" clId="Web-{6E952E77-5D9C-1598-4161-D2DC2631A735}" dt="2019-08-25T07:23:03.212" v="3801"/>
          <ac:spMkLst>
            <pc:docMk/>
            <pc:sldMk cId="89801017" sldId="357"/>
            <ac:spMk id="12" creationId="{464B9D8F-9065-40B3-9252-24B882D3ECF7}"/>
          </ac:spMkLst>
        </pc:spChg>
        <pc:spChg chg="del">
          <ac:chgData name="William Hui (IEG)" userId="S::kyhui@cuhk.edu.hk::07728535-8fdc-4325-b24f-20cc4d58a3a3" providerId="AD" clId="Web-{6E952E77-5D9C-1598-4161-D2DC2631A735}" dt="2019-08-25T07:23:04.477" v="3802"/>
          <ac:spMkLst>
            <pc:docMk/>
            <pc:sldMk cId="89801017" sldId="357"/>
            <ac:spMk id="13" creationId="{80958113-B547-4C51-9535-52069E2D920E}"/>
          </ac:spMkLst>
        </pc:spChg>
      </pc:sldChg>
      <pc:sldChg chg="delSp modSp add ord replId">
        <pc:chgData name="William Hui (IEG)" userId="S::kyhui@cuhk.edu.hk::07728535-8fdc-4325-b24f-20cc4d58a3a3" providerId="AD" clId="Web-{6E952E77-5D9C-1598-4161-D2DC2631A735}" dt="2019-08-25T12:15:59.951" v="5696" actId="20577"/>
        <pc:sldMkLst>
          <pc:docMk/>
          <pc:sldMk cId="3464330936" sldId="358"/>
        </pc:sldMkLst>
        <pc:spChg chg="mod">
          <ac:chgData name="William Hui (IEG)" userId="S::kyhui@cuhk.edu.hk::07728535-8fdc-4325-b24f-20cc4d58a3a3" providerId="AD" clId="Web-{6E952E77-5D9C-1598-4161-D2DC2631A735}" dt="2019-08-25T12:15:59.951" v="5696" actId="20577"/>
          <ac:spMkLst>
            <pc:docMk/>
            <pc:sldMk cId="3464330936" sldId="358"/>
            <ac:spMk id="2" creationId="{56863906-0DCA-4BA4-8D06-72E8214D013C}"/>
          </ac:spMkLst>
        </pc:spChg>
        <pc:spChg chg="mod">
          <ac:chgData name="William Hui (IEG)" userId="S::kyhui@cuhk.edu.hk::07728535-8fdc-4325-b24f-20cc4d58a3a3" providerId="AD" clId="Web-{6E952E77-5D9C-1598-4161-D2DC2631A735}" dt="2019-08-25T07:34:13.866" v="3971" actId="20577"/>
          <ac:spMkLst>
            <pc:docMk/>
            <pc:sldMk cId="3464330936" sldId="358"/>
            <ac:spMk id="3" creationId="{4B509615-5EE5-4478-BC19-1B5ECBF52B76}"/>
          </ac:spMkLst>
        </pc:spChg>
        <pc:spChg chg="mod">
          <ac:chgData name="William Hui (IEG)" userId="S::kyhui@cuhk.edu.hk::07728535-8fdc-4325-b24f-20cc4d58a3a3" providerId="AD" clId="Web-{6E952E77-5D9C-1598-4161-D2DC2631A735}" dt="2019-08-25T07:33:58.615" v="3942" actId="20577"/>
          <ac:spMkLst>
            <pc:docMk/>
            <pc:sldMk cId="3464330936" sldId="358"/>
            <ac:spMk id="6" creationId="{01096F11-90F3-43DD-9C7D-B417CE60804C}"/>
          </ac:spMkLst>
        </pc:spChg>
        <pc:spChg chg="del">
          <ac:chgData name="William Hui (IEG)" userId="S::kyhui@cuhk.edu.hk::07728535-8fdc-4325-b24f-20cc4d58a3a3" providerId="AD" clId="Web-{6E952E77-5D9C-1598-4161-D2DC2631A735}" dt="2019-08-25T07:24:13.730" v="3886"/>
          <ac:spMkLst>
            <pc:docMk/>
            <pc:sldMk cId="3464330936" sldId="358"/>
            <ac:spMk id="10" creationId="{282C1018-EDDA-46B1-9A5F-03AA33343AC0}"/>
          </ac:spMkLst>
        </pc:spChg>
        <pc:spChg chg="del">
          <ac:chgData name="William Hui (IEG)" userId="S::kyhui@cuhk.edu.hk::07728535-8fdc-4325-b24f-20cc4d58a3a3" providerId="AD" clId="Web-{6E952E77-5D9C-1598-4161-D2DC2631A735}" dt="2019-08-25T07:24:14.871" v="3887"/>
          <ac:spMkLst>
            <pc:docMk/>
            <pc:sldMk cId="3464330936" sldId="358"/>
            <ac:spMk id="11" creationId="{9DEFA416-A0E3-4B55-A26F-22DA41F1C1A0}"/>
          </ac:spMkLst>
        </pc:spChg>
        <pc:spChg chg="del">
          <ac:chgData name="William Hui (IEG)" userId="S::kyhui@cuhk.edu.hk::07728535-8fdc-4325-b24f-20cc4d58a3a3" providerId="AD" clId="Web-{6E952E77-5D9C-1598-4161-D2DC2631A735}" dt="2019-08-25T07:24:18.715" v="3888"/>
          <ac:spMkLst>
            <pc:docMk/>
            <pc:sldMk cId="3464330936" sldId="358"/>
            <ac:spMk id="12" creationId="{464B9D8F-9065-40B3-9252-24B882D3ECF7}"/>
          </ac:spMkLst>
        </pc:spChg>
        <pc:spChg chg="del">
          <ac:chgData name="William Hui (IEG)" userId="S::kyhui@cuhk.edu.hk::07728535-8fdc-4325-b24f-20cc4d58a3a3" providerId="AD" clId="Web-{6E952E77-5D9C-1598-4161-D2DC2631A735}" dt="2019-08-25T07:24:18.809" v="3889"/>
          <ac:spMkLst>
            <pc:docMk/>
            <pc:sldMk cId="3464330936" sldId="358"/>
            <ac:spMk id="13" creationId="{80958113-B547-4C51-9535-52069E2D920E}"/>
          </ac:spMkLst>
        </pc:spChg>
      </pc:sldChg>
      <pc:sldChg chg="modSp add ord replId">
        <pc:chgData name="William Hui (IEG)" userId="S::kyhui@cuhk.edu.hk::07728535-8fdc-4325-b24f-20cc4d58a3a3" providerId="AD" clId="Web-{6E952E77-5D9C-1598-4161-D2DC2631A735}" dt="2019-08-25T12:16:07.170" v="5701" actId="20577"/>
        <pc:sldMkLst>
          <pc:docMk/>
          <pc:sldMk cId="3565846311" sldId="359"/>
        </pc:sldMkLst>
        <pc:spChg chg="mod">
          <ac:chgData name="William Hui (IEG)" userId="S::kyhui@cuhk.edu.hk::07728535-8fdc-4325-b24f-20cc4d58a3a3" providerId="AD" clId="Web-{6E952E77-5D9C-1598-4161-D2DC2631A735}" dt="2019-08-25T12:16:07.170" v="5701" actId="20577"/>
          <ac:spMkLst>
            <pc:docMk/>
            <pc:sldMk cId="3565846311" sldId="359"/>
            <ac:spMk id="2" creationId="{56863906-0DCA-4BA4-8D06-72E8214D013C}"/>
          </ac:spMkLst>
        </pc:spChg>
        <pc:spChg chg="mod">
          <ac:chgData name="William Hui (IEG)" userId="S::kyhui@cuhk.edu.hk::07728535-8fdc-4325-b24f-20cc4d58a3a3" providerId="AD" clId="Web-{6E952E77-5D9C-1598-4161-D2DC2631A735}" dt="2019-08-25T12:13:46.168" v="5629" actId="20577"/>
          <ac:spMkLst>
            <pc:docMk/>
            <pc:sldMk cId="3565846311" sldId="359"/>
            <ac:spMk id="3" creationId="{4B509615-5EE5-4478-BC19-1B5ECBF52B76}"/>
          </ac:spMkLst>
        </pc:spChg>
        <pc:spChg chg="mod">
          <ac:chgData name="William Hui (IEG)" userId="S::kyhui@cuhk.edu.hk::07728535-8fdc-4325-b24f-20cc4d58a3a3" providerId="AD" clId="Web-{6E952E77-5D9C-1598-4161-D2DC2631A735}" dt="2019-08-25T07:35:30.244" v="4033" actId="20577"/>
          <ac:spMkLst>
            <pc:docMk/>
            <pc:sldMk cId="3565846311" sldId="359"/>
            <ac:spMk id="6" creationId="{01096F11-90F3-43DD-9C7D-B417CE60804C}"/>
          </ac:spMkLst>
        </pc:spChg>
      </pc:sldChg>
      <pc:sldChg chg="delSp modSp add ord replId">
        <pc:chgData name="William Hui (IEG)" userId="S::kyhui@cuhk.edu.hk::07728535-8fdc-4325-b24f-20cc4d58a3a3" providerId="AD" clId="Web-{6E952E77-5D9C-1598-4161-D2DC2631A735}" dt="2019-08-25T12:15:00.700" v="5663" actId="20577"/>
        <pc:sldMkLst>
          <pc:docMk/>
          <pc:sldMk cId="618452833" sldId="360"/>
        </pc:sldMkLst>
        <pc:spChg chg="mod">
          <ac:chgData name="William Hui (IEG)" userId="S::kyhui@cuhk.edu.hk::07728535-8fdc-4325-b24f-20cc4d58a3a3" providerId="AD" clId="Web-{6E952E77-5D9C-1598-4161-D2DC2631A735}" dt="2019-08-25T12:15:00.700" v="5663" actId="20577"/>
          <ac:spMkLst>
            <pc:docMk/>
            <pc:sldMk cId="618452833" sldId="360"/>
            <ac:spMk id="2" creationId="{56863906-0DCA-4BA4-8D06-72E8214D013C}"/>
          </ac:spMkLst>
        </pc:spChg>
        <pc:spChg chg="mod">
          <ac:chgData name="William Hui (IEG)" userId="S::kyhui@cuhk.edu.hk::07728535-8fdc-4325-b24f-20cc4d58a3a3" providerId="AD" clId="Web-{6E952E77-5D9C-1598-4161-D2DC2631A735}" dt="2019-08-25T11:49:31.705" v="4467" actId="20577"/>
          <ac:spMkLst>
            <pc:docMk/>
            <pc:sldMk cId="618452833" sldId="360"/>
            <ac:spMk id="6" creationId="{01096F11-90F3-43DD-9C7D-B417CE60804C}"/>
          </ac:spMkLst>
        </pc:spChg>
        <pc:spChg chg="mod">
          <ac:chgData name="William Hui (IEG)" userId="S::kyhui@cuhk.edu.hk::07728535-8fdc-4325-b24f-20cc4d58a3a3" providerId="AD" clId="Web-{6E952E77-5D9C-1598-4161-D2DC2631A735}" dt="2019-08-25T12:02:28.398" v="5281" actId="20577"/>
          <ac:spMkLst>
            <pc:docMk/>
            <pc:sldMk cId="618452833" sldId="360"/>
            <ac:spMk id="10" creationId="{282C1018-EDDA-46B1-9A5F-03AA33343AC0}"/>
          </ac:spMkLst>
        </pc:spChg>
        <pc:spChg chg="del">
          <ac:chgData name="William Hui (IEG)" userId="S::kyhui@cuhk.edu.hk::07728535-8fdc-4325-b24f-20cc4d58a3a3" providerId="AD" clId="Web-{6E952E77-5D9C-1598-4161-D2DC2631A735}" dt="2019-08-25T11:49:13.204" v="4461"/>
          <ac:spMkLst>
            <pc:docMk/>
            <pc:sldMk cId="618452833" sldId="360"/>
            <ac:spMk id="11" creationId="{9DEFA416-A0E3-4B55-A26F-22DA41F1C1A0}"/>
          </ac:spMkLst>
        </pc:spChg>
        <pc:spChg chg="del">
          <ac:chgData name="William Hui (IEG)" userId="S::kyhui@cuhk.edu.hk::07728535-8fdc-4325-b24f-20cc4d58a3a3" providerId="AD" clId="Web-{6E952E77-5D9C-1598-4161-D2DC2631A735}" dt="2019-08-25T11:49:17.189" v="4462"/>
          <ac:spMkLst>
            <pc:docMk/>
            <pc:sldMk cId="618452833" sldId="360"/>
            <ac:spMk id="12" creationId="{464B9D8F-9065-40B3-9252-24B882D3ECF7}"/>
          </ac:spMkLst>
        </pc:spChg>
        <pc:spChg chg="del">
          <ac:chgData name="William Hui (IEG)" userId="S::kyhui@cuhk.edu.hk::07728535-8fdc-4325-b24f-20cc4d58a3a3" providerId="AD" clId="Web-{6E952E77-5D9C-1598-4161-D2DC2631A735}" dt="2019-08-25T11:49:17.642" v="4463"/>
          <ac:spMkLst>
            <pc:docMk/>
            <pc:sldMk cId="618452833" sldId="360"/>
            <ac:spMk id="13" creationId="{80958113-B547-4C51-9535-52069E2D920E}"/>
          </ac:spMkLst>
        </pc:spChg>
      </pc:sldChg>
      <pc:sldChg chg="modSp add replId">
        <pc:chgData name="William Hui (IEG)" userId="S::kyhui@cuhk.edu.hk::07728535-8fdc-4325-b24f-20cc4d58a3a3" providerId="AD" clId="Web-{6E952E77-5D9C-1598-4161-D2DC2631A735}" dt="2019-08-25T12:16:09.685" v="5703" actId="20577"/>
        <pc:sldMkLst>
          <pc:docMk/>
          <pc:sldMk cId="3260857522" sldId="361"/>
        </pc:sldMkLst>
        <pc:spChg chg="mod">
          <ac:chgData name="William Hui (IEG)" userId="S::kyhui@cuhk.edu.hk::07728535-8fdc-4325-b24f-20cc4d58a3a3" providerId="AD" clId="Web-{6E952E77-5D9C-1598-4161-D2DC2631A735}" dt="2019-08-25T12:16:09.685" v="5703" actId="20577"/>
          <ac:spMkLst>
            <pc:docMk/>
            <pc:sldMk cId="3260857522" sldId="361"/>
            <ac:spMk id="2" creationId="{56863906-0DCA-4BA4-8D06-72E8214D013C}"/>
          </ac:spMkLst>
        </pc:spChg>
        <pc:spChg chg="mod">
          <ac:chgData name="William Hui (IEG)" userId="S::kyhui@cuhk.edu.hk::07728535-8fdc-4325-b24f-20cc4d58a3a3" providerId="AD" clId="Web-{6E952E77-5D9C-1598-4161-D2DC2631A735}" dt="2019-08-25T12:14:03.637" v="5636" actId="20577"/>
          <ac:spMkLst>
            <pc:docMk/>
            <pc:sldMk cId="3260857522" sldId="361"/>
            <ac:spMk id="3" creationId="{4B509615-5EE5-4478-BC19-1B5ECBF52B76}"/>
          </ac:spMkLst>
        </pc:spChg>
        <pc:spChg chg="mod">
          <ac:chgData name="William Hui (IEG)" userId="S::kyhui@cuhk.edu.hk::07728535-8fdc-4325-b24f-20cc4d58a3a3" providerId="AD" clId="Web-{6E952E77-5D9C-1598-4161-D2DC2631A735}" dt="2019-08-25T12:13:38.028" v="5628" actId="20577"/>
          <ac:spMkLst>
            <pc:docMk/>
            <pc:sldMk cId="3260857522" sldId="361"/>
            <ac:spMk id="6" creationId="{01096F11-90F3-43DD-9C7D-B417CE6080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F39E7D-0933-49A8-85E9-DAA850E73190}" type="datetimeFigureOut">
              <a:rPr lang="en-US" smtClean="0"/>
              <a:pPr/>
              <a:t>2019-10-02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6993CB-FC2D-4E9E-AEBC-5A9FE389B43C}" type="slidenum">
              <a:rPr lang="en-US" smtClean="0"/>
              <a:pPr/>
              <a:t>‹#›</a:t>
            </a:fld>
            <a:endParaRPr lang="en-US"/>
          </a:p>
        </p:txBody>
      </p:sp>
    </p:spTree>
    <p:extLst>
      <p:ext uri="{BB962C8B-B14F-4D97-AF65-F5344CB8AC3E}">
        <p14:creationId xmlns:p14="http://schemas.microsoft.com/office/powerpoint/2010/main" val="3946985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C9B9A-975C-46BF-9E10-71766046399C}" type="datetimeFigureOut">
              <a:rPr lang="en-US" smtClean="0"/>
              <a:pPr/>
              <a:t>2019-10-02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68DB09-4D6E-4772-BB61-FE91E715B1E5}" type="slidenum">
              <a:rPr lang="en-US" smtClean="0"/>
              <a:pPr/>
              <a:t>‹#›</a:t>
            </a:fld>
            <a:endParaRPr lang="en-US"/>
          </a:p>
        </p:txBody>
      </p:sp>
    </p:spTree>
    <p:extLst>
      <p:ext uri="{BB962C8B-B14F-4D97-AF65-F5344CB8AC3E}">
        <p14:creationId xmlns:p14="http://schemas.microsoft.com/office/powerpoint/2010/main" val="273249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3FBA3-FF73-4CAF-9AEF-8B4BE8F96046}" type="slidenum">
              <a:rPr lang="zh-TW" altLang="en-US"/>
              <a:pPr/>
              <a:t>5</a:t>
            </a:fld>
            <a:endParaRPr lang="en-US" altLang="zh-TW"/>
          </a:p>
        </p:txBody>
      </p:sp>
      <p:sp>
        <p:nvSpPr>
          <p:cNvPr id="684034" name="Rectangle 2"/>
          <p:cNvSpPr>
            <a:spLocks noGrp="1" noRot="1" noChangeAspect="1" noChangeArrowheads="1" noTextEdit="1"/>
          </p:cNvSpPr>
          <p:nvPr>
            <p:ph type="sldImg"/>
          </p:nvPr>
        </p:nvSpPr>
        <p:spPr>
          <a:ln/>
        </p:spPr>
      </p:sp>
      <p:sp>
        <p:nvSpPr>
          <p:cNvPr id="68403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cs typeface="Times New Roman" pitchFamily="18" charset="0"/>
              </a:defRPr>
            </a:lvl1pPr>
            <a:lvl2pPr marL="734778" indent="-282607">
              <a:defRPr b="1">
                <a:solidFill>
                  <a:schemeClr val="tx1"/>
                </a:solidFill>
                <a:latin typeface="Arial" charset="0"/>
                <a:cs typeface="Times New Roman" pitchFamily="18" charset="0"/>
              </a:defRPr>
            </a:lvl2pPr>
            <a:lvl3pPr marL="1130427" indent="-226085">
              <a:defRPr b="1">
                <a:solidFill>
                  <a:schemeClr val="tx1"/>
                </a:solidFill>
                <a:latin typeface="Arial" charset="0"/>
                <a:cs typeface="Times New Roman" pitchFamily="18" charset="0"/>
              </a:defRPr>
            </a:lvl3pPr>
            <a:lvl4pPr marL="1582598" indent="-226085">
              <a:defRPr b="1">
                <a:solidFill>
                  <a:schemeClr val="tx1"/>
                </a:solidFill>
                <a:latin typeface="Arial" charset="0"/>
                <a:cs typeface="Times New Roman" pitchFamily="18" charset="0"/>
              </a:defRPr>
            </a:lvl4pPr>
            <a:lvl5pPr marL="2034769" indent="-226085">
              <a:defRPr b="1">
                <a:solidFill>
                  <a:schemeClr val="tx1"/>
                </a:solidFill>
                <a:latin typeface="Arial" charset="0"/>
                <a:cs typeface="Times New Roman" pitchFamily="18" charset="0"/>
              </a:defRPr>
            </a:lvl5pPr>
            <a:lvl6pPr marL="2486939" indent="-226085" eaLnBrk="0" fontAlgn="base" hangingPunct="0">
              <a:spcBef>
                <a:spcPct val="0"/>
              </a:spcBef>
              <a:spcAft>
                <a:spcPct val="0"/>
              </a:spcAft>
              <a:defRPr b="1">
                <a:solidFill>
                  <a:schemeClr val="tx1"/>
                </a:solidFill>
                <a:latin typeface="Arial" charset="0"/>
                <a:cs typeface="Times New Roman" pitchFamily="18" charset="0"/>
              </a:defRPr>
            </a:lvl6pPr>
            <a:lvl7pPr marL="2939110" indent="-226085" eaLnBrk="0" fontAlgn="base" hangingPunct="0">
              <a:spcBef>
                <a:spcPct val="0"/>
              </a:spcBef>
              <a:spcAft>
                <a:spcPct val="0"/>
              </a:spcAft>
              <a:defRPr b="1">
                <a:solidFill>
                  <a:schemeClr val="tx1"/>
                </a:solidFill>
                <a:latin typeface="Arial" charset="0"/>
                <a:cs typeface="Times New Roman" pitchFamily="18" charset="0"/>
              </a:defRPr>
            </a:lvl7pPr>
            <a:lvl8pPr marL="3391281" indent="-226085" eaLnBrk="0" fontAlgn="base" hangingPunct="0">
              <a:spcBef>
                <a:spcPct val="0"/>
              </a:spcBef>
              <a:spcAft>
                <a:spcPct val="0"/>
              </a:spcAft>
              <a:defRPr b="1">
                <a:solidFill>
                  <a:schemeClr val="tx1"/>
                </a:solidFill>
                <a:latin typeface="Arial" charset="0"/>
                <a:cs typeface="Times New Roman" pitchFamily="18" charset="0"/>
              </a:defRPr>
            </a:lvl8pPr>
            <a:lvl9pPr marL="3843452" indent="-226085" eaLnBrk="0" fontAlgn="base" hangingPunct="0">
              <a:spcBef>
                <a:spcPct val="0"/>
              </a:spcBef>
              <a:spcAft>
                <a:spcPct val="0"/>
              </a:spcAft>
              <a:defRPr b="1">
                <a:solidFill>
                  <a:schemeClr val="tx1"/>
                </a:solidFill>
                <a:latin typeface="Arial" charset="0"/>
                <a:cs typeface="Times New Roman" pitchFamily="18" charset="0"/>
              </a:defRPr>
            </a:lvl9pPr>
          </a:lstStyle>
          <a:p>
            <a:fld id="{14447140-45CC-42D7-A240-4054ADD38017}" type="slidenum">
              <a:rPr lang="zh-TW" altLang="en-US" b="0" smtClean="0">
                <a:latin typeface="Arial" panose="020B0604020202020204" pitchFamily="34" charset="0"/>
              </a:rPr>
              <a:pPr/>
              <a:t>39</a:t>
            </a:fld>
            <a:endParaRPr lang="en-US" altLang="zh-TW" b="0" dirty="0">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TW" sz="1400" dirty="0"/>
              <a:t>When a program runs into an infinite loop:</a:t>
            </a:r>
          </a:p>
          <a:p>
            <a:pPr lvl="1" eaLnBrk="1" hangingPunct="1"/>
            <a:r>
              <a:rPr lang="en-US" altLang="zh-TW" sz="1400" dirty="0"/>
              <a:t>	The program may stop responding to user input</a:t>
            </a:r>
          </a:p>
          <a:p>
            <a:pPr lvl="1" eaLnBrk="1" hangingPunct="1"/>
            <a:r>
              <a:rPr lang="en-US" altLang="zh-TW" sz="1400" dirty="0"/>
              <a:t>	The program may exhaust the system resources (memory space, disk space, CPU cycles) and cause the system to slow down dramatically.</a:t>
            </a:r>
          </a:p>
          <a:p>
            <a:pPr lvl="1" eaLnBrk="1" hangingPunct="1"/>
            <a:endParaRPr lang="en-US" altLang="zh-TW" sz="1400" dirty="0"/>
          </a:p>
          <a:p>
            <a:pPr eaLnBrk="1" hangingPunct="1"/>
            <a:endParaRPr lang="zh-TW"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2A0C27-9874-4A2B-82B4-36D1DE995B6F}"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338" y="76200"/>
            <a:ext cx="8229600" cy="8382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70338" y="1066800"/>
            <a:ext cx="8932985"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2A0C27-9874-4A2B-82B4-36D1DE995B6F}"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338" y="76200"/>
            <a:ext cx="8229600" cy="838200"/>
          </a:xfrm>
        </p:spPr>
        <p:txBody>
          <a:bodyPr/>
          <a:lstStyle>
            <a:lvl1pPr algn="l">
              <a:defRPr/>
            </a:lvl1pPr>
          </a:lstStyle>
          <a:p>
            <a:r>
              <a:rPr lang="en-US"/>
              <a:t>Click to edit Master title style</a:t>
            </a:r>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2A0C27-9874-4A2B-82B4-36D1DE995B6F}"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2CB658C-C1A7-450C-89D2-DFF02B4821E9}" type="datetime1">
              <a:rPr lang="zh-TW" altLang="en-US"/>
              <a:pPr/>
              <a:t>2019/10/2</a:t>
            </a:fld>
            <a:endParaRPr lang="en-US" altLang="zh-TW"/>
          </a:p>
        </p:txBody>
      </p:sp>
      <p:sp>
        <p:nvSpPr>
          <p:cNvPr id="3" name="Footer Placeholder 2"/>
          <p:cNvSpPr>
            <a:spLocks noGrp="1"/>
          </p:cNvSpPr>
          <p:nvPr>
            <p:ph type="ftr" sz="quarter" idx="11"/>
          </p:nvPr>
        </p:nvSpPr>
        <p:spPr/>
        <p:txBody>
          <a:bodyPr/>
          <a:lstStyle>
            <a:lvl1pPr>
              <a:defRPr/>
            </a:lvl1pPr>
          </a:lstStyle>
          <a:p>
            <a:endParaRPr lang="en-US" altLang="zh-TW"/>
          </a:p>
        </p:txBody>
      </p:sp>
      <p:sp>
        <p:nvSpPr>
          <p:cNvPr id="4" name="Slide Number Placeholder 3"/>
          <p:cNvSpPr>
            <a:spLocks noGrp="1"/>
          </p:cNvSpPr>
          <p:nvPr>
            <p:ph type="sldNum" sz="quarter" idx="12"/>
          </p:nvPr>
        </p:nvSpPr>
        <p:spPr/>
        <p:txBody>
          <a:bodyPr/>
          <a:lstStyle>
            <a:lvl1pPr>
              <a:defRPr/>
            </a:lvl1pPr>
          </a:lstStyle>
          <a:p>
            <a:fld id="{23F02A09-46C3-4B27-B4E1-E80642C8317F}" type="slidenum">
              <a:rPr lang="zh-TW" altLang="en-US"/>
              <a:pPr/>
              <a:t>‹#›</a:t>
            </a:fld>
            <a:endParaRPr lang="en-US" altLang="zh-TW"/>
          </a:p>
        </p:txBody>
      </p:sp>
    </p:spTree>
    <p:extLst>
      <p:ext uri="{BB962C8B-B14F-4D97-AF65-F5344CB8AC3E}">
        <p14:creationId xmlns:p14="http://schemas.microsoft.com/office/powerpoint/2010/main" val="2525190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9906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248400"/>
            <a:ext cx="9144000" cy="6096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A0C27-9874-4A2B-82B4-36D1DE995B6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7"/>
            <a:ext cx="8382000" cy="3279773"/>
          </a:xfrm>
        </p:spPr>
        <p:txBody>
          <a:bodyPr anchor="t" anchorCtr="0">
            <a:normAutofit/>
          </a:bodyPr>
          <a:lstStyle/>
          <a:p>
            <a:r>
              <a:rPr lang="en-US" dirty="0"/>
              <a:t/>
            </a:r>
            <a:br>
              <a:rPr lang="en-US" dirty="0"/>
            </a:br>
            <a:r>
              <a:rPr lang="en-US" b="1" dirty="0"/>
              <a:t>Looping (I)</a:t>
            </a:r>
          </a:p>
        </p:txBody>
      </p:sp>
    </p:spTree>
    <p:extLst>
      <p:ext uri="{BB962C8B-B14F-4D97-AF65-F5344CB8AC3E}">
        <p14:creationId xmlns:p14="http://schemas.microsoft.com/office/powerpoint/2010/main" val="19710175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10</a:t>
            </a:fld>
            <a:endParaRPr lang="en-US" altLang="zh-TW"/>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endParaRPr lang="en-US" sz="2000" b="0" dirty="0">
              <a:latin typeface="Consolas"/>
              <a:ea typeface="新細明體" pitchFamily="18" charset="-120"/>
              <a:cs typeface="Arial"/>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highlight>
                  <a:srgbClr val="FFFF00"/>
                </a:highlight>
                <a:latin typeface="Consolas"/>
                <a:ea typeface="新細明體"/>
                <a:cs typeface="Consolas" panose="020B0609020204030204" pitchFamily="49" charset="0"/>
              </a:rPr>
              <a:t>while (</a:t>
            </a:r>
            <a:r>
              <a:rPr lang="en-US" altLang="zh-TW" sz="2000" dirty="0" err="1">
                <a:highlight>
                  <a:srgbClr val="FFFF00"/>
                </a:highlight>
                <a:latin typeface="Consolas"/>
                <a:ea typeface="新細明體"/>
                <a:cs typeface="Consolas" panose="020B0609020204030204" pitchFamily="49" charset="0"/>
              </a:rPr>
              <a:t>i</a:t>
            </a:r>
            <a:r>
              <a:rPr lang="en-US" altLang="zh-TW" sz="2000" dirty="0">
                <a:highlight>
                  <a:srgbClr val="FFFF00"/>
                </a:highlight>
                <a:latin typeface="Consolas"/>
                <a:ea typeface="新細明體"/>
                <a:cs typeface="Consolas" panose="020B0609020204030204" pitchFamily="49" charset="0"/>
              </a:rPr>
              <a:t> &lt;= 3</a:t>
            </a:r>
            <a:r>
              <a:rPr lang="en-US" altLang="zh-TW" sz="2000" b="0" dirty="0">
                <a:highlight>
                  <a:srgbClr val="FFFF00"/>
                </a:highlight>
                <a:latin typeface="Consolas"/>
                <a:ea typeface="新細明體"/>
                <a:cs typeface="Consolas" panose="020B0609020204030204" pitchFamily="49" charset="0"/>
              </a:rPr>
              <a:t>) </a:t>
            </a:r>
            <a:r>
              <a:rPr lang="en-US" altLang="zh-TW" sz="2000" dirty="0">
                <a:highlight>
                  <a:srgbClr val="FFFF00"/>
                </a:highlight>
                <a:latin typeface="Consolas"/>
                <a:ea typeface="新細明體"/>
                <a:cs typeface="Consolas" panose="020B0609020204030204" pitchFamily="49" charset="0"/>
              </a:rPr>
              <a:t>{</a:t>
            </a:r>
            <a:endParaRPr lang="en-US" altLang="zh-TW" sz="2000" dirty="0">
              <a:highlight>
                <a:srgbClr val="FFFF00"/>
              </a:highlight>
              <a:latin typeface="Consolas" panose="020B0609020204030204" pitchFamily="49" charset="0"/>
              <a:ea typeface="新細明體" pitchFamily="18" charset="-120"/>
              <a:cs typeface="Consolas" panose="020B0609020204030204" pitchFamily="49" charset="0"/>
            </a:endParaRPr>
          </a:p>
          <a:p>
            <a:pPr>
              <a:lnSpc>
                <a:spcPct val="110000"/>
              </a:lnSpc>
            </a:pPr>
            <a:endParaRPr lang="en-US" altLang="zh-TW" sz="2000" b="0" dirty="0">
              <a:latin typeface="Consolas"/>
              <a:ea typeface="新細明體"/>
              <a:cs typeface="Consolas" panose="020B0609020204030204" pitchFamily="49" charset="0"/>
            </a:endParaRPr>
          </a:p>
          <a:p>
            <a:pPr>
              <a:lnSpc>
                <a:spcPct val="110000"/>
              </a:lnSpc>
            </a:pPr>
            <a:endParaRPr lang="en-US" altLang="zh-TW" sz="2000" b="0" dirty="0">
              <a:latin typeface="Consolas"/>
              <a:ea typeface="新細明體"/>
              <a:cs typeface="Consolas" panose="020B0609020204030204" pitchFamily="49" charset="0"/>
            </a:endParaRPr>
          </a:p>
          <a:p>
            <a:pPr>
              <a:lnSpc>
                <a:spcPct val="110000"/>
              </a:lnSpc>
            </a:pPr>
            <a:r>
              <a:rPr lang="en-US" altLang="zh-TW" sz="2000" dirty="0">
                <a:highlight>
                  <a:srgbClr val="FFFF00"/>
                </a:highlight>
                <a:latin typeface="Consolas"/>
                <a:ea typeface="新細明體"/>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2</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3</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4</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ea typeface="+mj-lt"/>
                <a:cs typeface="+mj-lt"/>
              </a:rPr>
              <a:t>Rewriting Example #1</a:t>
            </a:r>
            <a:endParaRPr lang="en-US" sz="4000" dirty="0"/>
          </a:p>
        </p:txBody>
      </p:sp>
      <p:sp>
        <p:nvSpPr>
          <p:cNvPr id="3" name="TextBox 2">
            <a:extLst>
              <a:ext uri="{FF2B5EF4-FFF2-40B4-BE49-F238E27FC236}">
                <a16:creationId xmlns:a16="http://schemas.microsoft.com/office/drawing/2014/main" id="{781A1227-EA9D-40CB-A747-D7F444742A4C}"/>
              </a:ext>
            </a:extLst>
          </p:cNvPr>
          <p:cNvSpPr txBox="1"/>
          <p:nvPr/>
        </p:nvSpPr>
        <p:spPr>
          <a:xfrm>
            <a:off x="4204111" y="1712468"/>
            <a:ext cx="4025489" cy="4431983"/>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Let's create the loop and the </a:t>
            </a:r>
            <a:r>
              <a:rPr lang="en-US" sz="2400" i="1" u="sng" dirty="0">
                <a:solidFill>
                  <a:schemeClr val="accent3"/>
                </a:solidFill>
              </a:rPr>
              <a:t>loop condition</a:t>
            </a:r>
            <a:r>
              <a:rPr lang="en-US" sz="2400" dirty="0">
                <a:solidFill>
                  <a:schemeClr val="accent3"/>
                </a:solidFill>
              </a:rPr>
              <a:t>.</a:t>
            </a:r>
          </a:p>
          <a:p>
            <a:endParaRPr lang="en-US" dirty="0">
              <a:solidFill>
                <a:schemeClr val="accent3"/>
              </a:solidFill>
              <a:cs typeface="Calibri"/>
            </a:endParaRPr>
          </a:p>
          <a:p>
            <a:r>
              <a:rPr lang="en-US" sz="2400" dirty="0">
                <a:solidFill>
                  <a:schemeClr val="accent3"/>
                </a:solidFill>
                <a:cs typeface="Calibri"/>
              </a:rPr>
              <a:t>We said we want to end when </a:t>
            </a:r>
            <a:r>
              <a:rPr lang="en-US" sz="2400" b="1" dirty="0" err="1">
                <a:solidFill>
                  <a:schemeClr val="accent3"/>
                </a:solidFill>
                <a:latin typeface="Consolas" panose="020B0609020204030204" pitchFamily="49" charset="0"/>
                <a:cs typeface="Consolas" panose="020B0609020204030204" pitchFamily="49" charset="0"/>
              </a:rPr>
              <a:t>i</a:t>
            </a:r>
            <a:r>
              <a:rPr lang="en-US" sz="2400" b="1" dirty="0">
                <a:solidFill>
                  <a:schemeClr val="accent3"/>
                </a:solidFill>
                <a:latin typeface="Consolas" panose="020B0609020204030204" pitchFamily="49" charset="0"/>
                <a:cs typeface="Consolas" panose="020B0609020204030204" pitchFamily="49" charset="0"/>
              </a:rPr>
              <a:t> == 3</a:t>
            </a:r>
            <a:r>
              <a:rPr lang="en-US" sz="2400" dirty="0">
                <a:solidFill>
                  <a:schemeClr val="accent3"/>
                </a:solidFill>
                <a:cs typeface="Calibri"/>
              </a:rPr>
              <a:t>,</a:t>
            </a:r>
          </a:p>
          <a:p>
            <a:r>
              <a:rPr lang="en-US" sz="2400" dirty="0">
                <a:solidFill>
                  <a:schemeClr val="accent3"/>
                </a:solidFill>
                <a:cs typeface="Calibri"/>
              </a:rPr>
              <a:t>so we should </a:t>
            </a:r>
            <a:r>
              <a:rPr lang="en-US" sz="2400" u="sng" dirty="0">
                <a:solidFill>
                  <a:schemeClr val="accent3"/>
                </a:solidFill>
                <a:cs typeface="Calibri"/>
              </a:rPr>
              <a:t>loop as long as </a:t>
            </a:r>
            <a:r>
              <a:rPr lang="en-US" sz="2400" b="1" u="sng" dirty="0" err="1">
                <a:solidFill>
                  <a:schemeClr val="accent3"/>
                </a:solidFill>
                <a:latin typeface="Consolas" panose="020B0609020204030204" pitchFamily="49" charset="0"/>
                <a:cs typeface="Consolas" panose="020B0609020204030204" pitchFamily="49" charset="0"/>
              </a:rPr>
              <a:t>i</a:t>
            </a:r>
            <a:r>
              <a:rPr lang="en-US" sz="2400" u="sng" dirty="0">
                <a:solidFill>
                  <a:schemeClr val="accent3"/>
                </a:solidFill>
                <a:cs typeface="Calibri"/>
              </a:rPr>
              <a:t> is less than or equal to </a:t>
            </a:r>
            <a:r>
              <a:rPr lang="en-US" sz="2400" b="1" u="sng" dirty="0">
                <a:solidFill>
                  <a:schemeClr val="accent3"/>
                </a:solidFill>
                <a:latin typeface="Consolas" panose="020B0609020204030204" pitchFamily="49" charset="0"/>
                <a:cs typeface="Consolas" panose="020B0609020204030204" pitchFamily="49" charset="0"/>
              </a:rPr>
              <a:t>3</a:t>
            </a:r>
            <a:r>
              <a:rPr lang="en-US" sz="2400" dirty="0">
                <a:solidFill>
                  <a:schemeClr val="accent3"/>
                </a:solidFill>
                <a:cs typeface="Calibri"/>
              </a:rPr>
              <a:t>.</a:t>
            </a:r>
          </a:p>
          <a:p>
            <a:endParaRPr lang="en-US" sz="2400" dirty="0">
              <a:solidFill>
                <a:schemeClr val="accent3"/>
              </a:solidFill>
              <a:cs typeface="Calibri"/>
            </a:endParaRPr>
          </a:p>
          <a:p>
            <a:r>
              <a:rPr lang="en-US" sz="2400" dirty="0">
                <a:solidFill>
                  <a:schemeClr val="accent3"/>
                </a:solidFill>
                <a:cs typeface="Calibri"/>
              </a:rPr>
              <a:t>Notice how we have used the braces </a:t>
            </a:r>
            <a:r>
              <a:rPr lang="en-US" sz="2400" dirty="0">
                <a:solidFill>
                  <a:schemeClr val="accent3"/>
                </a:solidFill>
                <a:latin typeface="Consolas" panose="020B0609020204030204" pitchFamily="49" charset="0"/>
                <a:cs typeface="Calibri"/>
              </a:rPr>
              <a:t>{}</a:t>
            </a:r>
            <a:r>
              <a:rPr lang="en-US" sz="2400" dirty="0">
                <a:solidFill>
                  <a:schemeClr val="accent3"/>
                </a:solidFill>
                <a:cs typeface="Calibri"/>
              </a:rPr>
              <a:t> to mark the loop body first, which is currently empty.</a:t>
            </a:r>
          </a:p>
        </p:txBody>
      </p:sp>
    </p:spTree>
    <p:extLst>
      <p:ext uri="{BB962C8B-B14F-4D97-AF65-F5344CB8AC3E}">
        <p14:creationId xmlns:p14="http://schemas.microsoft.com/office/powerpoint/2010/main" val="253171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11</a:t>
            </a:fld>
            <a:endParaRPr lang="en-US" altLang="zh-TW"/>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2</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3</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4</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ea typeface="+mj-lt"/>
                <a:cs typeface="+mj-lt"/>
              </a:rPr>
              <a:t>Rewriting Example #1</a:t>
            </a:r>
            <a:endParaRPr lang="en-US" sz="4000" dirty="0"/>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endParaRPr lang="en-US" sz="2000" b="0" dirty="0">
              <a:latin typeface="Consolas"/>
              <a:ea typeface="新細明體" pitchFamily="18" charset="-120"/>
              <a:cs typeface="Arial"/>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highlight>
                  <a:srgbClr val="FFFF00"/>
                </a:highlight>
                <a:latin typeface="Consolas"/>
                <a:ea typeface="新細明體"/>
                <a:cs typeface="Consolas" panose="020B0609020204030204" pitchFamily="49" charset="0"/>
              </a:rPr>
              <a:t>scanf</a:t>
            </a:r>
            <a:r>
              <a:rPr lang="en-US" altLang="zh-TW" sz="2000" b="0" dirty="0">
                <a:highlight>
                  <a:srgbClr val="FFFF00"/>
                </a:highlight>
                <a:latin typeface="Consolas"/>
                <a:ea typeface="新細明體"/>
                <a:cs typeface="Consolas" panose="020B0609020204030204" pitchFamily="49" charset="0"/>
              </a:rPr>
              <a:t>("%</a:t>
            </a:r>
            <a:r>
              <a:rPr lang="en-US" altLang="zh-TW" sz="2000" b="0" dirty="0" err="1">
                <a:highlight>
                  <a:srgbClr val="FFFF00"/>
                </a:highlight>
                <a:latin typeface="Consolas"/>
                <a:ea typeface="新細明體"/>
                <a:cs typeface="Consolas" panose="020B0609020204030204" pitchFamily="49" charset="0"/>
              </a:rPr>
              <a:t>d",&amp;list</a:t>
            </a:r>
            <a:r>
              <a:rPr lang="en-US" altLang="zh-TW" sz="2000" b="0" dirty="0">
                <a:highlight>
                  <a:srgbClr val="FFFF00"/>
                </a:highlight>
                <a:latin typeface="Consolas"/>
                <a:ea typeface="新細明體"/>
                <a:cs typeface="Consolas" panose="020B0609020204030204" pitchFamily="49" charset="0"/>
              </a:rPr>
              <a:t>[</a:t>
            </a:r>
            <a:r>
              <a:rPr lang="en-US" altLang="zh-TW" sz="2000" b="0" dirty="0" err="1">
                <a:highlight>
                  <a:srgbClr val="FFFF00"/>
                </a:highlight>
                <a:latin typeface="Consolas"/>
                <a:ea typeface="新細明體"/>
                <a:cs typeface="Consolas" panose="020B0609020204030204" pitchFamily="49" charset="0"/>
              </a:rPr>
              <a:t>i</a:t>
            </a:r>
            <a:r>
              <a:rPr lang="en-US" altLang="zh-TW" sz="2000" b="0" dirty="0">
                <a:highlight>
                  <a:srgbClr val="FFFF00"/>
                </a:highlight>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dirty="0" err="1">
                <a:highlight>
                  <a:srgbClr val="FFFF00"/>
                </a:highlight>
                <a:latin typeface="Consolas"/>
                <a:ea typeface="新細明體"/>
                <a:cs typeface="Consolas" panose="020B0609020204030204" pitchFamily="49" charset="0"/>
              </a:rPr>
              <a:t>i</a:t>
            </a:r>
            <a:r>
              <a:rPr lang="en-US" altLang="zh-TW" sz="2000" dirty="0">
                <a:highlight>
                  <a:srgbClr val="FFFF00"/>
                </a:highlight>
                <a:latin typeface="Consolas"/>
                <a:ea typeface="新細明體"/>
                <a:cs typeface="Consolas" panose="020B0609020204030204" pitchFamily="49" charset="0"/>
              </a:rPr>
              <a:t>++</a:t>
            </a:r>
            <a:r>
              <a:rPr lang="en-US" altLang="zh-TW" sz="2000" b="0" dirty="0">
                <a:highlight>
                  <a:srgbClr val="FFFF00"/>
                </a:highlight>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sz="2000" b="0" dirty="0">
                <a:solidFill>
                  <a:srgbClr val="000000"/>
                </a:solidFill>
                <a:highlight>
                  <a:srgbClr val="00FF00"/>
                </a:highlight>
                <a:latin typeface="Consolas"/>
                <a:ea typeface="新細明體"/>
                <a:cs typeface="Arial"/>
              </a:rPr>
              <a:t>printf(</a:t>
            </a:r>
            <a:r>
              <a:rPr lang="en-US" sz="2000" b="0" dirty="0">
                <a:solidFill>
                  <a:srgbClr val="3399FF"/>
                </a:solidFill>
                <a:highlight>
                  <a:srgbClr val="00FF00"/>
                </a:highlight>
                <a:latin typeface="Consolas"/>
                <a:ea typeface="新細明體"/>
                <a:cs typeface="Arial"/>
              </a:rPr>
              <a:t>"You have entered (in reverse): "</a:t>
            </a:r>
            <a:r>
              <a:rPr lang="en-US" sz="2000" b="0" dirty="0">
                <a:solidFill>
                  <a:srgbClr val="000000"/>
                </a:solidFill>
                <a:highlight>
                  <a:srgbClr val="00FF00"/>
                </a:highlight>
                <a:latin typeface="Consolas"/>
                <a:ea typeface="新細明體"/>
                <a:cs typeface="Arial"/>
              </a:rPr>
              <a:t>);</a:t>
            </a:r>
          </a:p>
          <a:p>
            <a:pPr>
              <a:lnSpc>
                <a:spcPct val="110000"/>
              </a:lnSpc>
            </a:pPr>
            <a:r>
              <a:rPr lang="en-US" sz="2000" b="0" dirty="0">
                <a:solidFill>
                  <a:srgbClr val="000000"/>
                </a:solidFill>
                <a:highlight>
                  <a:srgbClr val="00FF00"/>
                </a:highlight>
                <a:latin typeface="Consolas"/>
                <a:ea typeface="新細明體"/>
                <a:cs typeface="Arial"/>
              </a:rPr>
              <a:t>printf(</a:t>
            </a:r>
            <a:r>
              <a:rPr lang="en-US" sz="2000" b="0" dirty="0">
                <a:solidFill>
                  <a:srgbClr val="3399FF"/>
                </a:solidFill>
                <a:highlight>
                  <a:srgbClr val="00FF00"/>
                </a:highlight>
                <a:latin typeface="Consolas"/>
                <a:ea typeface="新細明體"/>
                <a:cs typeface="Arial"/>
              </a:rPr>
              <a:t>"%d %d %d %d\n"</a:t>
            </a:r>
            <a:r>
              <a:rPr lang="en-US" sz="2000" b="0" dirty="0">
                <a:solidFill>
                  <a:srgbClr val="000000"/>
                </a:solidFill>
                <a:highlight>
                  <a:srgbClr val="00FF00"/>
                </a:highlight>
                <a:latin typeface="Consolas"/>
                <a:ea typeface="新細明體"/>
                <a:cs typeface="Arial"/>
              </a:rPr>
              <a:t>, list[3], list[2], list[1], list[0]);</a:t>
            </a:r>
          </a:p>
        </p:txBody>
      </p:sp>
      <p:sp>
        <p:nvSpPr>
          <p:cNvPr id="3" name="TextBox 2">
            <a:extLst>
              <a:ext uri="{FF2B5EF4-FFF2-40B4-BE49-F238E27FC236}">
                <a16:creationId xmlns:a16="http://schemas.microsoft.com/office/drawing/2014/main" id="{781A1227-EA9D-40CB-A747-D7F444742A4C}"/>
              </a:ext>
            </a:extLst>
          </p:cNvPr>
          <p:cNvSpPr txBox="1"/>
          <p:nvPr/>
        </p:nvSpPr>
        <p:spPr>
          <a:xfrm>
            <a:off x="4491057" y="1712468"/>
            <a:ext cx="4348143" cy="4893647"/>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Now we will fill up the </a:t>
            </a:r>
            <a:r>
              <a:rPr lang="en-US" sz="2400" i="1" u="sng" dirty="0">
                <a:solidFill>
                  <a:schemeClr val="accent3"/>
                </a:solidFill>
              </a:rPr>
              <a:t>loop body</a:t>
            </a:r>
            <a:r>
              <a:rPr lang="en-US" sz="2400" dirty="0">
                <a:solidFill>
                  <a:schemeClr val="accent3"/>
                </a:solidFill>
              </a:rPr>
              <a:t>!</a:t>
            </a:r>
            <a:endParaRPr lang="en-US" sz="2400" dirty="0">
              <a:solidFill>
                <a:schemeClr val="accent3"/>
              </a:solidFill>
              <a:cs typeface="Calibri"/>
            </a:endParaRPr>
          </a:p>
          <a:p>
            <a:endParaRPr lang="en-US" sz="2400" dirty="0">
              <a:solidFill>
                <a:schemeClr val="accent3"/>
              </a:solidFill>
              <a:cs typeface="Calibri"/>
            </a:endParaRPr>
          </a:p>
          <a:p>
            <a:r>
              <a:rPr lang="en-US" sz="2400" dirty="0">
                <a:solidFill>
                  <a:schemeClr val="accent3"/>
                </a:solidFill>
                <a:cs typeface="Calibri"/>
              </a:rPr>
              <a:t>We get an integer from user, and then put it into the </a:t>
            </a:r>
            <a:r>
              <a:rPr lang="en-US" sz="2400" b="1" dirty="0" err="1">
                <a:solidFill>
                  <a:schemeClr val="accent3"/>
                </a:solidFill>
                <a:latin typeface="Consolas" panose="020B0609020204030204" pitchFamily="49" charset="0"/>
                <a:cs typeface="Consolas" panose="020B0609020204030204" pitchFamily="49" charset="0"/>
              </a:rPr>
              <a:t>i</a:t>
            </a:r>
            <a:r>
              <a:rPr lang="en-US" sz="2400" baseline="30000" dirty="0" err="1">
                <a:solidFill>
                  <a:schemeClr val="accent3"/>
                </a:solidFill>
                <a:cs typeface="Calibri"/>
              </a:rPr>
              <a:t>th</a:t>
            </a:r>
            <a:r>
              <a:rPr lang="en-US" sz="2400" dirty="0">
                <a:solidFill>
                  <a:schemeClr val="accent3"/>
                </a:solidFill>
                <a:cs typeface="Calibri"/>
              </a:rPr>
              <a:t> slot in the array.</a:t>
            </a:r>
          </a:p>
          <a:p>
            <a:endParaRPr lang="en-US" sz="2400" dirty="0">
              <a:solidFill>
                <a:srgbClr val="FF0000"/>
              </a:solidFill>
              <a:cs typeface="Calibri"/>
            </a:endParaRPr>
          </a:p>
          <a:p>
            <a:r>
              <a:rPr lang="en-US" sz="2400" dirty="0">
                <a:solidFill>
                  <a:srgbClr val="FF0000"/>
                </a:solidFill>
                <a:cs typeface="Calibri"/>
              </a:rPr>
              <a:t>Remember to increase </a:t>
            </a:r>
            <a:r>
              <a:rPr lang="en-US" sz="2400" b="1" dirty="0" err="1">
                <a:solidFill>
                  <a:srgbClr val="FF0000"/>
                </a:solidFill>
                <a:latin typeface="Consolas" panose="020B0609020204030204" pitchFamily="49" charset="0"/>
                <a:cs typeface="Consolas" panose="020B0609020204030204" pitchFamily="49" charset="0"/>
              </a:rPr>
              <a:t>i</a:t>
            </a:r>
            <a:r>
              <a:rPr lang="en-US" sz="2400" dirty="0">
                <a:solidFill>
                  <a:srgbClr val="FF0000"/>
                </a:solidFill>
                <a:cs typeface="Calibri"/>
              </a:rPr>
              <a:t> by </a:t>
            </a:r>
            <a:r>
              <a:rPr lang="en-US" sz="2400" b="1" dirty="0">
                <a:solidFill>
                  <a:srgbClr val="FF0000"/>
                </a:solidFill>
                <a:latin typeface="Consolas" panose="020B0609020204030204" pitchFamily="49" charset="0"/>
                <a:cs typeface="Consolas" panose="020B0609020204030204" pitchFamily="49" charset="0"/>
              </a:rPr>
              <a:t>1</a:t>
            </a:r>
            <a:r>
              <a:rPr lang="en-US" sz="2400" dirty="0">
                <a:solidFill>
                  <a:srgbClr val="FF0000"/>
                </a:solidFill>
                <a:cs typeface="Calibri"/>
              </a:rPr>
              <a:t> every time you loop! </a:t>
            </a:r>
            <a:r>
              <a:rPr lang="en-US" sz="2400" i="1" u="sng" dirty="0">
                <a:solidFill>
                  <a:srgbClr val="FF0000"/>
                </a:solidFill>
                <a:cs typeface="Calibri"/>
              </a:rPr>
              <a:t>The change of looping condition is a must!</a:t>
            </a:r>
          </a:p>
          <a:p>
            <a:endParaRPr lang="en-US" sz="2400" i="1" u="sng" dirty="0">
              <a:solidFill>
                <a:srgbClr val="FF0000"/>
              </a:solidFill>
              <a:cs typeface="Calibri"/>
            </a:endParaRPr>
          </a:p>
          <a:p>
            <a:r>
              <a:rPr lang="en-US" sz="2400" dirty="0">
                <a:solidFill>
                  <a:schemeClr val="accent3"/>
                </a:solidFill>
                <a:cs typeface="Calibri"/>
              </a:rPr>
              <a:t>In this loop, we hope to generate </a:t>
            </a:r>
            <a:r>
              <a:rPr lang="en-US" sz="2400" dirty="0" err="1">
                <a:solidFill>
                  <a:schemeClr val="accent3"/>
                </a:solidFill>
                <a:latin typeface="Consolas" panose="020B0609020204030204" pitchFamily="49" charset="0"/>
                <a:cs typeface="Calibri"/>
              </a:rPr>
              <a:t>i</a:t>
            </a:r>
            <a:r>
              <a:rPr lang="en-US" sz="2400" dirty="0">
                <a:solidFill>
                  <a:schemeClr val="accent3"/>
                </a:solidFill>
                <a:latin typeface="Consolas" panose="020B0609020204030204" pitchFamily="49" charset="0"/>
                <a:cs typeface="Calibri"/>
              </a:rPr>
              <a:t>==</a:t>
            </a:r>
            <a:r>
              <a:rPr lang="en-US" sz="2400" b="1" dirty="0">
                <a:solidFill>
                  <a:srgbClr val="FF0000"/>
                </a:solidFill>
                <a:latin typeface="Consolas" panose="020B0609020204030204" pitchFamily="49" charset="0"/>
                <a:cs typeface="Calibri"/>
              </a:rPr>
              <a:t>0</a:t>
            </a:r>
            <a:r>
              <a:rPr lang="en-US" sz="2400" dirty="0">
                <a:solidFill>
                  <a:schemeClr val="accent3"/>
                </a:solidFill>
                <a:cs typeface="Calibri"/>
              </a:rPr>
              <a:t>, </a:t>
            </a:r>
            <a:r>
              <a:rPr lang="en-US" sz="2400" dirty="0" err="1">
                <a:solidFill>
                  <a:schemeClr val="accent3"/>
                </a:solidFill>
                <a:latin typeface="Consolas" panose="020B0609020204030204" pitchFamily="49" charset="0"/>
                <a:cs typeface="Calibri"/>
              </a:rPr>
              <a:t>i</a:t>
            </a:r>
            <a:r>
              <a:rPr lang="en-US" sz="2400" dirty="0">
                <a:solidFill>
                  <a:schemeClr val="accent3"/>
                </a:solidFill>
                <a:latin typeface="Consolas" panose="020B0609020204030204" pitchFamily="49" charset="0"/>
                <a:cs typeface="Calibri"/>
              </a:rPr>
              <a:t>==</a:t>
            </a:r>
            <a:r>
              <a:rPr lang="en-US" sz="2400" b="1" dirty="0">
                <a:solidFill>
                  <a:srgbClr val="FF0000"/>
                </a:solidFill>
                <a:latin typeface="Consolas" panose="020B0609020204030204" pitchFamily="49" charset="0"/>
                <a:cs typeface="Calibri"/>
              </a:rPr>
              <a:t>1</a:t>
            </a:r>
            <a:r>
              <a:rPr lang="en-US" sz="2400" dirty="0">
                <a:solidFill>
                  <a:schemeClr val="accent3"/>
                </a:solidFill>
                <a:cs typeface="Calibri"/>
              </a:rPr>
              <a:t>, </a:t>
            </a:r>
            <a:r>
              <a:rPr lang="en-US" sz="2400" dirty="0" err="1">
                <a:solidFill>
                  <a:schemeClr val="accent3"/>
                </a:solidFill>
                <a:latin typeface="Consolas" panose="020B0609020204030204" pitchFamily="49" charset="0"/>
                <a:cs typeface="Calibri"/>
              </a:rPr>
              <a:t>i</a:t>
            </a:r>
            <a:r>
              <a:rPr lang="en-US" sz="2400" dirty="0">
                <a:solidFill>
                  <a:schemeClr val="accent3"/>
                </a:solidFill>
                <a:latin typeface="Consolas" panose="020B0609020204030204" pitchFamily="49" charset="0"/>
                <a:cs typeface="Calibri"/>
              </a:rPr>
              <a:t>==</a:t>
            </a:r>
            <a:r>
              <a:rPr lang="en-US" sz="2400" b="1" dirty="0">
                <a:solidFill>
                  <a:srgbClr val="FF0000"/>
                </a:solidFill>
                <a:latin typeface="Consolas" panose="020B0609020204030204" pitchFamily="49" charset="0"/>
                <a:cs typeface="Calibri"/>
              </a:rPr>
              <a:t>2</a:t>
            </a:r>
            <a:r>
              <a:rPr lang="en-US" sz="2400" dirty="0">
                <a:solidFill>
                  <a:schemeClr val="accent3"/>
                </a:solidFill>
                <a:cs typeface="Calibri"/>
              </a:rPr>
              <a:t>, </a:t>
            </a:r>
            <a:r>
              <a:rPr lang="en-US" sz="2400" dirty="0" err="1">
                <a:solidFill>
                  <a:schemeClr val="accent3"/>
                </a:solidFill>
                <a:latin typeface="Consolas" panose="020B0609020204030204" pitchFamily="49" charset="0"/>
                <a:cs typeface="Calibri"/>
              </a:rPr>
              <a:t>i</a:t>
            </a:r>
            <a:r>
              <a:rPr lang="en-US" sz="2400" dirty="0">
                <a:solidFill>
                  <a:schemeClr val="accent3"/>
                </a:solidFill>
                <a:latin typeface="Consolas" panose="020B0609020204030204" pitchFamily="49" charset="0"/>
                <a:cs typeface="Calibri"/>
              </a:rPr>
              <a:t>==</a:t>
            </a:r>
            <a:r>
              <a:rPr lang="en-US" sz="2400" b="1" dirty="0">
                <a:solidFill>
                  <a:srgbClr val="FF0000"/>
                </a:solidFill>
                <a:latin typeface="Consolas" panose="020B0609020204030204" pitchFamily="49" charset="0"/>
                <a:cs typeface="Calibri"/>
              </a:rPr>
              <a:t>3</a:t>
            </a:r>
            <a:r>
              <a:rPr lang="en-US" sz="2400" dirty="0">
                <a:solidFill>
                  <a:schemeClr val="accent3"/>
                </a:solidFill>
                <a:cs typeface="Calibri"/>
              </a:rPr>
              <a:t> in this order.</a:t>
            </a:r>
          </a:p>
        </p:txBody>
      </p:sp>
      <p:sp>
        <p:nvSpPr>
          <p:cNvPr id="8" name="TextBox 7">
            <a:extLst>
              <a:ext uri="{FF2B5EF4-FFF2-40B4-BE49-F238E27FC236}">
                <a16:creationId xmlns:a16="http://schemas.microsoft.com/office/drawing/2014/main" id="{52A7C9D8-4266-4C34-B427-000CF76CEA7F}"/>
              </a:ext>
            </a:extLst>
          </p:cNvPr>
          <p:cNvSpPr txBox="1"/>
          <p:nvPr/>
        </p:nvSpPr>
        <p:spPr>
          <a:xfrm>
            <a:off x="288387" y="5257800"/>
            <a:ext cx="4053583" cy="1200329"/>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After the loop ends, C will continue to execute the statements ahead.</a:t>
            </a:r>
            <a:endParaRPr lang="en-US" dirty="0">
              <a:solidFill>
                <a:schemeClr val="accent3"/>
              </a:solidFill>
              <a:cs typeface="Calibri"/>
            </a:endParaRPr>
          </a:p>
        </p:txBody>
      </p:sp>
    </p:spTree>
    <p:extLst>
      <p:ext uri="{BB962C8B-B14F-4D97-AF65-F5344CB8AC3E}">
        <p14:creationId xmlns:p14="http://schemas.microsoft.com/office/powerpoint/2010/main" val="2069753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12</a:t>
            </a:fld>
            <a:endParaRPr lang="en-US" altLang="zh-TW"/>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endParaRPr lang="en-US" sz="2000" b="0" dirty="0">
              <a:latin typeface="Consolas"/>
              <a:ea typeface="新細明體" pitchFamily="18" charset="-120"/>
              <a:cs typeface="Arial"/>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highlight>
                  <a:srgbClr val="FFFF00"/>
                </a:highlight>
                <a:latin typeface="Consolas"/>
                <a:ea typeface="新細明體"/>
                <a:cs typeface="Consolas" panose="020B0609020204030204" pitchFamily="49" charset="0"/>
              </a:rPr>
              <a:t>scanf</a:t>
            </a:r>
            <a:r>
              <a:rPr lang="en-US" altLang="zh-TW" sz="2000" b="0" dirty="0">
                <a:highlight>
                  <a:srgbClr val="FFFF00"/>
                </a:highlight>
                <a:latin typeface="Consolas"/>
                <a:ea typeface="新細明體"/>
                <a:cs typeface="Consolas" panose="020B0609020204030204" pitchFamily="49" charset="0"/>
              </a:rPr>
              <a:t>("%</a:t>
            </a:r>
            <a:r>
              <a:rPr lang="en-US" altLang="zh-TW" sz="2000" b="0" dirty="0" err="1">
                <a:highlight>
                  <a:srgbClr val="FFFF00"/>
                </a:highlight>
                <a:latin typeface="Consolas"/>
                <a:ea typeface="新細明體"/>
                <a:cs typeface="Consolas" panose="020B0609020204030204" pitchFamily="49" charset="0"/>
              </a:rPr>
              <a:t>d",&amp;list</a:t>
            </a:r>
            <a:r>
              <a:rPr lang="en-US" altLang="zh-TW" sz="2000" b="0" dirty="0">
                <a:highlight>
                  <a:srgbClr val="FFFF00"/>
                </a:highlight>
                <a:latin typeface="Consolas"/>
                <a:ea typeface="新細明體"/>
                <a:cs typeface="Consolas" panose="020B0609020204030204" pitchFamily="49" charset="0"/>
              </a:rPr>
              <a:t>[</a:t>
            </a:r>
            <a:r>
              <a:rPr lang="en-US" altLang="zh-TW" sz="2000" b="0" dirty="0" err="1">
                <a:highlight>
                  <a:srgbClr val="FFFF00"/>
                </a:highlight>
                <a:latin typeface="Consolas"/>
                <a:ea typeface="新細明體"/>
                <a:cs typeface="Consolas" panose="020B0609020204030204" pitchFamily="49" charset="0"/>
              </a:rPr>
              <a:t>i</a:t>
            </a:r>
            <a:r>
              <a:rPr lang="en-US" altLang="zh-TW" sz="2000" b="0" dirty="0">
                <a:highlight>
                  <a:srgbClr val="FFFF00"/>
                </a:highlight>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highlight>
                  <a:srgbClr val="FFFF00"/>
                </a:highlight>
                <a:latin typeface="Consolas"/>
                <a:ea typeface="新細明體"/>
                <a:cs typeface="Consolas" panose="020B0609020204030204" pitchFamily="49" charset="0"/>
              </a:rPr>
              <a:t>i</a:t>
            </a:r>
            <a:r>
              <a:rPr lang="en-US" altLang="zh-TW" sz="2000" b="0" dirty="0">
                <a:highlight>
                  <a:srgbClr val="FFFF00"/>
                </a:highlight>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a:t>
            </a:r>
            <a:r>
              <a:rPr lang="en-US" altLang="zh-TW" sz="2000" b="0" dirty="0">
                <a:latin typeface="Consolas"/>
                <a:ea typeface="新細明體"/>
                <a:cs typeface="Consolas" panose="020B0609020204030204" pitchFamily="49" charset="0"/>
              </a:rPr>
              <a:t>);</a:t>
            </a: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"%d %d %d %d\n"</a:t>
            </a:r>
            <a:r>
              <a:rPr lang="en-US" altLang="zh-TW" sz="2000" b="0" dirty="0">
                <a:latin typeface="Consolas"/>
                <a:ea typeface="新細明體"/>
                <a:cs typeface="Consolas" panose="020B0609020204030204" pitchFamily="49" charset="0"/>
              </a:rPr>
              <a:t>, list[</a:t>
            </a:r>
            <a:r>
              <a:rPr lang="en-US" altLang="zh-TW" sz="2000" b="0" dirty="0">
                <a:solidFill>
                  <a:srgbClr val="000000"/>
                </a:solidFill>
                <a:latin typeface="Consolas"/>
                <a:ea typeface="新細明體"/>
                <a:cs typeface="Consolas" panose="020B0609020204030204" pitchFamily="49" charset="0"/>
              </a:rPr>
              <a:t>3</a:t>
            </a:r>
            <a:r>
              <a:rPr lang="en-US" altLang="zh-TW" sz="2000" b="0" dirty="0">
                <a:latin typeface="Consolas"/>
                <a:ea typeface="新細明體"/>
                <a:cs typeface="Consolas" panose="020B0609020204030204" pitchFamily="49" charset="0"/>
              </a:rPr>
              <a:t>]</a:t>
            </a:r>
            <a:r>
              <a:rPr lang="en-US" sz="2000" b="0" dirty="0">
                <a:latin typeface="Consolas"/>
                <a:ea typeface="新細明體"/>
                <a:cs typeface="Consolas" panose="020B0609020204030204" pitchFamily="49" charset="0"/>
              </a:rPr>
              <a:t>, list[2], list[1], list[0]</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2</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3</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4</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ea typeface="+mj-lt"/>
                <a:cs typeface="+mj-lt"/>
              </a:rPr>
              <a:t>Rewriting Example #1</a:t>
            </a:r>
            <a:endParaRPr lang="en-US" sz="4000" dirty="0"/>
          </a:p>
        </p:txBody>
      </p:sp>
      <p:sp>
        <p:nvSpPr>
          <p:cNvPr id="3" name="TextBox 2">
            <a:extLst>
              <a:ext uri="{FF2B5EF4-FFF2-40B4-BE49-F238E27FC236}">
                <a16:creationId xmlns:a16="http://schemas.microsoft.com/office/drawing/2014/main" id="{781A1227-EA9D-40CB-A747-D7F444742A4C}"/>
              </a:ext>
            </a:extLst>
          </p:cNvPr>
          <p:cNvSpPr txBox="1"/>
          <p:nvPr/>
        </p:nvSpPr>
        <p:spPr>
          <a:xfrm>
            <a:off x="4349995" y="685800"/>
            <a:ext cx="4406409" cy="6121676"/>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cs typeface="Calibri"/>
              </a:rPr>
              <a:t>If you execute the program, this is the order of execution:</a:t>
            </a:r>
          </a:p>
          <a:p>
            <a:pPr>
              <a:lnSpc>
                <a:spcPct val="110000"/>
              </a:lnSpc>
            </a:pPr>
            <a:r>
              <a:rPr lang="en-US" i="1" u="sng" dirty="0">
                <a:latin typeface="Calibri"/>
                <a:cs typeface="Calibri"/>
              </a:rPr>
              <a:t>First time executing the loop body</a:t>
            </a:r>
            <a:r>
              <a:rPr lang="en-US" u="sng" dirty="0">
                <a:latin typeface="Calibri"/>
                <a:cs typeface="Calibri"/>
              </a:rPr>
              <a:t>:</a:t>
            </a:r>
          </a:p>
          <a:p>
            <a:pPr>
              <a:lnSpc>
                <a:spcPct val="110000"/>
              </a:lnSpc>
            </a:pPr>
            <a:r>
              <a:rPr lang="en-US" dirty="0" err="1">
                <a:latin typeface="Consolas"/>
                <a:cs typeface="Calibri"/>
              </a:rPr>
              <a:t>scanf</a:t>
            </a:r>
            <a:r>
              <a:rPr lang="en-US" dirty="0">
                <a:latin typeface="Consolas"/>
                <a:cs typeface="Calibri"/>
              </a:rPr>
              <a:t>("%</a:t>
            </a:r>
            <a:r>
              <a:rPr lang="en-US" dirty="0" err="1">
                <a:latin typeface="Consolas"/>
                <a:cs typeface="Calibri"/>
              </a:rPr>
              <a:t>d",&amp;list</a:t>
            </a:r>
            <a:r>
              <a:rPr lang="en-US" dirty="0">
                <a:latin typeface="Consolas"/>
                <a:cs typeface="Calibri"/>
              </a:rPr>
              <a:t>[</a:t>
            </a: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0</a:t>
            </a:r>
            <a:endParaRPr lang="en-US" dirty="0">
              <a:solidFill>
                <a:schemeClr val="accent3"/>
              </a:solidFill>
              <a:ea typeface="+mn-lt"/>
              <a:cs typeface="+mn-lt"/>
            </a:endParaRPr>
          </a:p>
          <a:p>
            <a:pPr>
              <a:lnSpc>
                <a:spcPct val="110000"/>
              </a:lnSpc>
            </a:pP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1</a:t>
            </a:r>
            <a:endParaRPr lang="en-US" dirty="0">
              <a:solidFill>
                <a:schemeClr val="accent3"/>
              </a:solidFill>
              <a:ea typeface="+mn-lt"/>
              <a:cs typeface="+mn-lt"/>
            </a:endParaRPr>
          </a:p>
          <a:p>
            <a:pPr>
              <a:lnSpc>
                <a:spcPct val="110000"/>
              </a:lnSpc>
            </a:pPr>
            <a:r>
              <a:rPr lang="en-US" i="1" u="sng" dirty="0">
                <a:latin typeface="Calibri"/>
                <a:cs typeface="Calibri"/>
              </a:rPr>
              <a:t>Second time</a:t>
            </a:r>
            <a:r>
              <a:rPr lang="en-US" u="sng" dirty="0">
                <a:latin typeface="Calibri"/>
                <a:cs typeface="Calibri"/>
              </a:rPr>
              <a:t>:</a:t>
            </a:r>
            <a:endParaRPr lang="en-US" dirty="0"/>
          </a:p>
          <a:p>
            <a:pPr>
              <a:lnSpc>
                <a:spcPct val="110000"/>
              </a:lnSpc>
            </a:pPr>
            <a:r>
              <a:rPr lang="en-US" dirty="0" err="1">
                <a:latin typeface="Consolas"/>
                <a:cs typeface="Calibri"/>
              </a:rPr>
              <a:t>scanf</a:t>
            </a:r>
            <a:r>
              <a:rPr lang="en-US" dirty="0">
                <a:latin typeface="Consolas"/>
                <a:cs typeface="Calibri"/>
              </a:rPr>
              <a:t>("%</a:t>
            </a:r>
            <a:r>
              <a:rPr lang="en-US" dirty="0" err="1">
                <a:latin typeface="Consolas"/>
                <a:cs typeface="Calibri"/>
              </a:rPr>
              <a:t>d",&amp;list</a:t>
            </a:r>
            <a:r>
              <a:rPr lang="en-US" dirty="0">
                <a:latin typeface="Consolas"/>
                <a:cs typeface="Calibri"/>
              </a:rPr>
              <a:t>[</a:t>
            </a: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1</a:t>
            </a:r>
            <a:endParaRPr lang="en-US" dirty="0">
              <a:solidFill>
                <a:schemeClr val="accent3"/>
              </a:solidFill>
              <a:ea typeface="+mn-lt"/>
              <a:cs typeface="+mn-lt"/>
            </a:endParaRPr>
          </a:p>
          <a:p>
            <a:pPr>
              <a:lnSpc>
                <a:spcPct val="110000"/>
              </a:lnSpc>
            </a:pP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2</a:t>
            </a:r>
            <a:endParaRPr lang="en-US" dirty="0">
              <a:solidFill>
                <a:schemeClr val="accent3"/>
              </a:solidFill>
              <a:ea typeface="+mn-lt"/>
              <a:cs typeface="+mn-lt"/>
            </a:endParaRPr>
          </a:p>
          <a:p>
            <a:pPr>
              <a:lnSpc>
                <a:spcPct val="110000"/>
              </a:lnSpc>
            </a:pPr>
            <a:r>
              <a:rPr lang="en-US" i="1" u="sng" dirty="0">
                <a:latin typeface="Calibri"/>
                <a:cs typeface="Calibri"/>
              </a:rPr>
              <a:t>Third time</a:t>
            </a:r>
            <a:r>
              <a:rPr lang="en-US" u="sng" dirty="0">
                <a:latin typeface="Calibri"/>
                <a:cs typeface="Calibri"/>
              </a:rPr>
              <a:t>:</a:t>
            </a:r>
            <a:endParaRPr lang="en-US" dirty="0"/>
          </a:p>
          <a:p>
            <a:pPr>
              <a:lnSpc>
                <a:spcPct val="110000"/>
              </a:lnSpc>
            </a:pPr>
            <a:r>
              <a:rPr lang="en-US" dirty="0" err="1">
                <a:latin typeface="Consolas"/>
                <a:cs typeface="Calibri"/>
              </a:rPr>
              <a:t>scanf</a:t>
            </a:r>
            <a:r>
              <a:rPr lang="en-US" dirty="0">
                <a:latin typeface="Consolas"/>
                <a:cs typeface="Calibri"/>
              </a:rPr>
              <a:t>("%</a:t>
            </a:r>
            <a:r>
              <a:rPr lang="en-US" dirty="0" err="1">
                <a:latin typeface="Consolas"/>
                <a:cs typeface="Calibri"/>
              </a:rPr>
              <a:t>d",&amp;list</a:t>
            </a:r>
            <a:r>
              <a:rPr lang="en-US" dirty="0">
                <a:latin typeface="Consolas"/>
                <a:cs typeface="Calibri"/>
              </a:rPr>
              <a:t>[</a:t>
            </a: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2</a:t>
            </a:r>
            <a:endParaRPr lang="en-US" dirty="0">
              <a:solidFill>
                <a:schemeClr val="accent3"/>
              </a:solidFill>
              <a:ea typeface="+mn-lt"/>
              <a:cs typeface="+mn-lt"/>
            </a:endParaRPr>
          </a:p>
          <a:p>
            <a:pPr>
              <a:lnSpc>
                <a:spcPct val="110000"/>
              </a:lnSpc>
            </a:pP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3</a:t>
            </a:r>
            <a:endParaRPr lang="en-US" dirty="0">
              <a:solidFill>
                <a:schemeClr val="accent3"/>
              </a:solidFill>
              <a:ea typeface="+mn-lt"/>
              <a:cs typeface="+mn-lt"/>
            </a:endParaRPr>
          </a:p>
          <a:p>
            <a:pPr>
              <a:lnSpc>
                <a:spcPct val="110000"/>
              </a:lnSpc>
            </a:pPr>
            <a:r>
              <a:rPr lang="en-US" i="1" u="sng" dirty="0">
                <a:latin typeface="Calibri"/>
                <a:cs typeface="Calibri"/>
              </a:rPr>
              <a:t>Forth time</a:t>
            </a:r>
            <a:r>
              <a:rPr lang="en-US" u="sng" dirty="0">
                <a:latin typeface="Calibri"/>
                <a:cs typeface="Calibri"/>
              </a:rPr>
              <a:t>:</a:t>
            </a:r>
            <a:endParaRPr lang="en-US" dirty="0"/>
          </a:p>
          <a:p>
            <a:pPr>
              <a:lnSpc>
                <a:spcPct val="110000"/>
              </a:lnSpc>
            </a:pPr>
            <a:r>
              <a:rPr lang="en-US" dirty="0" err="1">
                <a:latin typeface="Consolas"/>
                <a:cs typeface="Calibri"/>
              </a:rPr>
              <a:t>scanf</a:t>
            </a:r>
            <a:r>
              <a:rPr lang="en-US" dirty="0">
                <a:latin typeface="Consolas"/>
                <a:cs typeface="Calibri"/>
              </a:rPr>
              <a:t>("%</a:t>
            </a:r>
            <a:r>
              <a:rPr lang="en-US" dirty="0" err="1">
                <a:latin typeface="Consolas"/>
                <a:cs typeface="Calibri"/>
              </a:rPr>
              <a:t>d",&amp;list</a:t>
            </a:r>
            <a:r>
              <a:rPr lang="en-US" dirty="0">
                <a:latin typeface="Consolas"/>
                <a:cs typeface="Calibri"/>
              </a:rPr>
              <a:t>[</a:t>
            </a:r>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3</a:t>
            </a:r>
            <a:endParaRPr lang="en-US" dirty="0">
              <a:solidFill>
                <a:schemeClr val="accent3"/>
              </a:solidFill>
              <a:cs typeface="Calibri"/>
            </a:endParaRPr>
          </a:p>
          <a:p>
            <a:r>
              <a:rPr lang="en-US" dirty="0" err="1">
                <a:latin typeface="Consolas"/>
                <a:cs typeface="Calibri"/>
              </a:rPr>
              <a:t>i</a:t>
            </a:r>
            <a:r>
              <a:rPr lang="en-US" dirty="0">
                <a:latin typeface="Consolas"/>
                <a:cs typeface="Calibri"/>
              </a:rPr>
              <a:t>++;			</a:t>
            </a:r>
            <a:r>
              <a:rPr lang="en-US" dirty="0">
                <a:solidFill>
                  <a:schemeClr val="accent3"/>
                </a:solidFill>
                <a:latin typeface="Consolas"/>
                <a:cs typeface="Calibri"/>
              </a:rPr>
              <a:t>// </a:t>
            </a:r>
            <a:r>
              <a:rPr lang="en-US" dirty="0" err="1">
                <a:solidFill>
                  <a:schemeClr val="accent3"/>
                </a:solidFill>
                <a:latin typeface="Consolas"/>
                <a:cs typeface="Calibri"/>
              </a:rPr>
              <a:t>i</a:t>
            </a:r>
            <a:r>
              <a:rPr lang="en-US" dirty="0">
                <a:solidFill>
                  <a:schemeClr val="accent3"/>
                </a:solidFill>
                <a:latin typeface="Consolas"/>
                <a:cs typeface="Calibri"/>
              </a:rPr>
              <a:t> == 4</a:t>
            </a:r>
          </a:p>
          <a:p>
            <a:endParaRPr lang="en-US" dirty="0">
              <a:solidFill>
                <a:schemeClr val="accent3"/>
              </a:solidFill>
              <a:latin typeface="Consolas"/>
              <a:cs typeface="Calibri"/>
            </a:endParaRPr>
          </a:p>
          <a:p>
            <a:r>
              <a:rPr lang="en-US" dirty="0">
                <a:solidFill>
                  <a:srgbClr val="FF0000"/>
                </a:solidFill>
                <a:latin typeface="Calibri" panose="020F0502020204030204" pitchFamily="34" charset="0"/>
                <a:cs typeface="Calibri" panose="020F0502020204030204" pitchFamily="34" charset="0"/>
              </a:rPr>
              <a:t>When returning to line 5, the loop will stop</a:t>
            </a:r>
          </a:p>
          <a:p>
            <a:r>
              <a:rPr lang="en-US" dirty="0">
                <a:solidFill>
                  <a:srgbClr val="FF0000"/>
                </a:solidFill>
                <a:latin typeface="Calibri" panose="020F0502020204030204" pitchFamily="34" charset="0"/>
                <a:cs typeface="Calibri" panose="020F0502020204030204" pitchFamily="34" charset="0"/>
              </a:rPr>
              <a:t>because </a:t>
            </a:r>
            <a:r>
              <a:rPr lang="en-US" b="1" dirty="0" err="1">
                <a:solidFill>
                  <a:srgbClr val="FF0000"/>
                </a:solidFill>
                <a:latin typeface="Consolas" panose="020B0609020204030204" pitchFamily="49" charset="0"/>
                <a:cs typeface="Consolas" panose="020B0609020204030204" pitchFamily="49" charset="0"/>
              </a:rPr>
              <a:t>i</a:t>
            </a:r>
            <a:r>
              <a:rPr lang="en-US" dirty="0">
                <a:solidFill>
                  <a:srgbClr val="FF0000"/>
                </a:solidFill>
                <a:latin typeface="Calibri" panose="020F0502020204030204" pitchFamily="34" charset="0"/>
                <a:cs typeface="Calibri" panose="020F0502020204030204" pitchFamily="34" charset="0"/>
              </a:rPr>
              <a:t> is NOT </a:t>
            </a:r>
            <a:r>
              <a:rPr lang="en-US" b="1" dirty="0">
                <a:solidFill>
                  <a:srgbClr val="FF0000"/>
                </a:solidFill>
                <a:latin typeface="Consolas" panose="020B0609020204030204" pitchFamily="49" charset="0"/>
                <a:cs typeface="Consolas" panose="020B0609020204030204" pitchFamily="49" charset="0"/>
              </a:rPr>
              <a:t>&lt;= 3</a:t>
            </a:r>
            <a:r>
              <a:rPr lang="en-US" dirty="0">
                <a:solidFill>
                  <a:srgbClr val="FF0000"/>
                </a:solidFill>
                <a:latin typeface="Consolas" panose="020B0609020204030204" pitchFamily="49" charset="0"/>
                <a:cs typeface="Consolas" panose="020B0609020204030204" pitchFamily="49" charset="0"/>
              </a:rPr>
              <a:t> </a:t>
            </a:r>
          </a:p>
          <a:p>
            <a:r>
              <a:rPr lang="en-US" dirty="0">
                <a:solidFill>
                  <a:srgbClr val="FF0000"/>
                </a:solidFill>
                <a:latin typeface="Calibri" panose="020F0502020204030204" pitchFamily="34" charset="0"/>
                <a:cs typeface="Calibri" panose="020F0502020204030204" pitchFamily="34" charset="0"/>
                <a:sym typeface="Wingdings" pitchFamily="2" charset="2"/>
              </a:rPr>
              <a:t> loop condition became false</a:t>
            </a:r>
            <a:endParaRPr lang="en-US" dirty="0">
              <a:solidFill>
                <a:srgbClr val="FF0000"/>
              </a:solidFill>
              <a:latin typeface="Calibri" panose="020F0502020204030204" pitchFamily="34" charset="0"/>
              <a:cs typeface="Calibri" panose="020F0502020204030204" pitchFamily="34" charset="0"/>
            </a:endParaRPr>
          </a:p>
          <a:p>
            <a:r>
              <a:rPr lang="en-US" u="sng" dirty="0">
                <a:latin typeface="Calibri"/>
                <a:cs typeface="Calibri"/>
              </a:rPr>
              <a:t>Loop ended:</a:t>
            </a:r>
            <a:endParaRPr lang="en-US" dirty="0"/>
          </a:p>
          <a:p>
            <a:r>
              <a:rPr lang="en-US" dirty="0">
                <a:latin typeface="Consolas"/>
                <a:cs typeface="Calibri"/>
              </a:rPr>
              <a:t>printf(</a:t>
            </a:r>
            <a:r>
              <a:rPr lang="en-US" dirty="0">
                <a:solidFill>
                  <a:srgbClr val="3399FF"/>
                </a:solidFill>
                <a:latin typeface="Consolas"/>
                <a:cs typeface="Calibri"/>
              </a:rPr>
              <a:t>"Loop ended!\n"</a:t>
            </a:r>
            <a:r>
              <a:rPr lang="en-US" dirty="0">
                <a:latin typeface="Consolas"/>
                <a:cs typeface="Calibri"/>
              </a:rPr>
              <a:t>);</a:t>
            </a:r>
            <a:endParaRPr lang="en-US" dirty="0"/>
          </a:p>
        </p:txBody>
      </p:sp>
      <p:sp>
        <p:nvSpPr>
          <p:cNvPr id="8" name="TextBox 7"/>
          <p:cNvSpPr txBox="1"/>
          <p:nvPr/>
        </p:nvSpPr>
        <p:spPr>
          <a:xfrm>
            <a:off x="235743" y="5091877"/>
            <a:ext cx="3885621" cy="1546904"/>
          </a:xfrm>
          <a:prstGeom prst="rect">
            <a:avLst/>
          </a:prstGeom>
          <a:solidFill>
            <a:srgbClr val="CCFFCC"/>
          </a:solidFill>
          <a:ln cap="flat" algn="ctr">
            <a:solidFill>
              <a:schemeClr val="tx1"/>
            </a:solidFill>
            <a:miter lim="800000"/>
            <a:headEnd/>
            <a:tailEnd/>
          </a:ln>
        </p:spPr>
        <p:txBody>
          <a:bodyPr vert="horz" lIns="91440" tIns="45720" rIns="91440" bIns="45720" rtlCol="0">
            <a:normAutofit fontScale="92500"/>
          </a:bodyPr>
          <a:lstStyle>
            <a:lvl1pPr indent="0">
              <a:spcBef>
                <a:spcPct val="0"/>
              </a:spcBef>
              <a:buClrTx/>
              <a:buFontTx/>
              <a:buNone/>
              <a:defRPr kumimoji="1" sz="2400" b="1" i="1">
                <a:solidFill>
                  <a:srgbClr val="0070C0"/>
                </a:solidFill>
                <a:ea typeface="新細明體" pitchFamily="18" charset="-120"/>
                <a:cs typeface="Times New Roman"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0" i="0" dirty="0">
                <a:solidFill>
                  <a:schemeClr val="tx1"/>
                </a:solidFill>
              </a:rPr>
              <a:t>Now the four </a:t>
            </a:r>
            <a:r>
              <a:rPr lang="en-US" i="0" dirty="0" err="1">
                <a:solidFill>
                  <a:schemeClr val="tx1"/>
                </a:solidFill>
                <a:latin typeface="Consolas" panose="020B0609020204030204" pitchFamily="49" charset="0"/>
              </a:rPr>
              <a:t>scanf</a:t>
            </a:r>
            <a:r>
              <a:rPr lang="en-US" i="0" dirty="0">
                <a:solidFill>
                  <a:schemeClr val="tx1"/>
                </a:solidFill>
                <a:latin typeface="Consolas" panose="020B0609020204030204" pitchFamily="49" charset="0"/>
              </a:rPr>
              <a:t>()</a:t>
            </a:r>
            <a:r>
              <a:rPr lang="en-US" b="0" i="0" dirty="0">
                <a:solidFill>
                  <a:schemeClr val="tx1"/>
                </a:solidFill>
              </a:rPr>
              <a:t> lines work the same as in the original Example #1, and you can expect the same </a:t>
            </a:r>
            <a:r>
              <a:rPr lang="en-US" b="0" i="0" dirty="0" err="1">
                <a:solidFill>
                  <a:schemeClr val="tx1"/>
                </a:solidFill>
              </a:rPr>
              <a:t>behaviour</a:t>
            </a:r>
            <a:r>
              <a:rPr lang="en-US" b="0" i="0" dirty="0">
                <a:solidFill>
                  <a:schemeClr val="tx1"/>
                </a:solidFill>
              </a:rPr>
              <a:t> as before.</a:t>
            </a:r>
          </a:p>
        </p:txBody>
      </p:sp>
      <p:cxnSp>
        <p:nvCxnSpPr>
          <p:cNvPr id="13" name="Curved Connector 12"/>
          <p:cNvCxnSpPr/>
          <p:nvPr/>
        </p:nvCxnSpPr>
        <p:spPr>
          <a:xfrm rot="5400000" flipH="1" flipV="1">
            <a:off x="3394197" y="2168403"/>
            <a:ext cx="1143000" cy="768595"/>
          </a:xfrm>
          <a:prstGeom prst="curvedConnector3">
            <a:avLst>
              <a:gd name="adj1" fmla="val 99565"/>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Curved Connector 17"/>
          <p:cNvCxnSpPr/>
          <p:nvPr/>
        </p:nvCxnSpPr>
        <p:spPr>
          <a:xfrm flipV="1">
            <a:off x="3581397" y="2819402"/>
            <a:ext cx="768600" cy="304799"/>
          </a:xfrm>
          <a:prstGeom prst="curvedConnector3">
            <a:avLst>
              <a:gd name="adj1" fmla="val 22844"/>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urved Connector 22"/>
          <p:cNvCxnSpPr>
            <a:endCxn id="3" idx="1"/>
          </p:cNvCxnSpPr>
          <p:nvPr/>
        </p:nvCxnSpPr>
        <p:spPr>
          <a:xfrm>
            <a:off x="3581395" y="3124201"/>
            <a:ext cx="768600" cy="622437"/>
          </a:xfrm>
          <a:prstGeom prst="curvedConnector3">
            <a:avLst>
              <a:gd name="adj1" fmla="val 22844"/>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urved Connector 26"/>
          <p:cNvCxnSpPr/>
          <p:nvPr/>
        </p:nvCxnSpPr>
        <p:spPr>
          <a:xfrm rot="16200000" flipH="1">
            <a:off x="3165595" y="3540000"/>
            <a:ext cx="1600196" cy="768601"/>
          </a:xfrm>
          <a:prstGeom prst="curvedConnector3">
            <a:avLst>
              <a:gd name="adj1" fmla="val 10031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1341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6224-2CA9-4702-AA89-9989C987E300}"/>
              </a:ext>
            </a:extLst>
          </p:cNvPr>
          <p:cNvSpPr>
            <a:spLocks noGrp="1"/>
          </p:cNvSpPr>
          <p:nvPr>
            <p:ph type="title"/>
          </p:nvPr>
        </p:nvSpPr>
        <p:spPr/>
        <p:txBody>
          <a:bodyPr>
            <a:normAutofit/>
          </a:bodyPr>
          <a:lstStyle/>
          <a:p>
            <a:r>
              <a:rPr lang="en-US" sz="4000" dirty="0">
                <a:cs typeface="Calibri"/>
              </a:rPr>
              <a:t>2. How to Use Loops</a:t>
            </a:r>
            <a:endParaRPr lang="en-US" sz="4000" dirty="0"/>
          </a:p>
        </p:txBody>
      </p:sp>
      <p:sp>
        <p:nvSpPr>
          <p:cNvPr id="3" name="Content Placeholder 2">
            <a:extLst>
              <a:ext uri="{FF2B5EF4-FFF2-40B4-BE49-F238E27FC236}">
                <a16:creationId xmlns:a16="http://schemas.microsoft.com/office/drawing/2014/main" id="{FD5F46FE-CFAA-4B19-BF1B-829DDBFCC27F}"/>
              </a:ext>
            </a:extLst>
          </p:cNvPr>
          <p:cNvSpPr>
            <a:spLocks noGrp="1"/>
          </p:cNvSpPr>
          <p:nvPr>
            <p:ph idx="1"/>
          </p:nvPr>
        </p:nvSpPr>
        <p:spPr/>
        <p:txBody>
          <a:bodyPr vert="horz" lIns="91440" tIns="45720" rIns="91440" bIns="45720" rtlCol="0" anchor="t">
            <a:normAutofit/>
          </a:bodyPr>
          <a:lstStyle/>
          <a:p>
            <a:r>
              <a:rPr lang="en-US" dirty="0">
                <a:cs typeface="Calibri"/>
              </a:rPr>
              <a:t>Loops can help us in many different daily computing tasks. </a:t>
            </a:r>
            <a:endParaRPr lang="en-US" dirty="0"/>
          </a:p>
          <a:p>
            <a:r>
              <a:rPr lang="en-US" dirty="0">
                <a:cs typeface="Calibri"/>
              </a:rPr>
              <a:t>As a beginner, you will need to at least know two </a:t>
            </a:r>
            <a:r>
              <a:rPr lang="en-US" u="sng" dirty="0">
                <a:cs typeface="Calibri"/>
              </a:rPr>
              <a:t>basic looping cases</a:t>
            </a:r>
            <a:r>
              <a:rPr lang="en-US" dirty="0">
                <a:cs typeface="Calibri"/>
              </a:rPr>
              <a:t>:</a:t>
            </a:r>
          </a:p>
          <a:p>
            <a:pPr lvl="1"/>
            <a:r>
              <a:rPr lang="en-US" u="sng" dirty="0">
                <a:cs typeface="Calibri"/>
              </a:rPr>
              <a:t>Basic Case #1</a:t>
            </a:r>
            <a:r>
              <a:rPr lang="en-US" dirty="0">
                <a:cs typeface="Calibri"/>
              </a:rPr>
              <a:t>: Repeat a task a </a:t>
            </a:r>
            <a:r>
              <a:rPr lang="en-US" u="sng" dirty="0">
                <a:cs typeface="Calibri"/>
              </a:rPr>
              <a:t>finite number of times</a:t>
            </a:r>
            <a:r>
              <a:rPr lang="en-US" dirty="0">
                <a:cs typeface="Calibri"/>
              </a:rPr>
              <a:t> (as in Example #1)</a:t>
            </a:r>
          </a:p>
          <a:p>
            <a:pPr lvl="1"/>
            <a:r>
              <a:rPr lang="en-US" u="sng" dirty="0">
                <a:cs typeface="Calibri"/>
              </a:rPr>
              <a:t>Basic Case #2</a:t>
            </a:r>
            <a:r>
              <a:rPr lang="en-US" dirty="0">
                <a:cs typeface="Calibri"/>
              </a:rPr>
              <a:t>: Repeat a task </a:t>
            </a:r>
            <a:r>
              <a:rPr lang="en-US" u="sng" dirty="0">
                <a:cs typeface="Calibri"/>
              </a:rPr>
              <a:t>indefinitely until a condition is met</a:t>
            </a:r>
            <a:endParaRPr lang="en-US" dirty="0">
              <a:cs typeface="Calibri"/>
            </a:endParaRPr>
          </a:p>
          <a:p>
            <a:pPr lvl="1"/>
            <a:endParaRPr lang="en-US" dirty="0">
              <a:cs typeface="Calibri"/>
            </a:endParaRPr>
          </a:p>
        </p:txBody>
      </p:sp>
      <p:sp>
        <p:nvSpPr>
          <p:cNvPr id="4" name="Slide Number Placeholder 3">
            <a:extLst>
              <a:ext uri="{FF2B5EF4-FFF2-40B4-BE49-F238E27FC236}">
                <a16:creationId xmlns:a16="http://schemas.microsoft.com/office/drawing/2014/main" id="{07A09651-BFB6-4DF2-90E3-2A901DECCFF5}"/>
              </a:ext>
            </a:extLst>
          </p:cNvPr>
          <p:cNvSpPr>
            <a:spLocks noGrp="1"/>
          </p:cNvSpPr>
          <p:nvPr>
            <p:ph type="sldNum" sz="quarter" idx="12"/>
          </p:nvPr>
        </p:nvSpPr>
        <p:spPr/>
        <p:txBody>
          <a:bodyPr/>
          <a:lstStyle/>
          <a:p>
            <a:fld id="{E12A0C27-9874-4A2B-82B4-36D1DE995B6F}" type="slidenum">
              <a:rPr lang="en-US" smtClean="0"/>
              <a:pPr/>
              <a:t>13</a:t>
            </a:fld>
            <a:endParaRPr lang="en-US"/>
          </a:p>
        </p:txBody>
      </p:sp>
    </p:spTree>
    <p:extLst>
      <p:ext uri="{BB962C8B-B14F-4D97-AF65-F5344CB8AC3E}">
        <p14:creationId xmlns:p14="http://schemas.microsoft.com/office/powerpoint/2010/main" val="5378471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D31D-CA97-4F54-83C2-40737A7F217F}"/>
              </a:ext>
            </a:extLst>
          </p:cNvPr>
          <p:cNvSpPr>
            <a:spLocks noGrp="1"/>
          </p:cNvSpPr>
          <p:nvPr>
            <p:ph type="title"/>
          </p:nvPr>
        </p:nvSpPr>
        <p:spPr/>
        <p:txBody>
          <a:bodyPr>
            <a:normAutofit/>
          </a:bodyPr>
          <a:lstStyle/>
          <a:p>
            <a:r>
              <a:rPr lang="en-US" sz="4000" dirty="0">
                <a:cs typeface="Calibri"/>
              </a:rPr>
              <a:t>2.1. Basic Case #1: Finite Repetition</a:t>
            </a:r>
          </a:p>
        </p:txBody>
      </p:sp>
      <p:sp>
        <p:nvSpPr>
          <p:cNvPr id="3" name="Content Placeholder 2">
            <a:extLst>
              <a:ext uri="{FF2B5EF4-FFF2-40B4-BE49-F238E27FC236}">
                <a16:creationId xmlns:a16="http://schemas.microsoft.com/office/drawing/2014/main" id="{170B18FD-3D6E-4171-A803-D98AB25FD49F}"/>
              </a:ext>
            </a:extLst>
          </p:cNvPr>
          <p:cNvSpPr>
            <a:spLocks noGrp="1"/>
          </p:cNvSpPr>
          <p:nvPr>
            <p:ph idx="1"/>
          </p:nvPr>
        </p:nvSpPr>
        <p:spPr>
          <a:xfrm>
            <a:off x="137291" y="1066800"/>
            <a:ext cx="8808643" cy="724699"/>
          </a:xfrm>
        </p:spPr>
        <p:txBody>
          <a:bodyPr vert="horz" lIns="91440" tIns="45720" rIns="91440" bIns="45720" rtlCol="0" anchor="t">
            <a:normAutofit fontScale="92500" lnSpcReduction="10000"/>
          </a:bodyPr>
          <a:lstStyle/>
          <a:p>
            <a:pPr marL="0" indent="0">
              <a:buNone/>
            </a:pPr>
            <a:r>
              <a:rPr lang="en-US" sz="2400" dirty="0">
                <a:cs typeface="Calibri"/>
              </a:rPr>
              <a:t>Extending from Example #1, we can also use another loop to print out the contents of the array; we will do it 4 times, which is </a:t>
            </a:r>
            <a:r>
              <a:rPr lang="en-US" sz="2400" u="sng" dirty="0">
                <a:cs typeface="Calibri"/>
              </a:rPr>
              <a:t>finite</a:t>
            </a:r>
            <a:r>
              <a:rPr lang="en-US" sz="2400" dirty="0">
                <a:cs typeface="Calibri"/>
              </a:rPr>
              <a:t>.</a:t>
            </a:r>
          </a:p>
        </p:txBody>
      </p:sp>
      <p:sp>
        <p:nvSpPr>
          <p:cNvPr id="4" name="Slide Number Placeholder 3">
            <a:extLst>
              <a:ext uri="{FF2B5EF4-FFF2-40B4-BE49-F238E27FC236}">
                <a16:creationId xmlns:a16="http://schemas.microsoft.com/office/drawing/2014/main" id="{11EAB62B-0E32-4DF5-B010-FABE0BD91708}"/>
              </a:ext>
            </a:extLst>
          </p:cNvPr>
          <p:cNvSpPr>
            <a:spLocks noGrp="1"/>
          </p:cNvSpPr>
          <p:nvPr>
            <p:ph type="sldNum" sz="quarter" idx="12"/>
          </p:nvPr>
        </p:nvSpPr>
        <p:spPr/>
        <p:txBody>
          <a:bodyPr/>
          <a:lstStyle/>
          <a:p>
            <a:fld id="{E12A0C27-9874-4A2B-82B4-36D1DE995B6F}" type="slidenum">
              <a:rPr lang="en-US" smtClean="0"/>
              <a:pPr/>
              <a:t>14</a:t>
            </a:fld>
            <a:endParaRPr lang="en-US"/>
          </a:p>
        </p:txBody>
      </p:sp>
      <p:sp>
        <p:nvSpPr>
          <p:cNvPr id="6" name="Rectangle 2">
            <a:extLst>
              <a:ext uri="{FF2B5EF4-FFF2-40B4-BE49-F238E27FC236}">
                <a16:creationId xmlns:a16="http://schemas.microsoft.com/office/drawing/2014/main" id="{B8E9E4F9-EE45-4133-8C01-440886AA781E}"/>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d",&amp;list</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a:t>
            </a:r>
            <a:r>
              <a:rPr lang="en-US" altLang="zh-TW" sz="2000" b="0" dirty="0">
                <a:latin typeface="Consolas"/>
                <a:ea typeface="新細明體"/>
                <a:cs typeface="Consolas" panose="020B0609020204030204" pitchFamily="49" charset="0"/>
              </a:rPr>
              <a:t>);</a:t>
            </a:r>
          </a:p>
          <a:p>
            <a:pPr>
              <a:lnSpc>
                <a:spcPct val="110000"/>
              </a:lnSpc>
            </a:pPr>
            <a:r>
              <a:rPr lang="en-US" altLang="zh-TW" sz="2000" b="0" dirty="0" err="1">
                <a:solidFill>
                  <a:srgbClr val="0000FF"/>
                </a:solidFill>
                <a:latin typeface="Consolas"/>
                <a:ea typeface="新細明體"/>
                <a:cs typeface="Times New Roman"/>
              </a:rPr>
              <a:t>int</a:t>
            </a:r>
            <a:r>
              <a:rPr lang="en-US" altLang="zh-TW" sz="2000" b="0" dirty="0">
                <a:latin typeface="Consolas"/>
                <a:ea typeface="新細明體"/>
                <a:cs typeface="Consolas" panose="020B0609020204030204" pitchFamily="49" charset="0"/>
              </a:rPr>
              <a:t> </a:t>
            </a:r>
            <a:r>
              <a:rPr lang="en-US" altLang="zh-TW" sz="2000" b="0" dirty="0">
                <a:highlight>
                  <a:srgbClr val="FFFF00"/>
                </a:highlight>
                <a:latin typeface="Consolas"/>
                <a:ea typeface="新細明體"/>
                <a:cs typeface="Consolas" panose="020B0609020204030204" pitchFamily="49" charset="0"/>
              </a:rPr>
              <a:t>j = 3</a:t>
            </a:r>
            <a:r>
              <a:rPr lang="en-US" altLang="zh-TW" sz="2000" b="0" dirty="0">
                <a:latin typeface="Consolas"/>
                <a:ea typeface="新細明體"/>
                <a:cs typeface="Consolas" panose="020B0609020204030204" pitchFamily="49" charset="0"/>
              </a:rPr>
              <a:t>;    </a:t>
            </a:r>
            <a:r>
              <a:rPr lang="en-US" altLang="zh-TW" sz="2000" b="0" dirty="0">
                <a:solidFill>
                  <a:srgbClr val="00B050"/>
                </a:solidFill>
                <a:latin typeface="Consolas"/>
                <a:ea typeface="新細明體"/>
                <a:cs typeface="Consolas" panose="020B0609020204030204" pitchFamily="49" charset="0"/>
              </a:rPr>
              <a:t>// let's print in reverse</a:t>
            </a:r>
            <a:endParaRPr lang="en-US" altLang="zh-TW" sz="2000" b="0" dirty="0">
              <a:solidFill>
                <a:srgbClr val="00B050"/>
              </a:solidFill>
              <a:latin typeface="Consolas" panose="020B0609020204030204" pitchFamily="49" charset="0"/>
              <a:ea typeface="新細明體" pitchFamily="18" charset="-120"/>
              <a:cs typeface="Consolas" panose="020B0609020204030204" pitchFamily="49" charset="0"/>
            </a:endParaRPr>
          </a:p>
          <a:p>
            <a:pPr>
              <a:lnSpc>
                <a:spcPct val="110000"/>
              </a:lnSpc>
            </a:pPr>
            <a:r>
              <a:rPr lang="en-US" sz="2000" b="0" dirty="0">
                <a:latin typeface="Consolas"/>
                <a:ea typeface="新細明體"/>
                <a:cs typeface="Arial"/>
              </a:rPr>
              <a:t>while (</a:t>
            </a:r>
            <a:r>
              <a:rPr lang="en-US" sz="2000" b="0" dirty="0">
                <a:highlight>
                  <a:srgbClr val="00FF00"/>
                </a:highlight>
                <a:latin typeface="Consolas"/>
                <a:ea typeface="新細明體"/>
                <a:cs typeface="Arial"/>
              </a:rPr>
              <a:t>j &gt;= 0</a:t>
            </a:r>
            <a:r>
              <a:rPr lang="en-US" sz="2000" b="0" dirty="0">
                <a:latin typeface="Consolas"/>
                <a:ea typeface="新細明體"/>
                <a:cs typeface="Arial"/>
              </a:rPr>
              <a:t>) </a:t>
            </a:r>
            <a:r>
              <a:rPr lang="en-US" sz="2000" b="0" dirty="0">
                <a:solidFill>
                  <a:srgbClr val="000000"/>
                </a:solidFill>
                <a:highlight>
                  <a:srgbClr val="00FFFF"/>
                </a:highlight>
                <a:latin typeface="Consolas"/>
                <a:ea typeface="新細明體"/>
                <a:cs typeface="Arial"/>
              </a:rPr>
              <a:t>{</a:t>
            </a:r>
            <a:endParaRPr lang="en-US" sz="2000" b="0" dirty="0">
              <a:solidFill>
                <a:srgbClr val="000000"/>
              </a:solidFill>
              <a:highlight>
                <a:srgbClr val="00FFFF"/>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    printf(</a:t>
            </a:r>
            <a:r>
              <a:rPr lang="en-US" sz="2000" b="0" dirty="0">
                <a:solidFill>
                  <a:srgbClr val="3399FF"/>
                </a:solidFill>
                <a:highlight>
                  <a:srgbClr val="00FFFF"/>
                </a:highlight>
                <a:latin typeface="Consolas"/>
                <a:ea typeface="新細明體"/>
                <a:cs typeface="Arial"/>
              </a:rPr>
              <a:t>"%d "</a:t>
            </a:r>
            <a:r>
              <a:rPr lang="en-US" sz="2000" b="0" dirty="0">
                <a:solidFill>
                  <a:srgbClr val="000000"/>
                </a:solidFill>
                <a:highlight>
                  <a:srgbClr val="00FFFF"/>
                </a:highlight>
                <a:latin typeface="Consolas"/>
                <a:ea typeface="新細明體"/>
                <a:cs typeface="Arial"/>
              </a:rPr>
              <a:t>,list[j]);</a:t>
            </a:r>
            <a:endParaRPr lang="en-US" sz="2000" b="0" dirty="0">
              <a:solidFill>
                <a:srgbClr val="000000"/>
              </a:solidFill>
              <a:highlight>
                <a:srgbClr val="00FFFF"/>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    </a:t>
            </a:r>
            <a:r>
              <a:rPr lang="en-US" sz="2000" b="0" dirty="0">
                <a:solidFill>
                  <a:srgbClr val="000000"/>
                </a:solidFill>
                <a:highlight>
                  <a:srgbClr val="C0C0C0"/>
                </a:highlight>
                <a:latin typeface="Consolas"/>
                <a:ea typeface="新細明體"/>
                <a:cs typeface="Arial"/>
              </a:rPr>
              <a:t>j--;</a:t>
            </a:r>
            <a:endParaRPr lang="en-US" sz="2000" b="0" dirty="0">
              <a:solidFill>
                <a:srgbClr val="000000"/>
              </a:solidFill>
              <a:highlight>
                <a:srgbClr val="C0C0C0"/>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a:t>
            </a: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"\n"</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B7DA5606-BBBB-44FB-B9F5-15D8B5FC682E}"/>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0" name="TextBox 9">
            <a:extLst>
              <a:ext uri="{FF2B5EF4-FFF2-40B4-BE49-F238E27FC236}">
                <a16:creationId xmlns:a16="http://schemas.microsoft.com/office/drawing/2014/main" id="{741CBC6C-A7E1-4BFC-8A32-95CCF6649582}"/>
              </a:ext>
            </a:extLst>
          </p:cNvPr>
          <p:cNvSpPr txBox="1"/>
          <p:nvPr/>
        </p:nvSpPr>
        <p:spPr>
          <a:xfrm>
            <a:off x="4940605" y="2276794"/>
            <a:ext cx="3919675" cy="2308324"/>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rPr>
              <a:t>Are</a:t>
            </a:r>
            <a:r>
              <a:rPr lang="en-US" sz="2400" dirty="0">
                <a:solidFill>
                  <a:srgbClr val="FF0000"/>
                </a:solidFill>
                <a:cs typeface="Calibri"/>
              </a:rPr>
              <a:t> you able to identify the:</a:t>
            </a:r>
          </a:p>
          <a:p>
            <a:pPr marL="342900" indent="-342900">
              <a:buFont typeface="Arial" panose="020B0604020202020204" pitchFamily="34" charset="0"/>
              <a:buChar char="•"/>
            </a:pPr>
            <a:r>
              <a:rPr lang="en-US" sz="2400" dirty="0">
                <a:solidFill>
                  <a:srgbClr val="FF0000"/>
                </a:solidFill>
                <a:highlight>
                  <a:srgbClr val="FFFF00"/>
                </a:highlight>
                <a:cs typeface="Calibri"/>
              </a:rPr>
              <a:t>loop variable initialization</a:t>
            </a:r>
            <a:r>
              <a:rPr lang="en-US" sz="2400" dirty="0">
                <a:solidFill>
                  <a:srgbClr val="FF0000"/>
                </a:solidFill>
                <a:cs typeface="Calibri"/>
              </a:rPr>
              <a:t>,</a:t>
            </a:r>
          </a:p>
          <a:p>
            <a:pPr marL="342900" indent="-342900">
              <a:buFont typeface="Arial" panose="020B0604020202020204" pitchFamily="34" charset="0"/>
              <a:buChar char="•"/>
            </a:pPr>
            <a:r>
              <a:rPr lang="en-US" sz="2400" dirty="0">
                <a:solidFill>
                  <a:srgbClr val="FF0000"/>
                </a:solidFill>
                <a:highlight>
                  <a:srgbClr val="00FF00"/>
                </a:highlight>
                <a:cs typeface="Calibri"/>
              </a:rPr>
              <a:t>looping condition</a:t>
            </a:r>
            <a:r>
              <a:rPr lang="en-US" sz="2400" dirty="0">
                <a:solidFill>
                  <a:srgbClr val="FF0000"/>
                </a:solidFill>
                <a:cs typeface="Calibri"/>
              </a:rPr>
              <a:t>,</a:t>
            </a:r>
          </a:p>
          <a:p>
            <a:pPr marL="342900" indent="-342900">
              <a:buFont typeface="Arial" panose="020B0604020202020204" pitchFamily="34" charset="0"/>
              <a:buChar char="•"/>
            </a:pPr>
            <a:r>
              <a:rPr lang="en-US" sz="2400" dirty="0">
                <a:solidFill>
                  <a:srgbClr val="FF0000"/>
                </a:solidFill>
                <a:highlight>
                  <a:srgbClr val="C0C0C0"/>
                </a:highlight>
                <a:cs typeface="Calibri"/>
              </a:rPr>
              <a:t>loop condition change</a:t>
            </a:r>
            <a:r>
              <a:rPr lang="en-US" sz="2400" dirty="0">
                <a:solidFill>
                  <a:srgbClr val="FF0000"/>
                </a:solidFill>
                <a:cs typeface="Calibri"/>
              </a:rPr>
              <a:t>, and</a:t>
            </a:r>
          </a:p>
          <a:p>
            <a:pPr marL="342900" indent="-342900">
              <a:buFont typeface="Arial" panose="020B0604020202020204" pitchFamily="34" charset="0"/>
              <a:buChar char="•"/>
            </a:pPr>
            <a:r>
              <a:rPr lang="en-US" sz="2400" dirty="0">
                <a:solidFill>
                  <a:srgbClr val="FF0000"/>
                </a:solidFill>
                <a:highlight>
                  <a:srgbClr val="00FFFF"/>
                </a:highlight>
                <a:cs typeface="Calibri"/>
              </a:rPr>
              <a:t>loop body</a:t>
            </a:r>
            <a:r>
              <a:rPr lang="en-US" sz="2400" dirty="0">
                <a:solidFill>
                  <a:srgbClr val="FF0000"/>
                </a:solidFill>
                <a:cs typeface="Calibri"/>
              </a:rPr>
              <a:t>?</a:t>
            </a:r>
          </a:p>
          <a:p>
            <a:pPr marL="342900" indent="-342900">
              <a:buFont typeface="Arial" panose="020B0604020202020204" pitchFamily="34" charset="0"/>
              <a:buChar char="•"/>
            </a:pPr>
            <a:endParaRPr lang="en-US" sz="2400" dirty="0">
              <a:solidFill>
                <a:srgbClr val="FF0000"/>
              </a:solidFill>
              <a:cs typeface="Calibri"/>
            </a:endParaRPr>
          </a:p>
        </p:txBody>
      </p:sp>
      <p:sp>
        <p:nvSpPr>
          <p:cNvPr id="9" name="TextBox 8"/>
          <p:cNvSpPr txBox="1"/>
          <p:nvPr/>
        </p:nvSpPr>
        <p:spPr>
          <a:xfrm>
            <a:off x="4486345" y="5067175"/>
            <a:ext cx="4373935" cy="1471739"/>
          </a:xfrm>
          <a:prstGeom prst="rect">
            <a:avLst/>
          </a:prstGeom>
          <a:solidFill>
            <a:srgbClr val="CCFFCC"/>
          </a:solidFill>
          <a:ln cap="flat" algn="ctr">
            <a:solidFill>
              <a:schemeClr val="tx1"/>
            </a:solidFill>
            <a:miter lim="800000"/>
            <a:headEnd/>
            <a:tailEnd/>
          </a:ln>
        </p:spPr>
        <p:txBody>
          <a:bodyPr vert="horz" lIns="91440" tIns="45720" rIns="91440" bIns="45720" rtlCol="0">
            <a:normAutofit fontScale="92500"/>
          </a:bodyPr>
          <a:lstStyle>
            <a:lvl1pPr indent="0">
              <a:spcBef>
                <a:spcPct val="0"/>
              </a:spcBef>
              <a:buClrTx/>
              <a:buFontTx/>
              <a:buNone/>
              <a:defRPr kumimoji="1" sz="2400" b="1" i="1">
                <a:solidFill>
                  <a:srgbClr val="0070C0"/>
                </a:solidFill>
                <a:ea typeface="新細明體" pitchFamily="18" charset="-120"/>
                <a:cs typeface="Times New Roman"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0" i="0" dirty="0">
                <a:solidFill>
                  <a:schemeClr val="tx1"/>
                </a:solidFill>
              </a:rPr>
              <a:t>If you write down the repeated </a:t>
            </a:r>
            <a:r>
              <a:rPr lang="en-US" i="0" dirty="0">
                <a:solidFill>
                  <a:schemeClr val="tx1"/>
                </a:solidFill>
                <a:latin typeface="Consolas" panose="020B0609020204030204" pitchFamily="49" charset="0"/>
              </a:rPr>
              <a:t>printf()</a:t>
            </a:r>
            <a:r>
              <a:rPr lang="en-US" b="0" i="0" dirty="0">
                <a:solidFill>
                  <a:schemeClr val="tx1"/>
                </a:solidFill>
              </a:rPr>
              <a:t>, you will see why you can again expect the same </a:t>
            </a:r>
            <a:r>
              <a:rPr lang="en-US" b="0" i="0" dirty="0" err="1">
                <a:solidFill>
                  <a:schemeClr val="tx1"/>
                </a:solidFill>
              </a:rPr>
              <a:t>behaviour</a:t>
            </a:r>
            <a:r>
              <a:rPr lang="en-US" b="0" i="0" dirty="0">
                <a:solidFill>
                  <a:schemeClr val="tx1"/>
                </a:solidFill>
              </a:rPr>
              <a:t> as the original Example #1</a:t>
            </a:r>
          </a:p>
        </p:txBody>
      </p:sp>
    </p:spTree>
    <p:extLst>
      <p:ext uri="{BB962C8B-B14F-4D97-AF65-F5344CB8AC3E}">
        <p14:creationId xmlns:p14="http://schemas.microsoft.com/office/powerpoint/2010/main" val="26659898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D31D-CA97-4F54-83C2-40737A7F217F}"/>
              </a:ext>
            </a:extLst>
          </p:cNvPr>
          <p:cNvSpPr>
            <a:spLocks noGrp="1"/>
          </p:cNvSpPr>
          <p:nvPr>
            <p:ph type="title"/>
          </p:nvPr>
        </p:nvSpPr>
        <p:spPr/>
        <p:txBody>
          <a:bodyPr>
            <a:normAutofit/>
          </a:bodyPr>
          <a:lstStyle/>
          <a:p>
            <a:r>
              <a:rPr lang="en-US" sz="4000" dirty="0">
                <a:ea typeface="+mj-lt"/>
                <a:cs typeface="+mj-lt"/>
              </a:rPr>
              <a:t>2.1. Basic Case #1: Finite Repetition</a:t>
            </a:r>
            <a:endParaRPr lang="en-US" sz="4000" dirty="0"/>
          </a:p>
        </p:txBody>
      </p:sp>
      <p:sp>
        <p:nvSpPr>
          <p:cNvPr id="4" name="Slide Number Placeholder 3">
            <a:extLst>
              <a:ext uri="{FF2B5EF4-FFF2-40B4-BE49-F238E27FC236}">
                <a16:creationId xmlns:a16="http://schemas.microsoft.com/office/drawing/2014/main" id="{11EAB62B-0E32-4DF5-B010-FABE0BD91708}"/>
              </a:ext>
            </a:extLst>
          </p:cNvPr>
          <p:cNvSpPr>
            <a:spLocks noGrp="1"/>
          </p:cNvSpPr>
          <p:nvPr>
            <p:ph type="sldNum" sz="quarter" idx="12"/>
          </p:nvPr>
        </p:nvSpPr>
        <p:spPr/>
        <p:txBody>
          <a:bodyPr/>
          <a:lstStyle/>
          <a:p>
            <a:fld id="{E12A0C27-9874-4A2B-82B4-36D1DE995B6F}" type="slidenum">
              <a:rPr lang="en-US" smtClean="0"/>
              <a:pPr/>
              <a:t>15</a:t>
            </a:fld>
            <a:endParaRPr lang="en-US"/>
          </a:p>
        </p:txBody>
      </p:sp>
      <p:sp>
        <p:nvSpPr>
          <p:cNvPr id="6" name="Rectangle 2">
            <a:extLst>
              <a:ext uri="{FF2B5EF4-FFF2-40B4-BE49-F238E27FC236}">
                <a16:creationId xmlns:a16="http://schemas.microsoft.com/office/drawing/2014/main" id="{B8E9E4F9-EE45-4133-8C01-440886AA781E}"/>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d",&amp;list</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a:t>
            </a:r>
            <a:r>
              <a:rPr lang="en-US" altLang="zh-TW" sz="2000" b="0" dirty="0">
                <a:latin typeface="Consolas"/>
                <a:ea typeface="新細明體"/>
                <a:cs typeface="Consolas" panose="020B0609020204030204" pitchFamily="49" charset="0"/>
              </a:rPr>
              <a:t>);</a:t>
            </a:r>
          </a:p>
          <a:p>
            <a:pPr>
              <a:lnSpc>
                <a:spcPct val="110000"/>
              </a:lnSpc>
            </a:pPr>
            <a:r>
              <a:rPr lang="en-US" altLang="zh-TW" sz="2000" b="0" dirty="0" err="1">
                <a:solidFill>
                  <a:srgbClr val="0000FF"/>
                </a:solidFill>
                <a:latin typeface="Consolas"/>
                <a:ea typeface="新細明體"/>
                <a:cs typeface="Times New Roman"/>
              </a:rPr>
              <a:t>int</a:t>
            </a:r>
            <a:r>
              <a:rPr lang="en-US" altLang="zh-TW" sz="2000" b="0" dirty="0">
                <a:latin typeface="Consolas"/>
                <a:ea typeface="新細明體"/>
                <a:cs typeface="Consolas" panose="020B0609020204030204" pitchFamily="49" charset="0"/>
              </a:rPr>
              <a:t> </a:t>
            </a:r>
            <a:r>
              <a:rPr lang="en-US" altLang="zh-TW" sz="2000" b="0" dirty="0">
                <a:highlight>
                  <a:srgbClr val="FFFF00"/>
                </a:highlight>
                <a:latin typeface="Consolas"/>
                <a:ea typeface="新細明體"/>
                <a:cs typeface="Consolas" panose="020B0609020204030204" pitchFamily="49" charset="0"/>
              </a:rPr>
              <a:t>j = 3</a:t>
            </a:r>
            <a:r>
              <a:rPr lang="en-US" altLang="zh-TW" sz="2000" b="0" dirty="0">
                <a:latin typeface="Consolas"/>
                <a:ea typeface="新細明體"/>
                <a:cs typeface="Consolas" panose="020B0609020204030204" pitchFamily="49" charset="0"/>
              </a:rPr>
              <a:t>;    </a:t>
            </a:r>
            <a:r>
              <a:rPr lang="en-US" altLang="zh-TW" sz="2000" b="0" dirty="0">
                <a:solidFill>
                  <a:srgbClr val="00B050"/>
                </a:solidFill>
                <a:latin typeface="Consolas"/>
                <a:ea typeface="新細明體"/>
                <a:cs typeface="Consolas" panose="020B0609020204030204" pitchFamily="49" charset="0"/>
              </a:rPr>
              <a:t>// let's print in reverse</a:t>
            </a:r>
            <a:endParaRPr lang="en-US" altLang="zh-TW" sz="2000" b="0" dirty="0">
              <a:solidFill>
                <a:srgbClr val="00B050"/>
              </a:solidFill>
              <a:latin typeface="Consolas" panose="020B0609020204030204" pitchFamily="49" charset="0"/>
              <a:cs typeface="Consolas" panose="020B0609020204030204" pitchFamily="49" charset="0"/>
            </a:endParaRPr>
          </a:p>
          <a:p>
            <a:pPr>
              <a:lnSpc>
                <a:spcPct val="110000"/>
              </a:lnSpc>
            </a:pPr>
            <a:r>
              <a:rPr lang="en-US" sz="2000" b="0" dirty="0">
                <a:latin typeface="Consolas"/>
                <a:ea typeface="新細明體"/>
                <a:cs typeface="Arial"/>
              </a:rPr>
              <a:t>while (</a:t>
            </a:r>
            <a:r>
              <a:rPr lang="en-US" sz="2000" b="0" dirty="0">
                <a:highlight>
                  <a:srgbClr val="00FF00"/>
                </a:highlight>
                <a:latin typeface="Consolas"/>
                <a:ea typeface="新細明體"/>
                <a:cs typeface="Arial"/>
              </a:rPr>
              <a:t>j &gt;= 0</a:t>
            </a:r>
            <a:r>
              <a:rPr lang="en-US" sz="2000" b="0" dirty="0">
                <a:latin typeface="Consolas"/>
                <a:ea typeface="新細明體"/>
                <a:cs typeface="Arial"/>
              </a:rPr>
              <a:t>) </a:t>
            </a:r>
            <a:r>
              <a:rPr lang="en-US" sz="2000" b="0" dirty="0">
                <a:solidFill>
                  <a:srgbClr val="000000"/>
                </a:solidFill>
                <a:highlight>
                  <a:srgbClr val="00FFFF"/>
                </a:highlight>
                <a:latin typeface="Consolas"/>
                <a:ea typeface="新細明體"/>
                <a:cs typeface="Arial"/>
              </a:rPr>
              <a:t>{</a:t>
            </a:r>
            <a:endParaRPr lang="en-US" sz="2000" b="0" dirty="0">
              <a:solidFill>
                <a:srgbClr val="000000"/>
              </a:solidFill>
              <a:highlight>
                <a:srgbClr val="00FFFF"/>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    printf(</a:t>
            </a:r>
            <a:r>
              <a:rPr lang="en-US" sz="2000" b="0" dirty="0">
                <a:solidFill>
                  <a:srgbClr val="3399FF"/>
                </a:solidFill>
                <a:highlight>
                  <a:srgbClr val="00FFFF"/>
                </a:highlight>
                <a:latin typeface="Consolas"/>
                <a:ea typeface="新細明體"/>
                <a:cs typeface="Arial"/>
              </a:rPr>
              <a:t>"%d "</a:t>
            </a:r>
            <a:r>
              <a:rPr lang="en-US" sz="2000" b="0" dirty="0">
                <a:solidFill>
                  <a:srgbClr val="000000"/>
                </a:solidFill>
                <a:highlight>
                  <a:srgbClr val="00FFFF"/>
                </a:highlight>
                <a:latin typeface="Consolas"/>
                <a:ea typeface="新細明體"/>
                <a:cs typeface="Arial"/>
              </a:rPr>
              <a:t>,list[j]);</a:t>
            </a:r>
            <a:endParaRPr lang="en-US" sz="2000" b="0" dirty="0">
              <a:solidFill>
                <a:srgbClr val="000000"/>
              </a:solidFill>
              <a:highlight>
                <a:srgbClr val="00FFFF"/>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    </a:t>
            </a:r>
            <a:r>
              <a:rPr lang="en-US" sz="2000" b="0" dirty="0">
                <a:solidFill>
                  <a:srgbClr val="000000"/>
                </a:solidFill>
                <a:highlight>
                  <a:srgbClr val="C0C0C0"/>
                </a:highlight>
                <a:latin typeface="Consolas"/>
                <a:ea typeface="新細明體"/>
                <a:cs typeface="Arial"/>
              </a:rPr>
              <a:t>j--;</a:t>
            </a:r>
            <a:endParaRPr lang="en-US" sz="2000" b="0" dirty="0">
              <a:solidFill>
                <a:srgbClr val="000000"/>
              </a:solidFill>
              <a:highlight>
                <a:srgbClr val="C0C0C0"/>
              </a:highlight>
              <a:latin typeface="Arial"/>
              <a:ea typeface="新細明體"/>
              <a:cs typeface="Arial"/>
            </a:endParaRPr>
          </a:p>
          <a:p>
            <a:pPr>
              <a:lnSpc>
                <a:spcPct val="110000"/>
              </a:lnSpc>
            </a:pPr>
            <a:r>
              <a:rPr lang="en-US" sz="2000" b="0" dirty="0">
                <a:solidFill>
                  <a:srgbClr val="000000"/>
                </a:solidFill>
                <a:highlight>
                  <a:srgbClr val="00FFFF"/>
                </a:highlight>
                <a:latin typeface="Consolas"/>
                <a:ea typeface="新細明體"/>
                <a:cs typeface="Arial"/>
              </a:rPr>
              <a:t>}</a:t>
            </a:r>
            <a:endParaRPr lang="en-US" altLang="zh-TW" sz="2000" b="0" dirty="0">
              <a:latin typeface="Consolas" panose="020B0609020204030204" pitchFamily="49" charset="0"/>
              <a:cs typeface="Consolas" panose="020B0609020204030204" pitchFamily="49" charset="0"/>
            </a:endParaRPr>
          </a:p>
          <a:p>
            <a:pPr>
              <a:lnSpc>
                <a:spcPct val="110000"/>
              </a:lnSpc>
            </a:pPr>
            <a:r>
              <a:rPr lang="en-US" altLang="zh-TW" sz="2000" b="0" dirty="0">
                <a:latin typeface="Consolas" panose="020B0609020204030204" pitchFamily="49" charset="0"/>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"\n"</a:t>
            </a:r>
            <a:r>
              <a:rPr lang="en-US" altLang="zh-TW" sz="2000" b="0" dirty="0">
                <a:latin typeface="Consolas" panose="020B0609020204030204" pitchFamily="49" charset="0"/>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B7DA5606-BBBB-44FB-B9F5-15D8B5FC682E}"/>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0" name="TextBox 9">
            <a:extLst>
              <a:ext uri="{FF2B5EF4-FFF2-40B4-BE49-F238E27FC236}">
                <a16:creationId xmlns:a16="http://schemas.microsoft.com/office/drawing/2014/main" id="{741CBC6C-A7E1-4BFC-8A32-95CCF6649582}"/>
              </a:ext>
            </a:extLst>
          </p:cNvPr>
          <p:cNvSpPr txBox="1"/>
          <p:nvPr/>
        </p:nvSpPr>
        <p:spPr>
          <a:xfrm>
            <a:off x="5820587" y="1279445"/>
            <a:ext cx="3085583" cy="4524315"/>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Let's</a:t>
            </a:r>
            <a:r>
              <a:rPr lang="en-US" sz="2400" dirty="0">
                <a:solidFill>
                  <a:schemeClr val="accent3"/>
                </a:solidFill>
                <a:cs typeface="Calibri"/>
              </a:rPr>
              <a:t> have an exercise:</a:t>
            </a:r>
          </a:p>
          <a:p>
            <a:r>
              <a:rPr lang="en-US" sz="2400" dirty="0">
                <a:solidFill>
                  <a:schemeClr val="accent3"/>
                </a:solidFill>
                <a:cs typeface="Calibri"/>
              </a:rPr>
              <a:t>Can you </a:t>
            </a:r>
            <a:r>
              <a:rPr lang="en-US" sz="2400" u="sng" dirty="0">
                <a:solidFill>
                  <a:schemeClr val="accent3"/>
                </a:solidFill>
                <a:cs typeface="Calibri"/>
              </a:rPr>
              <a:t>dry run</a:t>
            </a:r>
            <a:r>
              <a:rPr lang="en-US" sz="2400" dirty="0">
                <a:solidFill>
                  <a:schemeClr val="accent3"/>
                </a:solidFill>
                <a:cs typeface="Calibri"/>
              </a:rPr>
              <a:t> and explain to yourself how the loop executes?</a:t>
            </a:r>
          </a:p>
          <a:p>
            <a:endParaRPr lang="en-US" sz="2400" dirty="0">
              <a:solidFill>
                <a:schemeClr val="accent3"/>
              </a:solidFill>
              <a:cs typeface="Calibri"/>
            </a:endParaRPr>
          </a:p>
          <a:p>
            <a:r>
              <a:rPr lang="en-US" sz="2400" dirty="0">
                <a:solidFill>
                  <a:schemeClr val="accent3"/>
                </a:solidFill>
                <a:cs typeface="Calibri"/>
              </a:rPr>
              <a:t>You can see there are two loops here. </a:t>
            </a:r>
            <a:r>
              <a:rPr lang="en-US" sz="2400" b="1" i="1" dirty="0">
                <a:solidFill>
                  <a:schemeClr val="accent3"/>
                </a:solidFill>
                <a:cs typeface="Calibri"/>
              </a:rPr>
              <a:t>Why do we need two loops? </a:t>
            </a:r>
          </a:p>
          <a:p>
            <a:endParaRPr lang="en-US" sz="2400" b="1" i="1" dirty="0">
              <a:solidFill>
                <a:schemeClr val="accent3"/>
              </a:solidFill>
              <a:cs typeface="Calibri"/>
            </a:endParaRPr>
          </a:p>
          <a:p>
            <a:r>
              <a:rPr lang="en-US" sz="2400" dirty="0">
                <a:solidFill>
                  <a:schemeClr val="accent3"/>
                </a:solidFill>
                <a:cs typeface="Calibri"/>
              </a:rPr>
              <a:t>Can we use only one to achieve the same effect?</a:t>
            </a:r>
          </a:p>
        </p:txBody>
      </p:sp>
      <p:sp>
        <p:nvSpPr>
          <p:cNvPr id="5" name="Right Brace 4">
            <a:extLst>
              <a:ext uri="{FF2B5EF4-FFF2-40B4-BE49-F238E27FC236}">
                <a16:creationId xmlns:a16="http://schemas.microsoft.com/office/drawing/2014/main" id="{8F4A75F4-6BDD-4EEF-8983-0B3FD0C641B0}"/>
              </a:ext>
            </a:extLst>
          </p:cNvPr>
          <p:cNvSpPr/>
          <p:nvPr/>
        </p:nvSpPr>
        <p:spPr>
          <a:xfrm>
            <a:off x="4183419" y="4903903"/>
            <a:ext cx="301293" cy="1353426"/>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5CAE0824-D28A-4524-AFB3-DA34AAEABC9D}"/>
              </a:ext>
            </a:extLst>
          </p:cNvPr>
          <p:cNvSpPr/>
          <p:nvPr/>
        </p:nvSpPr>
        <p:spPr>
          <a:xfrm>
            <a:off x="4183419" y="2743200"/>
            <a:ext cx="301293" cy="1353426"/>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63E729-8696-4633-919D-943B7AFFA80E}"/>
              </a:ext>
            </a:extLst>
          </p:cNvPr>
          <p:cNvSpPr txBox="1"/>
          <p:nvPr/>
        </p:nvSpPr>
        <p:spPr>
          <a:xfrm>
            <a:off x="4484712" y="3235247"/>
            <a:ext cx="1098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Loop #1</a:t>
            </a:r>
            <a:endParaRPr lang="en-US" dirty="0">
              <a:cs typeface="Calibri"/>
            </a:endParaRPr>
          </a:p>
        </p:txBody>
      </p:sp>
      <p:sp>
        <p:nvSpPr>
          <p:cNvPr id="11" name="TextBox 10">
            <a:extLst>
              <a:ext uri="{FF2B5EF4-FFF2-40B4-BE49-F238E27FC236}">
                <a16:creationId xmlns:a16="http://schemas.microsoft.com/office/drawing/2014/main" id="{530166DD-BB4D-4F42-8E5A-1007A8D4954B}"/>
              </a:ext>
            </a:extLst>
          </p:cNvPr>
          <p:cNvSpPr txBox="1"/>
          <p:nvPr/>
        </p:nvSpPr>
        <p:spPr>
          <a:xfrm>
            <a:off x="4484712" y="5386607"/>
            <a:ext cx="13754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Loop #2</a:t>
            </a:r>
            <a:endParaRPr lang="en-US" dirty="0">
              <a:cs typeface="Calibri"/>
            </a:endParaRPr>
          </a:p>
        </p:txBody>
      </p:sp>
      <p:sp>
        <p:nvSpPr>
          <p:cNvPr id="12" name="Content Placeholder 2">
            <a:extLst>
              <a:ext uri="{FF2B5EF4-FFF2-40B4-BE49-F238E27FC236}">
                <a16:creationId xmlns:a16="http://schemas.microsoft.com/office/drawing/2014/main" id="{170B18FD-3D6E-4171-A803-D98AB25FD49F}"/>
              </a:ext>
            </a:extLst>
          </p:cNvPr>
          <p:cNvSpPr>
            <a:spLocks noGrp="1"/>
          </p:cNvSpPr>
          <p:nvPr>
            <p:ph idx="1"/>
          </p:nvPr>
        </p:nvSpPr>
        <p:spPr>
          <a:xfrm>
            <a:off x="137291" y="1066800"/>
            <a:ext cx="8808643" cy="724699"/>
          </a:xfrm>
        </p:spPr>
        <p:txBody>
          <a:bodyPr vert="horz" lIns="91440" tIns="45720" rIns="91440" bIns="45720" rtlCol="0" anchor="t">
            <a:normAutofit fontScale="92500" lnSpcReduction="10000"/>
          </a:bodyPr>
          <a:lstStyle/>
          <a:p>
            <a:pPr marL="0" indent="0">
              <a:buNone/>
            </a:pPr>
            <a:r>
              <a:rPr lang="en-US" sz="2400" b="1" dirty="0" err="1">
                <a:latin typeface="Consolas" panose="020B0609020204030204" pitchFamily="49" charset="0"/>
                <a:cs typeface="Calibri"/>
              </a:rPr>
              <a:t>i</a:t>
            </a:r>
            <a:r>
              <a:rPr lang="en-US" sz="2400" dirty="0">
                <a:cs typeface="Calibri"/>
              </a:rPr>
              <a:t>, </a:t>
            </a:r>
            <a:r>
              <a:rPr lang="en-US" sz="2400" b="1" dirty="0">
                <a:latin typeface="Consolas" panose="020B0609020204030204" pitchFamily="49" charset="0"/>
                <a:cs typeface="Calibri"/>
              </a:rPr>
              <a:t>j</a:t>
            </a:r>
            <a:r>
              <a:rPr lang="en-US" sz="2400" dirty="0">
                <a:cs typeface="Calibri"/>
              </a:rPr>
              <a:t>, </a:t>
            </a:r>
            <a:r>
              <a:rPr lang="en-US" sz="2400" b="1" dirty="0">
                <a:latin typeface="Consolas" panose="020B0609020204030204" pitchFamily="49" charset="0"/>
                <a:cs typeface="Calibri"/>
              </a:rPr>
              <a:t>k</a:t>
            </a:r>
            <a:r>
              <a:rPr lang="en-US" sz="2400" dirty="0">
                <a:cs typeface="Calibri"/>
              </a:rPr>
              <a:t> are commonly used as loop variables, and </a:t>
            </a:r>
            <a:br>
              <a:rPr lang="en-US" sz="2400" dirty="0">
                <a:cs typeface="Calibri"/>
              </a:rPr>
            </a:br>
            <a:r>
              <a:rPr lang="en-US" sz="2400" dirty="0">
                <a:cs typeface="Calibri"/>
              </a:rPr>
              <a:t>are often referred to as </a:t>
            </a:r>
            <a:r>
              <a:rPr lang="en-US" sz="2400" b="1" i="1" dirty="0">
                <a:cs typeface="Calibri"/>
              </a:rPr>
              <a:t>counters</a:t>
            </a:r>
            <a:r>
              <a:rPr lang="en-US" sz="2400" dirty="0">
                <a:cs typeface="Calibri"/>
              </a:rPr>
              <a:t> in finite loops.</a:t>
            </a:r>
          </a:p>
        </p:txBody>
      </p:sp>
    </p:spTree>
    <p:extLst>
      <p:ext uri="{BB962C8B-B14F-4D97-AF65-F5344CB8AC3E}">
        <p14:creationId xmlns:p14="http://schemas.microsoft.com/office/powerpoint/2010/main" val="31167933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54C8-3B0F-4114-8766-DDD1B2EF6C85}"/>
              </a:ext>
            </a:extLst>
          </p:cNvPr>
          <p:cNvSpPr>
            <a:spLocks noGrp="1"/>
          </p:cNvSpPr>
          <p:nvPr>
            <p:ph type="title"/>
          </p:nvPr>
        </p:nvSpPr>
        <p:spPr>
          <a:xfrm>
            <a:off x="70338" y="76200"/>
            <a:ext cx="8464062" cy="838200"/>
          </a:xfrm>
        </p:spPr>
        <p:txBody>
          <a:bodyPr>
            <a:normAutofit fontScale="90000"/>
          </a:bodyPr>
          <a:lstStyle/>
          <a:p>
            <a:r>
              <a:rPr lang="en-US" dirty="0">
                <a:cs typeface="Calibri"/>
              </a:rPr>
              <a:t>2.2. Basic Case #2: Indefinite Repetition</a:t>
            </a:r>
            <a:endParaRPr lang="en-US" dirty="0"/>
          </a:p>
        </p:txBody>
      </p:sp>
      <p:sp>
        <p:nvSpPr>
          <p:cNvPr id="4" name="Slide Number Placeholder 3">
            <a:extLst>
              <a:ext uri="{FF2B5EF4-FFF2-40B4-BE49-F238E27FC236}">
                <a16:creationId xmlns:a16="http://schemas.microsoft.com/office/drawing/2014/main" id="{0AF20C49-BC52-481D-A9B3-774FC00CDB97}"/>
              </a:ext>
            </a:extLst>
          </p:cNvPr>
          <p:cNvSpPr>
            <a:spLocks noGrp="1"/>
          </p:cNvSpPr>
          <p:nvPr>
            <p:ph type="sldNum" sz="quarter" idx="12"/>
          </p:nvPr>
        </p:nvSpPr>
        <p:spPr/>
        <p:txBody>
          <a:bodyPr/>
          <a:lstStyle/>
          <a:p>
            <a:fld id="{E12A0C27-9874-4A2B-82B4-36D1DE995B6F}" type="slidenum">
              <a:rPr lang="en-US" smtClean="0"/>
              <a:pPr/>
              <a:t>16</a:t>
            </a:fld>
            <a:endParaRPr lang="en-US"/>
          </a:p>
        </p:txBody>
      </p:sp>
      <p:sp>
        <p:nvSpPr>
          <p:cNvPr id="6" name="Rectangle 2">
            <a:extLst>
              <a:ext uri="{FF2B5EF4-FFF2-40B4-BE49-F238E27FC236}">
                <a16:creationId xmlns:a16="http://schemas.microsoft.com/office/drawing/2014/main" id="{3FD6119C-4B09-4150-A42C-9F3CBCEB69AD}"/>
              </a:ext>
            </a:extLst>
          </p:cNvPr>
          <p:cNvSpPr>
            <a:spLocks noChangeArrowheads="1"/>
          </p:cNvSpPr>
          <p:nvPr/>
        </p:nvSpPr>
        <p:spPr bwMode="auto">
          <a:xfrm>
            <a:off x="466724" y="2434892"/>
            <a:ext cx="8677276" cy="3144923"/>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dirty="0">
                <a:latin typeface="Consolas"/>
                <a:ea typeface="新細明體"/>
                <a:cs typeface="Times New Roman"/>
              </a:rPr>
              <a:t>input = 0</a:t>
            </a:r>
            <a:r>
              <a:rPr lang="en-US" sz="2000" b="0" dirty="0">
                <a:latin typeface="Consolas"/>
                <a:ea typeface="新細明體"/>
                <a:cs typeface="Times New Roman"/>
              </a:rPr>
              <a:t>;</a:t>
            </a:r>
            <a:endParaRPr lang="en-US" dirty="0">
              <a:cs typeface="Times New Roman"/>
            </a:endParaRPr>
          </a:p>
          <a:p>
            <a:pPr eaLnBrk="1" hangingPunct="1">
              <a:lnSpc>
                <a:spcPct val="110000"/>
              </a:lnSpc>
            </a:pPr>
            <a:endParaRPr lang="en-US" altLang="zh-TW" sz="2000" b="0" dirty="0">
              <a:latin typeface="Consolas"/>
              <a:ea typeface="新細明體"/>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while (</a:t>
            </a:r>
            <a:r>
              <a:rPr lang="en-US" altLang="zh-TW" sz="2000" dirty="0">
                <a:latin typeface="Consolas"/>
                <a:ea typeface="新細明體"/>
                <a:cs typeface="Consolas" panose="020B0609020204030204" pitchFamily="49" charset="0"/>
              </a:rPr>
              <a:t>input != -1</a:t>
            </a:r>
            <a:r>
              <a:rPr lang="en-US" altLang="zh-TW" sz="2000" b="0" dirty="0">
                <a:latin typeface="Consolas"/>
                <a:ea typeface="新細明體"/>
                <a:cs typeface="Consolas" panose="020B0609020204030204" pitchFamily="49" charset="0"/>
              </a:rPr>
              <a:t>)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printf(</a:t>
            </a:r>
            <a:r>
              <a:rPr lang="en-US" altLang="zh-TW" sz="2000" b="0" dirty="0">
                <a:solidFill>
                  <a:srgbClr val="3399FF"/>
                </a:solidFill>
                <a:latin typeface="Consolas"/>
                <a:ea typeface="新細明體"/>
                <a:cs typeface="Consolas" panose="020B0609020204030204" pitchFamily="49" charset="0"/>
              </a:rPr>
              <a:t>"You have input %d\</a:t>
            </a:r>
            <a:r>
              <a:rPr lang="en-US" altLang="zh-TW" sz="2000" b="0" dirty="0" err="1">
                <a:solidFill>
                  <a:srgbClr val="3399FF"/>
                </a:solidFill>
                <a:latin typeface="Consolas"/>
                <a:ea typeface="新細明體"/>
                <a:cs typeface="Consolas" panose="020B0609020204030204" pitchFamily="49" charset="0"/>
              </a:rPr>
              <a:t>n"</a:t>
            </a:r>
            <a:r>
              <a:rPr lang="en-US" altLang="zh-TW" sz="2000" b="0" dirty="0" err="1">
                <a:latin typeface="Consolas"/>
                <a:ea typeface="新細明體"/>
                <a:cs typeface="Consolas" panose="020B0609020204030204" pitchFamily="49" charset="0"/>
              </a:rPr>
              <a:t>,input</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endParaRPr lang="en-US" sz="2000" b="0" dirty="0">
              <a:latin typeface="Consolas"/>
              <a:ea typeface="新細明體"/>
              <a:cs typeface="Arial"/>
            </a:endParaRP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"Last input is %d, the loop has ended\n"</a:t>
            </a:r>
            <a:r>
              <a:rPr lang="en-US" sz="2000" b="0" dirty="0">
                <a:latin typeface="Consolas"/>
                <a:ea typeface="新細明體"/>
                <a:cs typeface="Arial"/>
              </a:rPr>
              <a:t>, input);</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5FF0E13C-B701-42D5-BE31-84850460AF5A}"/>
              </a:ext>
            </a:extLst>
          </p:cNvPr>
          <p:cNvSpPr>
            <a:spLocks noChangeArrowheads="1"/>
          </p:cNvSpPr>
          <p:nvPr/>
        </p:nvSpPr>
        <p:spPr bwMode="auto">
          <a:xfrm>
            <a:off x="4762" y="2434892"/>
            <a:ext cx="461962" cy="3144923"/>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endParaRPr lang="en-US" altLang="zh-TW" sz="2000" b="0" dirty="0">
              <a:solidFill>
                <a:srgbClr val="5F5F5F"/>
              </a:solidFill>
              <a:latin typeface="Consolas" panose="020B0609020204030204" pitchFamily="49" charset="0"/>
              <a:ea typeface="新細明體"/>
              <a:cs typeface="Consolas" panose="020B0609020204030204" pitchFamily="49" charset="0"/>
            </a:endParaRPr>
          </a:p>
        </p:txBody>
      </p:sp>
      <p:sp>
        <p:nvSpPr>
          <p:cNvPr id="10" name="Content Placeholder 2">
            <a:extLst>
              <a:ext uri="{FF2B5EF4-FFF2-40B4-BE49-F238E27FC236}">
                <a16:creationId xmlns:a16="http://schemas.microsoft.com/office/drawing/2014/main" id="{8B62695A-6855-4507-8C2D-741FCFFB219E}"/>
              </a:ext>
            </a:extLst>
          </p:cNvPr>
          <p:cNvSpPr>
            <a:spLocks noGrp="1"/>
          </p:cNvSpPr>
          <p:nvPr>
            <p:ph idx="1"/>
          </p:nvPr>
        </p:nvSpPr>
        <p:spPr>
          <a:xfrm>
            <a:off x="137291" y="1066800"/>
            <a:ext cx="8808643" cy="724699"/>
          </a:xfrm>
        </p:spPr>
        <p:txBody>
          <a:bodyPr vert="horz" lIns="91440" tIns="45720" rIns="91440" bIns="45720" rtlCol="0" anchor="t">
            <a:normAutofit fontScale="92500" lnSpcReduction="10000"/>
          </a:bodyPr>
          <a:lstStyle/>
          <a:p>
            <a:pPr marL="0" indent="0">
              <a:buNone/>
            </a:pPr>
            <a:r>
              <a:rPr lang="en-US" sz="2400" dirty="0">
                <a:cs typeface="Calibri"/>
              </a:rPr>
              <a:t>In this example, we will keep asking the user for a number until the input is </a:t>
            </a:r>
            <a:r>
              <a:rPr lang="en-US" sz="2400" dirty="0">
                <a:latin typeface="Consolas" panose="020B0609020204030204" pitchFamily="49" charset="0"/>
                <a:cs typeface="Consolas" panose="020B0609020204030204" pitchFamily="49" charset="0"/>
              </a:rPr>
              <a:t>–1</a:t>
            </a:r>
            <a:r>
              <a:rPr lang="en-US" sz="2400" dirty="0">
                <a:cs typeface="Calibri"/>
              </a:rPr>
              <a:t>; we </a:t>
            </a:r>
            <a:r>
              <a:rPr lang="en-US" sz="2400" u="sng" dirty="0">
                <a:cs typeface="Calibri"/>
              </a:rPr>
              <a:t>do not have a fixed or finite number of repeats </a:t>
            </a:r>
            <a:r>
              <a:rPr lang="en-US" sz="2400" dirty="0">
                <a:cs typeface="Calibri"/>
              </a:rPr>
              <a:t>in mind.</a:t>
            </a:r>
          </a:p>
        </p:txBody>
      </p:sp>
      <p:sp>
        <p:nvSpPr>
          <p:cNvPr id="11" name="TextBox 10">
            <a:extLst>
              <a:ext uri="{FF2B5EF4-FFF2-40B4-BE49-F238E27FC236}">
                <a16:creationId xmlns:a16="http://schemas.microsoft.com/office/drawing/2014/main" id="{BF864188-5C84-4A35-9F46-DA59E429E019}"/>
              </a:ext>
            </a:extLst>
          </p:cNvPr>
          <p:cNvSpPr txBox="1"/>
          <p:nvPr/>
        </p:nvSpPr>
        <p:spPr>
          <a:xfrm>
            <a:off x="3744003" y="1803534"/>
            <a:ext cx="4790397" cy="1631216"/>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3"/>
                </a:solidFill>
              </a:rPr>
              <a:t>Our loop condition variable is </a:t>
            </a:r>
            <a:r>
              <a:rPr lang="en-US" sz="2000" i="1" dirty="0">
                <a:solidFill>
                  <a:schemeClr val="accent3"/>
                </a:solidFill>
              </a:rPr>
              <a:t>NOT</a:t>
            </a:r>
            <a:r>
              <a:rPr lang="en-US" sz="2000" dirty="0">
                <a:solidFill>
                  <a:schemeClr val="accent3"/>
                </a:solidFill>
              </a:rPr>
              <a:t> a counter this time: the loop condition variable is the user input.</a:t>
            </a:r>
          </a:p>
          <a:p>
            <a:r>
              <a:rPr lang="en-US" sz="2000" dirty="0">
                <a:solidFill>
                  <a:schemeClr val="accent3"/>
                </a:solidFill>
              </a:rPr>
              <a:t>We conveniently set it to 0 first to make sure that the loop will start.</a:t>
            </a:r>
          </a:p>
        </p:txBody>
      </p:sp>
      <p:sp>
        <p:nvSpPr>
          <p:cNvPr id="12" name="TextBox 11">
            <a:extLst>
              <a:ext uri="{FF2B5EF4-FFF2-40B4-BE49-F238E27FC236}">
                <a16:creationId xmlns:a16="http://schemas.microsoft.com/office/drawing/2014/main" id="{A3841C1C-3ACE-43DA-AB09-52E54D47C879}"/>
              </a:ext>
            </a:extLst>
          </p:cNvPr>
          <p:cNvSpPr txBox="1"/>
          <p:nvPr/>
        </p:nvSpPr>
        <p:spPr>
          <a:xfrm>
            <a:off x="5638800" y="4153339"/>
            <a:ext cx="3402857" cy="707886"/>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rPr>
              <a:t>How many times will the loop execute? Do you really know?</a:t>
            </a:r>
            <a:endParaRPr lang="en-US" dirty="0">
              <a:cs typeface="Calibri"/>
            </a:endParaRPr>
          </a:p>
        </p:txBody>
      </p:sp>
      <p:sp>
        <p:nvSpPr>
          <p:cNvPr id="9" name="Rectangle 5"/>
          <p:cNvSpPr>
            <a:spLocks noChangeArrowheads="1"/>
          </p:cNvSpPr>
          <p:nvPr/>
        </p:nvSpPr>
        <p:spPr bwMode="auto">
          <a:xfrm>
            <a:off x="0" y="5177110"/>
            <a:ext cx="9144000" cy="1680890"/>
          </a:xfrm>
          <a:prstGeom prst="rect">
            <a:avLst/>
          </a:prstGeom>
          <a:solidFill>
            <a:srgbClr val="CCCCFF"/>
          </a:solidFill>
          <a:ln w="9525">
            <a:solidFill>
              <a:schemeClr val="tx1"/>
            </a:solidFill>
            <a:miter lim="800000"/>
            <a:headEnd/>
            <a:tailEnd/>
          </a:ln>
        </p:spPr>
        <p:txBody>
          <a:bodyPr/>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r>
              <a:rPr kumimoji="0" lang="en-US" altLang="zh-TW" sz="2000" b="0" i="1" dirty="0">
                <a:solidFill>
                  <a:srgbClr val="0000FF"/>
                </a:solidFill>
                <a:latin typeface="Consolas" panose="020B0609020204030204" pitchFamily="49" charset="0"/>
                <a:cs typeface="Consolas" panose="020B0609020204030204" pitchFamily="49" charset="0"/>
              </a:rPr>
              <a:t>5</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kumimoji="0" lang="en-US" altLang="zh-TW" sz="2000" b="0" i="1" dirty="0">
              <a:solidFill>
                <a:srgbClr val="0000FF"/>
              </a:solidFill>
              <a:latin typeface="Consolas" panose="020B0609020204030204" pitchFamily="49" charset="0"/>
              <a:cs typeface="Consolas" panose="020B0609020204030204" pitchFamily="49" charset="0"/>
            </a:endParaRPr>
          </a:p>
          <a:p>
            <a:r>
              <a:rPr lang="en-US" altLang="zh-TW" sz="2000" b="0" dirty="0">
                <a:latin typeface="Consolas" panose="020B0609020204030204" pitchFamily="49" charset="0"/>
                <a:cs typeface="Consolas" panose="020B0609020204030204" pitchFamily="49" charset="0"/>
              </a:rPr>
              <a:t>You have input 5</a:t>
            </a:r>
          </a:p>
          <a:p>
            <a:r>
              <a:rPr lang="en-US" altLang="zh-TW" sz="2000" b="0" i="1" dirty="0">
                <a:solidFill>
                  <a:srgbClr val="0000FF"/>
                </a:solidFill>
                <a:latin typeface="Consolas" panose="020B0609020204030204" pitchFamily="49" charset="0"/>
                <a:cs typeface="Consolas" panose="020B0609020204030204" pitchFamily="49" charset="0"/>
                <a:sym typeface="Symbol" pitchFamily="18" charset="2"/>
              </a:rPr>
              <a:t>-1</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i="1" dirty="0">
              <a:solidFill>
                <a:srgbClr val="0000FF"/>
              </a:solidFill>
              <a:latin typeface="Consolas" panose="020B0609020204030204" pitchFamily="49" charset="0"/>
              <a:cs typeface="Consolas" panose="020B0609020204030204" pitchFamily="49" charset="0"/>
            </a:endParaRPr>
          </a:p>
          <a:p>
            <a:r>
              <a:rPr kumimoji="0" lang="en-US" altLang="zh-TW" sz="2000" b="0" dirty="0">
                <a:latin typeface="Consolas" panose="020B0609020204030204" pitchFamily="49" charset="0"/>
                <a:cs typeface="Consolas" panose="020B0609020204030204" pitchFamily="49" charset="0"/>
              </a:rPr>
              <a:t>You have input -1</a:t>
            </a:r>
          </a:p>
          <a:p>
            <a:r>
              <a:rPr lang="en-US" altLang="zh-TW" sz="2000" b="0" dirty="0">
                <a:latin typeface="Consolas" panose="020B0609020204030204" pitchFamily="49" charset="0"/>
                <a:cs typeface="Consolas" panose="020B0609020204030204" pitchFamily="49" charset="0"/>
              </a:rPr>
              <a:t>Last input is -1, the loop has ended</a:t>
            </a:r>
            <a:endParaRPr kumimoji="0" lang="en-US" altLang="zh-TW"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25120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C00B-BD65-4A6E-A5BB-3108D06B1E8E}"/>
              </a:ext>
            </a:extLst>
          </p:cNvPr>
          <p:cNvSpPr>
            <a:spLocks noGrp="1"/>
          </p:cNvSpPr>
          <p:nvPr>
            <p:ph type="title"/>
          </p:nvPr>
        </p:nvSpPr>
        <p:spPr>
          <a:xfrm>
            <a:off x="70337" y="76200"/>
            <a:ext cx="8932985" cy="838200"/>
          </a:xfrm>
        </p:spPr>
        <p:txBody>
          <a:bodyPr>
            <a:normAutofit fontScale="90000"/>
          </a:bodyPr>
          <a:lstStyle/>
          <a:p>
            <a:r>
              <a:rPr lang="en-US" dirty="0"/>
              <a:t>2.2. Basic Case #2: Indefinite Repetition</a:t>
            </a:r>
          </a:p>
        </p:txBody>
      </p:sp>
      <p:sp>
        <p:nvSpPr>
          <p:cNvPr id="3" name="Content Placeholder 2">
            <a:extLst>
              <a:ext uri="{FF2B5EF4-FFF2-40B4-BE49-F238E27FC236}">
                <a16:creationId xmlns:a16="http://schemas.microsoft.com/office/drawing/2014/main" id="{37273841-E799-4B89-8DA5-F22B27963A3D}"/>
              </a:ext>
            </a:extLst>
          </p:cNvPr>
          <p:cNvSpPr>
            <a:spLocks noGrp="1"/>
          </p:cNvSpPr>
          <p:nvPr>
            <p:ph idx="1"/>
          </p:nvPr>
        </p:nvSpPr>
        <p:spPr/>
        <p:txBody>
          <a:bodyPr/>
          <a:lstStyle/>
          <a:p>
            <a:r>
              <a:rPr lang="en-US" dirty="0"/>
              <a:t>You cannot rewrite the above example without using loops.</a:t>
            </a:r>
          </a:p>
          <a:p>
            <a:pPr lvl="1"/>
            <a:r>
              <a:rPr lang="en-US" dirty="0"/>
              <a:t>The user can theoretically go on and input numbers forever, indefinitely (!)</a:t>
            </a:r>
          </a:p>
          <a:p>
            <a:pPr lvl="1"/>
            <a:r>
              <a:rPr lang="en-US" dirty="0"/>
              <a:t>This is very common in real life computing applications: users can continue something indefinitely until they want to stop.</a:t>
            </a:r>
          </a:p>
          <a:p>
            <a:r>
              <a:rPr lang="en-US" dirty="0"/>
              <a:t>Looping enables us to write programs with a flexible repeating behavior.</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20D605F-65CF-4292-824B-B486E0034750}"/>
              </a:ext>
            </a:extLst>
          </p:cNvPr>
          <p:cNvSpPr>
            <a:spLocks noGrp="1"/>
          </p:cNvSpPr>
          <p:nvPr>
            <p:ph type="sldNum" sz="quarter" idx="12"/>
          </p:nvPr>
        </p:nvSpPr>
        <p:spPr/>
        <p:txBody>
          <a:bodyPr/>
          <a:lstStyle/>
          <a:p>
            <a:fld id="{E12A0C27-9874-4A2B-82B4-36D1DE995B6F}" type="slidenum">
              <a:rPr lang="en-US" smtClean="0"/>
              <a:pPr/>
              <a:t>17</a:t>
            </a:fld>
            <a:endParaRPr lang="en-US"/>
          </a:p>
        </p:txBody>
      </p:sp>
    </p:spTree>
    <p:extLst>
      <p:ext uri="{BB962C8B-B14F-4D97-AF65-F5344CB8AC3E}">
        <p14:creationId xmlns:p14="http://schemas.microsoft.com/office/powerpoint/2010/main" val="30580548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Using Repetition to Solve Problems</a:t>
            </a:r>
          </a:p>
        </p:txBody>
      </p:sp>
      <p:sp>
        <p:nvSpPr>
          <p:cNvPr id="3" name="Content Placeholder 2"/>
          <p:cNvSpPr>
            <a:spLocks noGrp="1"/>
          </p:cNvSpPr>
          <p:nvPr>
            <p:ph idx="1"/>
          </p:nvPr>
        </p:nvSpPr>
        <p:spPr/>
        <p:txBody>
          <a:bodyPr/>
          <a:lstStyle/>
          <a:p>
            <a:r>
              <a:rPr lang="en-US" dirty="0">
                <a:cs typeface="Calibri"/>
              </a:rPr>
              <a:t>As long as a solution requires </a:t>
            </a:r>
            <a:r>
              <a:rPr lang="en-US" u="sng" dirty="0">
                <a:cs typeface="Calibri"/>
              </a:rPr>
              <a:t>multiple steps that are the same or very similar to each other</a:t>
            </a:r>
            <a:r>
              <a:rPr lang="en-US" dirty="0">
                <a:cs typeface="Calibri"/>
              </a:rPr>
              <a:t>, we can use looping to help us.</a:t>
            </a:r>
          </a:p>
          <a:p>
            <a:endParaRPr lang="en-US" dirty="0">
              <a:cs typeface="Calibri"/>
            </a:endParaRPr>
          </a:p>
          <a:p>
            <a:r>
              <a:rPr lang="en-US" dirty="0">
                <a:cs typeface="Calibri"/>
              </a:rPr>
              <a:t>Let's look at two slightly more complex situations that will be challenging to new learners of looping.</a:t>
            </a:r>
          </a:p>
          <a:p>
            <a:endParaRPr lang="en-US" dirty="0"/>
          </a:p>
        </p:txBody>
      </p:sp>
      <p:sp>
        <p:nvSpPr>
          <p:cNvPr id="4" name="Slide Number Placeholder 3"/>
          <p:cNvSpPr>
            <a:spLocks noGrp="1"/>
          </p:cNvSpPr>
          <p:nvPr>
            <p:ph type="sldNum" sz="quarter" idx="12"/>
          </p:nvPr>
        </p:nvSpPr>
        <p:spPr/>
        <p:txBody>
          <a:bodyPr/>
          <a:lstStyle/>
          <a:p>
            <a:fld id="{E12A0C27-9874-4A2B-82B4-36D1DE995B6F}" type="slidenum">
              <a:rPr lang="en-US" smtClean="0"/>
              <a:pPr/>
              <a:t>18</a:t>
            </a:fld>
            <a:endParaRPr lang="en-US"/>
          </a:p>
        </p:txBody>
      </p:sp>
    </p:spTree>
    <p:extLst>
      <p:ext uri="{BB962C8B-B14F-4D97-AF65-F5344CB8AC3E}">
        <p14:creationId xmlns:p14="http://schemas.microsoft.com/office/powerpoint/2010/main" val="40856937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7" y="76200"/>
            <a:ext cx="8932985" cy="838200"/>
          </a:xfrm>
        </p:spPr>
        <p:txBody>
          <a:bodyPr>
            <a:normAutofit/>
          </a:bodyPr>
          <a:lstStyle/>
          <a:p>
            <a:r>
              <a:rPr lang="en-US" sz="3600" dirty="0"/>
              <a:t>3.1. Using Repetition for Statistics Generation</a:t>
            </a:r>
          </a:p>
        </p:txBody>
      </p:sp>
      <p:sp>
        <p:nvSpPr>
          <p:cNvPr id="3" name="Content Placeholder 2"/>
          <p:cNvSpPr>
            <a:spLocks noGrp="1"/>
          </p:cNvSpPr>
          <p:nvPr>
            <p:ph idx="1"/>
          </p:nvPr>
        </p:nvSpPr>
        <p:spPr/>
        <p:txBody>
          <a:bodyPr/>
          <a:lstStyle/>
          <a:p>
            <a:r>
              <a:rPr lang="en-US" dirty="0"/>
              <a:t>When you need to generate statistics and insights from a set of data, you often need to go through each piece of data one by one.</a:t>
            </a:r>
          </a:p>
          <a:p>
            <a:pPr lvl="1"/>
            <a:r>
              <a:rPr lang="en-US" dirty="0"/>
              <a:t>E.g., sum, average, maximum, minimum, etc.</a:t>
            </a:r>
          </a:p>
          <a:p>
            <a:endParaRPr lang="en-US" dirty="0"/>
          </a:p>
          <a:p>
            <a:r>
              <a:rPr lang="en-US" dirty="0"/>
              <a:t>Looping will be our best tool to achieve this, although it does not appear to be a repetitive task from the first sight.</a:t>
            </a:r>
          </a:p>
          <a:p>
            <a:endParaRPr lang="en-US" dirty="0"/>
          </a:p>
        </p:txBody>
      </p:sp>
      <p:sp>
        <p:nvSpPr>
          <p:cNvPr id="4" name="Slide Number Placeholder 3"/>
          <p:cNvSpPr>
            <a:spLocks noGrp="1"/>
          </p:cNvSpPr>
          <p:nvPr>
            <p:ph type="sldNum" sz="quarter" idx="12"/>
          </p:nvPr>
        </p:nvSpPr>
        <p:spPr/>
        <p:txBody>
          <a:bodyPr/>
          <a:lstStyle/>
          <a:p>
            <a:fld id="{E12A0C27-9874-4A2B-82B4-36D1DE995B6F}" type="slidenum">
              <a:rPr lang="en-US" smtClean="0"/>
              <a:pPr/>
              <a:t>19</a:t>
            </a:fld>
            <a:endParaRPr lang="en-US"/>
          </a:p>
        </p:txBody>
      </p:sp>
    </p:spTree>
    <p:extLst>
      <p:ext uri="{BB962C8B-B14F-4D97-AF65-F5344CB8AC3E}">
        <p14:creationId xmlns:p14="http://schemas.microsoft.com/office/powerpoint/2010/main" val="13644078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28AE-313E-6249-B004-F5CA1321C3A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D2ED195-C751-9045-B255-0A0E01E8D595}"/>
              </a:ext>
            </a:extLst>
          </p:cNvPr>
          <p:cNvSpPr>
            <a:spLocks noGrp="1"/>
          </p:cNvSpPr>
          <p:nvPr>
            <p:ph idx="1"/>
          </p:nvPr>
        </p:nvSpPr>
        <p:spPr/>
        <p:txBody>
          <a:bodyPr/>
          <a:lstStyle/>
          <a:p>
            <a:r>
              <a:rPr lang="en-US" dirty="0"/>
              <a:t>Motivation</a:t>
            </a:r>
          </a:p>
          <a:p>
            <a:pPr marL="514350" indent="-514350">
              <a:buFont typeface="+mj-lt"/>
              <a:buAutoNum type="arabicPeriod"/>
            </a:pPr>
            <a:r>
              <a:rPr lang="en-US" dirty="0">
                <a:latin typeface="Consolas" panose="020B0609020204030204" pitchFamily="49" charset="0"/>
                <a:cs typeface="Consolas" panose="020B0609020204030204" pitchFamily="49" charset="0"/>
              </a:rPr>
              <a:t>while</a:t>
            </a:r>
            <a:r>
              <a:rPr lang="en-US" dirty="0"/>
              <a:t> Statement (Syntax)</a:t>
            </a:r>
          </a:p>
          <a:p>
            <a:pPr marL="514350" indent="-514350">
              <a:buFont typeface="+mj-lt"/>
              <a:buAutoNum type="arabicPeriod"/>
            </a:pPr>
            <a:r>
              <a:rPr lang="en-US" dirty="0"/>
              <a:t>How to Use Loops</a:t>
            </a:r>
          </a:p>
          <a:p>
            <a:pPr marL="514350" indent="-514350">
              <a:buFont typeface="+mj-lt"/>
              <a:buAutoNum type="arabicPeriod"/>
            </a:pPr>
            <a:r>
              <a:rPr lang="en-US" dirty="0"/>
              <a:t>Using Repetition to Solve Problems</a:t>
            </a:r>
          </a:p>
          <a:p>
            <a:pPr marL="514350" indent="-514350">
              <a:buFont typeface="+mj-lt"/>
              <a:buAutoNum type="arabicPeriod"/>
            </a:pPr>
            <a:r>
              <a:rPr lang="en-US" dirty="0"/>
              <a:t>Tips on Planning to Write a Loop</a:t>
            </a:r>
          </a:p>
          <a:p>
            <a:pPr marL="514350" indent="-514350">
              <a:buFont typeface="+mj-lt"/>
              <a:buAutoNum type="arabicPeriod"/>
            </a:pPr>
            <a:r>
              <a:rPr lang="en-US" dirty="0"/>
              <a:t>A More Complicated Example</a:t>
            </a:r>
          </a:p>
          <a:p>
            <a:pPr marL="514350" indent="-514350">
              <a:buFont typeface="+mj-lt"/>
              <a:buAutoNum type="arabicPeriod"/>
            </a:pPr>
            <a:r>
              <a:rPr lang="en-US" dirty="0"/>
              <a:t>Infinite Loop</a:t>
            </a:r>
          </a:p>
          <a:p>
            <a:endParaRPr lang="en-US" dirty="0"/>
          </a:p>
        </p:txBody>
      </p:sp>
      <p:sp>
        <p:nvSpPr>
          <p:cNvPr id="4" name="Slide Number Placeholder 3">
            <a:extLst>
              <a:ext uri="{FF2B5EF4-FFF2-40B4-BE49-F238E27FC236}">
                <a16:creationId xmlns:a16="http://schemas.microsoft.com/office/drawing/2014/main" id="{91B8D97D-5750-C941-910F-C5FF2B378EE4}"/>
              </a:ext>
            </a:extLst>
          </p:cNvPr>
          <p:cNvSpPr>
            <a:spLocks noGrp="1"/>
          </p:cNvSpPr>
          <p:nvPr>
            <p:ph type="sldNum" sz="quarter" idx="12"/>
          </p:nvPr>
        </p:nvSpPr>
        <p:spPr/>
        <p:txBody>
          <a:bodyPr/>
          <a:lstStyle/>
          <a:p>
            <a:fld id="{E12A0C27-9874-4A2B-82B4-36D1DE995B6F}" type="slidenum">
              <a:rPr lang="en-US" smtClean="0"/>
              <a:pPr/>
              <a:t>2</a:t>
            </a:fld>
            <a:endParaRPr lang="en-US"/>
          </a:p>
        </p:txBody>
      </p:sp>
    </p:spTree>
    <p:extLst>
      <p:ext uri="{BB962C8B-B14F-4D97-AF65-F5344CB8AC3E}">
        <p14:creationId xmlns:p14="http://schemas.microsoft.com/office/powerpoint/2010/main" val="205967155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3906-0DCA-4BA4-8D06-72E8214D013C}"/>
              </a:ext>
            </a:extLst>
          </p:cNvPr>
          <p:cNvSpPr>
            <a:spLocks noGrp="1"/>
          </p:cNvSpPr>
          <p:nvPr>
            <p:ph type="title"/>
          </p:nvPr>
        </p:nvSpPr>
        <p:spPr>
          <a:xfrm>
            <a:off x="70337" y="76200"/>
            <a:ext cx="8932985" cy="838200"/>
          </a:xfrm>
        </p:spPr>
        <p:txBody>
          <a:bodyPr>
            <a:normAutofit/>
          </a:bodyPr>
          <a:lstStyle/>
          <a:p>
            <a:r>
              <a:rPr lang="en-US" sz="3600" dirty="0"/>
              <a:t>3.1. Using Repetition for Statistics Generation</a:t>
            </a:r>
          </a:p>
        </p:txBody>
      </p:sp>
      <p:sp>
        <p:nvSpPr>
          <p:cNvPr id="3" name="Content Placeholder 2">
            <a:extLst>
              <a:ext uri="{FF2B5EF4-FFF2-40B4-BE49-F238E27FC236}">
                <a16:creationId xmlns:a16="http://schemas.microsoft.com/office/drawing/2014/main" id="{4B509615-5EE5-4478-BC19-1B5ECBF52B76}"/>
              </a:ext>
            </a:extLst>
          </p:cNvPr>
          <p:cNvSpPr>
            <a:spLocks noGrp="1"/>
          </p:cNvSpPr>
          <p:nvPr>
            <p:ph idx="1"/>
          </p:nvPr>
        </p:nvSpPr>
        <p:spPr>
          <a:xfrm>
            <a:off x="70338" y="1066800"/>
            <a:ext cx="8932985" cy="813331"/>
          </a:xfrm>
        </p:spPr>
        <p:txBody>
          <a:bodyPr>
            <a:normAutofit fontScale="85000" lnSpcReduction="20000"/>
          </a:bodyPr>
          <a:lstStyle/>
          <a:p>
            <a:pPr marL="0" indent="0">
              <a:buNone/>
            </a:pPr>
            <a:r>
              <a:rPr lang="en-US" dirty="0"/>
              <a:t>Here we want to ask for </a:t>
            </a:r>
            <a:r>
              <a:rPr lang="en-US" u="sng" dirty="0"/>
              <a:t>several inputs from the user</a:t>
            </a:r>
            <a:r>
              <a:rPr lang="en-US" dirty="0"/>
              <a:t> and print the </a:t>
            </a:r>
            <a:r>
              <a:rPr lang="en-US" u="sng" dirty="0"/>
              <a:t>average value</a:t>
            </a:r>
            <a:r>
              <a:rPr lang="en-US" dirty="0"/>
              <a:t> out:</a:t>
            </a: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20</a:t>
            </a:fld>
            <a:endParaRPr lang="en-US"/>
          </a:p>
        </p:txBody>
      </p:sp>
      <p:sp>
        <p:nvSpPr>
          <p:cNvPr id="6" name="Rectangle 2">
            <a:extLst>
              <a:ext uri="{FF2B5EF4-FFF2-40B4-BE49-F238E27FC236}">
                <a16:creationId xmlns:a16="http://schemas.microsoft.com/office/drawing/2014/main" id="{01096F11-90F3-43DD-9C7D-B417CE60804C}"/>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highlight>
                  <a:srgbClr val="FFFF00"/>
                </a:highlight>
                <a:latin typeface="Consolas"/>
                <a:ea typeface="新細明體"/>
                <a:cs typeface="Times New Roman"/>
              </a:rPr>
              <a:t>int</a:t>
            </a:r>
            <a:r>
              <a:rPr lang="en-US" sz="2000" b="0" dirty="0">
                <a:highlight>
                  <a:srgbClr val="FFFF00"/>
                </a:highlight>
                <a:latin typeface="Consolas"/>
                <a:ea typeface="新細明體"/>
                <a:cs typeface="Times New Roman"/>
              </a:rPr>
              <a:t> </a:t>
            </a:r>
            <a:r>
              <a:rPr lang="en-US" sz="2000" b="0" dirty="0" err="1">
                <a:highlight>
                  <a:srgbClr val="FFFF00"/>
                </a:highlight>
                <a:latin typeface="Consolas"/>
                <a:ea typeface="新細明體"/>
                <a:cs typeface="Times New Roman"/>
              </a:rPr>
              <a:t>i</a:t>
            </a:r>
            <a:r>
              <a:rPr lang="en-US" sz="2000" b="0" dirty="0">
                <a:highlight>
                  <a:srgbClr val="FFFF00"/>
                </a:highlight>
                <a:latin typeface="Consolas"/>
                <a:ea typeface="新細明體"/>
                <a:cs typeface="Times New Roman"/>
              </a:rPr>
              <a:t> = 0;</a:t>
            </a:r>
            <a:endParaRPr lang="en-US" sz="2000" b="0" dirty="0">
              <a:highlight>
                <a:srgbClr val="FFFF00"/>
              </a:highlight>
              <a:latin typeface="Arial"/>
              <a:ea typeface="新細明體"/>
              <a:cs typeface="Arial"/>
            </a:endParaRP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input;</a:t>
            </a:r>
            <a:endParaRPr lang="en-US" sz="2000" b="0" dirty="0">
              <a:latin typeface="Arial"/>
              <a:ea typeface="新細明體"/>
              <a:cs typeface="Arial"/>
            </a:endParaRPr>
          </a:p>
          <a:p>
            <a:pPr>
              <a:lnSpc>
                <a:spcPct val="110000"/>
              </a:lnSpc>
            </a:pPr>
            <a:endParaRPr lang="en-US" sz="2000" b="0" dirty="0">
              <a:latin typeface="Consolas"/>
              <a:ea typeface="新細明體"/>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highlight>
                  <a:srgbClr val="00FF00"/>
                </a:highlight>
                <a:latin typeface="Consolas"/>
                <a:ea typeface="新細明體"/>
                <a:cs typeface="Consolas" panose="020B0609020204030204" pitchFamily="49" charset="0"/>
              </a:rPr>
              <a:t>i</a:t>
            </a:r>
            <a:r>
              <a:rPr lang="en-US" altLang="zh-TW" sz="2000" b="0" dirty="0">
                <a:highlight>
                  <a:srgbClr val="00FF00"/>
                </a:highlight>
                <a:latin typeface="Consolas"/>
                <a:ea typeface="新細明體"/>
                <a:cs typeface="Consolas" panose="020B0609020204030204" pitchFamily="49" charset="0"/>
              </a:rPr>
              <a:t> &lt;= 3</a:t>
            </a:r>
            <a:r>
              <a:rPr lang="en-US" altLang="zh-TW" sz="2000" b="0" dirty="0">
                <a:latin typeface="Consolas"/>
                <a:ea typeface="新細明體"/>
                <a:cs typeface="Consolas" panose="020B0609020204030204" pitchFamily="49" charset="0"/>
              </a:rPr>
              <a:t>)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solidFill>
                  <a:srgbClr val="FF0000"/>
                </a:solidFill>
                <a:latin typeface="Consolas"/>
                <a:ea typeface="新細明體"/>
                <a:cs typeface="Consolas" panose="020B0609020204030204" pitchFamily="49" charset="0"/>
              </a:rPr>
              <a:t>    ...</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highlight>
                  <a:srgbClr val="C0C0C0"/>
                </a:highlight>
                <a:latin typeface="Consolas"/>
                <a:ea typeface="新細明體"/>
                <a:cs typeface="Consolas" panose="020B0609020204030204" pitchFamily="49" charset="0"/>
              </a:rPr>
              <a:t>i</a:t>
            </a:r>
            <a:r>
              <a:rPr lang="en-US" altLang="zh-TW" sz="2000" b="0" dirty="0">
                <a:highlight>
                  <a:srgbClr val="C0C0C0"/>
                </a:highlight>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solidFill>
                  <a:srgbClr val="FF0000"/>
                </a:solidFill>
                <a:latin typeface="Consolas"/>
                <a:ea typeface="新細明體"/>
              </a:rPr>
              <a:t>...</a:t>
            </a: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"Average of 4 numbers is %.2f\n"</a:t>
            </a:r>
            <a:r>
              <a:rPr lang="en-US" sz="2000" b="0" dirty="0">
                <a:latin typeface="Consolas"/>
                <a:ea typeface="新細明體"/>
                <a:cs typeface="Arial"/>
              </a:rPr>
              <a:t>, </a:t>
            </a:r>
            <a:r>
              <a:rPr lang="en-US" sz="2000" b="0" i="1" dirty="0">
                <a:solidFill>
                  <a:srgbClr val="FF0000"/>
                </a:solidFill>
                <a:latin typeface="Consolas"/>
                <a:ea typeface="新細明體"/>
                <a:cs typeface="Arial"/>
              </a:rPr>
              <a:t>average</a:t>
            </a:r>
            <a:r>
              <a:rPr lang="en-US" sz="2000" b="0" dirty="0">
                <a:latin typeface="Consolas"/>
                <a:ea typeface="新細明體"/>
                <a:cs typeface="Arial"/>
              </a:rPr>
              <a:t>);</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9B42336B-B4E0-4895-91E3-BBF8141A6213}"/>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0" name="TextBox 9">
            <a:extLst>
              <a:ext uri="{FF2B5EF4-FFF2-40B4-BE49-F238E27FC236}">
                <a16:creationId xmlns:a16="http://schemas.microsoft.com/office/drawing/2014/main" id="{282C1018-EDDA-46B1-9A5F-03AA33343AC0}"/>
              </a:ext>
            </a:extLst>
          </p:cNvPr>
          <p:cNvSpPr txBox="1"/>
          <p:nvPr/>
        </p:nvSpPr>
        <p:spPr>
          <a:xfrm>
            <a:off x="4414539" y="1502041"/>
            <a:ext cx="4397917" cy="3046988"/>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cs typeface="Calibri"/>
              </a:rPr>
              <a:t>Let's first start with writing a C program to ask for several inputs from the user.</a:t>
            </a:r>
          </a:p>
          <a:p>
            <a:endParaRPr lang="en-US" sz="2400" dirty="0">
              <a:solidFill>
                <a:schemeClr val="accent3"/>
              </a:solidFill>
            </a:endParaRPr>
          </a:p>
          <a:p>
            <a:r>
              <a:rPr lang="en-US" sz="2400" dirty="0">
                <a:solidFill>
                  <a:schemeClr val="accent3"/>
                </a:solidFill>
              </a:rPr>
              <a:t>Here</a:t>
            </a:r>
            <a:r>
              <a:rPr lang="en-US" sz="2400" dirty="0">
                <a:solidFill>
                  <a:schemeClr val="accent3"/>
                </a:solidFill>
                <a:cs typeface="Calibri"/>
              </a:rPr>
              <a:t> we see the proper </a:t>
            </a:r>
            <a:br>
              <a:rPr lang="en-US" sz="2400" dirty="0">
                <a:solidFill>
                  <a:schemeClr val="accent3"/>
                </a:solidFill>
                <a:cs typeface="Calibri"/>
              </a:rPr>
            </a:br>
            <a:r>
              <a:rPr lang="en-US" sz="2400" dirty="0">
                <a:solidFill>
                  <a:schemeClr val="accent3"/>
                </a:solidFill>
                <a:highlight>
                  <a:srgbClr val="FFFF00"/>
                </a:highlight>
                <a:cs typeface="Calibri"/>
              </a:rPr>
              <a:t>loop variable initialization</a:t>
            </a:r>
            <a:r>
              <a:rPr lang="en-US" sz="2400" dirty="0">
                <a:solidFill>
                  <a:schemeClr val="accent3"/>
                </a:solidFill>
                <a:cs typeface="Calibri"/>
              </a:rPr>
              <a:t>, </a:t>
            </a:r>
            <a:r>
              <a:rPr lang="en-US" sz="2400" dirty="0">
                <a:solidFill>
                  <a:schemeClr val="accent3"/>
                </a:solidFill>
                <a:highlight>
                  <a:srgbClr val="00FF00"/>
                </a:highlight>
                <a:cs typeface="Calibri"/>
              </a:rPr>
              <a:t>looping condition</a:t>
            </a:r>
            <a:r>
              <a:rPr lang="en-US" sz="2400" dirty="0">
                <a:solidFill>
                  <a:schemeClr val="accent3"/>
                </a:solidFill>
                <a:cs typeface="Calibri"/>
              </a:rPr>
              <a:t>, and</a:t>
            </a:r>
            <a:br>
              <a:rPr lang="en-US" sz="2400" dirty="0">
                <a:solidFill>
                  <a:schemeClr val="accent3"/>
                </a:solidFill>
                <a:cs typeface="Calibri"/>
              </a:rPr>
            </a:br>
            <a:r>
              <a:rPr lang="en-US" sz="2400" dirty="0">
                <a:solidFill>
                  <a:schemeClr val="accent3">
                    <a:lumMod val="20000"/>
                    <a:lumOff val="80000"/>
                  </a:schemeClr>
                </a:solidFill>
                <a:highlight>
                  <a:srgbClr val="C0C0C0"/>
                </a:highlight>
                <a:cs typeface="Calibri"/>
              </a:rPr>
              <a:t>loop variable change</a:t>
            </a:r>
          </a:p>
        </p:txBody>
      </p:sp>
    </p:spTree>
    <p:extLst>
      <p:ext uri="{BB962C8B-B14F-4D97-AF65-F5344CB8AC3E}">
        <p14:creationId xmlns:p14="http://schemas.microsoft.com/office/powerpoint/2010/main" val="6184528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3906-0DCA-4BA4-8D06-72E8214D013C}"/>
              </a:ext>
            </a:extLst>
          </p:cNvPr>
          <p:cNvSpPr>
            <a:spLocks noGrp="1"/>
          </p:cNvSpPr>
          <p:nvPr>
            <p:ph type="title"/>
          </p:nvPr>
        </p:nvSpPr>
        <p:spPr>
          <a:xfrm>
            <a:off x="70337" y="76200"/>
            <a:ext cx="8932985" cy="838200"/>
          </a:xfrm>
        </p:spPr>
        <p:txBody>
          <a:bodyPr>
            <a:normAutofit/>
          </a:bodyPr>
          <a:lstStyle/>
          <a:p>
            <a:r>
              <a:rPr lang="en-US" sz="3600" dirty="0"/>
              <a:t>3.1. Using Repetition for Statistics Generation</a:t>
            </a: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21</a:t>
            </a:fld>
            <a:endParaRPr lang="en-US"/>
          </a:p>
        </p:txBody>
      </p:sp>
      <p:sp>
        <p:nvSpPr>
          <p:cNvPr id="6" name="Rectangle 2">
            <a:extLst>
              <a:ext uri="{FF2B5EF4-FFF2-40B4-BE49-F238E27FC236}">
                <a16:creationId xmlns:a16="http://schemas.microsoft.com/office/drawing/2014/main" id="{01096F11-90F3-43DD-9C7D-B417CE60804C}"/>
              </a:ext>
            </a:extLst>
          </p:cNvPr>
          <p:cNvSpPr>
            <a:spLocks noChangeArrowheads="1"/>
          </p:cNvSpPr>
          <p:nvPr/>
        </p:nvSpPr>
        <p:spPr bwMode="auto">
          <a:xfrm>
            <a:off x="466724" y="1880131"/>
            <a:ext cx="8677276" cy="4215869"/>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sz="2000" b="0" dirty="0">
              <a:latin typeface="Arial"/>
              <a:ea typeface="新細明體"/>
              <a:cs typeface="Arial"/>
            </a:endParaRP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input;</a:t>
            </a:r>
            <a:endParaRPr lang="en-US" sz="2000" b="0" dirty="0">
              <a:latin typeface="Arial"/>
              <a:ea typeface="新細明體"/>
              <a:cs typeface="Arial"/>
            </a:endParaRPr>
          </a:p>
          <a:p>
            <a:pPr>
              <a:lnSpc>
                <a:spcPct val="110000"/>
              </a:lnSpc>
            </a:pPr>
            <a:r>
              <a:rPr lang="en-US" sz="2000" b="0" dirty="0">
                <a:solidFill>
                  <a:srgbClr val="FF0000"/>
                </a:solidFill>
                <a:latin typeface="Consolas"/>
                <a:ea typeface="新細明體"/>
                <a:cs typeface="Times New Roman"/>
              </a:rPr>
              <a:t>double average, sum = 0.0;</a:t>
            </a: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a:solidFill>
                  <a:srgbClr val="FF0000"/>
                </a:solidFill>
                <a:latin typeface="Consolas"/>
                <a:ea typeface="新細明體"/>
                <a:cs typeface="Consolas" panose="020B0609020204030204" pitchFamily="49" charset="0"/>
              </a:rPr>
              <a:t>sum = sum + input;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solidFill>
                  <a:srgbClr val="FF0000"/>
                </a:solidFill>
                <a:latin typeface="Consolas"/>
                <a:ea typeface="新細明體"/>
                <a:cs typeface="Times New Roman"/>
              </a:rPr>
              <a:t>average = sum/4;</a:t>
            </a:r>
            <a:endParaRPr lang="en-US" altLang="zh-TW" sz="2000" b="0" dirty="0">
              <a:solidFill>
                <a:srgbClr val="FF0000"/>
              </a:solidFill>
              <a:latin typeface="Consolas"/>
              <a:ea typeface="新細明體"/>
            </a:endParaRP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"Average of 4 numbers is %.2f\n"</a:t>
            </a:r>
            <a:r>
              <a:rPr lang="en-US" sz="2000" b="0" dirty="0">
                <a:latin typeface="Consolas"/>
                <a:ea typeface="新細明體"/>
                <a:cs typeface="Arial"/>
              </a:rPr>
              <a:t>, average);</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9B42336B-B4E0-4895-91E3-BBF8141A6213}"/>
              </a:ext>
            </a:extLst>
          </p:cNvPr>
          <p:cNvSpPr>
            <a:spLocks noChangeArrowheads="1"/>
          </p:cNvSpPr>
          <p:nvPr/>
        </p:nvSpPr>
        <p:spPr bwMode="auto">
          <a:xfrm>
            <a:off x="4762" y="1880131"/>
            <a:ext cx="461962" cy="4215869"/>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p:txBody>
      </p:sp>
      <p:sp>
        <p:nvSpPr>
          <p:cNvPr id="10" name="TextBox 9">
            <a:extLst>
              <a:ext uri="{FF2B5EF4-FFF2-40B4-BE49-F238E27FC236}">
                <a16:creationId xmlns:a16="http://schemas.microsoft.com/office/drawing/2014/main" id="{282C1018-EDDA-46B1-9A5F-03AA33343AC0}"/>
              </a:ext>
            </a:extLst>
          </p:cNvPr>
          <p:cNvSpPr txBox="1"/>
          <p:nvPr/>
        </p:nvSpPr>
        <p:spPr>
          <a:xfrm>
            <a:off x="4366715" y="1052493"/>
            <a:ext cx="4397917" cy="4154984"/>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To calculate the average, we need to add up the input to a sum. </a:t>
            </a:r>
            <a:endParaRPr lang="en-US" sz="2400" dirty="0">
              <a:solidFill>
                <a:schemeClr val="accent3"/>
              </a:solidFill>
              <a:cs typeface="Calibri"/>
            </a:endParaRPr>
          </a:p>
          <a:p>
            <a:r>
              <a:rPr lang="en-US" sz="2400" dirty="0">
                <a:solidFill>
                  <a:schemeClr val="accent3"/>
                </a:solidFill>
                <a:cs typeface="Calibri"/>
              </a:rPr>
              <a:t>We will want to </a:t>
            </a:r>
          </a:p>
          <a:p>
            <a:r>
              <a:rPr lang="en-US" sz="2400" dirty="0">
                <a:solidFill>
                  <a:schemeClr val="accent3"/>
                </a:solidFill>
                <a:cs typeface="Calibri"/>
              </a:rPr>
              <a:t>1) initialize </a:t>
            </a:r>
            <a:r>
              <a:rPr lang="en-US" sz="2400" b="1" dirty="0">
                <a:solidFill>
                  <a:schemeClr val="accent3"/>
                </a:solidFill>
                <a:latin typeface="Consolas" panose="020B0609020204030204" pitchFamily="49" charset="0"/>
                <a:cs typeface="Consolas" panose="020B0609020204030204" pitchFamily="49" charset="0"/>
              </a:rPr>
              <a:t>sum</a:t>
            </a:r>
            <a:r>
              <a:rPr lang="en-US" sz="2400" dirty="0">
                <a:solidFill>
                  <a:schemeClr val="accent3"/>
                </a:solidFill>
                <a:cs typeface="Calibri"/>
              </a:rPr>
              <a:t> to be </a:t>
            </a:r>
            <a:r>
              <a:rPr lang="en-US" sz="2400" b="1" dirty="0">
                <a:solidFill>
                  <a:schemeClr val="accent3"/>
                </a:solidFill>
                <a:latin typeface="Consolas" panose="020B0609020204030204" pitchFamily="49" charset="0"/>
                <a:cs typeface="Consolas" panose="020B0609020204030204" pitchFamily="49" charset="0"/>
              </a:rPr>
              <a:t>0</a:t>
            </a:r>
            <a:r>
              <a:rPr lang="en-US" sz="2400" dirty="0">
                <a:solidFill>
                  <a:schemeClr val="accent3"/>
                </a:solidFill>
                <a:cs typeface="Calibri"/>
              </a:rPr>
              <a:t>, </a:t>
            </a:r>
            <a:endParaRPr lang="en-US" sz="2400" b="1" dirty="0">
              <a:solidFill>
                <a:schemeClr val="accent3"/>
              </a:solidFill>
              <a:latin typeface="Consolas" panose="020B0609020204030204" pitchFamily="49" charset="0"/>
              <a:cs typeface="Consolas" panose="020B0609020204030204" pitchFamily="49" charset="0"/>
            </a:endParaRPr>
          </a:p>
          <a:p>
            <a:r>
              <a:rPr lang="en-US" sz="2400" dirty="0">
                <a:solidFill>
                  <a:schemeClr val="accent3"/>
                </a:solidFill>
                <a:cs typeface="Calibri"/>
              </a:rPr>
              <a:t>2) add up each input to the </a:t>
            </a:r>
            <a:r>
              <a:rPr lang="en-US" sz="2400" b="1" dirty="0">
                <a:solidFill>
                  <a:schemeClr val="accent3"/>
                </a:solidFill>
                <a:latin typeface="Consolas" panose="020B0609020204030204" pitchFamily="49" charset="0"/>
                <a:cs typeface="Consolas" panose="020B0609020204030204" pitchFamily="49" charset="0"/>
              </a:rPr>
              <a:t>sum</a:t>
            </a:r>
            <a:r>
              <a:rPr lang="en-US" sz="2400" dirty="0">
                <a:solidFill>
                  <a:schemeClr val="accent3"/>
                </a:solidFill>
                <a:cs typeface="Calibri"/>
              </a:rPr>
              <a:t>, and finally</a:t>
            </a:r>
            <a:endParaRPr lang="en-US" dirty="0">
              <a:solidFill>
                <a:schemeClr val="accent3"/>
              </a:solidFill>
              <a:cs typeface="Calibri"/>
            </a:endParaRPr>
          </a:p>
          <a:p>
            <a:r>
              <a:rPr lang="en-US" sz="2400" dirty="0">
                <a:solidFill>
                  <a:schemeClr val="accent3"/>
                </a:solidFill>
                <a:cs typeface="Calibri"/>
              </a:rPr>
              <a:t>3) calculate the </a:t>
            </a:r>
            <a:r>
              <a:rPr lang="en-US" sz="2400" b="1" dirty="0">
                <a:solidFill>
                  <a:schemeClr val="accent3"/>
                </a:solidFill>
                <a:latin typeface="Consolas" panose="020B0609020204030204" pitchFamily="49" charset="0"/>
                <a:cs typeface="Consolas" panose="020B0609020204030204" pitchFamily="49" charset="0"/>
              </a:rPr>
              <a:t>average</a:t>
            </a:r>
            <a:r>
              <a:rPr lang="en-US" sz="2400" dirty="0">
                <a:solidFill>
                  <a:schemeClr val="accent3"/>
                </a:solidFill>
                <a:cs typeface="Calibri"/>
              </a:rPr>
              <a:t> from the </a:t>
            </a:r>
            <a:r>
              <a:rPr lang="en-US" sz="2400" b="1" dirty="0">
                <a:solidFill>
                  <a:schemeClr val="accent3"/>
                </a:solidFill>
                <a:latin typeface="Consolas" panose="020B0609020204030204" pitchFamily="49" charset="0"/>
                <a:cs typeface="Consolas" panose="020B0609020204030204" pitchFamily="49" charset="0"/>
              </a:rPr>
              <a:t>sum</a:t>
            </a:r>
            <a:r>
              <a:rPr lang="en-US" sz="2400" dirty="0">
                <a:solidFill>
                  <a:schemeClr val="accent3"/>
                </a:solidFill>
                <a:cs typeface="Calibri"/>
              </a:rPr>
              <a:t> </a:t>
            </a:r>
            <a:r>
              <a:rPr lang="en-US" sz="2400" u="sng" dirty="0">
                <a:solidFill>
                  <a:schemeClr val="accent3"/>
                </a:solidFill>
                <a:cs typeface="Calibri"/>
              </a:rPr>
              <a:t>after</a:t>
            </a:r>
            <a:r>
              <a:rPr lang="en-US" sz="2400" dirty="0">
                <a:solidFill>
                  <a:schemeClr val="accent3"/>
                </a:solidFill>
                <a:cs typeface="Calibri"/>
              </a:rPr>
              <a:t> all inputs are considered.</a:t>
            </a:r>
            <a:endParaRPr lang="en-US" dirty="0">
              <a:solidFill>
                <a:schemeClr val="accent3"/>
              </a:solidFill>
              <a:cs typeface="Calibri"/>
            </a:endParaRPr>
          </a:p>
          <a:p>
            <a:endParaRPr lang="en-US" sz="2400" dirty="0">
              <a:solidFill>
                <a:schemeClr val="accent3"/>
              </a:solidFill>
              <a:cs typeface="Calibri"/>
            </a:endParaRPr>
          </a:p>
          <a:p>
            <a:r>
              <a:rPr lang="en-US" sz="2400" dirty="0">
                <a:solidFill>
                  <a:srgbClr val="FF0000"/>
                </a:solidFill>
                <a:cs typeface="Calibri"/>
              </a:rPr>
              <a:t>The added statements are in red.</a:t>
            </a:r>
          </a:p>
        </p:txBody>
      </p:sp>
      <p:sp>
        <p:nvSpPr>
          <p:cNvPr id="11" name="Rectangle 5"/>
          <p:cNvSpPr>
            <a:spLocks noChangeArrowheads="1"/>
          </p:cNvSpPr>
          <p:nvPr/>
        </p:nvSpPr>
        <p:spPr bwMode="auto">
          <a:xfrm>
            <a:off x="0" y="5943600"/>
            <a:ext cx="9144000" cy="914400"/>
          </a:xfrm>
          <a:prstGeom prst="rect">
            <a:avLst/>
          </a:prstGeom>
          <a:solidFill>
            <a:srgbClr val="CCCCFF"/>
          </a:solidFill>
          <a:ln w="9525">
            <a:solidFill>
              <a:schemeClr val="tx1"/>
            </a:solidFill>
            <a:miter lim="800000"/>
            <a:headEnd/>
            <a:tailEnd/>
          </a:ln>
        </p:spPr>
        <p:txBody>
          <a:bodyPr/>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r>
              <a:rPr lang="en-US" altLang="zh-TW" sz="2000" b="0" dirty="0">
                <a:latin typeface="Consolas" panose="020B0609020204030204" pitchFamily="49" charset="0"/>
                <a:cs typeface="Consolas" panose="020B0609020204030204" pitchFamily="49" charset="0"/>
              </a:rPr>
              <a:t>Enter 4 #'s: </a:t>
            </a:r>
            <a:r>
              <a:rPr kumimoji="0" lang="en-US" altLang="zh-TW" sz="2000" b="0" i="1" dirty="0">
                <a:solidFill>
                  <a:srgbClr val="0000FF"/>
                </a:solidFill>
                <a:latin typeface="Consolas" panose="020B0609020204030204" pitchFamily="49" charset="0"/>
                <a:cs typeface="Consolas" panose="020B0609020204030204" pitchFamily="49" charset="0"/>
              </a:rPr>
              <a:t>7 11 45 23</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kumimoji="0" lang="en-US" altLang="zh-TW" sz="2000" b="0" i="1" dirty="0">
              <a:solidFill>
                <a:srgbClr val="0000FF"/>
              </a:solidFill>
              <a:latin typeface="Consolas" panose="020B0609020204030204" pitchFamily="49" charset="0"/>
              <a:cs typeface="Consolas" panose="020B0609020204030204" pitchFamily="49" charset="0"/>
            </a:endParaRPr>
          </a:p>
          <a:p>
            <a:r>
              <a:rPr lang="en-US" altLang="zh-TW" sz="2000" b="0" dirty="0">
                <a:latin typeface="Consolas" panose="020B0609020204030204" pitchFamily="49" charset="0"/>
                <a:cs typeface="Consolas" panose="020B0609020204030204" pitchFamily="49" charset="0"/>
              </a:rPr>
              <a:t>Average of 4 number is 21.50</a:t>
            </a:r>
            <a:endParaRPr kumimoji="0" lang="en-US" altLang="zh-TW" sz="2000" b="0" dirty="0">
              <a:latin typeface="Consolas" panose="020B0609020204030204" pitchFamily="49" charset="0"/>
              <a:cs typeface="Consolas" panose="020B0609020204030204" pitchFamily="49" charset="0"/>
            </a:endParaRPr>
          </a:p>
        </p:txBody>
      </p:sp>
      <p:sp>
        <p:nvSpPr>
          <p:cNvPr id="7" name="Rectangle 7">
            <a:extLst>
              <a:ext uri="{FF2B5EF4-FFF2-40B4-BE49-F238E27FC236}">
                <a16:creationId xmlns:a16="http://schemas.microsoft.com/office/drawing/2014/main" id="{C4C0346E-75FA-8449-BF71-B67D2E527F23}"/>
              </a:ext>
            </a:extLst>
          </p:cNvPr>
          <p:cNvSpPr txBox="1">
            <a:spLocks noChangeArrowheads="1"/>
          </p:cNvSpPr>
          <p:nvPr/>
        </p:nvSpPr>
        <p:spPr>
          <a:xfrm>
            <a:off x="5884026" y="5692892"/>
            <a:ext cx="2907110" cy="1066569"/>
          </a:xfrm>
          <a:prstGeom prst="rect">
            <a:avLst/>
          </a:prstGeom>
          <a:solidFill>
            <a:srgbClr val="CCFFCC"/>
          </a:solidFill>
          <a:ln cap="flat" algn="ctr">
            <a:solidFill>
              <a:schemeClr val="tx1"/>
            </a:solidFill>
            <a:miter lim="800000"/>
            <a:headEnd/>
            <a:tailEnd/>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Tx/>
              <a:buNone/>
            </a:pPr>
            <a:r>
              <a:rPr kumimoji="1" lang="en-US" altLang="zh-TW" sz="2000" dirty="0">
                <a:ea typeface="新細明體" pitchFamily="18" charset="-120"/>
                <a:cs typeface="Times New Roman" pitchFamily="18" charset="0"/>
              </a:rPr>
              <a:t>Question:</a:t>
            </a:r>
          </a:p>
          <a:p>
            <a:pPr marL="0" indent="0">
              <a:spcBef>
                <a:spcPct val="0"/>
              </a:spcBef>
              <a:buFontTx/>
              <a:buNone/>
            </a:pPr>
            <a:r>
              <a:rPr kumimoji="1" lang="en-US" altLang="zh-TW" sz="2000" dirty="0">
                <a:latin typeface="Consolas" panose="020B0609020204030204" pitchFamily="49" charset="0"/>
                <a:ea typeface="新細明體" pitchFamily="18" charset="-120"/>
                <a:cs typeface="Consolas" panose="020B0609020204030204" pitchFamily="49" charset="0"/>
              </a:rPr>
              <a:t>input</a:t>
            </a:r>
            <a:r>
              <a:rPr kumimoji="1" lang="en-US" altLang="zh-TW" sz="2000" dirty="0">
                <a:ea typeface="新細明體" pitchFamily="18" charset="-120"/>
                <a:cs typeface="Times New Roman" pitchFamily="18" charset="0"/>
              </a:rPr>
              <a:t> is </a:t>
            </a:r>
            <a:r>
              <a:rPr kumimoji="1" lang="en-US" altLang="zh-TW" sz="2000" b="1" dirty="0" err="1">
                <a:latin typeface="Consolas" panose="020B0609020204030204" pitchFamily="49" charset="0"/>
                <a:ea typeface="新細明體" pitchFamily="18" charset="-120"/>
                <a:cs typeface="Consolas" panose="020B0609020204030204" pitchFamily="49" charset="0"/>
              </a:rPr>
              <a:t>int</a:t>
            </a:r>
            <a:r>
              <a:rPr kumimoji="1" lang="en-US" altLang="zh-TW" sz="2000" dirty="0">
                <a:ea typeface="新細明體" pitchFamily="18" charset="-120"/>
                <a:cs typeface="Times New Roman" pitchFamily="18" charset="0"/>
              </a:rPr>
              <a:t>, why do we use </a:t>
            </a:r>
            <a:r>
              <a:rPr kumimoji="1" lang="en-US" altLang="zh-TW" sz="2000" b="1" dirty="0">
                <a:latin typeface="Consolas" panose="020B0609020204030204" pitchFamily="49" charset="0"/>
                <a:ea typeface="新細明體" pitchFamily="18" charset="-120"/>
                <a:cs typeface="Consolas" panose="020B0609020204030204" pitchFamily="49" charset="0"/>
              </a:rPr>
              <a:t>double</a:t>
            </a:r>
            <a:r>
              <a:rPr kumimoji="1" lang="en-US" altLang="zh-TW" sz="2000" dirty="0">
                <a:ea typeface="新細明體" pitchFamily="18" charset="-120"/>
                <a:cs typeface="Times New Roman" pitchFamily="18" charset="0"/>
              </a:rPr>
              <a:t> for </a:t>
            </a:r>
            <a:r>
              <a:rPr kumimoji="1" lang="en-US" altLang="zh-TW" sz="2000" dirty="0">
                <a:latin typeface="Consolas" panose="020B0609020204030204" pitchFamily="49" charset="0"/>
                <a:ea typeface="新細明體" pitchFamily="18" charset="-120"/>
                <a:cs typeface="Consolas" panose="020B0609020204030204" pitchFamily="49" charset="0"/>
              </a:rPr>
              <a:t>sum</a:t>
            </a:r>
            <a:r>
              <a:rPr kumimoji="1" lang="en-US" altLang="zh-TW" sz="2000" dirty="0">
                <a:ea typeface="新細明體" pitchFamily="18" charset="-120"/>
                <a:cs typeface="Times New Roman" pitchFamily="18" charset="0"/>
              </a:rPr>
              <a:t>?</a:t>
            </a:r>
          </a:p>
        </p:txBody>
      </p:sp>
    </p:spTree>
    <p:extLst>
      <p:ext uri="{BB962C8B-B14F-4D97-AF65-F5344CB8AC3E}">
        <p14:creationId xmlns:p14="http://schemas.microsoft.com/office/powerpoint/2010/main" val="2598150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3906-0DCA-4BA4-8D06-72E8214D013C}"/>
              </a:ext>
            </a:extLst>
          </p:cNvPr>
          <p:cNvSpPr>
            <a:spLocks noGrp="1"/>
          </p:cNvSpPr>
          <p:nvPr>
            <p:ph type="title"/>
          </p:nvPr>
        </p:nvSpPr>
        <p:spPr>
          <a:xfrm>
            <a:off x="70338" y="76200"/>
            <a:ext cx="8813913" cy="838200"/>
          </a:xfrm>
        </p:spPr>
        <p:txBody>
          <a:bodyPr>
            <a:noAutofit/>
          </a:bodyPr>
          <a:lstStyle/>
          <a:p>
            <a:r>
              <a:rPr lang="en-US" sz="3600" dirty="0">
                <a:ea typeface="+mj-lt"/>
                <a:cs typeface="+mj-lt"/>
              </a:rPr>
              <a:t>3.1. Using Repetition for Statistics Generation</a:t>
            </a:r>
            <a:endParaRPr lang="en-US" sz="3600" dirty="0"/>
          </a:p>
        </p:txBody>
      </p:sp>
      <p:sp>
        <p:nvSpPr>
          <p:cNvPr id="3" name="Content Placeholder 2">
            <a:extLst>
              <a:ext uri="{FF2B5EF4-FFF2-40B4-BE49-F238E27FC236}">
                <a16:creationId xmlns:a16="http://schemas.microsoft.com/office/drawing/2014/main" id="{4B509615-5EE5-4478-BC19-1B5ECBF52B76}"/>
              </a:ext>
            </a:extLst>
          </p:cNvPr>
          <p:cNvSpPr>
            <a:spLocks noGrp="1"/>
          </p:cNvSpPr>
          <p:nvPr>
            <p:ph idx="1"/>
          </p:nvPr>
        </p:nvSpPr>
        <p:spPr>
          <a:xfrm>
            <a:off x="70338" y="1066800"/>
            <a:ext cx="8932985" cy="4751501"/>
          </a:xfrm>
        </p:spPr>
        <p:txBody>
          <a:bodyPr vert="horz" lIns="91440" tIns="45720" rIns="91440" bIns="45720" rtlCol="0" anchor="t">
            <a:normAutofit lnSpcReduction="10000"/>
          </a:bodyPr>
          <a:lstStyle/>
          <a:p>
            <a:pPr>
              <a:spcBef>
                <a:spcPts val="0"/>
              </a:spcBef>
            </a:pPr>
            <a:r>
              <a:rPr lang="en-US" dirty="0">
                <a:ea typeface="+mn-lt"/>
                <a:cs typeface="+mn-lt"/>
              </a:rPr>
              <a:t>To generate statistics, we usually need to set up </a:t>
            </a:r>
            <a:r>
              <a:rPr lang="en-US" dirty="0">
                <a:solidFill>
                  <a:srgbClr val="FF0000"/>
                </a:solidFill>
                <a:ea typeface="+mn-lt"/>
                <a:cs typeface="+mn-lt"/>
              </a:rPr>
              <a:t>another variable</a:t>
            </a:r>
            <a:r>
              <a:rPr lang="en-US" dirty="0">
                <a:ea typeface="+mn-lt"/>
                <a:cs typeface="+mn-lt"/>
              </a:rPr>
              <a:t> (</a:t>
            </a:r>
            <a:r>
              <a:rPr lang="en-US" dirty="0">
                <a:latin typeface="Calibri"/>
                <a:ea typeface="+mn-lt"/>
                <a:cs typeface="+mn-lt"/>
              </a:rPr>
              <a:t>NOT the looping variable) to aggregate the data. In the previous example, it is </a:t>
            </a:r>
            <a:r>
              <a:rPr lang="en-US" b="1" dirty="0">
                <a:latin typeface="Consolas" panose="020B0609020204030204" pitchFamily="49" charset="0"/>
                <a:ea typeface="+mn-lt"/>
                <a:cs typeface="+mn-lt"/>
              </a:rPr>
              <a:t>sum</a:t>
            </a:r>
            <a:r>
              <a:rPr lang="en-US" dirty="0">
                <a:latin typeface="Calibri"/>
                <a:ea typeface="+mn-lt"/>
                <a:cs typeface="+mn-lt"/>
              </a:rPr>
              <a:t>.</a:t>
            </a:r>
            <a:endParaRPr lang="en-US" dirty="0">
              <a:cs typeface="Calibri"/>
            </a:endParaRPr>
          </a:p>
          <a:p>
            <a:pPr lvl="1">
              <a:spcBef>
                <a:spcPts val="0"/>
              </a:spcBef>
            </a:pPr>
            <a:r>
              <a:rPr lang="en-US" dirty="0">
                <a:ea typeface="+mn-lt"/>
                <a:cs typeface="+mn-lt"/>
              </a:rPr>
              <a:t>Such variables should be </a:t>
            </a:r>
            <a:r>
              <a:rPr lang="en-US" b="1" i="1" dirty="0">
                <a:ea typeface="+mn-lt"/>
                <a:cs typeface="+mn-lt"/>
              </a:rPr>
              <a:t>initialized</a:t>
            </a:r>
            <a:r>
              <a:rPr lang="en-US" dirty="0">
                <a:ea typeface="+mn-lt"/>
                <a:cs typeface="+mn-lt"/>
              </a:rPr>
              <a:t> </a:t>
            </a:r>
            <a:r>
              <a:rPr lang="en-US" u="sng" dirty="0">
                <a:ea typeface="+mn-lt"/>
                <a:cs typeface="+mn-lt"/>
              </a:rPr>
              <a:t>BEFORE</a:t>
            </a:r>
            <a:r>
              <a:rPr lang="en-US" dirty="0">
                <a:ea typeface="+mn-lt"/>
                <a:cs typeface="+mn-lt"/>
              </a:rPr>
              <a:t> the loop.</a:t>
            </a:r>
          </a:p>
          <a:p>
            <a:pPr lvl="1">
              <a:spcBef>
                <a:spcPts val="0"/>
              </a:spcBef>
            </a:pPr>
            <a:r>
              <a:rPr lang="en-US" dirty="0">
                <a:ea typeface="+mn-lt"/>
                <a:cs typeface="+mn-lt"/>
              </a:rPr>
              <a:t>Such variables must be </a:t>
            </a:r>
            <a:r>
              <a:rPr lang="en-US" b="1" i="1" dirty="0">
                <a:ea typeface="+mn-lt"/>
                <a:cs typeface="+mn-lt"/>
              </a:rPr>
              <a:t>updated</a:t>
            </a:r>
            <a:r>
              <a:rPr lang="en-US" dirty="0">
                <a:ea typeface="+mn-lt"/>
                <a:cs typeface="+mn-lt"/>
              </a:rPr>
              <a:t> </a:t>
            </a:r>
            <a:r>
              <a:rPr lang="en-US" u="sng" dirty="0">
                <a:ea typeface="+mn-lt"/>
                <a:cs typeface="+mn-lt"/>
              </a:rPr>
              <a:t>INSIDE</a:t>
            </a:r>
            <a:r>
              <a:rPr lang="en-US" dirty="0">
                <a:ea typeface="+mn-lt"/>
                <a:cs typeface="+mn-lt"/>
              </a:rPr>
              <a:t> the loop.</a:t>
            </a:r>
          </a:p>
          <a:p>
            <a:pPr lvl="1">
              <a:spcBef>
                <a:spcPts val="0"/>
              </a:spcBef>
            </a:pPr>
            <a:r>
              <a:rPr lang="en-US" dirty="0">
                <a:ea typeface="+mn-lt"/>
                <a:cs typeface="+mn-lt"/>
              </a:rPr>
              <a:t>Such variables are usually only useful </a:t>
            </a:r>
            <a:r>
              <a:rPr lang="en-US" u="sng" dirty="0">
                <a:ea typeface="+mn-lt"/>
                <a:cs typeface="+mn-lt"/>
              </a:rPr>
              <a:t>AFTER</a:t>
            </a:r>
            <a:r>
              <a:rPr lang="en-US" dirty="0">
                <a:ea typeface="+mn-lt"/>
                <a:cs typeface="+mn-lt"/>
              </a:rPr>
              <a:t> the loop ends.</a:t>
            </a:r>
          </a:p>
          <a:p>
            <a:pPr lvl="1">
              <a:spcBef>
                <a:spcPts val="0"/>
              </a:spcBef>
            </a:pPr>
            <a:endParaRPr lang="en-US" dirty="0">
              <a:cs typeface="Calibri"/>
            </a:endParaRPr>
          </a:p>
          <a:p>
            <a:pPr>
              <a:spcBef>
                <a:spcPts val="0"/>
              </a:spcBef>
            </a:pPr>
            <a:r>
              <a:rPr lang="en-US" dirty="0">
                <a:cs typeface="Calibri"/>
              </a:rPr>
              <a:t>If you put them into the wrong place, the program won't work!</a:t>
            </a: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22</a:t>
            </a:fld>
            <a:endParaRPr lang="en-US"/>
          </a:p>
        </p:txBody>
      </p:sp>
    </p:spTree>
    <p:extLst>
      <p:ext uri="{BB962C8B-B14F-4D97-AF65-F5344CB8AC3E}">
        <p14:creationId xmlns:p14="http://schemas.microsoft.com/office/powerpoint/2010/main" val="898010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3906-0DCA-4BA4-8D06-72E8214D013C}"/>
              </a:ext>
            </a:extLst>
          </p:cNvPr>
          <p:cNvSpPr>
            <a:spLocks noGrp="1"/>
          </p:cNvSpPr>
          <p:nvPr>
            <p:ph type="title"/>
          </p:nvPr>
        </p:nvSpPr>
        <p:spPr>
          <a:xfrm>
            <a:off x="70338" y="281222"/>
            <a:ext cx="8988182" cy="469161"/>
          </a:xfrm>
        </p:spPr>
        <p:txBody>
          <a:bodyPr vert="horz" lIns="91440" tIns="45720" rIns="91440" bIns="45720" rtlCol="0" anchor="ctr">
            <a:noAutofit/>
          </a:bodyPr>
          <a:lstStyle/>
          <a:p>
            <a:r>
              <a:rPr lang="en-US" sz="3600" dirty="0">
                <a:cs typeface="Calibri"/>
              </a:rPr>
              <a:t>3.1. Using </a:t>
            </a:r>
            <a:r>
              <a:rPr lang="en-US" sz="3600" dirty="0">
                <a:ea typeface="+mj-lt"/>
                <a:cs typeface="+mj-lt"/>
              </a:rPr>
              <a:t>Repetition for Statistics Generation</a:t>
            </a:r>
            <a:endParaRPr lang="en-US" sz="3600" dirty="0"/>
          </a:p>
        </p:txBody>
      </p:sp>
      <p:sp>
        <p:nvSpPr>
          <p:cNvPr id="3" name="Content Placeholder 2">
            <a:extLst>
              <a:ext uri="{FF2B5EF4-FFF2-40B4-BE49-F238E27FC236}">
                <a16:creationId xmlns:a16="http://schemas.microsoft.com/office/drawing/2014/main" id="{4B509615-5EE5-4478-BC19-1B5ECBF52B76}"/>
              </a:ext>
            </a:extLst>
          </p:cNvPr>
          <p:cNvSpPr>
            <a:spLocks noGrp="1"/>
          </p:cNvSpPr>
          <p:nvPr>
            <p:ph idx="1"/>
          </p:nvPr>
        </p:nvSpPr>
        <p:spPr>
          <a:xfrm>
            <a:off x="70338" y="1066800"/>
            <a:ext cx="8932985" cy="715133"/>
          </a:xfrm>
        </p:spPr>
        <p:txBody>
          <a:bodyPr vert="horz" lIns="91440" tIns="45720" rIns="91440" bIns="45720" rtlCol="0" anchor="t">
            <a:normAutofit fontScale="77500" lnSpcReduction="20000"/>
          </a:bodyPr>
          <a:lstStyle/>
          <a:p>
            <a:pPr marL="0" indent="0">
              <a:buNone/>
            </a:pPr>
            <a:r>
              <a:rPr lang="en-US" dirty="0">
                <a:cs typeface="Calibri"/>
              </a:rPr>
              <a:t>What will be the result of this modified program? </a:t>
            </a:r>
            <a:r>
              <a:rPr lang="en-US" i="1" dirty="0">
                <a:cs typeface="Calibri"/>
              </a:rPr>
              <a:t>Hint: It will generally give an unexpected answer!</a:t>
            </a: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23</a:t>
            </a:fld>
            <a:endParaRPr lang="en-US"/>
          </a:p>
        </p:txBody>
      </p:sp>
      <p:sp>
        <p:nvSpPr>
          <p:cNvPr id="6" name="Rectangle 2">
            <a:extLst>
              <a:ext uri="{FF2B5EF4-FFF2-40B4-BE49-F238E27FC236}">
                <a16:creationId xmlns:a16="http://schemas.microsoft.com/office/drawing/2014/main" id="{01096F11-90F3-43DD-9C7D-B417CE60804C}"/>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sz="2000" b="0" dirty="0">
              <a:latin typeface="Arial"/>
              <a:ea typeface="新細明體"/>
              <a:cs typeface="Arial"/>
            </a:endParaRP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input;</a:t>
            </a:r>
            <a:endParaRPr lang="en-US" sz="2000" b="0" dirty="0">
              <a:latin typeface="Arial"/>
              <a:ea typeface="新細明體"/>
              <a:cs typeface="Arial"/>
            </a:endParaRPr>
          </a:p>
          <a:p>
            <a:pPr>
              <a:lnSpc>
                <a:spcPct val="110000"/>
              </a:lnSpc>
            </a:pPr>
            <a:r>
              <a:rPr lang="en-US" sz="2000" b="0" dirty="0">
                <a:solidFill>
                  <a:srgbClr val="0000FF"/>
                </a:solidFill>
                <a:latin typeface="Consolas"/>
                <a:ea typeface="新細明體"/>
                <a:cs typeface="Times New Roman"/>
              </a:rPr>
              <a:t>double</a:t>
            </a:r>
            <a:r>
              <a:rPr lang="en-US" sz="2000" b="0" dirty="0">
                <a:solidFill>
                  <a:srgbClr val="0070C0"/>
                </a:solidFill>
                <a:latin typeface="Consolas"/>
                <a:ea typeface="新細明體"/>
                <a:cs typeface="Times New Roman"/>
              </a:rPr>
              <a:t> </a:t>
            </a:r>
            <a:r>
              <a:rPr lang="en-US" sz="2000" b="0" dirty="0">
                <a:latin typeface="Consolas"/>
                <a:ea typeface="新細明體"/>
                <a:cs typeface="Times New Roman"/>
              </a:rPr>
              <a:t>average, sum = 0.0;</a:t>
            </a: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sz="2000" b="0" dirty="0">
                <a:highlight>
                  <a:srgbClr val="FFFF00"/>
                </a:highlight>
                <a:latin typeface="Consolas"/>
                <a:ea typeface="新細明體"/>
                <a:cs typeface="Times New Roman"/>
              </a:rPr>
              <a:t>sum = sum + input;</a:t>
            </a:r>
            <a:endParaRPr lang="en-US" dirty="0">
              <a:highlight>
                <a:srgbClr val="FFFF00"/>
              </a:highlight>
            </a:endParaRPr>
          </a:p>
          <a:p>
            <a:pPr>
              <a:lnSpc>
                <a:spcPct val="110000"/>
              </a:lnSpc>
            </a:pPr>
            <a:r>
              <a:rPr lang="en-US" altLang="zh-TW" sz="2000" b="0" dirty="0">
                <a:highlight>
                  <a:srgbClr val="FFFF00"/>
                </a:highlight>
                <a:latin typeface="Consolas"/>
                <a:ea typeface="新細明體"/>
                <a:cs typeface="Times New Roman"/>
              </a:rPr>
              <a:t>average = sum/4;</a:t>
            </a:r>
            <a:endParaRPr lang="en-US" altLang="zh-TW" sz="2000" b="0" dirty="0">
              <a:highlight>
                <a:srgbClr val="FFFF00"/>
              </a:highlight>
              <a:latin typeface="Consolas"/>
              <a:ea typeface="新細明體"/>
            </a:endParaRP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"Average of 4 numbers is %.2f\n"</a:t>
            </a:r>
            <a:r>
              <a:rPr lang="en-US" sz="2000" b="0" dirty="0">
                <a:latin typeface="Consolas"/>
                <a:ea typeface="新細明體"/>
                <a:cs typeface="Arial"/>
              </a:rPr>
              <a:t>, average);</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9B42336B-B4E0-4895-91E3-BBF8141A6213}"/>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Tree>
    <p:extLst>
      <p:ext uri="{BB962C8B-B14F-4D97-AF65-F5344CB8AC3E}">
        <p14:creationId xmlns:p14="http://schemas.microsoft.com/office/powerpoint/2010/main" val="34643309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09615-5EE5-4478-BC19-1B5ECBF52B76}"/>
              </a:ext>
            </a:extLst>
          </p:cNvPr>
          <p:cNvSpPr>
            <a:spLocks noGrp="1"/>
          </p:cNvSpPr>
          <p:nvPr>
            <p:ph idx="1"/>
          </p:nvPr>
        </p:nvSpPr>
        <p:spPr>
          <a:xfrm>
            <a:off x="70338" y="1066800"/>
            <a:ext cx="8932985" cy="715133"/>
          </a:xfrm>
        </p:spPr>
        <p:txBody>
          <a:bodyPr vert="horz" lIns="91440" tIns="45720" rIns="91440" bIns="45720" rtlCol="0" anchor="t">
            <a:normAutofit fontScale="85000" lnSpcReduction="10000"/>
          </a:bodyPr>
          <a:lstStyle/>
          <a:p>
            <a:pPr marL="0" indent="0">
              <a:buNone/>
            </a:pPr>
            <a:r>
              <a:rPr lang="en-US" dirty="0">
                <a:cs typeface="Calibri"/>
              </a:rPr>
              <a:t>How about this one</a:t>
            </a:r>
            <a:r>
              <a:rPr lang="en-US" dirty="0" smtClean="0">
                <a:cs typeface="Calibri"/>
              </a:rPr>
              <a:t>? </a:t>
            </a:r>
            <a:r>
              <a:rPr lang="en-US" i="1" dirty="0" smtClean="0">
                <a:cs typeface="Calibri"/>
              </a:rPr>
              <a:t>Hint: this is rather a performance issue.</a:t>
            </a:r>
            <a:endParaRPr lang="en-US" i="1" dirty="0">
              <a:cs typeface="Calibri"/>
            </a:endParaRP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24</a:t>
            </a:fld>
            <a:endParaRPr lang="en-US"/>
          </a:p>
        </p:txBody>
      </p:sp>
      <p:sp>
        <p:nvSpPr>
          <p:cNvPr id="6" name="Rectangle 2">
            <a:extLst>
              <a:ext uri="{FF2B5EF4-FFF2-40B4-BE49-F238E27FC236}">
                <a16:creationId xmlns:a16="http://schemas.microsoft.com/office/drawing/2014/main" id="{01096F11-90F3-43DD-9C7D-B417CE60804C}"/>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sz="2000" b="0" dirty="0">
              <a:latin typeface="Arial"/>
              <a:ea typeface="新細明體"/>
              <a:cs typeface="Arial"/>
            </a:endParaRP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input;</a:t>
            </a:r>
            <a:endParaRPr lang="en-US" sz="2000" b="0" dirty="0">
              <a:latin typeface="Arial"/>
              <a:ea typeface="新細明體"/>
              <a:cs typeface="Arial"/>
            </a:endParaRPr>
          </a:p>
          <a:p>
            <a:pPr>
              <a:lnSpc>
                <a:spcPct val="110000"/>
              </a:lnSpc>
            </a:pPr>
            <a:r>
              <a:rPr lang="en-US" sz="2000" b="0" dirty="0">
                <a:solidFill>
                  <a:srgbClr val="0000FF"/>
                </a:solidFill>
                <a:latin typeface="Consolas"/>
                <a:ea typeface="新細明體"/>
                <a:cs typeface="Times New Roman"/>
              </a:rPr>
              <a:t>double</a:t>
            </a:r>
            <a:r>
              <a:rPr lang="en-US" sz="2000" b="0" dirty="0">
                <a:solidFill>
                  <a:srgbClr val="0070C0"/>
                </a:solidFill>
                <a:latin typeface="Consolas"/>
                <a:ea typeface="新細明體"/>
                <a:cs typeface="Times New Roman"/>
              </a:rPr>
              <a:t> </a:t>
            </a:r>
            <a:r>
              <a:rPr lang="en-US" sz="2000" b="0" dirty="0">
                <a:latin typeface="Consolas"/>
                <a:ea typeface="新細明體"/>
                <a:cs typeface="Times New Roman"/>
              </a:rPr>
              <a:t>average, sum = 0.0;</a:t>
            </a: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sz="2000" b="0" dirty="0">
                <a:latin typeface="Consolas"/>
                <a:ea typeface="新細明體"/>
                <a:cs typeface="Arial"/>
              </a:rPr>
              <a:t>    </a:t>
            </a:r>
            <a:r>
              <a:rPr lang="en-US" sz="2000" b="0" dirty="0">
                <a:highlight>
                  <a:srgbClr val="FFFF00"/>
                </a:highlight>
                <a:latin typeface="Consolas"/>
                <a:ea typeface="新細明體"/>
                <a:cs typeface="Arial"/>
              </a:rPr>
              <a:t>sum = sum + input;</a:t>
            </a:r>
            <a:endParaRPr lang="en-US" sz="2000" b="0" dirty="0">
              <a:latin typeface="Arial"/>
              <a:ea typeface="新細明體"/>
              <a:cs typeface="Arial"/>
            </a:endParaRPr>
          </a:p>
          <a:p>
            <a:pPr>
              <a:lnSpc>
                <a:spcPct val="110000"/>
              </a:lnSpc>
            </a:pPr>
            <a:r>
              <a:rPr lang="en-US" sz="2000" b="0" dirty="0">
                <a:latin typeface="Consolas"/>
                <a:ea typeface="新細明體"/>
                <a:cs typeface="Times New Roman"/>
              </a:rPr>
              <a:t>    </a:t>
            </a:r>
            <a:r>
              <a:rPr lang="en-US" sz="2000" b="0" dirty="0">
                <a:highlight>
                  <a:srgbClr val="FFFF00"/>
                </a:highlight>
                <a:latin typeface="Consolas"/>
                <a:ea typeface="新細明體"/>
                <a:cs typeface="Times New Roman"/>
              </a:rPr>
              <a:t>average = sum/4;  </a:t>
            </a:r>
            <a:r>
              <a:rPr lang="en-US" sz="2000" b="0" dirty="0">
                <a:solidFill>
                  <a:srgbClr val="00B050"/>
                </a:solidFill>
                <a:highlight>
                  <a:srgbClr val="FFFF00"/>
                </a:highlight>
                <a:latin typeface="Consolas"/>
                <a:ea typeface="新細明體"/>
                <a:cs typeface="Times New Roman"/>
              </a:rPr>
              <a:t>// how many times does this execute?</a:t>
            </a:r>
            <a:endParaRPr lang="en-US" dirty="0">
              <a:solidFill>
                <a:srgbClr val="00B050"/>
              </a:solidFill>
              <a:cs typeface="Times New Roman"/>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"Average of 4 numbers is %.2f\n"</a:t>
            </a:r>
            <a:r>
              <a:rPr lang="en-US" sz="2000" b="0" dirty="0">
                <a:latin typeface="Consolas"/>
                <a:ea typeface="新細明體"/>
                <a:cs typeface="Arial"/>
              </a:rPr>
              <a:t>, average);</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9B42336B-B4E0-4895-91E3-BBF8141A6213}"/>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0" name="Title 1">
            <a:extLst>
              <a:ext uri="{FF2B5EF4-FFF2-40B4-BE49-F238E27FC236}">
                <a16:creationId xmlns:a16="http://schemas.microsoft.com/office/drawing/2014/main" id="{E220FAB5-6A35-45CF-8914-B5861B008055}"/>
              </a:ext>
            </a:extLst>
          </p:cNvPr>
          <p:cNvSpPr txBox="1">
            <a:spLocks/>
          </p:cNvSpPr>
          <p:nvPr/>
        </p:nvSpPr>
        <p:spPr>
          <a:xfrm>
            <a:off x="70338" y="281222"/>
            <a:ext cx="8988182" cy="46916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600" dirty="0">
                <a:cs typeface="Calibri"/>
              </a:rPr>
              <a:t>3.1. Using </a:t>
            </a:r>
            <a:r>
              <a:rPr lang="en-US" sz="3600" dirty="0">
                <a:ea typeface="+mj-lt"/>
                <a:cs typeface="+mj-lt"/>
              </a:rPr>
              <a:t>Repetition for Statistics Generation</a:t>
            </a:r>
            <a:endParaRPr lang="en-US" sz="3600" dirty="0"/>
          </a:p>
        </p:txBody>
      </p:sp>
    </p:spTree>
    <p:extLst>
      <p:ext uri="{BB962C8B-B14F-4D97-AF65-F5344CB8AC3E}">
        <p14:creationId xmlns:p14="http://schemas.microsoft.com/office/powerpoint/2010/main" val="35658463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509615-5EE5-4478-BC19-1B5ECBF52B76}"/>
              </a:ext>
            </a:extLst>
          </p:cNvPr>
          <p:cNvSpPr>
            <a:spLocks noGrp="1"/>
          </p:cNvSpPr>
          <p:nvPr>
            <p:ph idx="1"/>
          </p:nvPr>
        </p:nvSpPr>
        <p:spPr>
          <a:xfrm>
            <a:off x="70338" y="1066800"/>
            <a:ext cx="8932985" cy="715133"/>
          </a:xfrm>
        </p:spPr>
        <p:txBody>
          <a:bodyPr vert="horz" lIns="91440" tIns="45720" rIns="91440" bIns="45720" rtlCol="0" anchor="t">
            <a:normAutofit fontScale="92500" lnSpcReduction="20000"/>
          </a:bodyPr>
          <a:lstStyle/>
          <a:p>
            <a:pPr marL="0" indent="0">
              <a:buNone/>
            </a:pPr>
            <a:r>
              <a:rPr lang="en-US" sz="2500" dirty="0">
                <a:cs typeface="Calibri"/>
              </a:rPr>
              <a:t>How about this</a:t>
            </a:r>
            <a:r>
              <a:rPr lang="en-US" sz="2500" dirty="0" smtClean="0">
                <a:cs typeface="Calibri"/>
              </a:rPr>
              <a:t>?</a:t>
            </a:r>
            <a:r>
              <a:rPr lang="en-HK" sz="2500" dirty="0">
                <a:cs typeface="Calibri"/>
              </a:rPr>
              <a:t> </a:t>
            </a:r>
            <a:r>
              <a:rPr lang="en-HK" sz="2500" i="1" dirty="0">
                <a:cs typeface="Calibri"/>
              </a:rPr>
              <a:t>Hint: It will generally give a wrong answer as well. Do you see why?</a:t>
            </a:r>
            <a:endParaRPr lang="en-US" sz="2500" i="1" dirty="0">
              <a:cs typeface="Calibri"/>
            </a:endParaRPr>
          </a:p>
        </p:txBody>
      </p:sp>
      <p:sp>
        <p:nvSpPr>
          <p:cNvPr id="4" name="Slide Number Placeholder 3">
            <a:extLst>
              <a:ext uri="{FF2B5EF4-FFF2-40B4-BE49-F238E27FC236}">
                <a16:creationId xmlns:a16="http://schemas.microsoft.com/office/drawing/2014/main" id="{758A5874-0544-413E-A80F-47952E2DCC2F}"/>
              </a:ext>
            </a:extLst>
          </p:cNvPr>
          <p:cNvSpPr>
            <a:spLocks noGrp="1"/>
          </p:cNvSpPr>
          <p:nvPr>
            <p:ph type="sldNum" sz="quarter" idx="12"/>
          </p:nvPr>
        </p:nvSpPr>
        <p:spPr/>
        <p:txBody>
          <a:bodyPr/>
          <a:lstStyle/>
          <a:p>
            <a:fld id="{E12A0C27-9874-4A2B-82B4-36D1DE995B6F}" type="slidenum">
              <a:rPr lang="en-US" smtClean="0"/>
              <a:pPr/>
              <a:t>25</a:t>
            </a:fld>
            <a:endParaRPr lang="en-US"/>
          </a:p>
        </p:txBody>
      </p:sp>
      <p:sp>
        <p:nvSpPr>
          <p:cNvPr id="6" name="Rectangle 2">
            <a:extLst>
              <a:ext uri="{FF2B5EF4-FFF2-40B4-BE49-F238E27FC236}">
                <a16:creationId xmlns:a16="http://schemas.microsoft.com/office/drawing/2014/main" id="{01096F11-90F3-43DD-9C7D-B417CE60804C}"/>
              </a:ext>
            </a:extLst>
          </p:cNvPr>
          <p:cNvSpPr>
            <a:spLocks noChangeArrowheads="1"/>
          </p:cNvSpPr>
          <p:nvPr/>
        </p:nvSpPr>
        <p:spPr bwMode="auto">
          <a:xfrm>
            <a:off x="466724" y="1880131"/>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sz="2000" b="0" dirty="0">
              <a:latin typeface="Arial"/>
              <a:ea typeface="新細明體"/>
              <a:cs typeface="Arial"/>
            </a:endParaRPr>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input;</a:t>
            </a:r>
            <a:endParaRPr lang="en-US" sz="2000" b="0" dirty="0">
              <a:latin typeface="Arial"/>
              <a:ea typeface="新細明體"/>
              <a:cs typeface="Arial"/>
            </a:endParaRPr>
          </a:p>
          <a:p>
            <a:pPr>
              <a:lnSpc>
                <a:spcPct val="110000"/>
              </a:lnSpc>
            </a:pPr>
            <a:r>
              <a:rPr lang="en-US" sz="2000" b="0" dirty="0">
                <a:solidFill>
                  <a:srgbClr val="0000FF"/>
                </a:solidFill>
                <a:latin typeface="Consolas"/>
                <a:ea typeface="新細明體"/>
                <a:cs typeface="Times New Roman"/>
              </a:rPr>
              <a:t>double</a:t>
            </a:r>
            <a:r>
              <a:rPr lang="en-US" sz="2000" b="0" dirty="0">
                <a:solidFill>
                  <a:srgbClr val="0070C0"/>
                </a:solidFill>
                <a:latin typeface="Consolas"/>
                <a:ea typeface="新細明體"/>
                <a:cs typeface="Times New Roman"/>
              </a:rPr>
              <a:t> </a:t>
            </a:r>
            <a:r>
              <a:rPr lang="en-US" sz="2000" b="0" dirty="0">
                <a:latin typeface="Consolas"/>
                <a:ea typeface="新細明體"/>
                <a:cs typeface="Times New Roman"/>
              </a:rPr>
              <a:t>average, sum;</a:t>
            </a: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a:highlight>
                  <a:srgbClr val="FFFF00"/>
                </a:highlight>
                <a:latin typeface="Consolas"/>
                <a:ea typeface="新細明體"/>
                <a:cs typeface="Consolas" panose="020B0609020204030204" pitchFamily="49" charset="0"/>
              </a:rPr>
              <a:t>sum = 0;</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a:t>
            </a:r>
            <a:r>
              <a:rPr lang="en-US" altLang="zh-TW" sz="2000" b="0" dirty="0" err="1">
                <a:solidFill>
                  <a:srgbClr val="3399FF"/>
                </a:solidFill>
                <a:latin typeface="Consolas"/>
                <a:ea typeface="新細明體"/>
                <a:cs typeface="Consolas" panose="020B0609020204030204" pitchFamily="49" charset="0"/>
              </a:rPr>
              <a:t>d"</a:t>
            </a:r>
            <a:r>
              <a:rPr lang="en-US" altLang="zh-TW" sz="2000" b="0" dirty="0" err="1">
                <a:latin typeface="Consolas"/>
                <a:ea typeface="新細明體"/>
                <a:cs typeface="Consolas" panose="020B0609020204030204" pitchFamily="49" charset="0"/>
              </a:rPr>
              <a:t>,&amp;input</a:t>
            </a:r>
            <a:r>
              <a:rPr lang="en-US" altLang="zh-TW" sz="2000" b="0" dirty="0">
                <a:latin typeface="Consolas"/>
                <a:ea typeface="新細明體"/>
                <a:cs typeface="Consolas" panose="020B0609020204030204" pitchFamily="49" charset="0"/>
              </a:rPr>
              <a:t>);</a:t>
            </a:r>
          </a:p>
          <a:p>
            <a:pPr>
              <a:lnSpc>
                <a:spcPct val="110000"/>
              </a:lnSpc>
            </a:pPr>
            <a:r>
              <a:rPr lang="en-US" sz="2000" b="0" dirty="0">
                <a:latin typeface="Consolas"/>
                <a:ea typeface="新細明體"/>
                <a:cs typeface="Arial"/>
              </a:rPr>
              <a:t>    </a:t>
            </a:r>
            <a:r>
              <a:rPr lang="en-US" sz="2000" b="0" dirty="0">
                <a:highlight>
                  <a:srgbClr val="FFFF00"/>
                </a:highlight>
                <a:latin typeface="Consolas"/>
                <a:ea typeface="新細明體"/>
                <a:cs typeface="Arial"/>
              </a:rPr>
              <a:t>sum = sum + input;</a:t>
            </a:r>
            <a:endParaRPr lang="en-US" sz="2000" b="0" dirty="0">
              <a:latin typeface="Arial"/>
              <a:ea typeface="新細明體"/>
              <a:cs typeface="Arial"/>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sz="2000" b="0" dirty="0">
                <a:latin typeface="Consolas"/>
                <a:ea typeface="新細明體"/>
                <a:cs typeface="Arial"/>
              </a:rPr>
              <a:t>average = sum/4; </a:t>
            </a:r>
            <a:endParaRPr lang="en-US" dirty="0"/>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"Average of 4 numbers is %.2f\n"</a:t>
            </a:r>
            <a:r>
              <a:rPr lang="en-US" sz="2000" b="0" dirty="0">
                <a:latin typeface="Consolas"/>
                <a:ea typeface="新細明體"/>
                <a:cs typeface="Arial"/>
              </a:rPr>
              <a:t>, average);</a:t>
            </a:r>
            <a:endParaRPr lang="en-US"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8" name="Rectangle 3">
            <a:extLst>
              <a:ext uri="{FF2B5EF4-FFF2-40B4-BE49-F238E27FC236}">
                <a16:creationId xmlns:a16="http://schemas.microsoft.com/office/drawing/2014/main" id="{9B42336B-B4E0-4895-91E3-BBF8141A6213}"/>
              </a:ext>
            </a:extLst>
          </p:cNvPr>
          <p:cNvSpPr>
            <a:spLocks noChangeArrowheads="1"/>
          </p:cNvSpPr>
          <p:nvPr/>
        </p:nvSpPr>
        <p:spPr bwMode="auto">
          <a:xfrm>
            <a:off x="4762" y="1880131"/>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0" name="Title 1">
            <a:extLst>
              <a:ext uri="{FF2B5EF4-FFF2-40B4-BE49-F238E27FC236}">
                <a16:creationId xmlns:a16="http://schemas.microsoft.com/office/drawing/2014/main" id="{965B44AC-C453-47CC-8B8C-9DA500195705}"/>
              </a:ext>
            </a:extLst>
          </p:cNvPr>
          <p:cNvSpPr txBox="1">
            <a:spLocks/>
          </p:cNvSpPr>
          <p:nvPr/>
        </p:nvSpPr>
        <p:spPr>
          <a:xfrm>
            <a:off x="70338" y="281222"/>
            <a:ext cx="8988182" cy="46916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600" dirty="0">
                <a:cs typeface="Calibri"/>
              </a:rPr>
              <a:t>3.1. Using </a:t>
            </a:r>
            <a:r>
              <a:rPr lang="en-US" sz="3600" dirty="0">
                <a:ea typeface="+mj-lt"/>
                <a:cs typeface="+mj-lt"/>
              </a:rPr>
              <a:t>Repetition for Statistics Generation</a:t>
            </a:r>
            <a:endParaRPr lang="en-US" sz="3600" dirty="0"/>
          </a:p>
        </p:txBody>
      </p:sp>
    </p:spTree>
    <p:extLst>
      <p:ext uri="{BB962C8B-B14F-4D97-AF65-F5344CB8AC3E}">
        <p14:creationId xmlns:p14="http://schemas.microsoft.com/office/powerpoint/2010/main" val="32608575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F50-94E0-4553-B5D0-84A572775B66}"/>
              </a:ext>
            </a:extLst>
          </p:cNvPr>
          <p:cNvSpPr>
            <a:spLocks noGrp="1"/>
          </p:cNvSpPr>
          <p:nvPr>
            <p:ph type="title"/>
          </p:nvPr>
        </p:nvSpPr>
        <p:spPr>
          <a:xfrm>
            <a:off x="70337" y="76200"/>
            <a:ext cx="8932985" cy="838200"/>
          </a:xfrm>
        </p:spPr>
        <p:txBody>
          <a:bodyPr>
            <a:normAutofit fontScale="90000"/>
          </a:bodyPr>
          <a:lstStyle/>
          <a:p>
            <a:r>
              <a:rPr lang="en-US" dirty="0"/>
              <a:t>3.2. Using Loop Variables in Computation </a:t>
            </a:r>
          </a:p>
        </p:txBody>
      </p:sp>
      <p:sp>
        <p:nvSpPr>
          <p:cNvPr id="3" name="Content Placeholder 2">
            <a:extLst>
              <a:ext uri="{FF2B5EF4-FFF2-40B4-BE49-F238E27FC236}">
                <a16:creationId xmlns:a16="http://schemas.microsoft.com/office/drawing/2014/main" id="{88F2F950-5696-47FC-8F96-7255E4C9C265}"/>
              </a:ext>
            </a:extLst>
          </p:cNvPr>
          <p:cNvSpPr>
            <a:spLocks noGrp="1"/>
          </p:cNvSpPr>
          <p:nvPr>
            <p:ph idx="1"/>
          </p:nvPr>
        </p:nvSpPr>
        <p:spPr/>
        <p:txBody>
          <a:bodyPr/>
          <a:lstStyle/>
          <a:p>
            <a:r>
              <a:rPr lang="en-US" dirty="0"/>
              <a:t>In some cases, we use the loop variable directly in our computations</a:t>
            </a:r>
          </a:p>
          <a:p>
            <a:r>
              <a:rPr lang="en-US" dirty="0"/>
              <a:t>In such cases, we do not just care about how many times we are repeating, we also care about how the loop variable change from the initial value to the final, terminating value</a:t>
            </a:r>
          </a:p>
          <a:p>
            <a:endParaRPr lang="en-US" dirty="0"/>
          </a:p>
          <a:p>
            <a:r>
              <a:rPr lang="en-US" dirty="0"/>
              <a:t>We have already seen it in action in Example #1</a:t>
            </a:r>
          </a:p>
        </p:txBody>
      </p:sp>
      <p:sp>
        <p:nvSpPr>
          <p:cNvPr id="4" name="Slide Number Placeholder 3">
            <a:extLst>
              <a:ext uri="{FF2B5EF4-FFF2-40B4-BE49-F238E27FC236}">
                <a16:creationId xmlns:a16="http://schemas.microsoft.com/office/drawing/2014/main" id="{88771B97-63DA-4605-8DFF-1B516907C623}"/>
              </a:ext>
            </a:extLst>
          </p:cNvPr>
          <p:cNvSpPr>
            <a:spLocks noGrp="1"/>
          </p:cNvSpPr>
          <p:nvPr>
            <p:ph type="sldNum" sz="quarter" idx="12"/>
          </p:nvPr>
        </p:nvSpPr>
        <p:spPr/>
        <p:txBody>
          <a:bodyPr/>
          <a:lstStyle/>
          <a:p>
            <a:fld id="{E12A0C27-9874-4A2B-82B4-36D1DE995B6F}" type="slidenum">
              <a:rPr lang="en-US" smtClean="0"/>
              <a:pPr/>
              <a:t>26</a:t>
            </a:fld>
            <a:endParaRPr lang="en-US"/>
          </a:p>
        </p:txBody>
      </p:sp>
    </p:spTree>
    <p:extLst>
      <p:ext uri="{BB962C8B-B14F-4D97-AF65-F5344CB8AC3E}">
        <p14:creationId xmlns:p14="http://schemas.microsoft.com/office/powerpoint/2010/main" val="39454410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F50-94E0-4553-B5D0-84A572775B66}"/>
              </a:ext>
            </a:extLst>
          </p:cNvPr>
          <p:cNvSpPr>
            <a:spLocks noGrp="1"/>
          </p:cNvSpPr>
          <p:nvPr>
            <p:ph type="title"/>
          </p:nvPr>
        </p:nvSpPr>
        <p:spPr>
          <a:xfrm>
            <a:off x="70338" y="76200"/>
            <a:ext cx="8997462" cy="838200"/>
          </a:xfrm>
        </p:spPr>
        <p:txBody>
          <a:bodyPr>
            <a:normAutofit fontScale="90000"/>
          </a:bodyPr>
          <a:lstStyle/>
          <a:p>
            <a:r>
              <a:rPr lang="en-US" dirty="0"/>
              <a:t>3.2. Using Loop Variables in Computation </a:t>
            </a:r>
          </a:p>
        </p:txBody>
      </p:sp>
      <p:sp>
        <p:nvSpPr>
          <p:cNvPr id="4" name="Slide Number Placeholder 3">
            <a:extLst>
              <a:ext uri="{FF2B5EF4-FFF2-40B4-BE49-F238E27FC236}">
                <a16:creationId xmlns:a16="http://schemas.microsoft.com/office/drawing/2014/main" id="{88771B97-63DA-4605-8DFF-1B516907C623}"/>
              </a:ext>
            </a:extLst>
          </p:cNvPr>
          <p:cNvSpPr>
            <a:spLocks noGrp="1"/>
          </p:cNvSpPr>
          <p:nvPr>
            <p:ph type="sldNum" sz="quarter" idx="12"/>
          </p:nvPr>
        </p:nvSpPr>
        <p:spPr/>
        <p:txBody>
          <a:bodyPr/>
          <a:lstStyle/>
          <a:p>
            <a:fld id="{E12A0C27-9874-4A2B-82B4-36D1DE995B6F}" type="slidenum">
              <a:rPr lang="en-US" smtClean="0"/>
              <a:pPr/>
              <a:t>27</a:t>
            </a:fld>
            <a:endParaRPr lang="en-US"/>
          </a:p>
        </p:txBody>
      </p:sp>
      <p:sp>
        <p:nvSpPr>
          <p:cNvPr id="8" name="Rectangle 2">
            <a:extLst>
              <a:ext uri="{FF2B5EF4-FFF2-40B4-BE49-F238E27FC236}">
                <a16:creationId xmlns:a16="http://schemas.microsoft.com/office/drawing/2014/main" id="{17A4BFA3-FB41-41BA-95DF-BC4E029A1D27}"/>
              </a:ext>
            </a:extLst>
          </p:cNvPr>
          <p:cNvSpPr>
            <a:spLocks noChangeArrowheads="1"/>
          </p:cNvSpPr>
          <p:nvPr/>
        </p:nvSpPr>
        <p:spPr bwMode="auto">
          <a:xfrm>
            <a:off x="466724" y="1316319"/>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a:ea typeface="新細明體"/>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highlight>
                  <a:srgbClr val="00FFFF"/>
                </a:highlight>
                <a:latin typeface="Consolas"/>
                <a:ea typeface="新細明體"/>
                <a:cs typeface="Times New Roman"/>
              </a:rPr>
              <a:t>int</a:t>
            </a:r>
            <a:r>
              <a:rPr lang="en-US" sz="2000" b="0" dirty="0">
                <a:highlight>
                  <a:srgbClr val="00FFFF"/>
                </a:highlight>
                <a:latin typeface="Consolas"/>
                <a:ea typeface="新細明體"/>
                <a:cs typeface="Times New Roman"/>
              </a:rPr>
              <a:t> </a:t>
            </a:r>
            <a:r>
              <a:rPr lang="en-US" sz="2000" b="0" dirty="0" err="1">
                <a:highlight>
                  <a:srgbClr val="00FFFF"/>
                </a:highlight>
                <a:latin typeface="Consolas"/>
                <a:ea typeface="新細明體"/>
                <a:cs typeface="Times New Roman"/>
              </a:rPr>
              <a:t>i</a:t>
            </a:r>
            <a:r>
              <a:rPr lang="en-US" sz="2000" b="0" dirty="0">
                <a:highlight>
                  <a:srgbClr val="00FFFF"/>
                </a:highlight>
                <a:latin typeface="Consolas"/>
                <a:ea typeface="新細明體"/>
                <a:cs typeface="Times New Roman"/>
              </a:rPr>
              <a:t> = 0;</a:t>
            </a:r>
            <a:endParaRPr lang="en-US" dirty="0">
              <a:highlight>
                <a:srgbClr val="00FFFF"/>
              </a:highlight>
              <a:cs typeface="Times New Roman"/>
            </a:endParaRPr>
          </a:p>
          <a:p>
            <a:pPr eaLnBrk="1" hangingPunct="1">
              <a:lnSpc>
                <a:spcPct val="110000"/>
              </a:lnSpc>
            </a:pPr>
            <a:r>
              <a:rPr lang="en-US" altLang="zh-TW" sz="2000" b="0" dirty="0">
                <a:highlight>
                  <a:srgbClr val="00FFFF"/>
                </a:highlight>
                <a:latin typeface="Consolas"/>
                <a:ea typeface="新細明體"/>
                <a:cs typeface="Consolas" panose="020B0609020204030204" pitchFamily="49" charset="0"/>
              </a:rPr>
              <a:t>while (</a:t>
            </a:r>
            <a:r>
              <a:rPr lang="en-US" altLang="zh-TW" sz="2000" b="0" dirty="0" err="1">
                <a:highlight>
                  <a:srgbClr val="00FFFF"/>
                </a:highlight>
                <a:latin typeface="Consolas"/>
                <a:ea typeface="新細明體"/>
                <a:cs typeface="Consolas" panose="020B0609020204030204" pitchFamily="49" charset="0"/>
              </a:rPr>
              <a:t>i</a:t>
            </a:r>
            <a:r>
              <a:rPr lang="en-US" altLang="zh-TW" sz="2000" b="0" dirty="0">
                <a:highlight>
                  <a:srgbClr val="00FFFF"/>
                </a:highlight>
                <a:latin typeface="Consolas"/>
                <a:ea typeface="新細明體"/>
                <a:cs typeface="Consolas" panose="020B0609020204030204" pitchFamily="49" charset="0"/>
              </a:rPr>
              <a:t> &lt;= 3) {</a:t>
            </a:r>
            <a:endParaRPr lang="en-US" altLang="zh-TW" sz="2000" b="0" dirty="0">
              <a:highlight>
                <a:srgbClr val="00FFFF"/>
              </a:highlight>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highlight>
                  <a:srgbClr val="00FFFF"/>
                </a:highlight>
                <a:latin typeface="Consolas"/>
                <a:ea typeface="新細明體"/>
                <a:cs typeface="Consolas" panose="020B0609020204030204" pitchFamily="49" charset="0"/>
              </a:rPr>
              <a:t>    </a:t>
            </a:r>
            <a:r>
              <a:rPr lang="en-US" altLang="zh-TW" sz="2000" b="0" dirty="0" err="1">
                <a:highlight>
                  <a:srgbClr val="00FFFF"/>
                </a:highlight>
                <a:latin typeface="Consolas"/>
                <a:ea typeface="新細明體"/>
                <a:cs typeface="Consolas" panose="020B0609020204030204" pitchFamily="49" charset="0"/>
              </a:rPr>
              <a:t>scanf</a:t>
            </a:r>
            <a:r>
              <a:rPr lang="en-US" altLang="zh-TW" sz="2000" b="0" dirty="0">
                <a:highlight>
                  <a:srgbClr val="00FFFF"/>
                </a:highlight>
                <a:latin typeface="Consolas"/>
                <a:ea typeface="新細明體"/>
                <a:cs typeface="Consolas" panose="020B0609020204030204" pitchFamily="49" charset="0"/>
              </a:rPr>
              <a:t>("%</a:t>
            </a:r>
            <a:r>
              <a:rPr lang="en-US" altLang="zh-TW" sz="2000" b="0" dirty="0" err="1">
                <a:highlight>
                  <a:srgbClr val="00FFFF"/>
                </a:highlight>
                <a:latin typeface="Consolas"/>
                <a:ea typeface="新細明體"/>
                <a:cs typeface="Consolas" panose="020B0609020204030204" pitchFamily="49" charset="0"/>
              </a:rPr>
              <a:t>d",&amp;list</a:t>
            </a:r>
            <a:r>
              <a:rPr lang="en-US" altLang="zh-TW" sz="2000" b="0" dirty="0">
                <a:highlight>
                  <a:srgbClr val="00FFFF"/>
                </a:highlight>
                <a:latin typeface="Consolas"/>
                <a:ea typeface="新細明體"/>
                <a:cs typeface="Consolas" panose="020B0609020204030204" pitchFamily="49" charset="0"/>
              </a:rPr>
              <a:t>[</a:t>
            </a:r>
            <a:r>
              <a:rPr lang="en-US" altLang="zh-TW" sz="2000" dirty="0" err="1">
                <a:highlight>
                  <a:srgbClr val="00FFFF"/>
                </a:highlight>
                <a:latin typeface="Consolas"/>
                <a:ea typeface="新細明體"/>
                <a:cs typeface="Consolas" panose="020B0609020204030204" pitchFamily="49" charset="0"/>
              </a:rPr>
              <a:t>i</a:t>
            </a:r>
            <a:r>
              <a:rPr lang="en-US" altLang="zh-TW" sz="2000" b="0" dirty="0">
                <a:highlight>
                  <a:srgbClr val="00FFFF"/>
                </a:highlight>
                <a:latin typeface="Consolas"/>
                <a:ea typeface="新細明體"/>
                <a:cs typeface="Consolas" panose="020B0609020204030204" pitchFamily="49" charset="0"/>
              </a:rPr>
              <a:t>]);</a:t>
            </a:r>
          </a:p>
          <a:p>
            <a:pPr>
              <a:lnSpc>
                <a:spcPct val="110000"/>
              </a:lnSpc>
            </a:pPr>
            <a:r>
              <a:rPr lang="en-US" altLang="zh-TW" sz="2000" b="0" dirty="0">
                <a:highlight>
                  <a:srgbClr val="00FFFF"/>
                </a:highlight>
                <a:latin typeface="Consolas"/>
                <a:ea typeface="新細明體"/>
                <a:cs typeface="Consolas" panose="020B0609020204030204" pitchFamily="49" charset="0"/>
              </a:rPr>
              <a:t>    </a:t>
            </a:r>
            <a:r>
              <a:rPr lang="en-US" altLang="zh-TW" sz="2000" b="0" dirty="0" err="1">
                <a:highlight>
                  <a:srgbClr val="00FFFF"/>
                </a:highlight>
                <a:latin typeface="Consolas"/>
                <a:ea typeface="新細明體"/>
                <a:cs typeface="Consolas" panose="020B0609020204030204" pitchFamily="49" charset="0"/>
              </a:rPr>
              <a:t>i</a:t>
            </a:r>
            <a:r>
              <a:rPr lang="en-US" altLang="zh-TW" sz="2000" b="0" dirty="0">
                <a:highlight>
                  <a:srgbClr val="00FFFF"/>
                </a:highlight>
                <a:latin typeface="Consolas"/>
                <a:ea typeface="新細明體"/>
                <a:cs typeface="Consolas" panose="020B0609020204030204" pitchFamily="49" charset="0"/>
              </a:rPr>
              <a:t>++;</a:t>
            </a:r>
          </a:p>
          <a:p>
            <a:pPr>
              <a:lnSpc>
                <a:spcPct val="110000"/>
              </a:lnSpc>
            </a:pPr>
            <a:r>
              <a:rPr lang="en-US" altLang="zh-TW" sz="2000" b="0" dirty="0">
                <a:highlight>
                  <a:srgbClr val="00FFFF"/>
                </a:highlight>
                <a:latin typeface="Consolas"/>
                <a:ea typeface="新細明體"/>
                <a:cs typeface="Consolas" panose="020B0609020204030204" pitchFamily="49" charset="0"/>
              </a:rPr>
              <a:t>}</a:t>
            </a:r>
          </a:p>
          <a:p>
            <a:pPr>
              <a:lnSpc>
                <a:spcPct val="110000"/>
              </a:lnSpc>
            </a:pPr>
            <a:r>
              <a:rPr lang="en-US" altLang="zh-TW" sz="2000" b="0" dirty="0" err="1">
                <a:solidFill>
                  <a:srgbClr val="0000FF"/>
                </a:solidFill>
                <a:highlight>
                  <a:srgbClr val="FFFF00"/>
                </a:highlight>
                <a:latin typeface="Consolas"/>
                <a:ea typeface="新細明體"/>
                <a:cs typeface="Consolas" panose="020B0609020204030204" pitchFamily="49" charset="0"/>
              </a:rPr>
              <a:t>int</a:t>
            </a:r>
            <a:r>
              <a:rPr lang="en-US" altLang="zh-TW" sz="2000" b="0" dirty="0">
                <a:highlight>
                  <a:srgbClr val="FFFF00"/>
                </a:highlight>
                <a:latin typeface="Consolas"/>
                <a:ea typeface="新細明體"/>
                <a:cs typeface="Consolas" panose="020B0609020204030204" pitchFamily="49" charset="0"/>
              </a:rPr>
              <a:t> j = 3;    </a:t>
            </a:r>
            <a:r>
              <a:rPr lang="en-US" altLang="zh-TW" sz="2000" b="0" dirty="0">
                <a:solidFill>
                  <a:srgbClr val="00B050"/>
                </a:solidFill>
                <a:highlight>
                  <a:srgbClr val="FFFF00"/>
                </a:highlight>
                <a:latin typeface="Consolas"/>
                <a:ea typeface="新細明體"/>
                <a:cs typeface="Consolas" panose="020B0609020204030204" pitchFamily="49" charset="0"/>
              </a:rPr>
              <a:t>// let's print in reverse</a:t>
            </a:r>
            <a:endParaRPr lang="en-US" altLang="zh-TW" sz="2000" b="0" dirty="0">
              <a:solidFill>
                <a:srgbClr val="00B050"/>
              </a:solidFill>
              <a:highlight>
                <a:srgbClr val="FFFF00"/>
              </a:highlight>
              <a:latin typeface="Consolas" panose="020B0609020204030204" pitchFamily="49" charset="0"/>
              <a:ea typeface="新細明體" pitchFamily="18" charset="-120"/>
              <a:cs typeface="Consolas" panose="020B0609020204030204" pitchFamily="49" charset="0"/>
            </a:endParaRPr>
          </a:p>
          <a:p>
            <a:pPr>
              <a:lnSpc>
                <a:spcPct val="110000"/>
              </a:lnSpc>
            </a:pPr>
            <a:r>
              <a:rPr lang="en-US" sz="2000" b="0" dirty="0">
                <a:highlight>
                  <a:srgbClr val="FFFF00"/>
                </a:highlight>
                <a:latin typeface="Consolas"/>
                <a:ea typeface="新細明體"/>
                <a:cs typeface="Arial"/>
              </a:rPr>
              <a:t>while (j &gt;= 0) {</a:t>
            </a:r>
            <a:endParaRPr lang="en-US" sz="2000" b="0" dirty="0">
              <a:highlight>
                <a:srgbClr val="FFFF00"/>
              </a:highlight>
              <a:latin typeface="Arial"/>
              <a:ea typeface="新細明體"/>
              <a:cs typeface="Arial"/>
            </a:endParaRPr>
          </a:p>
          <a:p>
            <a:pPr>
              <a:lnSpc>
                <a:spcPct val="110000"/>
              </a:lnSpc>
            </a:pPr>
            <a:r>
              <a:rPr lang="en-US" sz="2000" b="0" dirty="0">
                <a:highlight>
                  <a:srgbClr val="FFFF00"/>
                </a:highlight>
                <a:latin typeface="Consolas"/>
                <a:ea typeface="新細明體"/>
                <a:cs typeface="Arial"/>
              </a:rPr>
              <a:t>    </a:t>
            </a:r>
            <a:r>
              <a:rPr lang="en-US" sz="2000" b="0" dirty="0">
                <a:solidFill>
                  <a:srgbClr val="000000"/>
                </a:solidFill>
                <a:highlight>
                  <a:srgbClr val="FFFF00"/>
                </a:highlight>
                <a:latin typeface="Consolas"/>
                <a:ea typeface="新細明體"/>
                <a:cs typeface="Arial"/>
              </a:rPr>
              <a:t>printf("%d ",list[</a:t>
            </a:r>
            <a:r>
              <a:rPr lang="en-US" sz="2000" dirty="0">
                <a:solidFill>
                  <a:srgbClr val="000000"/>
                </a:solidFill>
                <a:highlight>
                  <a:srgbClr val="FFFF00"/>
                </a:highlight>
                <a:latin typeface="Consolas"/>
                <a:ea typeface="新細明體"/>
                <a:cs typeface="Arial"/>
              </a:rPr>
              <a:t>j</a:t>
            </a:r>
            <a:r>
              <a:rPr lang="en-US" sz="2000" b="0" dirty="0">
                <a:solidFill>
                  <a:srgbClr val="000000"/>
                </a:solidFill>
                <a:highlight>
                  <a:srgbClr val="FFFF00"/>
                </a:highlight>
                <a:latin typeface="Consolas"/>
                <a:ea typeface="新細明體"/>
                <a:cs typeface="Arial"/>
              </a:rPr>
              <a:t>]);</a:t>
            </a:r>
            <a:endParaRPr lang="en-US" sz="2000" b="0" dirty="0">
              <a:solidFill>
                <a:srgbClr val="000000"/>
              </a:solidFill>
              <a:highlight>
                <a:srgbClr val="FFFF00"/>
              </a:highlight>
              <a:latin typeface="Arial"/>
              <a:ea typeface="新細明體"/>
              <a:cs typeface="Arial"/>
            </a:endParaRPr>
          </a:p>
          <a:p>
            <a:pPr>
              <a:lnSpc>
                <a:spcPct val="110000"/>
              </a:lnSpc>
            </a:pPr>
            <a:r>
              <a:rPr lang="en-US" sz="2000" b="0" dirty="0">
                <a:highlight>
                  <a:srgbClr val="FFFF00"/>
                </a:highlight>
                <a:latin typeface="Consolas"/>
                <a:ea typeface="新細明體"/>
                <a:cs typeface="Arial"/>
              </a:rPr>
              <a:t>    j--; </a:t>
            </a:r>
            <a:r>
              <a:rPr lang="en-US" sz="2000" b="0" dirty="0">
                <a:solidFill>
                  <a:srgbClr val="00B050"/>
                </a:solidFill>
                <a:highlight>
                  <a:srgbClr val="FFFF00"/>
                </a:highlight>
                <a:latin typeface="Consolas"/>
                <a:ea typeface="新細明體"/>
                <a:cs typeface="Arial"/>
              </a:rPr>
              <a:t>// j=j-1;</a:t>
            </a:r>
            <a:endParaRPr lang="en-US" sz="2000" b="0" dirty="0">
              <a:solidFill>
                <a:srgbClr val="00B050"/>
              </a:solidFill>
              <a:highlight>
                <a:srgbClr val="FFFF00"/>
              </a:highlight>
              <a:latin typeface="Arial"/>
              <a:ea typeface="新細明體"/>
              <a:cs typeface="Arial"/>
            </a:endParaRPr>
          </a:p>
          <a:p>
            <a:pPr>
              <a:lnSpc>
                <a:spcPct val="110000"/>
              </a:lnSpc>
            </a:pPr>
            <a:r>
              <a:rPr lang="en-US" sz="2000" b="0" dirty="0">
                <a:highlight>
                  <a:srgbClr val="FFFF00"/>
                </a:highlight>
                <a:latin typeface="Consolas"/>
                <a:ea typeface="新細明體"/>
                <a:cs typeface="Arial"/>
              </a:rPr>
              <a:t>}</a:t>
            </a:r>
            <a:endParaRPr lang="en-US" dirty="0">
              <a:highlight>
                <a:srgbClr val="FFFF00"/>
              </a:highlight>
            </a:endParaRPr>
          </a:p>
          <a:p>
            <a:pPr>
              <a:lnSpc>
                <a:spcPct val="110000"/>
              </a:lnSpc>
            </a:pPr>
            <a:r>
              <a:rPr lang="en-US" altLang="zh-TW" sz="2000" b="0" dirty="0">
                <a:latin typeface="Consolas" panose="020B0609020204030204" pitchFamily="49" charset="0"/>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"\n"</a:t>
            </a:r>
            <a:r>
              <a:rPr lang="en-US" altLang="zh-TW" sz="2000" b="0" dirty="0">
                <a:latin typeface="Consolas" panose="020B0609020204030204" pitchFamily="49" charset="0"/>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0" name="Rectangle 3">
            <a:extLst>
              <a:ext uri="{FF2B5EF4-FFF2-40B4-BE49-F238E27FC236}">
                <a16:creationId xmlns:a16="http://schemas.microsoft.com/office/drawing/2014/main" id="{D53BDFCD-A060-45DB-ACBF-7D32A42326ED}"/>
              </a:ext>
            </a:extLst>
          </p:cNvPr>
          <p:cNvSpPr>
            <a:spLocks noChangeArrowheads="1"/>
          </p:cNvSpPr>
          <p:nvPr/>
        </p:nvSpPr>
        <p:spPr bwMode="auto">
          <a:xfrm>
            <a:off x="4762" y="1316319"/>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1" name="TextBox 10">
            <a:extLst>
              <a:ext uri="{FF2B5EF4-FFF2-40B4-BE49-F238E27FC236}">
                <a16:creationId xmlns:a16="http://schemas.microsoft.com/office/drawing/2014/main" id="{96A8FE46-BA6F-4392-A830-39CCC5FFDC29}"/>
              </a:ext>
            </a:extLst>
          </p:cNvPr>
          <p:cNvSpPr txBox="1"/>
          <p:nvPr/>
        </p:nvSpPr>
        <p:spPr>
          <a:xfrm>
            <a:off x="5476148" y="1672983"/>
            <a:ext cx="3214751" cy="3970318"/>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two loops here.</a:t>
            </a:r>
          </a:p>
          <a:p>
            <a:r>
              <a:rPr lang="en-US" dirty="0">
                <a:cs typeface="Calibri"/>
              </a:rPr>
              <a:t>In both loops, we repeat exactly </a:t>
            </a:r>
            <a:r>
              <a:rPr lang="en-US" b="1" dirty="0">
                <a:cs typeface="Calibri"/>
              </a:rPr>
              <a:t>4</a:t>
            </a:r>
            <a:r>
              <a:rPr lang="en-US" dirty="0">
                <a:cs typeface="Calibri"/>
              </a:rPr>
              <a:t> times.</a:t>
            </a:r>
          </a:p>
          <a:p>
            <a:endParaRPr lang="en-US" dirty="0">
              <a:cs typeface="Calibri"/>
            </a:endParaRPr>
          </a:p>
          <a:p>
            <a:r>
              <a:rPr lang="en-US" dirty="0">
                <a:cs typeface="Calibri"/>
              </a:rPr>
              <a:t>However, in </a:t>
            </a:r>
            <a:r>
              <a:rPr lang="en-US" dirty="0">
                <a:highlight>
                  <a:srgbClr val="00FFFF"/>
                </a:highlight>
                <a:cs typeface="Calibri"/>
              </a:rPr>
              <a:t>loop #1</a:t>
            </a:r>
            <a:r>
              <a:rPr lang="en-US" dirty="0">
                <a:cs typeface="Calibri"/>
              </a:rPr>
              <a:t>, the loop variable changes in this way: </a:t>
            </a:r>
            <a:br>
              <a:rPr lang="en-US" dirty="0">
                <a:cs typeface="Calibri"/>
              </a:rPr>
            </a:br>
            <a:r>
              <a:rPr lang="en-US" b="1" dirty="0">
                <a:latin typeface="Consolas" panose="020B0609020204030204" pitchFamily="49" charset="0"/>
                <a:cs typeface="Calibri"/>
              </a:rPr>
              <a:t>0</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1</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2</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3</a:t>
            </a:r>
            <a:r>
              <a:rPr lang="en-US" dirty="0">
                <a:cs typeface="Calibri"/>
              </a:rPr>
              <a:t>.</a:t>
            </a:r>
          </a:p>
          <a:p>
            <a:endParaRPr lang="en-US" dirty="0">
              <a:cs typeface="Calibri"/>
            </a:endParaRPr>
          </a:p>
          <a:p>
            <a:r>
              <a:rPr lang="en-US" dirty="0">
                <a:cs typeface="Calibri"/>
              </a:rPr>
              <a:t>In </a:t>
            </a:r>
            <a:r>
              <a:rPr lang="en-US" dirty="0">
                <a:highlight>
                  <a:srgbClr val="FFFF00"/>
                </a:highlight>
                <a:cs typeface="Calibri"/>
              </a:rPr>
              <a:t>loop #2</a:t>
            </a:r>
            <a:r>
              <a:rPr lang="en-US" dirty="0">
                <a:cs typeface="Calibri"/>
              </a:rPr>
              <a:t>, we </a:t>
            </a:r>
            <a:r>
              <a:rPr lang="en-US" u="sng" dirty="0">
                <a:cs typeface="Calibri"/>
              </a:rPr>
              <a:t>use the loop variable as an index to access the array</a:t>
            </a:r>
            <a:r>
              <a:rPr lang="en-US" dirty="0">
                <a:cs typeface="Calibri"/>
              </a:rPr>
              <a:t>, and we wish to access in reverse. The loop variable changes in this way: </a:t>
            </a:r>
            <a:br>
              <a:rPr lang="en-US" dirty="0">
                <a:cs typeface="Calibri"/>
              </a:rPr>
            </a:br>
            <a:r>
              <a:rPr lang="en-US" b="1" dirty="0">
                <a:latin typeface="Consolas" panose="020B0609020204030204" pitchFamily="49" charset="0"/>
                <a:cs typeface="Calibri"/>
              </a:rPr>
              <a:t>3</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2</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1</a:t>
            </a:r>
            <a:r>
              <a:rPr lang="en-US" dirty="0">
                <a:cs typeface="Calibri"/>
              </a:rPr>
              <a:t> </a:t>
            </a:r>
            <a:r>
              <a:rPr lang="en-US" dirty="0">
                <a:cs typeface="Calibri"/>
                <a:sym typeface="Wingdings" panose="05000000000000000000" pitchFamily="2" charset="2"/>
              </a:rPr>
              <a:t></a:t>
            </a:r>
            <a:r>
              <a:rPr lang="en-US" dirty="0">
                <a:cs typeface="Calibri"/>
              </a:rPr>
              <a:t> </a:t>
            </a:r>
            <a:r>
              <a:rPr lang="en-US" b="1" dirty="0">
                <a:latin typeface="Consolas" panose="020B0609020204030204" pitchFamily="49" charset="0"/>
                <a:cs typeface="Calibri"/>
              </a:rPr>
              <a:t>0</a:t>
            </a:r>
          </a:p>
        </p:txBody>
      </p:sp>
      <p:sp>
        <p:nvSpPr>
          <p:cNvPr id="9" name="TextBox 8"/>
          <p:cNvSpPr txBox="1"/>
          <p:nvPr/>
        </p:nvSpPr>
        <p:spPr>
          <a:xfrm>
            <a:off x="4474499" y="2667000"/>
            <a:ext cx="548548" cy="120032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r"/>
            <a:r>
              <a:rPr lang="en-US" dirty="0"/>
              <a:t>0</a:t>
            </a:r>
          </a:p>
          <a:p>
            <a:pPr algn="r"/>
            <a:r>
              <a:rPr lang="en-US" dirty="0">
                <a:sym typeface="Wingdings" panose="05000000000000000000" pitchFamily="2" charset="2"/>
              </a:rPr>
              <a:t>1</a:t>
            </a:r>
          </a:p>
          <a:p>
            <a:pPr algn="r"/>
            <a:r>
              <a:rPr lang="en-US" dirty="0">
                <a:sym typeface="Wingdings" panose="05000000000000000000" pitchFamily="2" charset="2"/>
              </a:rPr>
              <a:t>2</a:t>
            </a:r>
          </a:p>
          <a:p>
            <a:pPr algn="r"/>
            <a:r>
              <a:rPr lang="en-US" dirty="0">
                <a:sym typeface="Wingdings" panose="05000000000000000000" pitchFamily="2" charset="2"/>
              </a:rPr>
              <a:t>3</a:t>
            </a:r>
            <a:endParaRPr lang="en-US" dirty="0"/>
          </a:p>
        </p:txBody>
      </p:sp>
      <p:cxnSp>
        <p:nvCxnSpPr>
          <p:cNvPr id="13" name="Straight Arrow Connector 12"/>
          <p:cNvCxnSpPr/>
          <p:nvPr/>
        </p:nvCxnSpPr>
        <p:spPr>
          <a:xfrm flipV="1">
            <a:off x="3657600" y="2895600"/>
            <a:ext cx="816899" cy="30480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15" name="TextBox 14"/>
          <p:cNvSpPr txBox="1"/>
          <p:nvPr/>
        </p:nvSpPr>
        <p:spPr>
          <a:xfrm>
            <a:off x="4474499" y="4779681"/>
            <a:ext cx="548548" cy="120032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r"/>
            <a:r>
              <a:rPr lang="en-US" dirty="0"/>
              <a:t>3</a:t>
            </a:r>
          </a:p>
          <a:p>
            <a:pPr algn="r"/>
            <a:r>
              <a:rPr lang="en-US" dirty="0">
                <a:sym typeface="Wingdings" panose="05000000000000000000" pitchFamily="2" charset="2"/>
              </a:rPr>
              <a:t>2</a:t>
            </a:r>
          </a:p>
          <a:p>
            <a:pPr algn="r"/>
            <a:r>
              <a:rPr lang="en-US" dirty="0">
                <a:sym typeface="Wingdings" panose="05000000000000000000" pitchFamily="2" charset="2"/>
              </a:rPr>
              <a:t>1</a:t>
            </a:r>
          </a:p>
          <a:p>
            <a:pPr algn="r"/>
            <a:r>
              <a:rPr lang="en-US" dirty="0">
                <a:sym typeface="Wingdings" panose="05000000000000000000" pitchFamily="2" charset="2"/>
              </a:rPr>
              <a:t>0</a:t>
            </a:r>
            <a:endParaRPr lang="en-US" dirty="0"/>
          </a:p>
        </p:txBody>
      </p:sp>
      <p:cxnSp>
        <p:nvCxnSpPr>
          <p:cNvPr id="16" name="Straight Arrow Connector 15"/>
          <p:cNvCxnSpPr/>
          <p:nvPr/>
        </p:nvCxnSpPr>
        <p:spPr>
          <a:xfrm>
            <a:off x="3831301" y="4921586"/>
            <a:ext cx="643198" cy="107614"/>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379530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F50-94E0-4553-B5D0-84A572775B66}"/>
              </a:ext>
            </a:extLst>
          </p:cNvPr>
          <p:cNvSpPr>
            <a:spLocks noGrp="1"/>
          </p:cNvSpPr>
          <p:nvPr>
            <p:ph type="title"/>
          </p:nvPr>
        </p:nvSpPr>
        <p:spPr>
          <a:xfrm>
            <a:off x="70337" y="76200"/>
            <a:ext cx="8932985" cy="838200"/>
          </a:xfrm>
        </p:spPr>
        <p:txBody>
          <a:bodyPr>
            <a:normAutofit fontScale="90000"/>
          </a:bodyPr>
          <a:lstStyle/>
          <a:p>
            <a:r>
              <a:rPr lang="en-US" dirty="0"/>
              <a:t>3.2. Using Loop Variables in Computation </a:t>
            </a:r>
          </a:p>
        </p:txBody>
      </p:sp>
      <p:sp>
        <p:nvSpPr>
          <p:cNvPr id="4" name="Slide Number Placeholder 3">
            <a:extLst>
              <a:ext uri="{FF2B5EF4-FFF2-40B4-BE49-F238E27FC236}">
                <a16:creationId xmlns:a16="http://schemas.microsoft.com/office/drawing/2014/main" id="{88771B97-63DA-4605-8DFF-1B516907C623}"/>
              </a:ext>
            </a:extLst>
          </p:cNvPr>
          <p:cNvSpPr>
            <a:spLocks noGrp="1"/>
          </p:cNvSpPr>
          <p:nvPr>
            <p:ph type="sldNum" sz="quarter" idx="12"/>
          </p:nvPr>
        </p:nvSpPr>
        <p:spPr/>
        <p:txBody>
          <a:bodyPr/>
          <a:lstStyle/>
          <a:p>
            <a:fld id="{E12A0C27-9874-4A2B-82B4-36D1DE995B6F}" type="slidenum">
              <a:rPr lang="en-US" smtClean="0"/>
              <a:pPr/>
              <a:t>28</a:t>
            </a:fld>
            <a:endParaRPr lang="en-US"/>
          </a:p>
        </p:txBody>
      </p:sp>
      <p:sp>
        <p:nvSpPr>
          <p:cNvPr id="8" name="Rectangle 2">
            <a:extLst>
              <a:ext uri="{FF2B5EF4-FFF2-40B4-BE49-F238E27FC236}">
                <a16:creationId xmlns:a16="http://schemas.microsoft.com/office/drawing/2014/main" id="{17A4BFA3-FB41-41BA-95DF-BC4E029A1D27}"/>
              </a:ext>
            </a:extLst>
          </p:cNvPr>
          <p:cNvSpPr>
            <a:spLocks noChangeArrowheads="1"/>
          </p:cNvSpPr>
          <p:nvPr/>
        </p:nvSpPr>
        <p:spPr bwMode="auto">
          <a:xfrm>
            <a:off x="466724" y="1316319"/>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d",&amp;list</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a:t>
            </a:r>
            <a:r>
              <a:rPr lang="en-US" altLang="zh-TW" sz="2000" b="0" dirty="0">
                <a:latin typeface="Consolas"/>
                <a:ea typeface="新細明體"/>
                <a:cs typeface="Consolas" panose="020B0609020204030204" pitchFamily="49" charset="0"/>
              </a:rPr>
              <a:t>);</a:t>
            </a:r>
          </a:p>
          <a:p>
            <a:pPr>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a:t>
            </a:r>
            <a:r>
              <a:rPr lang="en-US" altLang="zh-TW" sz="2000" b="0" dirty="0">
                <a:highlight>
                  <a:srgbClr val="00FF00"/>
                </a:highlight>
                <a:latin typeface="Consolas"/>
                <a:ea typeface="新細明體"/>
                <a:cs typeface="Consolas" panose="020B0609020204030204" pitchFamily="49" charset="0"/>
              </a:rPr>
              <a:t>j = 0</a:t>
            </a:r>
            <a:r>
              <a:rPr lang="en-US" altLang="zh-TW" sz="2000" b="0" dirty="0">
                <a:latin typeface="Consolas"/>
                <a:ea typeface="新細明體"/>
                <a:cs typeface="Consolas" panose="020B0609020204030204" pitchFamily="49" charset="0"/>
              </a:rPr>
              <a:t>;    </a:t>
            </a:r>
            <a:endParaRPr lang="en-US" sz="2000" b="0" dirty="0">
              <a:latin typeface="Arial"/>
              <a:ea typeface="新細明體"/>
              <a:cs typeface="Arial"/>
            </a:endParaRPr>
          </a:p>
          <a:p>
            <a:pPr>
              <a:lnSpc>
                <a:spcPct val="110000"/>
              </a:lnSpc>
            </a:pPr>
            <a:r>
              <a:rPr lang="en-US" sz="2000" b="0" dirty="0">
                <a:latin typeface="Consolas"/>
                <a:ea typeface="新細明體"/>
                <a:cs typeface="Arial"/>
              </a:rPr>
              <a:t>while (</a:t>
            </a:r>
            <a:r>
              <a:rPr lang="en-US" sz="2000" b="0" dirty="0">
                <a:highlight>
                  <a:srgbClr val="00FF00"/>
                </a:highlight>
                <a:latin typeface="Consolas"/>
                <a:ea typeface="新細明體"/>
                <a:cs typeface="Arial"/>
              </a:rPr>
              <a:t>j &lt;= 3</a:t>
            </a:r>
            <a:r>
              <a:rPr lang="en-US" sz="2000" b="0" dirty="0">
                <a:latin typeface="Consolas"/>
                <a:ea typeface="新細明體"/>
                <a:cs typeface="Arial"/>
              </a:rPr>
              <a:t>) {</a:t>
            </a:r>
            <a:endParaRPr lang="en-US" sz="2000" b="0" dirty="0">
              <a:latin typeface="Arial"/>
              <a:ea typeface="新細明體"/>
              <a:cs typeface="Arial"/>
            </a:endParaRPr>
          </a:p>
          <a:p>
            <a:pPr>
              <a:lnSpc>
                <a:spcPct val="110000"/>
              </a:lnSpc>
            </a:pPr>
            <a:r>
              <a:rPr lang="en-US" sz="2000" b="0" dirty="0">
                <a:latin typeface="Consolas"/>
                <a:ea typeface="新細明體"/>
                <a:cs typeface="Arial"/>
              </a:rPr>
              <a:t>    </a:t>
            </a:r>
            <a:r>
              <a:rPr lang="en-US" sz="2000" b="0" dirty="0">
                <a:solidFill>
                  <a:srgbClr val="000000"/>
                </a:solidFill>
                <a:latin typeface="Consolas"/>
                <a:ea typeface="新細明體"/>
                <a:cs typeface="Arial"/>
              </a:rPr>
              <a:t>printf("%d ",list[j]);</a:t>
            </a:r>
            <a:endParaRPr lang="en-US" sz="2000" b="0" dirty="0">
              <a:solidFill>
                <a:srgbClr val="000000"/>
              </a:solidFill>
              <a:latin typeface="Arial"/>
              <a:ea typeface="新細明體"/>
              <a:cs typeface="Arial"/>
            </a:endParaRPr>
          </a:p>
          <a:p>
            <a:pPr>
              <a:lnSpc>
                <a:spcPct val="110000"/>
              </a:lnSpc>
            </a:pPr>
            <a:r>
              <a:rPr lang="en-US" sz="2000" b="0" dirty="0">
                <a:latin typeface="Consolas"/>
                <a:ea typeface="新細明體"/>
                <a:cs typeface="Arial"/>
              </a:rPr>
              <a:t>    </a:t>
            </a:r>
            <a:r>
              <a:rPr lang="en-US" sz="2000" b="0" dirty="0" err="1">
                <a:highlight>
                  <a:srgbClr val="00FF00"/>
                </a:highlight>
                <a:latin typeface="Consolas"/>
                <a:ea typeface="新細明體"/>
                <a:cs typeface="Arial"/>
              </a:rPr>
              <a:t>j++</a:t>
            </a:r>
            <a:r>
              <a:rPr lang="en-US" sz="2000" b="0" dirty="0">
                <a:latin typeface="Consolas"/>
                <a:ea typeface="新細明體"/>
                <a:cs typeface="Arial"/>
              </a:rPr>
              <a:t>;</a:t>
            </a:r>
            <a:endParaRPr lang="en-US" sz="2000" b="0" dirty="0">
              <a:latin typeface="Arial"/>
              <a:ea typeface="新細明體"/>
              <a:cs typeface="Arial"/>
            </a:endParaRPr>
          </a:p>
          <a:p>
            <a:pPr>
              <a:lnSpc>
                <a:spcPct val="110000"/>
              </a:lnSpc>
            </a:pPr>
            <a:r>
              <a:rPr lang="en-US" sz="2000" b="0" dirty="0">
                <a:latin typeface="Consolas"/>
                <a:ea typeface="新細明體"/>
                <a:cs typeface="Arial"/>
              </a:rPr>
              <a:t>}</a:t>
            </a:r>
            <a:endParaRPr lang="en-US" dirty="0"/>
          </a:p>
          <a:p>
            <a:pPr>
              <a:lnSpc>
                <a:spcPct val="110000"/>
              </a:lnSpc>
            </a:pPr>
            <a:r>
              <a:rPr lang="en-US" altLang="zh-TW" sz="2000" b="0" dirty="0">
                <a:latin typeface="Consolas" panose="020B0609020204030204" pitchFamily="49" charset="0"/>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"\n"</a:t>
            </a:r>
            <a:r>
              <a:rPr lang="en-US" altLang="zh-TW" sz="2000" b="0" dirty="0">
                <a:latin typeface="Consolas" panose="020B0609020204030204" pitchFamily="49" charset="0"/>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0" name="Rectangle 3">
            <a:extLst>
              <a:ext uri="{FF2B5EF4-FFF2-40B4-BE49-F238E27FC236}">
                <a16:creationId xmlns:a16="http://schemas.microsoft.com/office/drawing/2014/main" id="{D53BDFCD-A060-45DB-ACBF-7D32A42326ED}"/>
              </a:ext>
            </a:extLst>
          </p:cNvPr>
          <p:cNvSpPr>
            <a:spLocks noChangeArrowheads="1"/>
          </p:cNvSpPr>
          <p:nvPr/>
        </p:nvSpPr>
        <p:spPr bwMode="auto">
          <a:xfrm>
            <a:off x="4762" y="1316319"/>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1" name="TextBox 10">
            <a:extLst>
              <a:ext uri="{FF2B5EF4-FFF2-40B4-BE49-F238E27FC236}">
                <a16:creationId xmlns:a16="http://schemas.microsoft.com/office/drawing/2014/main" id="{96A8FE46-BA6F-4392-A830-39CCC5FFDC29}"/>
              </a:ext>
            </a:extLst>
          </p:cNvPr>
          <p:cNvSpPr txBox="1"/>
          <p:nvPr/>
        </p:nvSpPr>
        <p:spPr>
          <a:xfrm>
            <a:off x="5476148" y="1672983"/>
            <a:ext cx="3214751" cy="4401205"/>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a:t>
            </a:r>
            <a:r>
              <a:rPr lang="en-US" sz="2000" dirty="0">
                <a:cs typeface="Calibri"/>
              </a:rPr>
              <a:t> we alter our loop variable in loop #2 to change in this way: </a:t>
            </a:r>
            <a:br>
              <a:rPr lang="en-US" sz="2000" dirty="0">
                <a:cs typeface="Calibri"/>
              </a:rPr>
            </a:br>
            <a:r>
              <a:rPr lang="en-US" sz="2000" b="1" dirty="0">
                <a:latin typeface="Consolas" panose="020B0609020204030204" pitchFamily="49" charset="0"/>
                <a:cs typeface="Calibri"/>
              </a:rPr>
              <a:t>0</a:t>
            </a:r>
            <a:r>
              <a:rPr lang="en-US" sz="2000" dirty="0">
                <a:cs typeface="Calibri"/>
              </a:rPr>
              <a:t> </a:t>
            </a:r>
            <a:r>
              <a:rPr lang="en-US" sz="2000" dirty="0">
                <a:cs typeface="Calibri"/>
                <a:sym typeface="Wingdings" panose="05000000000000000000" pitchFamily="2" charset="2"/>
              </a:rPr>
              <a:t></a:t>
            </a:r>
            <a:r>
              <a:rPr lang="en-US" sz="2000" dirty="0">
                <a:cs typeface="Calibri"/>
              </a:rPr>
              <a:t> </a:t>
            </a:r>
            <a:r>
              <a:rPr lang="en-US" sz="2000" b="1" dirty="0">
                <a:latin typeface="Consolas" panose="020B0609020204030204" pitchFamily="49" charset="0"/>
                <a:cs typeface="Calibri"/>
              </a:rPr>
              <a:t>1</a:t>
            </a:r>
            <a:r>
              <a:rPr lang="en-US" sz="2000" dirty="0">
                <a:cs typeface="Calibri"/>
              </a:rPr>
              <a:t> </a:t>
            </a:r>
            <a:r>
              <a:rPr lang="en-US" sz="2000" dirty="0">
                <a:cs typeface="Calibri"/>
                <a:sym typeface="Wingdings" panose="05000000000000000000" pitchFamily="2" charset="2"/>
              </a:rPr>
              <a:t></a:t>
            </a:r>
            <a:r>
              <a:rPr lang="en-US" sz="2000" dirty="0">
                <a:cs typeface="Calibri"/>
              </a:rPr>
              <a:t> </a:t>
            </a:r>
            <a:r>
              <a:rPr lang="en-US" sz="2000" b="1" dirty="0">
                <a:latin typeface="Consolas" panose="020B0609020204030204" pitchFamily="49" charset="0"/>
                <a:cs typeface="Calibri"/>
              </a:rPr>
              <a:t>2</a:t>
            </a:r>
            <a:r>
              <a:rPr lang="en-US" sz="2000" dirty="0">
                <a:cs typeface="Calibri"/>
              </a:rPr>
              <a:t> </a:t>
            </a:r>
            <a:r>
              <a:rPr lang="en-US" sz="2000" dirty="0">
                <a:cs typeface="Calibri"/>
                <a:sym typeface="Wingdings" panose="05000000000000000000" pitchFamily="2" charset="2"/>
              </a:rPr>
              <a:t></a:t>
            </a:r>
            <a:r>
              <a:rPr lang="en-US" sz="2000" dirty="0">
                <a:cs typeface="Calibri"/>
              </a:rPr>
              <a:t> </a:t>
            </a:r>
            <a:r>
              <a:rPr lang="en-US" sz="2000" b="1" dirty="0">
                <a:latin typeface="Consolas" panose="020B0609020204030204" pitchFamily="49" charset="0"/>
                <a:cs typeface="Calibri"/>
              </a:rPr>
              <a:t>3</a:t>
            </a:r>
            <a:r>
              <a:rPr lang="en-US" sz="2000" dirty="0">
                <a:cs typeface="Calibri"/>
              </a:rPr>
              <a:t>, </a:t>
            </a:r>
            <a:br>
              <a:rPr lang="en-US" sz="2000" dirty="0">
                <a:cs typeface="Calibri"/>
              </a:rPr>
            </a:br>
            <a:r>
              <a:rPr lang="en-US" sz="2000" dirty="0">
                <a:cs typeface="Calibri"/>
              </a:rPr>
              <a:t>then </a:t>
            </a:r>
            <a:r>
              <a:rPr lang="en-US" sz="2000" u="sng" dirty="0">
                <a:cs typeface="Calibri"/>
              </a:rPr>
              <a:t>we are still repeating </a:t>
            </a:r>
            <a:r>
              <a:rPr lang="en-US" sz="2000" b="1" u="sng" dirty="0">
                <a:cs typeface="Calibri"/>
              </a:rPr>
              <a:t>4</a:t>
            </a:r>
            <a:r>
              <a:rPr lang="en-US" sz="2000" u="sng" dirty="0">
                <a:cs typeface="Calibri"/>
              </a:rPr>
              <a:t> times</a:t>
            </a:r>
            <a:r>
              <a:rPr lang="en-US" sz="2000" dirty="0">
                <a:cs typeface="Calibri"/>
              </a:rPr>
              <a:t>, BUT we will NOT be printing the list in a reverse order.</a:t>
            </a:r>
          </a:p>
          <a:p>
            <a:endParaRPr lang="en-US" sz="2000" dirty="0">
              <a:cs typeface="Calibri"/>
            </a:endParaRPr>
          </a:p>
          <a:p>
            <a:r>
              <a:rPr lang="en-US" sz="2000" u="sng" dirty="0">
                <a:cs typeface="Calibri"/>
              </a:rPr>
              <a:t>How the loop variable changes</a:t>
            </a:r>
            <a:r>
              <a:rPr lang="en-US" sz="2000" dirty="0">
                <a:cs typeface="Calibri"/>
              </a:rPr>
              <a:t> IS IMPORTANT in here because we use the loop variable directly in our calculation (array index).</a:t>
            </a:r>
          </a:p>
        </p:txBody>
      </p:sp>
      <p:sp>
        <p:nvSpPr>
          <p:cNvPr id="12" name="TextBox 11"/>
          <p:cNvSpPr txBox="1"/>
          <p:nvPr/>
        </p:nvSpPr>
        <p:spPr>
          <a:xfrm>
            <a:off x="4474499" y="4779681"/>
            <a:ext cx="548548" cy="120032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r"/>
            <a:r>
              <a:rPr lang="en-US" dirty="0"/>
              <a:t>0</a:t>
            </a:r>
          </a:p>
          <a:p>
            <a:pPr algn="r"/>
            <a:r>
              <a:rPr lang="en-US" dirty="0">
                <a:sym typeface="Wingdings" panose="05000000000000000000" pitchFamily="2" charset="2"/>
              </a:rPr>
              <a:t>1</a:t>
            </a:r>
          </a:p>
          <a:p>
            <a:pPr algn="r"/>
            <a:r>
              <a:rPr lang="en-US" dirty="0">
                <a:sym typeface="Wingdings" panose="05000000000000000000" pitchFamily="2" charset="2"/>
              </a:rPr>
              <a:t>2</a:t>
            </a:r>
          </a:p>
          <a:p>
            <a:pPr algn="r"/>
            <a:r>
              <a:rPr lang="en-US" dirty="0">
                <a:sym typeface="Wingdings" panose="05000000000000000000" pitchFamily="2" charset="2"/>
              </a:rPr>
              <a:t>3</a:t>
            </a:r>
            <a:endParaRPr lang="en-US" dirty="0"/>
          </a:p>
        </p:txBody>
      </p:sp>
      <p:cxnSp>
        <p:nvCxnSpPr>
          <p:cNvPr id="13" name="Straight Arrow Connector 12"/>
          <p:cNvCxnSpPr/>
          <p:nvPr/>
        </p:nvCxnSpPr>
        <p:spPr>
          <a:xfrm>
            <a:off x="3831301" y="4921586"/>
            <a:ext cx="643198" cy="107614"/>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6426884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F50-94E0-4553-B5D0-84A572775B66}"/>
              </a:ext>
            </a:extLst>
          </p:cNvPr>
          <p:cNvSpPr>
            <a:spLocks noGrp="1"/>
          </p:cNvSpPr>
          <p:nvPr>
            <p:ph type="title"/>
          </p:nvPr>
        </p:nvSpPr>
        <p:spPr>
          <a:xfrm>
            <a:off x="70337" y="76200"/>
            <a:ext cx="8932985" cy="838200"/>
          </a:xfrm>
        </p:spPr>
        <p:txBody>
          <a:bodyPr>
            <a:normAutofit fontScale="90000"/>
          </a:bodyPr>
          <a:lstStyle/>
          <a:p>
            <a:r>
              <a:rPr lang="en-US" dirty="0"/>
              <a:t>3.2. Using Loop Variables in Computation </a:t>
            </a:r>
          </a:p>
        </p:txBody>
      </p:sp>
      <p:sp>
        <p:nvSpPr>
          <p:cNvPr id="4" name="Slide Number Placeholder 3">
            <a:extLst>
              <a:ext uri="{FF2B5EF4-FFF2-40B4-BE49-F238E27FC236}">
                <a16:creationId xmlns:a16="http://schemas.microsoft.com/office/drawing/2014/main" id="{88771B97-63DA-4605-8DFF-1B516907C623}"/>
              </a:ext>
            </a:extLst>
          </p:cNvPr>
          <p:cNvSpPr>
            <a:spLocks noGrp="1"/>
          </p:cNvSpPr>
          <p:nvPr>
            <p:ph type="sldNum" sz="quarter" idx="12"/>
          </p:nvPr>
        </p:nvSpPr>
        <p:spPr/>
        <p:txBody>
          <a:bodyPr/>
          <a:lstStyle/>
          <a:p>
            <a:fld id="{E12A0C27-9874-4A2B-82B4-36D1DE995B6F}" type="slidenum">
              <a:rPr lang="en-US" smtClean="0"/>
              <a:pPr/>
              <a:t>29</a:t>
            </a:fld>
            <a:endParaRPr lang="en-US"/>
          </a:p>
        </p:txBody>
      </p:sp>
      <p:sp>
        <p:nvSpPr>
          <p:cNvPr id="8" name="Rectangle 2">
            <a:extLst>
              <a:ext uri="{FF2B5EF4-FFF2-40B4-BE49-F238E27FC236}">
                <a16:creationId xmlns:a16="http://schemas.microsoft.com/office/drawing/2014/main" id="{17A4BFA3-FB41-41BA-95DF-BC4E029A1D27}"/>
              </a:ext>
            </a:extLst>
          </p:cNvPr>
          <p:cNvSpPr>
            <a:spLocks noChangeArrowheads="1"/>
          </p:cNvSpPr>
          <p:nvPr/>
        </p:nvSpPr>
        <p:spPr bwMode="auto">
          <a:xfrm>
            <a:off x="466724" y="1316319"/>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endParaRPr lang="en-US" dirty="0"/>
          </a:p>
          <a:p>
            <a:pPr>
              <a:lnSpc>
                <a:spcPct val="110000"/>
              </a:lnSpc>
            </a:pPr>
            <a:r>
              <a:rPr lang="en-US" sz="2000" b="0" dirty="0" err="1">
                <a:solidFill>
                  <a:srgbClr val="0000FF"/>
                </a:solidFill>
                <a:latin typeface="Consolas"/>
                <a:ea typeface="新細明體"/>
                <a:cs typeface="Times New Roman"/>
              </a:rPr>
              <a:t>int</a:t>
            </a:r>
            <a:r>
              <a:rPr lang="en-US" sz="2000" b="0" dirty="0">
                <a:latin typeface="Consolas"/>
                <a:ea typeface="新細明體"/>
                <a:cs typeface="Times New Roman"/>
              </a:rPr>
              <a:t> </a:t>
            </a:r>
            <a:r>
              <a:rPr lang="en-US" sz="2000" b="0" dirty="0" err="1">
                <a:latin typeface="Consolas"/>
                <a:ea typeface="新細明體"/>
                <a:cs typeface="Times New Roman"/>
              </a:rPr>
              <a:t>i</a:t>
            </a:r>
            <a:r>
              <a:rPr lang="en-US" sz="2000" b="0" dirty="0">
                <a:latin typeface="Consolas"/>
                <a:ea typeface="新細明體"/>
                <a:cs typeface="Times New Roman"/>
              </a:rPr>
              <a:t> = 0;</a:t>
            </a:r>
            <a:endParaRPr lang="en-US" dirty="0">
              <a:cs typeface="Times New Roman"/>
            </a:endParaRPr>
          </a:p>
          <a:p>
            <a:pPr eaLnBrk="1" hangingPunct="1">
              <a:lnSpc>
                <a:spcPct val="110000"/>
              </a:lnSpc>
            </a:pPr>
            <a:r>
              <a:rPr lang="en-US" altLang="zh-TW" sz="2000" b="0" dirty="0">
                <a:latin typeface="Consolas"/>
                <a:ea typeface="新細明體"/>
                <a:cs typeface="Consolas" panose="020B0609020204030204" pitchFamily="49" charset="0"/>
              </a:rPr>
              <a:t>while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 &lt;= 3) {</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d",&amp;list</a:t>
            </a:r>
            <a:r>
              <a:rPr lang="en-US" altLang="zh-TW" sz="2000" b="0" dirty="0">
                <a:latin typeface="Consolas"/>
                <a:ea typeface="新細明體"/>
                <a:cs typeface="Consolas" panose="020B0609020204030204" pitchFamily="49" charset="0"/>
              </a:rPr>
              <a:t>[</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    </a:t>
            </a:r>
            <a:r>
              <a:rPr lang="en-US" altLang="zh-TW" sz="2000" b="0" dirty="0" err="1">
                <a:latin typeface="Consolas"/>
                <a:ea typeface="新細明體"/>
                <a:cs typeface="Consolas" panose="020B0609020204030204" pitchFamily="49" charset="0"/>
              </a:rPr>
              <a:t>i</a:t>
            </a: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a:t>
            </a:r>
          </a:p>
          <a:p>
            <a:pPr>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a:t>
            </a:r>
            <a:r>
              <a:rPr lang="en-US" altLang="zh-TW" sz="2000" b="0" dirty="0">
                <a:latin typeface="Consolas"/>
                <a:ea typeface="新細明體"/>
                <a:cs typeface="Consolas" panose="020B0609020204030204" pitchFamily="49" charset="0"/>
              </a:rPr>
              <a:t>);</a:t>
            </a:r>
          </a:p>
          <a:p>
            <a:pPr>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a:t>
            </a:r>
            <a:r>
              <a:rPr lang="en-US" altLang="zh-TW" sz="2000" b="0" dirty="0">
                <a:highlight>
                  <a:srgbClr val="00FF00"/>
                </a:highlight>
                <a:latin typeface="Consolas"/>
                <a:ea typeface="新細明體"/>
                <a:cs typeface="Consolas" panose="020B0609020204030204" pitchFamily="49" charset="0"/>
              </a:rPr>
              <a:t>j = 0</a:t>
            </a:r>
            <a:r>
              <a:rPr lang="en-US" altLang="zh-TW" sz="2000" b="0" dirty="0">
                <a:latin typeface="Consolas"/>
                <a:ea typeface="新細明體"/>
                <a:cs typeface="Consolas" panose="020B0609020204030204" pitchFamily="49" charset="0"/>
              </a:rPr>
              <a:t>;    </a:t>
            </a:r>
            <a:endParaRPr lang="en-US" sz="2000" b="0" dirty="0">
              <a:latin typeface="Arial"/>
              <a:ea typeface="新細明體"/>
              <a:cs typeface="Arial"/>
            </a:endParaRPr>
          </a:p>
          <a:p>
            <a:pPr>
              <a:lnSpc>
                <a:spcPct val="110000"/>
              </a:lnSpc>
            </a:pPr>
            <a:r>
              <a:rPr lang="en-US" sz="2000" b="0" dirty="0">
                <a:latin typeface="Consolas"/>
                <a:ea typeface="新細明體"/>
                <a:cs typeface="Arial"/>
              </a:rPr>
              <a:t>while (</a:t>
            </a:r>
            <a:r>
              <a:rPr lang="en-US" sz="2000" b="0" dirty="0">
                <a:highlight>
                  <a:srgbClr val="00FF00"/>
                </a:highlight>
                <a:latin typeface="Consolas"/>
                <a:ea typeface="新細明體"/>
                <a:cs typeface="Arial"/>
              </a:rPr>
              <a:t>j &lt;= 3</a:t>
            </a:r>
            <a:r>
              <a:rPr lang="en-US" sz="2000" b="0" dirty="0">
                <a:latin typeface="Consolas"/>
                <a:ea typeface="新細明體"/>
                <a:cs typeface="Arial"/>
              </a:rPr>
              <a:t>) {</a:t>
            </a:r>
            <a:endParaRPr lang="en-US" sz="2000" b="0" dirty="0">
              <a:latin typeface="Arial"/>
              <a:ea typeface="新細明體"/>
              <a:cs typeface="Arial"/>
            </a:endParaRPr>
          </a:p>
          <a:p>
            <a:pPr>
              <a:lnSpc>
                <a:spcPct val="110000"/>
              </a:lnSpc>
            </a:pPr>
            <a:r>
              <a:rPr lang="en-US" sz="2000" b="0" dirty="0">
                <a:latin typeface="Consolas"/>
                <a:ea typeface="新細明體"/>
                <a:cs typeface="Arial"/>
              </a:rPr>
              <a:t>    </a:t>
            </a:r>
            <a:r>
              <a:rPr lang="en-US" sz="2000" b="0" dirty="0">
                <a:solidFill>
                  <a:srgbClr val="000000"/>
                </a:solidFill>
                <a:latin typeface="Consolas"/>
                <a:ea typeface="新細明體"/>
                <a:cs typeface="Arial"/>
              </a:rPr>
              <a:t>printf("%d ",list[</a:t>
            </a:r>
            <a:r>
              <a:rPr lang="en-US" sz="2000" b="0" dirty="0">
                <a:solidFill>
                  <a:srgbClr val="000000"/>
                </a:solidFill>
                <a:highlight>
                  <a:srgbClr val="FF00FF"/>
                </a:highlight>
                <a:latin typeface="Consolas"/>
                <a:ea typeface="新細明體"/>
                <a:cs typeface="Arial"/>
              </a:rPr>
              <a:t>3-j</a:t>
            </a:r>
            <a:r>
              <a:rPr lang="en-US" sz="2000" b="0" dirty="0">
                <a:solidFill>
                  <a:srgbClr val="000000"/>
                </a:solidFill>
                <a:latin typeface="Consolas"/>
                <a:ea typeface="新細明體"/>
                <a:cs typeface="Arial"/>
              </a:rPr>
              <a:t>]);</a:t>
            </a:r>
            <a:endParaRPr lang="en-US" sz="2000" b="0" dirty="0">
              <a:solidFill>
                <a:srgbClr val="000000"/>
              </a:solidFill>
              <a:latin typeface="Arial"/>
              <a:ea typeface="新細明體"/>
              <a:cs typeface="Arial"/>
            </a:endParaRPr>
          </a:p>
          <a:p>
            <a:pPr>
              <a:lnSpc>
                <a:spcPct val="110000"/>
              </a:lnSpc>
            </a:pPr>
            <a:r>
              <a:rPr lang="en-US" sz="2000" b="0" dirty="0">
                <a:latin typeface="Consolas"/>
                <a:ea typeface="新細明體"/>
                <a:cs typeface="Arial"/>
              </a:rPr>
              <a:t>    </a:t>
            </a:r>
            <a:r>
              <a:rPr lang="en-US" sz="2000" b="0" dirty="0" err="1">
                <a:highlight>
                  <a:srgbClr val="00FF00"/>
                </a:highlight>
                <a:latin typeface="Consolas"/>
                <a:ea typeface="新細明體"/>
                <a:cs typeface="Arial"/>
              </a:rPr>
              <a:t>j++</a:t>
            </a:r>
            <a:r>
              <a:rPr lang="en-US" sz="2000" b="0" dirty="0">
                <a:latin typeface="Consolas"/>
                <a:ea typeface="新細明體"/>
                <a:cs typeface="Arial"/>
              </a:rPr>
              <a:t>;</a:t>
            </a:r>
            <a:endParaRPr lang="en-US" sz="2000" b="0" dirty="0">
              <a:latin typeface="Arial"/>
              <a:ea typeface="新細明體"/>
              <a:cs typeface="Arial"/>
            </a:endParaRPr>
          </a:p>
          <a:p>
            <a:pPr>
              <a:lnSpc>
                <a:spcPct val="110000"/>
              </a:lnSpc>
            </a:pPr>
            <a:r>
              <a:rPr lang="en-US" sz="2000" b="0" dirty="0">
                <a:latin typeface="Consolas"/>
                <a:ea typeface="新細明體"/>
                <a:cs typeface="Arial"/>
              </a:rPr>
              <a:t>}</a:t>
            </a:r>
            <a:endParaRPr lang="en-US" dirty="0"/>
          </a:p>
          <a:p>
            <a:pPr>
              <a:lnSpc>
                <a:spcPct val="110000"/>
              </a:lnSpc>
            </a:pPr>
            <a:r>
              <a:rPr lang="en-US" altLang="zh-TW" sz="2000" b="0" dirty="0">
                <a:latin typeface="Consolas" panose="020B0609020204030204" pitchFamily="49" charset="0"/>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"\n"</a:t>
            </a:r>
            <a:r>
              <a:rPr lang="en-US" altLang="zh-TW" sz="2000" b="0" dirty="0">
                <a:latin typeface="Consolas" panose="020B0609020204030204" pitchFamily="49" charset="0"/>
                <a:cs typeface="Consolas" panose="020B0609020204030204" pitchFamily="49" charset="0"/>
              </a:rPr>
              <a:t>);</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0" name="Rectangle 3">
            <a:extLst>
              <a:ext uri="{FF2B5EF4-FFF2-40B4-BE49-F238E27FC236}">
                <a16:creationId xmlns:a16="http://schemas.microsoft.com/office/drawing/2014/main" id="{D53BDFCD-A060-45DB-ACBF-7D32A42326ED}"/>
              </a:ext>
            </a:extLst>
          </p:cNvPr>
          <p:cNvSpPr>
            <a:spLocks noChangeArrowheads="1"/>
          </p:cNvSpPr>
          <p:nvPr/>
        </p:nvSpPr>
        <p:spPr bwMode="auto">
          <a:xfrm>
            <a:off x="4762" y="1316319"/>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11" name="TextBox 10">
            <a:extLst>
              <a:ext uri="{FF2B5EF4-FFF2-40B4-BE49-F238E27FC236}">
                <a16:creationId xmlns:a16="http://schemas.microsoft.com/office/drawing/2014/main" id="{96A8FE46-BA6F-4392-A830-39CCC5FFDC29}"/>
              </a:ext>
            </a:extLst>
          </p:cNvPr>
          <p:cNvSpPr txBox="1"/>
          <p:nvPr/>
        </p:nvSpPr>
        <p:spPr>
          <a:xfrm>
            <a:off x="5476148" y="1672983"/>
            <a:ext cx="3214751" cy="4401205"/>
          </a:xfrm>
          <a:prstGeom prst="rect">
            <a:avLst/>
          </a:prstGeom>
          <a:solidFill>
            <a:srgbClr val="CCFFCC"/>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Note</a:t>
            </a:r>
            <a:r>
              <a:rPr lang="en-US" sz="2000" dirty="0">
                <a:cs typeface="Calibri"/>
              </a:rPr>
              <a:t> that we can print in reverse order again, if we use </a:t>
            </a:r>
            <a:r>
              <a:rPr lang="en-US" sz="2000" dirty="0">
                <a:highlight>
                  <a:srgbClr val="FF00FF"/>
                </a:highlight>
                <a:latin typeface="Consolas"/>
                <a:cs typeface="Calibri"/>
              </a:rPr>
              <a:t>3-j</a:t>
            </a:r>
            <a:r>
              <a:rPr lang="en-US" sz="2000" dirty="0">
                <a:cs typeface="Calibri"/>
              </a:rPr>
              <a:t> instead of </a:t>
            </a:r>
            <a:r>
              <a:rPr lang="en-US" sz="2000" dirty="0">
                <a:highlight>
                  <a:srgbClr val="FF00FF"/>
                </a:highlight>
                <a:latin typeface="Consolas"/>
                <a:cs typeface="Calibri"/>
              </a:rPr>
              <a:t>j</a:t>
            </a:r>
            <a:r>
              <a:rPr lang="en-US" sz="2000" dirty="0">
                <a:cs typeface="Calibri"/>
              </a:rPr>
              <a:t> to access the array.</a:t>
            </a:r>
            <a:endParaRPr lang="en-US" dirty="0">
              <a:cs typeface="Calibri"/>
            </a:endParaRPr>
          </a:p>
          <a:p>
            <a:endParaRPr lang="en-US" sz="2000" dirty="0">
              <a:cs typeface="Calibri"/>
            </a:endParaRPr>
          </a:p>
          <a:p>
            <a:r>
              <a:rPr lang="en-US" sz="2000" dirty="0">
                <a:cs typeface="Calibri"/>
              </a:rPr>
              <a:t>Do you understand why? Can you dry-run the loop and see?</a:t>
            </a:r>
          </a:p>
          <a:p>
            <a:endParaRPr lang="en-US" sz="2000" dirty="0">
              <a:cs typeface="Calibri"/>
            </a:endParaRPr>
          </a:p>
          <a:p>
            <a:r>
              <a:rPr lang="en-US" sz="2000" dirty="0">
                <a:cs typeface="Calibri"/>
              </a:rPr>
              <a:t>Some people prefer the complexity to be with the loop variable preparation, yet some prefer it with the computation later.</a:t>
            </a:r>
          </a:p>
        </p:txBody>
      </p:sp>
      <p:sp>
        <p:nvSpPr>
          <p:cNvPr id="12" name="TextBox 11"/>
          <p:cNvSpPr txBox="1"/>
          <p:nvPr/>
        </p:nvSpPr>
        <p:spPr>
          <a:xfrm>
            <a:off x="4474499" y="4779681"/>
            <a:ext cx="548548" cy="120032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r"/>
            <a:r>
              <a:rPr lang="en-US" dirty="0"/>
              <a:t>3</a:t>
            </a:r>
          </a:p>
          <a:p>
            <a:pPr algn="r"/>
            <a:r>
              <a:rPr lang="en-US" dirty="0">
                <a:sym typeface="Wingdings" panose="05000000000000000000" pitchFamily="2" charset="2"/>
              </a:rPr>
              <a:t>2</a:t>
            </a:r>
          </a:p>
          <a:p>
            <a:pPr algn="r"/>
            <a:r>
              <a:rPr lang="en-US" dirty="0">
                <a:sym typeface="Wingdings" panose="05000000000000000000" pitchFamily="2" charset="2"/>
              </a:rPr>
              <a:t>1</a:t>
            </a:r>
          </a:p>
          <a:p>
            <a:pPr algn="r"/>
            <a:r>
              <a:rPr lang="en-US" dirty="0">
                <a:sym typeface="Wingdings" panose="05000000000000000000" pitchFamily="2" charset="2"/>
              </a:rPr>
              <a:t>0</a:t>
            </a:r>
            <a:endParaRPr lang="en-US" dirty="0"/>
          </a:p>
        </p:txBody>
      </p:sp>
      <p:cxnSp>
        <p:nvCxnSpPr>
          <p:cNvPr id="13" name="Straight Arrow Connector 12"/>
          <p:cNvCxnSpPr>
            <a:stCxn id="9" idx="1"/>
          </p:cNvCxnSpPr>
          <p:nvPr/>
        </p:nvCxnSpPr>
        <p:spPr>
          <a:xfrm>
            <a:off x="3858047" y="5303645"/>
            <a:ext cx="606513" cy="76200"/>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9" name="Right Brace 8"/>
          <p:cNvSpPr/>
          <p:nvPr/>
        </p:nvSpPr>
        <p:spPr>
          <a:xfrm rot="5400000">
            <a:off x="3753695" y="4942540"/>
            <a:ext cx="208705" cy="513505"/>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266775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altLang="zh-TW" b="1" dirty="0">
                <a:latin typeface="Consolas"/>
                <a:ea typeface="新細明體"/>
              </a:rPr>
              <a:t>if-else</a:t>
            </a:r>
            <a:r>
              <a:rPr lang="en-US" altLang="zh-TW" dirty="0">
                <a:ea typeface="新細明體"/>
              </a:rPr>
              <a:t> </a:t>
            </a:r>
            <a:r>
              <a:rPr lang="en-US" altLang="zh-TW" b="1" dirty="0">
                <a:ea typeface="新細明體"/>
              </a:rPr>
              <a:t>(branching)</a:t>
            </a:r>
            <a:r>
              <a:rPr lang="en-US" altLang="zh-TW" dirty="0">
                <a:ea typeface="新細明體"/>
              </a:rPr>
              <a:t> statements allows some statements to be executed zero or one times.</a:t>
            </a:r>
            <a:endParaRPr lang="en-US" altLang="zh-TW" dirty="0">
              <a:ea typeface="新細明體"/>
              <a:cs typeface="Calibri"/>
            </a:endParaRPr>
          </a:p>
          <a:p>
            <a:endParaRPr lang="en-US" dirty="0"/>
          </a:p>
          <a:p>
            <a:r>
              <a:rPr lang="en-US" b="1" dirty="0"/>
              <a:t>Loop statements </a:t>
            </a:r>
            <a:r>
              <a:rPr lang="en-US" dirty="0"/>
              <a:t>allows some tasks to be executed repeatedly </a:t>
            </a:r>
            <a:r>
              <a:rPr lang="en-US" u="sng" dirty="0"/>
              <a:t>zero or more times</a:t>
            </a:r>
            <a:r>
              <a:rPr lang="en-US" dirty="0"/>
              <a:t>.</a:t>
            </a:r>
          </a:p>
          <a:p>
            <a:endParaRPr lang="en-US" dirty="0">
              <a:cs typeface="Calibri"/>
            </a:endParaRPr>
          </a:p>
          <a:p>
            <a:r>
              <a:rPr lang="en-US" dirty="0">
                <a:cs typeface="Calibri"/>
              </a:rPr>
              <a:t>In our previous lectures, we have seen many cases in which </a:t>
            </a:r>
            <a:r>
              <a:rPr lang="en-US" u="sng" dirty="0">
                <a:cs typeface="Calibri"/>
              </a:rPr>
              <a:t>we need to repeat certain actions</a:t>
            </a:r>
            <a:r>
              <a:rPr lang="en-US" dirty="0">
                <a:cs typeface="Calibri"/>
              </a:rPr>
              <a:t> again and again.</a:t>
            </a:r>
          </a:p>
        </p:txBody>
      </p:sp>
      <p:sp>
        <p:nvSpPr>
          <p:cNvPr id="4" name="Slide Number Placeholder 3"/>
          <p:cNvSpPr>
            <a:spLocks noGrp="1"/>
          </p:cNvSpPr>
          <p:nvPr>
            <p:ph type="sldNum" sz="quarter" idx="12"/>
          </p:nvPr>
        </p:nvSpPr>
        <p:spPr/>
        <p:txBody>
          <a:bodyPr/>
          <a:lstStyle/>
          <a:p>
            <a:fld id="{E12A0C27-9874-4A2B-82B4-36D1DE995B6F}" type="slidenum">
              <a:rPr lang="en-US" smtClean="0"/>
              <a:pPr/>
              <a:t>3</a:t>
            </a:fld>
            <a:endParaRPr lang="en-US"/>
          </a:p>
        </p:txBody>
      </p:sp>
    </p:spTree>
    <p:extLst>
      <p:ext uri="{BB962C8B-B14F-4D97-AF65-F5344CB8AC3E}">
        <p14:creationId xmlns:p14="http://schemas.microsoft.com/office/powerpoint/2010/main" val="238999070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F50-94E0-4553-B5D0-84A572775B66}"/>
              </a:ext>
            </a:extLst>
          </p:cNvPr>
          <p:cNvSpPr>
            <a:spLocks noGrp="1"/>
          </p:cNvSpPr>
          <p:nvPr>
            <p:ph type="title"/>
          </p:nvPr>
        </p:nvSpPr>
        <p:spPr>
          <a:xfrm>
            <a:off x="70337" y="76200"/>
            <a:ext cx="8932985" cy="838200"/>
          </a:xfrm>
        </p:spPr>
        <p:txBody>
          <a:bodyPr>
            <a:normAutofit fontScale="90000"/>
          </a:bodyPr>
          <a:lstStyle/>
          <a:p>
            <a:r>
              <a:rPr lang="en-US" dirty="0"/>
              <a:t>3.2. Using Loop Variables in Computation </a:t>
            </a:r>
          </a:p>
        </p:txBody>
      </p:sp>
      <p:sp>
        <p:nvSpPr>
          <p:cNvPr id="9" name="Content Placeholder 8"/>
          <p:cNvSpPr>
            <a:spLocks noGrp="1"/>
          </p:cNvSpPr>
          <p:nvPr>
            <p:ph idx="1"/>
          </p:nvPr>
        </p:nvSpPr>
        <p:spPr>
          <a:xfrm>
            <a:off x="70338" y="1066800"/>
            <a:ext cx="8932985" cy="874837"/>
          </a:xfrm>
        </p:spPr>
        <p:txBody>
          <a:bodyPr>
            <a:normAutofit fontScale="77500" lnSpcReduction="20000"/>
          </a:bodyPr>
          <a:lstStyle/>
          <a:p>
            <a:pPr marL="0" indent="0">
              <a:buNone/>
            </a:pPr>
            <a:r>
              <a:rPr lang="en-US" dirty="0"/>
              <a:t>Another example of using loop variable directly in computation, in which we add from 1 to N, where N is a positive integer from user.</a:t>
            </a:r>
          </a:p>
          <a:p>
            <a:pPr marL="0" indent="0">
              <a:buNone/>
            </a:pPr>
            <a:endParaRPr lang="en-US" dirty="0"/>
          </a:p>
        </p:txBody>
      </p:sp>
      <p:sp>
        <p:nvSpPr>
          <p:cNvPr id="4" name="Slide Number Placeholder 3">
            <a:extLst>
              <a:ext uri="{FF2B5EF4-FFF2-40B4-BE49-F238E27FC236}">
                <a16:creationId xmlns:a16="http://schemas.microsoft.com/office/drawing/2014/main" id="{88771B97-63DA-4605-8DFF-1B516907C623}"/>
              </a:ext>
            </a:extLst>
          </p:cNvPr>
          <p:cNvSpPr>
            <a:spLocks noGrp="1"/>
          </p:cNvSpPr>
          <p:nvPr>
            <p:ph type="sldNum" sz="quarter" idx="12"/>
          </p:nvPr>
        </p:nvSpPr>
        <p:spPr/>
        <p:txBody>
          <a:bodyPr/>
          <a:lstStyle/>
          <a:p>
            <a:fld id="{E12A0C27-9874-4A2B-82B4-36D1DE995B6F}" type="slidenum">
              <a:rPr lang="en-US" smtClean="0"/>
              <a:pPr/>
              <a:t>30</a:t>
            </a:fld>
            <a:endParaRPr lang="en-US"/>
          </a:p>
        </p:txBody>
      </p:sp>
      <p:sp>
        <p:nvSpPr>
          <p:cNvPr id="8" name="Rectangle 2">
            <a:extLst>
              <a:ext uri="{FF2B5EF4-FFF2-40B4-BE49-F238E27FC236}">
                <a16:creationId xmlns:a16="http://schemas.microsoft.com/office/drawing/2014/main" id="{17A4BFA3-FB41-41BA-95DF-BC4E029A1D27}"/>
              </a:ext>
            </a:extLst>
          </p:cNvPr>
          <p:cNvSpPr>
            <a:spLocks noChangeArrowheads="1"/>
          </p:cNvSpPr>
          <p:nvPr/>
        </p:nvSpPr>
        <p:spPr bwMode="auto">
          <a:xfrm>
            <a:off x="466724" y="1941637"/>
            <a:ext cx="8677276" cy="4770948"/>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sz="2000" b="0" dirty="0" err="1">
                <a:solidFill>
                  <a:srgbClr val="0000FF"/>
                </a:solidFill>
                <a:latin typeface="Consolas"/>
                <a:ea typeface="新細明體"/>
                <a:cs typeface="Arial"/>
              </a:rPr>
              <a:t>int</a:t>
            </a:r>
            <a:r>
              <a:rPr lang="en-US" sz="2000" b="0" dirty="0">
                <a:latin typeface="Consolas"/>
                <a:ea typeface="新細明體"/>
                <a:cs typeface="Arial"/>
              </a:rPr>
              <a:t> N;</a:t>
            </a:r>
            <a:endParaRPr lang="en-US" sz="2000" b="0" dirty="0">
              <a:latin typeface="Arial"/>
              <a:ea typeface="新細明體"/>
              <a:cs typeface="Arial"/>
            </a:endParaRPr>
          </a:p>
          <a:p>
            <a:pPr>
              <a:lnSpc>
                <a:spcPct val="110000"/>
              </a:lnSpc>
            </a:pPr>
            <a:endParaRPr lang="en-US" sz="2000" b="0" dirty="0">
              <a:latin typeface="Consolas"/>
              <a:ea typeface="新細明體"/>
              <a:cs typeface="Arial"/>
            </a:endParaRPr>
          </a:p>
          <a:p>
            <a:pPr>
              <a:lnSpc>
                <a:spcPct val="110000"/>
              </a:lnSpc>
            </a:pPr>
            <a:r>
              <a:rPr lang="en-US" sz="2000" b="0" dirty="0" err="1">
                <a:latin typeface="Consolas"/>
                <a:ea typeface="新細明體"/>
                <a:cs typeface="Arial"/>
              </a:rPr>
              <a:t>scanf</a:t>
            </a:r>
            <a:r>
              <a:rPr lang="en-US" sz="2000" b="0" dirty="0">
                <a:latin typeface="Consolas"/>
                <a:ea typeface="新細明體"/>
                <a:cs typeface="Arial"/>
              </a:rPr>
              <a:t>(</a:t>
            </a:r>
            <a:r>
              <a:rPr lang="en-US" sz="2000" b="0" dirty="0">
                <a:solidFill>
                  <a:srgbClr val="3399FF"/>
                </a:solidFill>
                <a:latin typeface="Consolas"/>
                <a:ea typeface="新細明體"/>
                <a:cs typeface="Arial"/>
              </a:rPr>
              <a:t>"%d"</a:t>
            </a:r>
            <a:r>
              <a:rPr lang="en-US" sz="2000" b="0" dirty="0">
                <a:latin typeface="Consolas"/>
                <a:ea typeface="新細明體"/>
                <a:cs typeface="Arial"/>
              </a:rPr>
              <a:t>, &amp;N);</a:t>
            </a:r>
            <a:endParaRPr lang="en-US" sz="2000" b="0" dirty="0">
              <a:latin typeface="Arial"/>
              <a:ea typeface="新細明體"/>
              <a:cs typeface="Arial"/>
            </a:endParaRPr>
          </a:p>
          <a:p>
            <a:pPr>
              <a:lnSpc>
                <a:spcPct val="110000"/>
              </a:lnSpc>
            </a:pPr>
            <a:endParaRPr lang="en-US" sz="2000" b="0" dirty="0">
              <a:solidFill>
                <a:srgbClr val="0000FF"/>
              </a:solidFill>
              <a:latin typeface="Consolas"/>
              <a:ea typeface="新細明體"/>
              <a:cs typeface="Arial"/>
            </a:endParaRPr>
          </a:p>
          <a:p>
            <a:pPr>
              <a:lnSpc>
                <a:spcPct val="110000"/>
              </a:lnSpc>
            </a:pPr>
            <a:r>
              <a:rPr lang="en-US" sz="2000" b="0" dirty="0" err="1">
                <a:solidFill>
                  <a:srgbClr val="0000FF"/>
                </a:solidFill>
                <a:latin typeface="Consolas"/>
                <a:ea typeface="新細明體"/>
                <a:cs typeface="Arial"/>
              </a:rPr>
              <a:t>int</a:t>
            </a:r>
            <a:r>
              <a:rPr lang="en-US" sz="2000" b="0" dirty="0">
                <a:latin typeface="Consolas"/>
                <a:ea typeface="新細明體"/>
                <a:cs typeface="Arial"/>
              </a:rPr>
              <a:t> </a:t>
            </a:r>
            <a:r>
              <a:rPr lang="en-US" sz="2000" b="0" dirty="0" err="1">
                <a:latin typeface="Consolas"/>
                <a:ea typeface="新細明體"/>
                <a:cs typeface="Arial"/>
              </a:rPr>
              <a:t>i</a:t>
            </a:r>
            <a:r>
              <a:rPr lang="en-US" sz="2000" b="0" dirty="0">
                <a:latin typeface="Consolas"/>
                <a:ea typeface="新細明體"/>
                <a:cs typeface="Arial"/>
              </a:rPr>
              <a:t> = 1;   </a:t>
            </a:r>
            <a:r>
              <a:rPr lang="en-US" sz="2000" b="0" dirty="0">
                <a:solidFill>
                  <a:srgbClr val="00B050"/>
                </a:solidFill>
                <a:latin typeface="Consolas"/>
                <a:ea typeface="新細明體"/>
                <a:cs typeface="Arial"/>
              </a:rPr>
              <a:t>// our loop variable</a:t>
            </a:r>
            <a:endParaRPr lang="en-US" sz="2000" b="0" dirty="0">
              <a:solidFill>
                <a:srgbClr val="00B050"/>
              </a:solidFill>
              <a:latin typeface="Arial"/>
              <a:ea typeface="新細明體"/>
              <a:cs typeface="Arial"/>
            </a:endParaRPr>
          </a:p>
          <a:p>
            <a:pPr>
              <a:lnSpc>
                <a:spcPct val="110000"/>
              </a:lnSpc>
            </a:pPr>
            <a:r>
              <a:rPr lang="en-US" sz="2000" b="0" dirty="0" err="1">
                <a:solidFill>
                  <a:srgbClr val="0000FF"/>
                </a:solidFill>
                <a:latin typeface="Consolas"/>
                <a:ea typeface="新細明體"/>
                <a:cs typeface="Arial"/>
              </a:rPr>
              <a:t>int</a:t>
            </a:r>
            <a:r>
              <a:rPr lang="en-US" sz="2000" b="0" dirty="0">
                <a:latin typeface="Consolas"/>
                <a:ea typeface="新細明體"/>
                <a:cs typeface="Arial"/>
              </a:rPr>
              <a:t> sum = 0;</a:t>
            </a:r>
            <a:endParaRPr lang="en-US" sz="2000" b="0" dirty="0">
              <a:latin typeface="Arial"/>
              <a:ea typeface="新細明體"/>
              <a:cs typeface="Arial"/>
            </a:endParaRPr>
          </a:p>
          <a:p>
            <a:pPr>
              <a:lnSpc>
                <a:spcPct val="110000"/>
              </a:lnSpc>
            </a:pPr>
            <a:r>
              <a:rPr lang="en-US" sz="2000" b="0" dirty="0">
                <a:latin typeface="Consolas"/>
                <a:ea typeface="新細明體"/>
                <a:cs typeface="Arial"/>
              </a:rPr>
              <a:t>while (</a:t>
            </a:r>
            <a:r>
              <a:rPr lang="en-US" sz="2000" b="0" dirty="0" err="1">
                <a:latin typeface="Consolas"/>
                <a:ea typeface="新細明體"/>
                <a:cs typeface="Arial"/>
              </a:rPr>
              <a:t>i</a:t>
            </a:r>
            <a:r>
              <a:rPr lang="en-US" sz="2000" b="0" dirty="0">
                <a:latin typeface="Consolas"/>
                <a:ea typeface="新細明體"/>
                <a:cs typeface="Arial"/>
              </a:rPr>
              <a:t> &lt;= N) {</a:t>
            </a:r>
            <a:endParaRPr lang="en-US" sz="2000" b="0" dirty="0">
              <a:latin typeface="Arial"/>
              <a:ea typeface="新細明體"/>
              <a:cs typeface="Arial"/>
            </a:endParaRPr>
          </a:p>
          <a:p>
            <a:pPr>
              <a:lnSpc>
                <a:spcPct val="110000"/>
              </a:lnSpc>
            </a:pPr>
            <a:r>
              <a:rPr lang="en-US" sz="2000" b="0" dirty="0">
                <a:latin typeface="Consolas"/>
                <a:ea typeface="新細明體"/>
                <a:cs typeface="Arial"/>
              </a:rPr>
              <a:t>    sum = sum + </a:t>
            </a:r>
            <a:r>
              <a:rPr lang="en-US" sz="2000" b="0" dirty="0" err="1">
                <a:latin typeface="Consolas"/>
                <a:ea typeface="新細明體"/>
                <a:cs typeface="Arial"/>
              </a:rPr>
              <a:t>i</a:t>
            </a:r>
            <a:r>
              <a:rPr lang="en-US" sz="2000" b="0" dirty="0">
                <a:latin typeface="Consolas"/>
                <a:ea typeface="新細明體"/>
                <a:cs typeface="Arial"/>
              </a:rPr>
              <a:t>;</a:t>
            </a:r>
            <a:endParaRPr lang="en-US" sz="2000" b="0" dirty="0">
              <a:latin typeface="Arial"/>
              <a:ea typeface="新細明體"/>
              <a:cs typeface="Arial"/>
            </a:endParaRPr>
          </a:p>
          <a:p>
            <a:pPr>
              <a:lnSpc>
                <a:spcPct val="110000"/>
              </a:lnSpc>
            </a:pPr>
            <a:r>
              <a:rPr lang="en-US" sz="2000" b="0" dirty="0">
                <a:latin typeface="Consolas"/>
                <a:ea typeface="新細明體"/>
                <a:cs typeface="Arial"/>
              </a:rPr>
              <a:t>    </a:t>
            </a:r>
            <a:r>
              <a:rPr lang="en-US" sz="2000" b="0" dirty="0" err="1">
                <a:latin typeface="Consolas"/>
                <a:ea typeface="新細明體"/>
                <a:cs typeface="Arial"/>
              </a:rPr>
              <a:t>i</a:t>
            </a:r>
            <a:r>
              <a:rPr lang="en-US" sz="2000" b="0" dirty="0">
                <a:latin typeface="Consolas"/>
                <a:ea typeface="新細明體"/>
                <a:cs typeface="Arial"/>
              </a:rPr>
              <a:t>++;</a:t>
            </a:r>
            <a:endParaRPr lang="en-US" sz="2000" b="0" dirty="0">
              <a:latin typeface="Arial"/>
              <a:ea typeface="新細明體"/>
              <a:cs typeface="Arial"/>
            </a:endParaRPr>
          </a:p>
          <a:p>
            <a:pPr>
              <a:lnSpc>
                <a:spcPct val="110000"/>
              </a:lnSpc>
            </a:pPr>
            <a:r>
              <a:rPr lang="en-US" sz="2000" b="0" dirty="0">
                <a:latin typeface="Consolas"/>
                <a:ea typeface="新細明體"/>
                <a:cs typeface="Arial"/>
              </a:rPr>
              <a:t>}</a:t>
            </a:r>
            <a:endParaRPr lang="en-US" sz="2000" b="0" dirty="0">
              <a:latin typeface="Arial"/>
              <a:ea typeface="新細明體"/>
              <a:cs typeface="Arial"/>
            </a:endParaRPr>
          </a:p>
          <a:p>
            <a:pPr>
              <a:lnSpc>
                <a:spcPct val="110000"/>
              </a:lnSpc>
            </a:pPr>
            <a:endParaRPr lang="en-US" sz="2000" b="0" dirty="0">
              <a:latin typeface="Consolas"/>
              <a:ea typeface="新細明體"/>
              <a:cs typeface="Arial"/>
            </a:endParaRPr>
          </a:p>
          <a:p>
            <a:pPr>
              <a:lnSpc>
                <a:spcPct val="110000"/>
              </a:lnSpc>
            </a:pPr>
            <a:r>
              <a:rPr lang="en-US" sz="2000" b="0" dirty="0">
                <a:latin typeface="Consolas"/>
                <a:ea typeface="新細明體"/>
                <a:cs typeface="Arial"/>
              </a:rPr>
              <a:t>printf(</a:t>
            </a:r>
            <a:r>
              <a:rPr lang="en-US" sz="2000" b="0" dirty="0">
                <a:solidFill>
                  <a:srgbClr val="3399FF"/>
                </a:solidFill>
                <a:latin typeface="Consolas"/>
                <a:ea typeface="新細明體"/>
                <a:cs typeface="Consolas" panose="020B0609020204030204" pitchFamily="49" charset="0"/>
              </a:rPr>
              <a:t>"1 + .. + %d = %d\n"</a:t>
            </a:r>
            <a:r>
              <a:rPr lang="en-US" sz="2000" b="0" dirty="0">
                <a:latin typeface="Consolas"/>
                <a:ea typeface="新細明體"/>
                <a:cs typeface="Arial"/>
              </a:rPr>
              <a:t>,</a:t>
            </a:r>
            <a:r>
              <a:rPr lang="en-US" sz="2000" b="0" dirty="0" err="1">
                <a:latin typeface="Consolas"/>
                <a:ea typeface="新細明體"/>
                <a:cs typeface="Arial"/>
              </a:rPr>
              <a:t>N,sum</a:t>
            </a:r>
            <a:r>
              <a:rPr lang="en-US" sz="2000" b="0" dirty="0">
                <a:latin typeface="Consolas"/>
                <a:ea typeface="新細明體"/>
                <a:cs typeface="Arial"/>
              </a:rPr>
              <a:t>);</a:t>
            </a:r>
            <a:endParaRPr lang="en-US" dirty="0">
              <a:latin typeface="Consolas"/>
              <a:ea typeface="新細明體"/>
              <a:cs typeface="Times New Roman"/>
            </a:endParaRPr>
          </a:p>
          <a:p>
            <a:pPr>
              <a:lnSpc>
                <a:spcPct val="110000"/>
              </a:lnSpc>
            </a:pPr>
            <a:endParaRPr lang="en-US" sz="2000" b="0" dirty="0">
              <a:latin typeface="Consolas"/>
              <a:ea typeface="新細明體"/>
              <a:cs typeface="Arial"/>
            </a:endParaRPr>
          </a:p>
          <a:p>
            <a:pPr>
              <a:lnSpc>
                <a:spcPct val="110000"/>
              </a:lnSpc>
            </a:pPr>
            <a:endParaRPr lang="en-US" altLang="zh-TW" sz="2000" b="0" dirty="0">
              <a:latin typeface="Consolas"/>
              <a:ea typeface="新細明體"/>
            </a:endParaRP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0" name="Rectangle 3">
            <a:extLst>
              <a:ext uri="{FF2B5EF4-FFF2-40B4-BE49-F238E27FC236}">
                <a16:creationId xmlns:a16="http://schemas.microsoft.com/office/drawing/2014/main" id="{D53BDFCD-A060-45DB-ACBF-7D32A42326ED}"/>
              </a:ext>
            </a:extLst>
          </p:cNvPr>
          <p:cNvSpPr>
            <a:spLocks noChangeArrowheads="1"/>
          </p:cNvSpPr>
          <p:nvPr/>
        </p:nvSpPr>
        <p:spPr bwMode="auto">
          <a:xfrm>
            <a:off x="4762" y="1941637"/>
            <a:ext cx="461962" cy="4770948"/>
          </a:xfrm>
          <a:prstGeom prst="rect">
            <a:avLst/>
          </a:prstGeom>
          <a:solidFill>
            <a:srgbClr val="FFFFFF"/>
          </a:solidFill>
          <a:ln w="9525">
            <a:solidFill>
              <a:schemeClr val="tx1"/>
            </a:solidFill>
            <a:miter lim="800000"/>
            <a:headEnd/>
            <a:tailEnd/>
          </a:ln>
        </p:spPr>
        <p:txBody>
          <a:bodyPr rIns="0"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a:t>
            </a: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2</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3</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4</a:t>
            </a:r>
            <a:endParaRPr kumimoji="0" lang="en-US" altLang="zh-TW" sz="2000" b="0" dirty="0">
              <a:solidFill>
                <a:srgbClr val="000000"/>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5</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6</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7</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8</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9</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10</a:t>
            </a:r>
            <a:endParaRPr lang="en-US" altLang="zh-TW" sz="2000" b="0" dirty="0">
              <a:solidFill>
                <a:srgbClr val="5F5F5F"/>
              </a:solidFill>
              <a:latin typeface="Consolas"/>
              <a:ea typeface="新細明體"/>
              <a:cs typeface="Consolas" panose="020B0609020204030204" pitchFamily="49" charset="0"/>
            </a:endParaRPr>
          </a:p>
          <a:p>
            <a:pPr eaLnBrk="1" hangingPunct="1">
              <a:lnSpc>
                <a:spcPct val="110000"/>
              </a:lnSpc>
            </a:pPr>
            <a:r>
              <a:rPr kumimoji="0" lang="en-US" altLang="zh-TW" sz="2000" b="0" dirty="0">
                <a:solidFill>
                  <a:srgbClr val="5F5F5F"/>
                </a:solidFill>
                <a:latin typeface="Consolas"/>
                <a:ea typeface="新細明體"/>
                <a:cs typeface="Consolas" panose="020B0609020204030204" pitchFamily="49" charset="0"/>
              </a:rPr>
              <a:t>11</a:t>
            </a:r>
            <a:endParaRPr lang="en-US" altLang="zh-TW" sz="2000" b="0" dirty="0">
              <a:solidFill>
                <a:srgbClr val="5F5F5F"/>
              </a:solidFill>
              <a:latin typeface="Consolas"/>
              <a:ea typeface="新細明體"/>
              <a:cs typeface="Consolas" panose="020B0609020204030204" pitchFamily="49" charset="0"/>
            </a:endParaRPr>
          </a:p>
          <a:p>
            <a:pPr>
              <a:lnSpc>
                <a:spcPct val="110000"/>
              </a:lnSpc>
            </a:pPr>
            <a:r>
              <a:rPr lang="en-US" altLang="zh-TW" sz="2000" b="0" dirty="0">
                <a:solidFill>
                  <a:srgbClr val="5F5F5F"/>
                </a:solidFill>
                <a:latin typeface="Consolas"/>
                <a:ea typeface="新細明體"/>
                <a:cs typeface="Consolas" panose="020B0609020204030204" pitchFamily="49" charset="0"/>
              </a:rPr>
              <a:t>12</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13</a:t>
            </a:r>
          </a:p>
          <a:p>
            <a:pPr>
              <a:lnSpc>
                <a:spcPct val="110000"/>
              </a:lnSpc>
            </a:pPr>
            <a:r>
              <a:rPr lang="en-US" altLang="zh-TW" sz="2000" b="0" dirty="0">
                <a:solidFill>
                  <a:srgbClr val="5F5F5F"/>
                </a:solidFill>
                <a:latin typeface="Consolas" panose="020B0609020204030204" pitchFamily="49" charset="0"/>
                <a:ea typeface="新細明體"/>
                <a:cs typeface="Consolas" panose="020B0609020204030204" pitchFamily="49" charset="0"/>
              </a:rPr>
              <a:t>14</a:t>
            </a:r>
          </a:p>
        </p:txBody>
      </p:sp>
      <p:sp>
        <p:nvSpPr>
          <p:cNvPr id="5" name="Oval 4">
            <a:extLst>
              <a:ext uri="{FF2B5EF4-FFF2-40B4-BE49-F238E27FC236}">
                <a16:creationId xmlns:a16="http://schemas.microsoft.com/office/drawing/2014/main" id="{B1D646CD-F8D2-46A0-B511-D29B9CF4B891}"/>
              </a:ext>
            </a:extLst>
          </p:cNvPr>
          <p:cNvSpPr/>
          <p:nvPr/>
        </p:nvSpPr>
        <p:spPr>
          <a:xfrm>
            <a:off x="2464368" y="4099422"/>
            <a:ext cx="912349" cy="9123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p:cNvSpPr>
            <a:spLocks noChangeArrowheads="1"/>
          </p:cNvSpPr>
          <p:nvPr/>
        </p:nvSpPr>
        <p:spPr bwMode="auto">
          <a:xfrm>
            <a:off x="5806798" y="5862929"/>
            <a:ext cx="3337202" cy="858548"/>
          </a:xfrm>
          <a:prstGeom prst="rect">
            <a:avLst/>
          </a:prstGeom>
          <a:solidFill>
            <a:srgbClr val="CCCCFF"/>
          </a:solidFill>
          <a:ln w="9525">
            <a:solidFill>
              <a:schemeClr val="tx1"/>
            </a:solidFill>
            <a:miter lim="800000"/>
            <a:headEnd/>
            <a:tailEnd/>
          </a:ln>
        </p:spPr>
        <p:txBody>
          <a:bodyPr/>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r>
              <a:rPr lang="en-US" altLang="zh-TW" sz="2000" b="0" i="1" dirty="0">
                <a:solidFill>
                  <a:srgbClr val="0000FF"/>
                </a:solidFill>
                <a:latin typeface="Consolas" panose="020B0609020204030204" pitchFamily="49" charset="0"/>
                <a:cs typeface="Consolas" panose="020B0609020204030204" pitchFamily="49" charset="0"/>
                <a:sym typeface="Symbol" pitchFamily="18" charset="2"/>
              </a:rPr>
              <a:t>5</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kumimoji="0" lang="en-US" altLang="zh-TW" sz="2000" b="0" i="1" dirty="0">
              <a:solidFill>
                <a:srgbClr val="0000FF"/>
              </a:solidFill>
              <a:latin typeface="Consolas" panose="020B0609020204030204" pitchFamily="49" charset="0"/>
              <a:cs typeface="Consolas" panose="020B0609020204030204" pitchFamily="49" charset="0"/>
            </a:endParaRPr>
          </a:p>
          <a:p>
            <a:r>
              <a:rPr lang="en-US" altLang="zh-TW" sz="2000" b="0" dirty="0">
                <a:latin typeface="Consolas" panose="020B0609020204030204" pitchFamily="49" charset="0"/>
                <a:cs typeface="Consolas" panose="020B0609020204030204" pitchFamily="49" charset="0"/>
              </a:rPr>
              <a:t>1 + .. + 5 = 15</a:t>
            </a:r>
            <a:endParaRPr kumimoji="0" lang="en-US" altLang="zh-TW" sz="20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80931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F3EF-C427-4AFC-9052-13B0780E31EA}"/>
              </a:ext>
            </a:extLst>
          </p:cNvPr>
          <p:cNvSpPr>
            <a:spLocks noGrp="1"/>
          </p:cNvSpPr>
          <p:nvPr>
            <p:ph type="title"/>
          </p:nvPr>
        </p:nvSpPr>
        <p:spPr/>
        <p:txBody>
          <a:bodyPr>
            <a:normAutofit/>
          </a:bodyPr>
          <a:lstStyle/>
          <a:p>
            <a:r>
              <a:rPr lang="en-US" sz="4000" dirty="0">
                <a:cs typeface="Calibri"/>
              </a:rPr>
              <a:t>4. Tips on Planning to Write a Loop</a:t>
            </a:r>
            <a:endParaRPr lang="en-US" sz="4000" dirty="0"/>
          </a:p>
        </p:txBody>
      </p:sp>
      <p:sp>
        <p:nvSpPr>
          <p:cNvPr id="3" name="Content Placeholder 2">
            <a:extLst>
              <a:ext uri="{FF2B5EF4-FFF2-40B4-BE49-F238E27FC236}">
                <a16:creationId xmlns:a16="http://schemas.microsoft.com/office/drawing/2014/main" id="{5FA80D33-EA38-4F98-90C9-539CCEC16FA9}"/>
              </a:ext>
            </a:extLst>
          </p:cNvPr>
          <p:cNvSpPr>
            <a:spLocks noGrp="1"/>
          </p:cNvSpPr>
          <p:nvPr>
            <p:ph idx="1"/>
          </p:nvPr>
        </p:nvSpPr>
        <p:spPr/>
        <p:txBody>
          <a:bodyPr vert="horz" lIns="91440" tIns="45720" rIns="91440" bIns="45720" rtlCol="0" anchor="t">
            <a:normAutofit lnSpcReduction="10000"/>
          </a:bodyPr>
          <a:lstStyle/>
          <a:p>
            <a:r>
              <a:rPr lang="en-US" dirty="0">
                <a:cs typeface="Calibri"/>
              </a:rPr>
              <a:t>Before you write a loop, please make sure you figure out:</a:t>
            </a:r>
          </a:p>
          <a:p>
            <a:pPr lvl="1"/>
            <a:r>
              <a:rPr lang="en-US" u="sng" dirty="0">
                <a:highlight>
                  <a:srgbClr val="FFFF00"/>
                </a:highlight>
                <a:cs typeface="Calibri"/>
              </a:rPr>
              <a:t>Before the Loop</a:t>
            </a:r>
            <a:br>
              <a:rPr lang="en-US" u="sng" dirty="0">
                <a:highlight>
                  <a:srgbClr val="FFFF00"/>
                </a:highlight>
                <a:cs typeface="Calibri"/>
              </a:rPr>
            </a:br>
            <a:r>
              <a:rPr lang="en-US" dirty="0">
                <a:cs typeface="Calibri"/>
              </a:rPr>
              <a:t>What should be done before the loop? </a:t>
            </a:r>
          </a:p>
          <a:p>
            <a:pPr lvl="2"/>
            <a:r>
              <a:rPr lang="en-US" dirty="0">
                <a:cs typeface="Calibri"/>
              </a:rPr>
              <a:t>You almost always need to initialize the looping variable(s)</a:t>
            </a:r>
          </a:p>
          <a:p>
            <a:pPr lvl="2"/>
            <a:r>
              <a:rPr lang="en-US" dirty="0">
                <a:cs typeface="Calibri"/>
              </a:rPr>
              <a:t>You may need to initialize the variables that persists through your repetition</a:t>
            </a:r>
          </a:p>
          <a:p>
            <a:pPr lvl="1"/>
            <a:r>
              <a:rPr lang="en-US" u="sng" dirty="0">
                <a:highlight>
                  <a:srgbClr val="00FF00"/>
                </a:highlight>
                <a:cs typeface="Calibri"/>
              </a:rPr>
              <a:t>Inside the Loop</a:t>
            </a:r>
            <a:br>
              <a:rPr lang="en-US" u="sng" dirty="0">
                <a:highlight>
                  <a:srgbClr val="00FF00"/>
                </a:highlight>
                <a:cs typeface="Calibri"/>
              </a:rPr>
            </a:br>
            <a:r>
              <a:rPr lang="en-US" dirty="0">
                <a:cs typeface="Calibri"/>
              </a:rPr>
              <a:t>What should be done repeatedly? </a:t>
            </a:r>
            <a:br>
              <a:rPr lang="en-US" dirty="0">
                <a:cs typeface="Calibri"/>
              </a:rPr>
            </a:br>
            <a:r>
              <a:rPr lang="en-US" dirty="0">
                <a:cs typeface="Calibri"/>
              </a:rPr>
              <a:t>And how should the loop variable change?</a:t>
            </a:r>
            <a:endParaRPr lang="en-US" u="sng" dirty="0">
              <a:cs typeface="Calibri"/>
            </a:endParaRPr>
          </a:p>
          <a:p>
            <a:pPr lvl="1"/>
            <a:r>
              <a:rPr lang="en-US" u="sng" dirty="0">
                <a:highlight>
                  <a:srgbClr val="00FFFF"/>
                </a:highlight>
                <a:cs typeface="Calibri"/>
              </a:rPr>
              <a:t>After the Loop</a:t>
            </a:r>
            <a:br>
              <a:rPr lang="en-US" u="sng" dirty="0">
                <a:highlight>
                  <a:srgbClr val="00FFFF"/>
                </a:highlight>
                <a:cs typeface="Calibri"/>
              </a:rPr>
            </a:br>
            <a:r>
              <a:rPr lang="en-US" dirty="0">
                <a:cs typeface="Calibri"/>
              </a:rPr>
              <a:t>What should be done after all repeats are finished?</a:t>
            </a:r>
          </a:p>
        </p:txBody>
      </p:sp>
      <p:sp>
        <p:nvSpPr>
          <p:cNvPr id="4" name="Slide Number Placeholder 3">
            <a:extLst>
              <a:ext uri="{FF2B5EF4-FFF2-40B4-BE49-F238E27FC236}">
                <a16:creationId xmlns:a16="http://schemas.microsoft.com/office/drawing/2014/main" id="{82C36DF2-BB41-449A-B0B2-DDC5EE64C382}"/>
              </a:ext>
            </a:extLst>
          </p:cNvPr>
          <p:cNvSpPr>
            <a:spLocks noGrp="1"/>
          </p:cNvSpPr>
          <p:nvPr>
            <p:ph type="sldNum" sz="quarter" idx="12"/>
          </p:nvPr>
        </p:nvSpPr>
        <p:spPr/>
        <p:txBody>
          <a:bodyPr/>
          <a:lstStyle/>
          <a:p>
            <a:fld id="{E12A0C27-9874-4A2B-82B4-36D1DE995B6F}" type="slidenum">
              <a:rPr lang="en-US" smtClean="0"/>
              <a:pPr/>
              <a:t>31</a:t>
            </a:fld>
            <a:endParaRPr lang="en-US"/>
          </a:p>
        </p:txBody>
      </p:sp>
    </p:spTree>
    <p:extLst>
      <p:ext uri="{BB962C8B-B14F-4D97-AF65-F5344CB8AC3E}">
        <p14:creationId xmlns:p14="http://schemas.microsoft.com/office/powerpoint/2010/main" val="17417927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46E6-20B0-49B2-B439-3805D730FFF8}"/>
              </a:ext>
            </a:extLst>
          </p:cNvPr>
          <p:cNvSpPr>
            <a:spLocks noGrp="1"/>
          </p:cNvSpPr>
          <p:nvPr>
            <p:ph type="title"/>
          </p:nvPr>
        </p:nvSpPr>
        <p:spPr/>
        <p:txBody>
          <a:bodyPr>
            <a:normAutofit/>
          </a:bodyPr>
          <a:lstStyle/>
          <a:p>
            <a:r>
              <a:rPr lang="en-US" sz="4000" dirty="0">
                <a:cs typeface="Calibri"/>
              </a:rPr>
              <a:t>4.1. Tips: Debugging a Loop</a:t>
            </a:r>
            <a:endParaRPr lang="en-US" sz="4000" dirty="0"/>
          </a:p>
        </p:txBody>
      </p:sp>
      <p:sp>
        <p:nvSpPr>
          <p:cNvPr id="3" name="Content Placeholder 2">
            <a:extLst>
              <a:ext uri="{FF2B5EF4-FFF2-40B4-BE49-F238E27FC236}">
                <a16:creationId xmlns:a16="http://schemas.microsoft.com/office/drawing/2014/main" id="{F16DF918-8D5A-4A9E-BFC7-8649801DB046}"/>
              </a:ext>
            </a:extLst>
          </p:cNvPr>
          <p:cNvSpPr>
            <a:spLocks noGrp="1"/>
          </p:cNvSpPr>
          <p:nvPr>
            <p:ph idx="1"/>
          </p:nvPr>
        </p:nvSpPr>
        <p:spPr>
          <a:xfrm>
            <a:off x="70338" y="1066800"/>
            <a:ext cx="8932985" cy="5105400"/>
          </a:xfrm>
        </p:spPr>
        <p:txBody>
          <a:bodyPr vert="horz" lIns="91440" tIns="45720" rIns="91440" bIns="45720" rtlCol="0" anchor="t">
            <a:normAutofit lnSpcReduction="10000"/>
          </a:bodyPr>
          <a:lstStyle/>
          <a:p>
            <a:r>
              <a:rPr lang="en-US" dirty="0">
                <a:cs typeface="Calibri"/>
              </a:rPr>
              <a:t>Your loop will be wrong </a:t>
            </a:r>
            <a:r>
              <a:rPr lang="en-US" u="sng" dirty="0">
                <a:cs typeface="Calibri"/>
              </a:rPr>
              <a:t>if you are confused with what you should do </a:t>
            </a:r>
            <a:r>
              <a:rPr lang="en-US" u="sng" dirty="0">
                <a:highlight>
                  <a:srgbClr val="FFFF00"/>
                </a:highlight>
                <a:cs typeface="Calibri"/>
              </a:rPr>
              <a:t>Before</a:t>
            </a:r>
            <a:r>
              <a:rPr lang="en-US" u="sng" dirty="0">
                <a:cs typeface="Calibri"/>
              </a:rPr>
              <a:t>/</a:t>
            </a:r>
            <a:r>
              <a:rPr lang="en-US" u="sng" dirty="0">
                <a:highlight>
                  <a:srgbClr val="00FF00"/>
                </a:highlight>
                <a:cs typeface="Calibri"/>
              </a:rPr>
              <a:t>Inside</a:t>
            </a:r>
            <a:r>
              <a:rPr lang="en-US" u="sng" dirty="0">
                <a:cs typeface="Calibri"/>
              </a:rPr>
              <a:t>/</a:t>
            </a:r>
            <a:r>
              <a:rPr lang="en-US" u="sng" dirty="0">
                <a:highlight>
                  <a:srgbClr val="00FFFF"/>
                </a:highlight>
                <a:cs typeface="Calibri"/>
              </a:rPr>
              <a:t>After</a:t>
            </a:r>
            <a:r>
              <a:rPr lang="en-US" u="sng" dirty="0">
                <a:cs typeface="Calibri"/>
              </a:rPr>
              <a:t> the loop</a:t>
            </a:r>
          </a:p>
          <a:p>
            <a:endParaRPr lang="en-US" u="sng" dirty="0">
              <a:cs typeface="Calibri"/>
            </a:endParaRPr>
          </a:p>
          <a:p>
            <a:r>
              <a:rPr lang="en-US" dirty="0">
                <a:cs typeface="Calibri"/>
              </a:rPr>
              <a:t>When you write a loop or debug a loop, you have at least these TWO things to check:</a:t>
            </a:r>
          </a:p>
          <a:p>
            <a:pPr lvl="1"/>
            <a:r>
              <a:rPr lang="en-US" b="1" i="1" dirty="0">
                <a:cs typeface="Calibri"/>
              </a:rPr>
              <a:t>Structurally</a:t>
            </a:r>
            <a:endParaRPr lang="en-US" dirty="0">
              <a:cs typeface="Calibri"/>
            </a:endParaRPr>
          </a:p>
          <a:p>
            <a:pPr lvl="2"/>
            <a:r>
              <a:rPr lang="en-US" dirty="0">
                <a:cs typeface="Calibri"/>
              </a:rPr>
              <a:t>It should have </a:t>
            </a:r>
            <a:r>
              <a:rPr lang="en-US" u="sng" dirty="0">
                <a:cs typeface="Calibri"/>
              </a:rPr>
              <a:t>loop variable initialization</a:t>
            </a:r>
            <a:r>
              <a:rPr lang="en-US" dirty="0">
                <a:cs typeface="Calibri"/>
              </a:rPr>
              <a:t>, </a:t>
            </a:r>
            <a:r>
              <a:rPr lang="en-US" u="sng" dirty="0">
                <a:cs typeface="Calibri"/>
              </a:rPr>
              <a:t>looping condition</a:t>
            </a:r>
            <a:r>
              <a:rPr lang="en-US" dirty="0">
                <a:cs typeface="Calibri"/>
              </a:rPr>
              <a:t> and </a:t>
            </a:r>
            <a:r>
              <a:rPr lang="en-US" u="sng" dirty="0">
                <a:ea typeface="+mn-lt"/>
                <a:cs typeface="+mn-lt"/>
              </a:rPr>
              <a:t>loop condition update</a:t>
            </a:r>
          </a:p>
          <a:p>
            <a:pPr lvl="1"/>
            <a:r>
              <a:rPr lang="en-US" b="1" i="1" dirty="0">
                <a:cs typeface="Calibri"/>
              </a:rPr>
              <a:t>Logically</a:t>
            </a:r>
            <a:endParaRPr lang="en-US" dirty="0">
              <a:cs typeface="Calibri"/>
            </a:endParaRPr>
          </a:p>
          <a:p>
            <a:pPr lvl="2"/>
            <a:r>
              <a:rPr lang="en-US" dirty="0">
                <a:cs typeface="Calibri"/>
              </a:rPr>
              <a:t>You should make sure statements </a:t>
            </a:r>
            <a:r>
              <a:rPr lang="en-US" u="sng" dirty="0">
                <a:cs typeface="Calibri"/>
              </a:rPr>
              <a:t>before/inside/after</a:t>
            </a:r>
            <a:r>
              <a:rPr lang="en-US" dirty="0">
                <a:cs typeface="Calibri"/>
              </a:rPr>
              <a:t> the loop are in the right place</a:t>
            </a:r>
          </a:p>
          <a:p>
            <a:pPr lvl="1"/>
            <a:endParaRPr lang="en-US" dirty="0">
              <a:cs typeface="Calibri"/>
            </a:endParaRPr>
          </a:p>
          <a:p>
            <a:endParaRPr lang="en-US" u="sng" dirty="0">
              <a:cs typeface="Calibri"/>
            </a:endParaRPr>
          </a:p>
        </p:txBody>
      </p:sp>
      <p:sp>
        <p:nvSpPr>
          <p:cNvPr id="4" name="Slide Number Placeholder 3">
            <a:extLst>
              <a:ext uri="{FF2B5EF4-FFF2-40B4-BE49-F238E27FC236}">
                <a16:creationId xmlns:a16="http://schemas.microsoft.com/office/drawing/2014/main" id="{199F2021-6EA6-470E-B2C2-EAF1173CAC1A}"/>
              </a:ext>
            </a:extLst>
          </p:cNvPr>
          <p:cNvSpPr>
            <a:spLocks noGrp="1"/>
          </p:cNvSpPr>
          <p:nvPr>
            <p:ph type="sldNum" sz="quarter" idx="12"/>
          </p:nvPr>
        </p:nvSpPr>
        <p:spPr/>
        <p:txBody>
          <a:bodyPr/>
          <a:lstStyle/>
          <a:p>
            <a:fld id="{E12A0C27-9874-4A2B-82B4-36D1DE995B6F}" type="slidenum">
              <a:rPr lang="en-US" smtClean="0"/>
              <a:pPr/>
              <a:t>32</a:t>
            </a:fld>
            <a:endParaRPr lang="en-US"/>
          </a:p>
        </p:txBody>
      </p:sp>
    </p:spTree>
    <p:extLst>
      <p:ext uri="{BB962C8B-B14F-4D97-AF65-F5344CB8AC3E}">
        <p14:creationId xmlns:p14="http://schemas.microsoft.com/office/powerpoint/2010/main" val="32411235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normAutofit/>
          </a:bodyPr>
          <a:lstStyle/>
          <a:p>
            <a:r>
              <a:rPr lang="en-US" altLang="zh-TW" sz="4000" dirty="0"/>
              <a:t>5. A More Complicated Example</a:t>
            </a:r>
          </a:p>
        </p:txBody>
      </p:sp>
      <p:sp>
        <p:nvSpPr>
          <p:cNvPr id="488451" name="Rectangle 3"/>
          <p:cNvSpPr>
            <a:spLocks noGrp="1" noChangeArrowheads="1"/>
          </p:cNvSpPr>
          <p:nvPr>
            <p:ph type="body" idx="1"/>
          </p:nvPr>
        </p:nvSpPr>
        <p:spPr/>
        <p:txBody>
          <a:bodyPr>
            <a:normAutofit fontScale="92500" lnSpcReduction="10000"/>
          </a:bodyPr>
          <a:lstStyle/>
          <a:p>
            <a:r>
              <a:rPr lang="en-US" dirty="0"/>
              <a:t>Given the following task:</a:t>
            </a:r>
          </a:p>
          <a:p>
            <a:pPr lvl="1"/>
            <a:r>
              <a:rPr lang="en-US" b="1" dirty="0"/>
              <a:t>Step 1</a:t>
            </a:r>
            <a:r>
              <a:rPr lang="en-US" dirty="0"/>
              <a:t>. Ask the user for a number.</a:t>
            </a:r>
          </a:p>
          <a:p>
            <a:pPr lvl="1"/>
            <a:r>
              <a:rPr lang="en-US" b="1" dirty="0"/>
              <a:t>Step 2</a:t>
            </a:r>
            <a:r>
              <a:rPr lang="en-US" dirty="0"/>
              <a:t>. If the input is </a:t>
            </a:r>
            <a:r>
              <a:rPr lang="en-US" i="1" dirty="0"/>
              <a:t>not zero</a:t>
            </a:r>
            <a:r>
              <a:rPr lang="en-US" dirty="0"/>
              <a:t>, add the new input to the sum all previous inputs. Then, go back to </a:t>
            </a:r>
            <a:r>
              <a:rPr lang="en-US" b="1" dirty="0"/>
              <a:t>Step 1</a:t>
            </a:r>
            <a:r>
              <a:rPr lang="en-US" dirty="0"/>
              <a:t>.</a:t>
            </a:r>
          </a:p>
          <a:p>
            <a:pPr lvl="1"/>
            <a:r>
              <a:rPr lang="en-US" b="1" dirty="0"/>
              <a:t>Step 3</a:t>
            </a:r>
            <a:r>
              <a:rPr lang="en-US" dirty="0"/>
              <a:t>. If the input is zero, print the sum of all inputs and terminate the program.</a:t>
            </a:r>
          </a:p>
          <a:p>
            <a:pPr lvl="1"/>
            <a:endParaRPr lang="en-US" dirty="0"/>
          </a:p>
          <a:p>
            <a:r>
              <a:rPr lang="en-US" dirty="0"/>
              <a:t>How can we transform it into a while-loop program?</a:t>
            </a:r>
          </a:p>
          <a:p>
            <a:r>
              <a:rPr lang="en-US" dirty="0"/>
              <a:t>First: What basic loop case is involved?</a:t>
            </a:r>
          </a:p>
          <a:p>
            <a:pPr lvl="1"/>
            <a:r>
              <a:rPr lang="en-US" dirty="0"/>
              <a:t>Basic Case #2 – Indefinite repetition</a:t>
            </a:r>
          </a:p>
          <a:p>
            <a:pPr lvl="1"/>
            <a:r>
              <a:rPr lang="en-US" dirty="0"/>
              <a:t>It also involves statistics generation</a:t>
            </a:r>
          </a:p>
        </p:txBody>
      </p:sp>
      <p:sp>
        <p:nvSpPr>
          <p:cNvPr id="36866" name="Slide Number Placeholder 5"/>
          <p:cNvSpPr>
            <a:spLocks noGrp="1"/>
          </p:cNvSpPr>
          <p:nvPr>
            <p:ph type="sldNum" sz="quarter" idx="12"/>
          </p:nvPr>
        </p:nvSpPr>
        <p:spPr/>
        <p:txBody>
          <a:bodyPr/>
          <a:lstStyle>
            <a:lvl1pPr>
              <a:defRPr b="1">
                <a:solidFill>
                  <a:schemeClr val="tx1"/>
                </a:solidFill>
                <a:latin typeface="Arial" charset="0"/>
                <a:cs typeface="Times New Roman" pitchFamily="18" charset="0"/>
              </a:defRPr>
            </a:lvl1pPr>
            <a:lvl2pPr marL="742950" indent="-285750">
              <a:defRPr b="1">
                <a:solidFill>
                  <a:schemeClr val="tx1"/>
                </a:solidFill>
                <a:latin typeface="Arial" charset="0"/>
                <a:cs typeface="Times New Roman" pitchFamily="18" charset="0"/>
              </a:defRPr>
            </a:lvl2pPr>
            <a:lvl3pPr marL="1143000" indent="-228600">
              <a:defRPr b="1">
                <a:solidFill>
                  <a:schemeClr val="tx1"/>
                </a:solidFill>
                <a:latin typeface="Arial" charset="0"/>
                <a:cs typeface="Times New Roman" pitchFamily="18" charset="0"/>
              </a:defRPr>
            </a:lvl3pPr>
            <a:lvl4pPr marL="1600200" indent="-228600">
              <a:defRPr b="1">
                <a:solidFill>
                  <a:schemeClr val="tx1"/>
                </a:solidFill>
                <a:latin typeface="Arial" charset="0"/>
                <a:cs typeface="Times New Roman" pitchFamily="18" charset="0"/>
              </a:defRPr>
            </a:lvl4pPr>
            <a:lvl5pPr marL="2057400" indent="-228600">
              <a:defRPr b="1">
                <a:solidFill>
                  <a:schemeClr val="tx1"/>
                </a:solidFill>
                <a:latin typeface="Arial" charset="0"/>
                <a:cs typeface="Times New Roman" pitchFamily="18" charset="0"/>
              </a:defRPr>
            </a:lvl5pPr>
            <a:lvl6pPr marL="2514600" indent="-228600" eaLnBrk="0" fontAlgn="base" hangingPunct="0">
              <a:spcBef>
                <a:spcPct val="0"/>
              </a:spcBef>
              <a:spcAft>
                <a:spcPct val="0"/>
              </a:spcAf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defRPr b="1">
                <a:solidFill>
                  <a:schemeClr val="tx1"/>
                </a:solidFill>
                <a:latin typeface="Arial" charset="0"/>
                <a:cs typeface="Times New Roman" pitchFamily="18" charset="0"/>
              </a:defRPr>
            </a:lvl9pPr>
          </a:lstStyle>
          <a:p>
            <a:fld id="{3B5A7EF9-55C1-48C3-94A2-52901846D874}" type="slidenum">
              <a:rPr lang="zh-TW" altLang="en-US" smtClean="0"/>
              <a:pPr/>
              <a:t>33</a:t>
            </a:fld>
            <a:endParaRPr lang="en-US" altLang="zh-TW" dirty="0"/>
          </a:p>
        </p:txBody>
      </p:sp>
    </p:spTree>
    <p:extLst>
      <p:ext uri="{BB962C8B-B14F-4D97-AF65-F5344CB8AC3E}">
        <p14:creationId xmlns:p14="http://schemas.microsoft.com/office/powerpoint/2010/main" val="187048968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7CDC-2E1A-4F13-9B02-1F7416C93ACE}"/>
              </a:ext>
            </a:extLst>
          </p:cNvPr>
          <p:cNvSpPr>
            <a:spLocks noGrp="1"/>
          </p:cNvSpPr>
          <p:nvPr>
            <p:ph type="title"/>
          </p:nvPr>
        </p:nvSpPr>
        <p:spPr/>
        <p:txBody>
          <a:bodyPr>
            <a:normAutofit/>
          </a:bodyPr>
          <a:lstStyle/>
          <a:p>
            <a:r>
              <a:rPr lang="en-US" sz="4000" dirty="0">
                <a:cs typeface="Calibri"/>
              </a:rPr>
              <a:t>5. A More Complicated Example</a:t>
            </a:r>
            <a:endParaRPr lang="en-US" sz="4000" dirty="0"/>
          </a:p>
        </p:txBody>
      </p:sp>
      <p:sp>
        <p:nvSpPr>
          <p:cNvPr id="3" name="Content Placeholder 2">
            <a:extLst>
              <a:ext uri="{FF2B5EF4-FFF2-40B4-BE49-F238E27FC236}">
                <a16:creationId xmlns:a16="http://schemas.microsoft.com/office/drawing/2014/main" id="{C236244C-0D23-4143-9E90-7651F6CF2213}"/>
              </a:ext>
            </a:extLst>
          </p:cNvPr>
          <p:cNvSpPr>
            <a:spLocks noGrp="1"/>
          </p:cNvSpPr>
          <p:nvPr>
            <p:ph idx="1"/>
          </p:nvPr>
        </p:nvSpPr>
        <p:spPr/>
        <p:txBody>
          <a:bodyPr vert="horz" lIns="91440" tIns="45720" rIns="91440" bIns="45720" rtlCol="0" anchor="t">
            <a:normAutofit fontScale="92500" lnSpcReduction="20000"/>
          </a:bodyPr>
          <a:lstStyle/>
          <a:p>
            <a:r>
              <a:rPr lang="en-US" sz="2800" dirty="0">
                <a:cs typeface="Calibri"/>
              </a:rPr>
              <a:t>Let's plan for the looping</a:t>
            </a:r>
          </a:p>
          <a:p>
            <a:r>
              <a:rPr lang="en-US" sz="2800" b="1" dirty="0">
                <a:highlight>
                  <a:srgbClr val="FFFF00"/>
                </a:highlight>
                <a:cs typeface="Calibri"/>
              </a:rPr>
              <a:t>Before the Loop</a:t>
            </a:r>
            <a:r>
              <a:rPr lang="en-US" sz="2800" b="1" dirty="0">
                <a:cs typeface="Calibri"/>
              </a:rPr>
              <a:t>: </a:t>
            </a:r>
            <a:br>
              <a:rPr lang="en-US" sz="2800" b="1" dirty="0">
                <a:cs typeface="Calibri"/>
              </a:rPr>
            </a:br>
            <a:r>
              <a:rPr lang="en-US" sz="2800" u="sng" dirty="0">
                <a:cs typeface="Calibri"/>
              </a:rPr>
              <a:t>What do we need to do ONCE before entering loop?</a:t>
            </a:r>
          </a:p>
          <a:p>
            <a:pPr lvl="1"/>
            <a:r>
              <a:rPr lang="en-US" sz="2400" dirty="0">
                <a:cs typeface="Calibri"/>
              </a:rPr>
              <a:t>We need to set a </a:t>
            </a:r>
            <a:r>
              <a:rPr lang="en-US" sz="2400" i="1" dirty="0">
                <a:cs typeface="Calibri"/>
              </a:rPr>
              <a:t>loop condition variable </a:t>
            </a:r>
            <a:r>
              <a:rPr lang="en-US" sz="2400" dirty="0">
                <a:cs typeface="Calibri"/>
              </a:rPr>
              <a:t>that indicates whether the user has input zero</a:t>
            </a:r>
          </a:p>
          <a:p>
            <a:pPr lvl="1"/>
            <a:r>
              <a:rPr lang="en-US" sz="2400" dirty="0">
                <a:cs typeface="Calibri"/>
              </a:rPr>
              <a:t>We also need to </a:t>
            </a:r>
            <a:r>
              <a:rPr lang="en-US" sz="2400" i="1" dirty="0">
                <a:cs typeface="Calibri"/>
              </a:rPr>
              <a:t>initialize a variable </a:t>
            </a:r>
            <a:r>
              <a:rPr lang="en-US" sz="2400" dirty="0">
                <a:cs typeface="Calibri"/>
              </a:rPr>
              <a:t>to store the sum</a:t>
            </a:r>
          </a:p>
          <a:p>
            <a:r>
              <a:rPr lang="en-US" sz="2800" b="1" dirty="0">
                <a:highlight>
                  <a:srgbClr val="00FF00"/>
                </a:highlight>
                <a:cs typeface="Calibri"/>
              </a:rPr>
              <a:t>Inside the Loop</a:t>
            </a:r>
            <a:r>
              <a:rPr lang="en-US" sz="2800" b="1" dirty="0">
                <a:cs typeface="Calibri"/>
              </a:rPr>
              <a:t>:</a:t>
            </a:r>
            <a:r>
              <a:rPr lang="en-US" sz="2800" dirty="0">
                <a:cs typeface="Calibri"/>
              </a:rPr>
              <a:t> </a:t>
            </a:r>
            <a:br>
              <a:rPr lang="en-US" sz="2800" dirty="0">
                <a:cs typeface="Calibri"/>
              </a:rPr>
            </a:br>
            <a:r>
              <a:rPr lang="en-US" sz="2800" u="sng" dirty="0">
                <a:cs typeface="Calibri"/>
              </a:rPr>
              <a:t>What needs to be repeated</a:t>
            </a:r>
            <a:r>
              <a:rPr lang="en-US" sz="2800" dirty="0">
                <a:cs typeface="Calibri"/>
              </a:rPr>
              <a:t>?</a:t>
            </a:r>
          </a:p>
          <a:p>
            <a:pPr lvl="1"/>
            <a:r>
              <a:rPr lang="en-US" sz="2400" dirty="0">
                <a:cs typeface="Calibri"/>
              </a:rPr>
              <a:t>We will ask for input from user</a:t>
            </a:r>
          </a:p>
          <a:p>
            <a:pPr lvl="1"/>
            <a:r>
              <a:rPr lang="en-US" sz="2400" dirty="0">
                <a:cs typeface="Calibri"/>
              </a:rPr>
              <a:t>We need to check if it is zero</a:t>
            </a:r>
          </a:p>
          <a:p>
            <a:pPr lvl="1"/>
            <a:r>
              <a:rPr lang="en-US" sz="2400" dirty="0">
                <a:cs typeface="Calibri"/>
              </a:rPr>
              <a:t>We need to </a:t>
            </a:r>
            <a:r>
              <a:rPr lang="en-US" sz="2400" i="1" dirty="0">
                <a:cs typeface="Calibri"/>
              </a:rPr>
              <a:t>add input to sum</a:t>
            </a:r>
            <a:endParaRPr lang="en-US" i="1" dirty="0">
              <a:cs typeface="Calibri"/>
            </a:endParaRPr>
          </a:p>
          <a:p>
            <a:r>
              <a:rPr lang="en-US" sz="2800" b="1" dirty="0">
                <a:highlight>
                  <a:srgbClr val="00FFFF"/>
                </a:highlight>
                <a:cs typeface="Calibri"/>
              </a:rPr>
              <a:t>After the Loop</a:t>
            </a:r>
            <a:r>
              <a:rPr lang="en-US" sz="2800" b="1" dirty="0">
                <a:cs typeface="Calibri"/>
              </a:rPr>
              <a:t>:</a:t>
            </a:r>
            <a:r>
              <a:rPr lang="en-US" sz="2800" dirty="0">
                <a:cs typeface="Calibri"/>
              </a:rPr>
              <a:t> </a:t>
            </a:r>
            <a:br>
              <a:rPr lang="en-US" sz="2800" dirty="0">
                <a:cs typeface="Calibri"/>
              </a:rPr>
            </a:br>
            <a:r>
              <a:rPr lang="en-US" sz="2800" u="sng" dirty="0">
                <a:cs typeface="Calibri"/>
              </a:rPr>
              <a:t>What needs to be done AFTER everything is finished?</a:t>
            </a:r>
          </a:p>
          <a:p>
            <a:pPr lvl="1"/>
            <a:r>
              <a:rPr lang="en-US" sz="2400" dirty="0">
                <a:cs typeface="Calibri"/>
              </a:rPr>
              <a:t>Print out the sum, of course!</a:t>
            </a:r>
          </a:p>
        </p:txBody>
      </p:sp>
      <p:sp>
        <p:nvSpPr>
          <p:cNvPr id="4" name="Slide Number Placeholder 3">
            <a:extLst>
              <a:ext uri="{FF2B5EF4-FFF2-40B4-BE49-F238E27FC236}">
                <a16:creationId xmlns:a16="http://schemas.microsoft.com/office/drawing/2014/main" id="{66B253A5-630F-4C8B-8126-DFFB80B27F23}"/>
              </a:ext>
            </a:extLst>
          </p:cNvPr>
          <p:cNvSpPr>
            <a:spLocks noGrp="1"/>
          </p:cNvSpPr>
          <p:nvPr>
            <p:ph type="sldNum" sz="quarter" idx="12"/>
          </p:nvPr>
        </p:nvSpPr>
        <p:spPr/>
        <p:txBody>
          <a:bodyPr/>
          <a:lstStyle/>
          <a:p>
            <a:fld id="{E12A0C27-9874-4A2B-82B4-36D1DE995B6F}" type="slidenum">
              <a:rPr lang="en-US" smtClean="0"/>
              <a:pPr/>
              <a:t>34</a:t>
            </a:fld>
            <a:endParaRPr lang="en-US"/>
          </a:p>
        </p:txBody>
      </p:sp>
    </p:spTree>
    <p:extLst>
      <p:ext uri="{BB962C8B-B14F-4D97-AF65-F5344CB8AC3E}">
        <p14:creationId xmlns:p14="http://schemas.microsoft.com/office/powerpoint/2010/main" val="33600428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a typeface="新細明體"/>
              </a:rPr>
              <a:t>5. A More Complicated Example</a:t>
            </a:r>
            <a:endParaRPr lang="en-US" sz="4000" dirty="0">
              <a:ea typeface="新細明體"/>
              <a:cs typeface="+mj-lt"/>
            </a:endParaRPr>
          </a:p>
        </p:txBody>
      </p:sp>
      <p:sp>
        <p:nvSpPr>
          <p:cNvPr id="3" name="Content Placeholder 2"/>
          <p:cNvSpPr>
            <a:spLocks noGrp="1"/>
          </p:cNvSpPr>
          <p:nvPr>
            <p:ph idx="1"/>
          </p:nvPr>
        </p:nvSpPr>
        <p:spPr/>
        <p:txBody>
          <a:bodyPr/>
          <a:lstStyle/>
          <a:p>
            <a:r>
              <a:rPr lang="en-US" dirty="0"/>
              <a:t>Transforming Steps 1 – 3 to a flow chart:</a:t>
            </a:r>
          </a:p>
        </p:txBody>
      </p:sp>
      <p:sp>
        <p:nvSpPr>
          <p:cNvPr id="4" name="Slide Number Placeholder 3"/>
          <p:cNvSpPr>
            <a:spLocks noGrp="1"/>
          </p:cNvSpPr>
          <p:nvPr>
            <p:ph type="sldNum" sz="quarter" idx="12"/>
          </p:nvPr>
        </p:nvSpPr>
        <p:spPr/>
        <p:txBody>
          <a:bodyPr/>
          <a:lstStyle/>
          <a:p>
            <a:fld id="{E12A0C27-9874-4A2B-82B4-36D1DE995B6F}" type="slidenum">
              <a:rPr lang="en-US" smtClean="0"/>
              <a:pPr/>
              <a:t>35</a:t>
            </a:fld>
            <a:endParaRPr lang="en-US"/>
          </a:p>
        </p:txBody>
      </p:sp>
      <p:grpSp>
        <p:nvGrpSpPr>
          <p:cNvPr id="14" name="Group 13"/>
          <p:cNvGrpSpPr/>
          <p:nvPr/>
        </p:nvGrpSpPr>
        <p:grpSpPr>
          <a:xfrm>
            <a:off x="307730" y="1760883"/>
            <a:ext cx="8458200" cy="4381500"/>
            <a:chOff x="304800" y="1790700"/>
            <a:chExt cx="8458200" cy="4381500"/>
          </a:xfrm>
        </p:grpSpPr>
        <p:grpSp>
          <p:nvGrpSpPr>
            <p:cNvPr id="46" name="Group 45"/>
            <p:cNvGrpSpPr/>
            <p:nvPr/>
          </p:nvGrpSpPr>
          <p:grpSpPr>
            <a:xfrm>
              <a:off x="1905000" y="1790700"/>
              <a:ext cx="2895600" cy="1104900"/>
              <a:chOff x="1676400" y="1790700"/>
              <a:chExt cx="2895600" cy="1104900"/>
            </a:xfrm>
          </p:grpSpPr>
          <p:sp>
            <p:nvSpPr>
              <p:cNvPr id="6" name="Flowchart: Process 5"/>
              <p:cNvSpPr/>
              <p:nvPr/>
            </p:nvSpPr>
            <p:spPr>
              <a:xfrm>
                <a:off x="1676400" y="1790700"/>
                <a:ext cx="2133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User for a number</a:t>
                </a:r>
              </a:p>
            </p:txBody>
          </p:sp>
          <p:sp>
            <p:nvSpPr>
              <p:cNvPr id="10" name="Rounded Rectangle 9"/>
              <p:cNvSpPr/>
              <p:nvPr/>
            </p:nvSpPr>
            <p:spPr>
              <a:xfrm>
                <a:off x="3429000" y="2476500"/>
                <a:ext cx="1143000" cy="419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Step 1</a:t>
                </a:r>
              </a:p>
            </p:txBody>
          </p:sp>
        </p:grpSp>
        <p:grpSp>
          <p:nvGrpSpPr>
            <p:cNvPr id="50" name="Group 49"/>
            <p:cNvGrpSpPr/>
            <p:nvPr/>
          </p:nvGrpSpPr>
          <p:grpSpPr>
            <a:xfrm>
              <a:off x="5562600" y="4191000"/>
              <a:ext cx="3200400" cy="1981200"/>
              <a:chOff x="5334000" y="4191000"/>
              <a:chExt cx="3200400" cy="1981200"/>
            </a:xfrm>
          </p:grpSpPr>
          <p:sp>
            <p:nvSpPr>
              <p:cNvPr id="9" name="Flowchart: Process 8"/>
              <p:cNvSpPr/>
              <p:nvPr/>
            </p:nvSpPr>
            <p:spPr>
              <a:xfrm>
                <a:off x="5334000" y="5029200"/>
                <a:ext cx="2133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terminates</a:t>
                </a:r>
              </a:p>
            </p:txBody>
          </p:sp>
          <p:sp>
            <p:nvSpPr>
              <p:cNvPr id="13" name="Rounded Rectangle 12"/>
              <p:cNvSpPr/>
              <p:nvPr/>
            </p:nvSpPr>
            <p:spPr>
              <a:xfrm>
                <a:off x="7391400" y="5753100"/>
                <a:ext cx="1143000" cy="419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Step 3</a:t>
                </a:r>
              </a:p>
            </p:txBody>
          </p:sp>
          <p:cxnSp>
            <p:nvCxnSpPr>
              <p:cNvPr id="31" name="Straight Arrow Connector 30"/>
              <p:cNvCxnSpPr>
                <a:stCxn id="8" idx="2"/>
                <a:endCxn id="9" idx="0"/>
              </p:cNvCxnSpPr>
              <p:nvPr/>
            </p:nvCxnSpPr>
            <p:spPr>
              <a:xfrm>
                <a:off x="6400800" y="4191000"/>
                <a:ext cx="0" cy="838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304800" y="2209800"/>
              <a:ext cx="1612900" cy="3238500"/>
              <a:chOff x="76200" y="2209800"/>
              <a:chExt cx="1612900" cy="3238500"/>
            </a:xfrm>
          </p:grpSpPr>
          <p:cxnSp>
            <p:nvCxnSpPr>
              <p:cNvPr id="39" name="Elbow Connector 38"/>
              <p:cNvCxnSpPr>
                <a:stCxn id="7" idx="1"/>
                <a:endCxn id="6" idx="1"/>
              </p:cNvCxnSpPr>
              <p:nvPr/>
            </p:nvCxnSpPr>
            <p:spPr>
              <a:xfrm rot="10800000">
                <a:off x="1676400" y="2209800"/>
                <a:ext cx="12700" cy="3238500"/>
              </a:xfrm>
              <a:prstGeom prst="bentConnector3">
                <a:avLst>
                  <a:gd name="adj1" fmla="val 180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76200" y="4419600"/>
                <a:ext cx="11430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Go back to Step 1</a:t>
                </a:r>
              </a:p>
            </p:txBody>
          </p:sp>
        </p:grpSp>
        <p:grpSp>
          <p:nvGrpSpPr>
            <p:cNvPr id="49" name="Group 48"/>
            <p:cNvGrpSpPr/>
            <p:nvPr/>
          </p:nvGrpSpPr>
          <p:grpSpPr>
            <a:xfrm>
              <a:off x="4343400" y="3352800"/>
              <a:ext cx="4419600" cy="1047750"/>
              <a:chOff x="4114800" y="3352800"/>
              <a:chExt cx="4419600" cy="1047750"/>
            </a:xfrm>
          </p:grpSpPr>
          <p:sp>
            <p:nvSpPr>
              <p:cNvPr id="8" name="Flowchart: Process 7"/>
              <p:cNvSpPr/>
              <p:nvPr/>
            </p:nvSpPr>
            <p:spPr>
              <a:xfrm>
                <a:off x="5334000" y="3352800"/>
                <a:ext cx="2133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sum of all inputs</a:t>
                </a:r>
              </a:p>
            </p:txBody>
          </p:sp>
          <p:sp>
            <p:nvSpPr>
              <p:cNvPr id="12" name="Rounded Rectangle 11"/>
              <p:cNvSpPr/>
              <p:nvPr/>
            </p:nvSpPr>
            <p:spPr>
              <a:xfrm>
                <a:off x="7391400" y="3981450"/>
                <a:ext cx="1143000" cy="419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Step 3</a:t>
                </a:r>
              </a:p>
            </p:txBody>
          </p:sp>
          <p:cxnSp>
            <p:nvCxnSpPr>
              <p:cNvPr id="22" name="Straight Arrow Connector 21"/>
              <p:cNvCxnSpPr>
                <a:stCxn id="5" idx="3"/>
                <a:endCxn id="8" idx="1"/>
              </p:cNvCxnSpPr>
              <p:nvPr/>
            </p:nvCxnSpPr>
            <p:spPr>
              <a:xfrm>
                <a:off x="4114800" y="3771900"/>
                <a:ext cx="12192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4343400" y="3581400"/>
                <a:ext cx="609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YES</a:t>
                </a:r>
              </a:p>
            </p:txBody>
          </p:sp>
        </p:grpSp>
        <p:grpSp>
          <p:nvGrpSpPr>
            <p:cNvPr id="51" name="Group 50"/>
            <p:cNvGrpSpPr/>
            <p:nvPr/>
          </p:nvGrpSpPr>
          <p:grpSpPr>
            <a:xfrm>
              <a:off x="1600200" y="2628900"/>
              <a:ext cx="3276600" cy="3543300"/>
              <a:chOff x="1371600" y="2628900"/>
              <a:chExt cx="3276600" cy="3543300"/>
            </a:xfrm>
          </p:grpSpPr>
          <p:cxnSp>
            <p:nvCxnSpPr>
              <p:cNvPr id="15" name="Straight Arrow Connector 14"/>
              <p:cNvCxnSpPr>
                <a:stCxn id="6" idx="2"/>
                <a:endCxn id="5" idx="0"/>
              </p:cNvCxnSpPr>
              <p:nvPr/>
            </p:nvCxnSpPr>
            <p:spPr>
              <a:xfrm flipH="1">
                <a:off x="2743200" y="2628900"/>
                <a:ext cx="76200" cy="647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Flowchart: Decision 4"/>
              <p:cNvSpPr/>
              <p:nvPr/>
            </p:nvSpPr>
            <p:spPr>
              <a:xfrm>
                <a:off x="1371600" y="3276600"/>
                <a:ext cx="2743200" cy="990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 input == 0?</a:t>
                </a:r>
              </a:p>
            </p:txBody>
          </p:sp>
          <p:sp>
            <p:nvSpPr>
              <p:cNvPr id="7" name="Flowchart: Process 6"/>
              <p:cNvSpPr/>
              <p:nvPr/>
            </p:nvSpPr>
            <p:spPr>
              <a:xfrm>
                <a:off x="1676400" y="5029200"/>
                <a:ext cx="21336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input to the sum of all numbers</a:t>
                </a:r>
              </a:p>
            </p:txBody>
          </p:sp>
          <p:sp>
            <p:nvSpPr>
              <p:cNvPr id="11" name="Rounded Rectangle 10"/>
              <p:cNvSpPr/>
              <p:nvPr/>
            </p:nvSpPr>
            <p:spPr>
              <a:xfrm>
                <a:off x="3505200" y="5753100"/>
                <a:ext cx="1143000" cy="419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Step 2</a:t>
                </a:r>
              </a:p>
            </p:txBody>
          </p:sp>
          <p:cxnSp>
            <p:nvCxnSpPr>
              <p:cNvPr id="19" name="Straight Arrow Connector 18"/>
              <p:cNvCxnSpPr>
                <a:stCxn id="5" idx="2"/>
                <a:endCxn id="7" idx="0"/>
              </p:cNvCxnSpPr>
              <p:nvPr/>
            </p:nvCxnSpPr>
            <p:spPr>
              <a:xfrm>
                <a:off x="2743200" y="4267200"/>
                <a:ext cx="0" cy="762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438400" y="4343400"/>
                <a:ext cx="609600" cy="381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NO</a:t>
                </a:r>
              </a:p>
            </p:txBody>
          </p:sp>
        </p:grpSp>
      </p:grpSp>
    </p:spTree>
    <p:extLst>
      <p:ext uri="{BB962C8B-B14F-4D97-AF65-F5344CB8AC3E}">
        <p14:creationId xmlns:p14="http://schemas.microsoft.com/office/powerpoint/2010/main" val="33178809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a:bodyPr>
          <a:lstStyle/>
          <a:p>
            <a:r>
              <a:rPr lang="en-US" sz="4000" dirty="0"/>
              <a:t>5. A More Complicated Example</a:t>
            </a:r>
          </a:p>
        </p:txBody>
      </p:sp>
      <p:sp>
        <p:nvSpPr>
          <p:cNvPr id="4" name="Content Placeholder 3"/>
          <p:cNvSpPr>
            <a:spLocks noGrp="1"/>
          </p:cNvSpPr>
          <p:nvPr>
            <p:ph idx="1"/>
          </p:nvPr>
        </p:nvSpPr>
        <p:spPr/>
        <p:txBody>
          <a:bodyPr/>
          <a:lstStyle/>
          <a:p>
            <a:endParaRPr lang="en-US"/>
          </a:p>
        </p:txBody>
      </p:sp>
      <p:sp>
        <p:nvSpPr>
          <p:cNvPr id="7" name="Slide Number Placeholder 3"/>
          <p:cNvSpPr>
            <a:spLocks noGrp="1"/>
          </p:cNvSpPr>
          <p:nvPr>
            <p:ph type="sldNum" sz="quarter" idx="12"/>
          </p:nvPr>
        </p:nvSpPr>
        <p:spPr/>
        <p:txBody>
          <a:bodyPr/>
          <a:lstStyle/>
          <a:p>
            <a:fld id="{E12A0C27-9874-4A2B-82B4-36D1DE995B6F}" type="slidenum">
              <a:rPr lang="en-US" smtClean="0"/>
              <a:pPr/>
              <a:t>36</a:t>
            </a:fld>
            <a:endParaRPr lang="en-US" dirty="0"/>
          </a:p>
        </p:txBody>
      </p:sp>
      <p:sp>
        <p:nvSpPr>
          <p:cNvPr id="492548" name="Rectangle 4"/>
          <p:cNvSpPr>
            <a:spLocks noChangeArrowheads="1"/>
          </p:cNvSpPr>
          <p:nvPr/>
        </p:nvSpPr>
        <p:spPr bwMode="auto">
          <a:xfrm>
            <a:off x="461963" y="990600"/>
            <a:ext cx="8682037" cy="5257800"/>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panose="020B0609020204030204" pitchFamily="49" charset="0"/>
                <a:ea typeface="新細明體" pitchFamily="18" charset="-120"/>
              </a:rPr>
              <a:t>int</a:t>
            </a:r>
            <a:r>
              <a:rPr lang="en-US" altLang="zh-TW" sz="2000" b="0" dirty="0">
                <a:latin typeface="Consolas" panose="020B0609020204030204" pitchFamily="49" charset="0"/>
                <a:ea typeface="新細明體" pitchFamily="18" charset="-120"/>
              </a:rPr>
              <a:t> input, sum = </a:t>
            </a:r>
            <a:r>
              <a:rPr lang="en-US" altLang="zh-TW" sz="2000" b="0" dirty="0">
                <a:solidFill>
                  <a:srgbClr val="33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 </a:t>
            </a:r>
            <a:r>
              <a:rPr lang="en-US" altLang="zh-TW" sz="2000" b="0" dirty="0">
                <a:solidFill>
                  <a:srgbClr val="339933"/>
                </a:solidFill>
                <a:latin typeface="Consolas" panose="020B0609020204030204" pitchFamily="49" charset="0"/>
                <a:ea typeface="新細明體" pitchFamily="18" charset="-120"/>
              </a:rPr>
              <a:t>// To store input value and their sum</a:t>
            </a:r>
          </a:p>
          <a:p>
            <a:pPr eaLnBrk="1" hangingPunct="1">
              <a:lnSpc>
                <a:spcPct val="110000"/>
              </a:lnSpc>
            </a:pPr>
            <a:r>
              <a:rPr lang="en-US" altLang="zh-TW" sz="2000" b="0" dirty="0" err="1">
                <a:solidFill>
                  <a:srgbClr val="0000FF"/>
                </a:solidFill>
                <a:latin typeface="Consolas" panose="020B0609020204030204" pitchFamily="49" charset="0"/>
                <a:ea typeface="新細明體" pitchFamily="18" charset="-120"/>
              </a:rPr>
              <a:t>int</a:t>
            </a: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33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a:t>
            </a:r>
            <a:r>
              <a:rPr lang="en-US" altLang="zh-TW" sz="2000" b="0" dirty="0">
                <a:solidFill>
                  <a:srgbClr val="339933"/>
                </a:solidFill>
                <a:latin typeface="Consolas" panose="020B0609020204030204" pitchFamily="49" charset="0"/>
                <a:ea typeface="新細明體" pitchFamily="18" charset="-120"/>
              </a:rPr>
              <a:t>    // For controlling the loop;</a:t>
            </a:r>
          </a:p>
          <a:p>
            <a:pPr eaLnBrk="1" hangingPunct="1">
              <a:lnSpc>
                <a:spcPct val="110000"/>
              </a:lnSpc>
            </a:pPr>
            <a:r>
              <a:rPr lang="en-US" altLang="zh-TW" sz="2000" b="0" dirty="0">
                <a:solidFill>
                  <a:srgbClr val="339933"/>
                </a:solidFill>
                <a:latin typeface="Consolas" panose="020B0609020204030204" pitchFamily="49" charset="0"/>
                <a:ea typeface="新細明體" pitchFamily="18" charset="-120"/>
              </a:rPr>
              <a:t>                    // 1 =&gt; stop loop; 0 =&gt; continue iterate</a:t>
            </a:r>
          </a:p>
          <a:p>
            <a:pPr eaLnBrk="1" hangingPunct="1">
              <a:lnSpc>
                <a:spcPct val="110000"/>
              </a:lnSpc>
            </a:pPr>
            <a:endParaRPr lang="en-US" altLang="zh-TW" sz="2000" b="0" dirty="0">
              <a:solidFill>
                <a:srgbClr val="0000FF"/>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while</a:t>
            </a: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00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 {</a:t>
            </a:r>
          </a:p>
          <a:p>
            <a:pPr eaLnBrk="1" hangingPunct="1">
              <a:lnSpc>
                <a:spcPct val="110000"/>
              </a:lnSpc>
            </a:pPr>
            <a:r>
              <a:rPr lang="en-US" altLang="zh-TW" sz="2000" b="0" dirty="0">
                <a:latin typeface="Consolas" panose="020B0609020204030204" pitchFamily="49" charset="0"/>
                <a:ea typeface="新細明體" pitchFamily="18" charset="-120"/>
              </a:rPr>
              <a:t>    printf(</a:t>
            </a:r>
            <a:r>
              <a:rPr lang="en-US" altLang="zh-TW" sz="2000" b="0" dirty="0">
                <a:solidFill>
                  <a:srgbClr val="3399FF"/>
                </a:solidFill>
                <a:latin typeface="Consolas" panose="020B0609020204030204" pitchFamily="49" charset="0"/>
                <a:ea typeface="新細明體" pitchFamily="18" charset="-120"/>
              </a:rPr>
              <a:t>"Input: "</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scanf</a:t>
            </a:r>
            <a:r>
              <a:rPr lang="en-US" altLang="zh-TW" sz="2000" b="0" dirty="0">
                <a:latin typeface="Consolas" panose="020B0609020204030204" pitchFamily="49" charset="0"/>
                <a:ea typeface="新細明體" pitchFamily="18" charset="-120"/>
              </a:rPr>
              <a:t>(</a:t>
            </a:r>
            <a:r>
              <a:rPr lang="en-US" altLang="zh-TW" sz="2000" b="0" dirty="0">
                <a:solidFill>
                  <a:srgbClr val="3399FF"/>
                </a:solidFill>
                <a:latin typeface="Consolas" panose="020B0609020204030204" pitchFamily="49" charset="0"/>
                <a:ea typeface="新細明體" pitchFamily="18" charset="-120"/>
              </a:rPr>
              <a:t>"%d"</a:t>
            </a:r>
            <a:r>
              <a:rPr lang="en-US" altLang="zh-TW" sz="2000" b="0" dirty="0">
                <a:latin typeface="Consolas" panose="020B0609020204030204" pitchFamily="49" charset="0"/>
                <a:ea typeface="新細明體" pitchFamily="18" charset="-120"/>
              </a:rPr>
              <a:t>, &amp;input);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panose="020B0609020204030204" pitchFamily="49" charset="0"/>
                <a:ea typeface="新細明體" pitchFamily="18" charset="-120"/>
              </a:rPr>
              <a:t>    </a:t>
            </a:r>
            <a:r>
              <a:rPr lang="en-US" altLang="zh-TW" sz="2000" b="0" dirty="0">
                <a:solidFill>
                  <a:srgbClr val="0000FF"/>
                </a:solidFill>
                <a:latin typeface="Consolas" panose="020B0609020204030204" pitchFamily="49" charset="0"/>
                <a:ea typeface="新細明體" pitchFamily="18" charset="-120"/>
              </a:rPr>
              <a:t>if</a:t>
            </a:r>
            <a:r>
              <a:rPr lang="en-US" altLang="zh-TW" sz="2000" b="0" dirty="0">
                <a:latin typeface="Consolas" panose="020B0609020204030204" pitchFamily="49" charset="0"/>
                <a:ea typeface="新細明體" pitchFamily="18" charset="-120"/>
              </a:rPr>
              <a:t> (input == </a:t>
            </a:r>
            <a:r>
              <a:rPr lang="en-US" altLang="zh-TW" sz="2000" b="0" dirty="0">
                <a:solidFill>
                  <a:srgbClr val="00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0099FF"/>
                </a:solidFill>
                <a:latin typeface="Consolas" panose="020B0609020204030204" pitchFamily="49" charset="0"/>
                <a:ea typeface="新細明體" pitchFamily="18" charset="-120"/>
              </a:rPr>
              <a:t>1</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    else</a:t>
            </a:r>
          </a:p>
          <a:p>
            <a:pPr eaLnBrk="1" hangingPunct="1">
              <a:lnSpc>
                <a:spcPct val="110000"/>
              </a:lnSpc>
            </a:pPr>
            <a:r>
              <a:rPr lang="en-US" altLang="zh-TW" sz="2000" b="0" dirty="0">
                <a:latin typeface="Consolas" panose="020B0609020204030204" pitchFamily="49" charset="0"/>
                <a:ea typeface="新細明體" pitchFamily="18" charset="-120"/>
              </a:rPr>
              <a:t>        sum = sum + input;</a:t>
            </a:r>
          </a:p>
          <a:p>
            <a:pPr eaLnBrk="1" hangingPunct="1">
              <a:lnSpc>
                <a:spcPct val="110000"/>
              </a:lnSpc>
            </a:pPr>
            <a:r>
              <a:rPr lang="en-US" altLang="zh-TW" sz="2000" b="0" dirty="0">
                <a:latin typeface="Consolas" panose="020B0609020204030204" pitchFamily="49" charset="0"/>
                <a:ea typeface="新細明體" pitchFamily="18" charset="-120"/>
              </a:rPr>
              <a: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panose="020B0609020204030204" pitchFamily="49" charset="0"/>
                <a:ea typeface="新細明體" pitchFamily="18" charset="-120"/>
              </a:rPr>
              <a:t>printf(</a:t>
            </a:r>
            <a:r>
              <a:rPr lang="en-US" altLang="zh-TW" sz="2000" b="0" dirty="0">
                <a:solidFill>
                  <a:srgbClr val="3399FF"/>
                </a:solidFill>
                <a:latin typeface="Consolas" panose="020B0609020204030204" pitchFamily="49" charset="0"/>
                <a:ea typeface="新細明體" pitchFamily="18" charset="-120"/>
              </a:rPr>
              <a:t>"Sum = %d\n"</a:t>
            </a:r>
            <a:r>
              <a:rPr lang="en-US" altLang="zh-TW" sz="2000" b="0" dirty="0">
                <a:latin typeface="Consolas" panose="020B0609020204030204" pitchFamily="49" charset="0"/>
                <a:ea typeface="新細明體" pitchFamily="18" charset="-120"/>
              </a:rPr>
              <a:t>, sum);</a:t>
            </a:r>
          </a:p>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37894" name="Rectangle 5"/>
          <p:cNvSpPr>
            <a:spLocks noChangeArrowheads="1"/>
          </p:cNvSpPr>
          <p:nvPr/>
        </p:nvSpPr>
        <p:spPr bwMode="auto">
          <a:xfrm>
            <a:off x="0" y="990600"/>
            <a:ext cx="461963" cy="525780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2</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3</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9</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10</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15</a:t>
            </a:r>
          </a:p>
        </p:txBody>
      </p:sp>
      <p:sp>
        <p:nvSpPr>
          <p:cNvPr id="6" name="Rectangle 5"/>
          <p:cNvSpPr>
            <a:spLocks noChangeArrowheads="1"/>
          </p:cNvSpPr>
          <p:nvPr/>
        </p:nvSpPr>
        <p:spPr bwMode="auto">
          <a:xfrm>
            <a:off x="6477000" y="2971799"/>
            <a:ext cx="2514600" cy="2018231"/>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Input: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1</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endParaRPr>
          </a:p>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Input: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3</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endParaRPr>
          </a:p>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Input: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5</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endParaRPr>
          </a:p>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Input: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7</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endParaRPr>
          </a:p>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Input: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0</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endParaRP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Sum = 16</a:t>
            </a:r>
          </a:p>
        </p:txBody>
      </p:sp>
    </p:spTree>
    <p:extLst>
      <p:ext uri="{BB962C8B-B14F-4D97-AF65-F5344CB8AC3E}">
        <p14:creationId xmlns:p14="http://schemas.microsoft.com/office/powerpoint/2010/main" val="41168854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61963" y="1315278"/>
            <a:ext cx="8682037" cy="457200"/>
          </a:xfrm>
          <a:prstGeom prst="rect">
            <a:avLst/>
          </a:prstGeom>
          <a:solidFill>
            <a:schemeClr val="accent1">
              <a:lumMod val="40000"/>
              <a:lumOff val="60000"/>
            </a:schemeClr>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37891" name="Rectangle 2"/>
          <p:cNvSpPr>
            <a:spLocks noGrp="1" noChangeArrowheads="1"/>
          </p:cNvSpPr>
          <p:nvPr>
            <p:ph type="title"/>
          </p:nvPr>
        </p:nvSpPr>
        <p:spPr/>
        <p:txBody>
          <a:bodyPr>
            <a:normAutofit/>
          </a:bodyPr>
          <a:lstStyle/>
          <a:p>
            <a:r>
              <a:rPr lang="en-US" sz="4000" dirty="0"/>
              <a:t>5. A More Complicated Example</a:t>
            </a:r>
          </a:p>
        </p:txBody>
      </p:sp>
      <p:sp>
        <p:nvSpPr>
          <p:cNvPr id="14" name="Slide Number Placeholder 3"/>
          <p:cNvSpPr>
            <a:spLocks noGrp="1"/>
          </p:cNvSpPr>
          <p:nvPr>
            <p:ph type="sldNum" sz="quarter" idx="12"/>
          </p:nvPr>
        </p:nvSpPr>
        <p:spPr/>
        <p:txBody>
          <a:bodyPr/>
          <a:lstStyle/>
          <a:p>
            <a:fld id="{E12A0C27-9874-4A2B-82B4-36D1DE995B6F}" type="slidenum">
              <a:rPr lang="en-US" smtClean="0"/>
              <a:pPr/>
              <a:t>37</a:t>
            </a:fld>
            <a:endParaRPr lang="en-US" dirty="0"/>
          </a:p>
        </p:txBody>
      </p:sp>
      <p:sp>
        <p:nvSpPr>
          <p:cNvPr id="37894" name="Rectangle 5"/>
          <p:cNvSpPr>
            <a:spLocks noChangeArrowheads="1"/>
          </p:cNvSpPr>
          <p:nvPr/>
        </p:nvSpPr>
        <p:spPr bwMode="auto">
          <a:xfrm>
            <a:off x="0" y="990600"/>
            <a:ext cx="461963" cy="525780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2</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3</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9</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10</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15</a:t>
            </a:r>
          </a:p>
          <a:p>
            <a:pPr eaLnBrk="1" hangingPunct="1">
              <a:lnSpc>
                <a:spcPct val="110000"/>
              </a:lnSpc>
            </a:pPr>
            <a:endParaRPr lang="en-US" altLang="zh-TW" sz="2000" b="0" dirty="0">
              <a:solidFill>
                <a:srgbClr val="5F5F5F"/>
              </a:solidFill>
              <a:latin typeface="Consolas" panose="020B0609020204030204" pitchFamily="49" charset="0"/>
              <a:ea typeface="新細明體" pitchFamily="18" charset="-120"/>
            </a:endParaRPr>
          </a:p>
        </p:txBody>
      </p:sp>
      <p:sp>
        <p:nvSpPr>
          <p:cNvPr id="9" name="Rectangle 4"/>
          <p:cNvSpPr>
            <a:spLocks noChangeArrowheads="1"/>
          </p:cNvSpPr>
          <p:nvPr/>
        </p:nvSpPr>
        <p:spPr bwMode="auto">
          <a:xfrm>
            <a:off x="461962" y="2305878"/>
            <a:ext cx="8682037" cy="457200"/>
          </a:xfrm>
          <a:prstGeom prst="rect">
            <a:avLst/>
          </a:prstGeom>
          <a:solidFill>
            <a:schemeClr val="accent3">
              <a:lumMod val="40000"/>
              <a:lumOff val="60000"/>
            </a:schemeClr>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10" name="Rectangle 4"/>
          <p:cNvSpPr>
            <a:spLocks noChangeArrowheads="1"/>
          </p:cNvSpPr>
          <p:nvPr/>
        </p:nvSpPr>
        <p:spPr bwMode="auto">
          <a:xfrm>
            <a:off x="461962" y="3707295"/>
            <a:ext cx="8682037" cy="685800"/>
          </a:xfrm>
          <a:prstGeom prst="rect">
            <a:avLst/>
          </a:prstGeom>
          <a:solidFill>
            <a:schemeClr val="accent6">
              <a:lumMod val="40000"/>
              <a:lumOff val="60000"/>
            </a:schemeClr>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492548" name="Rectangle 4"/>
          <p:cNvSpPr>
            <a:spLocks noChangeArrowheads="1"/>
          </p:cNvSpPr>
          <p:nvPr/>
        </p:nvSpPr>
        <p:spPr bwMode="auto">
          <a:xfrm>
            <a:off x="461963" y="990600"/>
            <a:ext cx="8682037" cy="5257800"/>
          </a:xfrm>
          <a:prstGeom prst="rect">
            <a:avLst/>
          </a:prstGeom>
          <a:no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panose="020B0609020204030204" pitchFamily="49" charset="0"/>
                <a:ea typeface="新細明體" pitchFamily="18" charset="-120"/>
              </a:rPr>
              <a:t>int</a:t>
            </a:r>
            <a:r>
              <a:rPr lang="en-US" altLang="zh-TW" sz="2000" b="0" dirty="0">
                <a:latin typeface="Consolas" panose="020B0609020204030204" pitchFamily="49" charset="0"/>
                <a:ea typeface="新細明體" pitchFamily="18" charset="-120"/>
              </a:rPr>
              <a:t> input, sum = </a:t>
            </a:r>
            <a:r>
              <a:rPr lang="en-US" altLang="zh-TW" sz="2000" b="0" dirty="0">
                <a:solidFill>
                  <a:srgbClr val="33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 </a:t>
            </a:r>
            <a:r>
              <a:rPr lang="en-US" altLang="zh-TW" sz="2000" b="0" dirty="0">
                <a:solidFill>
                  <a:srgbClr val="339933"/>
                </a:solidFill>
                <a:latin typeface="Consolas" panose="020B0609020204030204" pitchFamily="49" charset="0"/>
                <a:ea typeface="新細明體" pitchFamily="18" charset="-120"/>
              </a:rPr>
              <a:t>// To store input value and their sum</a:t>
            </a:r>
          </a:p>
          <a:p>
            <a:pPr eaLnBrk="1" hangingPunct="1">
              <a:lnSpc>
                <a:spcPct val="110000"/>
              </a:lnSpc>
            </a:pPr>
            <a:r>
              <a:rPr lang="en-US" altLang="zh-TW" sz="2000" b="0" dirty="0" err="1">
                <a:latin typeface="Consolas" panose="020B0609020204030204" pitchFamily="49" charset="0"/>
                <a:ea typeface="新細明體" pitchFamily="18" charset="-120"/>
              </a:rPr>
              <a:t>int</a:t>
            </a: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33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a:t>
            </a:r>
            <a:r>
              <a:rPr lang="en-US" altLang="zh-TW" sz="2000" b="0" dirty="0">
                <a:solidFill>
                  <a:srgbClr val="339933"/>
                </a:solidFill>
                <a:latin typeface="Consolas" panose="020B0609020204030204" pitchFamily="49" charset="0"/>
                <a:ea typeface="新細明體" pitchFamily="18" charset="-120"/>
              </a:rPr>
              <a:t>    // For controlling the loop;</a:t>
            </a:r>
          </a:p>
          <a:p>
            <a:pPr eaLnBrk="1" hangingPunct="1">
              <a:lnSpc>
                <a:spcPct val="110000"/>
              </a:lnSpc>
            </a:pPr>
            <a:r>
              <a:rPr lang="en-US" altLang="zh-TW" sz="2000" b="0" dirty="0">
                <a:solidFill>
                  <a:srgbClr val="339933"/>
                </a:solidFill>
                <a:latin typeface="Consolas" panose="020B0609020204030204" pitchFamily="49" charset="0"/>
                <a:ea typeface="新細明體" pitchFamily="18" charset="-120"/>
              </a:rPr>
              <a:t>                    // 1 =&gt; stop loop; 0 =&gt; continue iterate</a:t>
            </a:r>
          </a:p>
          <a:p>
            <a:pPr eaLnBrk="1" hangingPunct="1">
              <a:lnSpc>
                <a:spcPct val="110000"/>
              </a:lnSpc>
            </a:pPr>
            <a:endParaRPr lang="en-US" altLang="zh-TW" sz="2000" b="0" dirty="0">
              <a:solidFill>
                <a:srgbClr val="0000FF"/>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while</a:t>
            </a: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00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 {</a:t>
            </a:r>
          </a:p>
          <a:p>
            <a:pPr eaLnBrk="1" hangingPunct="1">
              <a:lnSpc>
                <a:spcPct val="110000"/>
              </a:lnSpc>
            </a:pPr>
            <a:r>
              <a:rPr lang="en-US" altLang="zh-TW" sz="2000" b="0" dirty="0">
                <a:latin typeface="Consolas" panose="020B0609020204030204" pitchFamily="49" charset="0"/>
                <a:ea typeface="新細明體" pitchFamily="18" charset="-120"/>
              </a:rPr>
              <a:t>    printf(</a:t>
            </a:r>
            <a:r>
              <a:rPr lang="en-US" altLang="zh-TW" sz="2000" b="0" dirty="0">
                <a:solidFill>
                  <a:srgbClr val="3399FF"/>
                </a:solidFill>
                <a:latin typeface="Consolas" panose="020B0609020204030204" pitchFamily="49" charset="0"/>
                <a:ea typeface="新細明體" pitchFamily="18" charset="-120"/>
              </a:rPr>
              <a:t>"Input: "</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scanf</a:t>
            </a:r>
            <a:r>
              <a:rPr lang="en-US" altLang="zh-TW" sz="2000" b="0" dirty="0">
                <a:latin typeface="Consolas" panose="020B0609020204030204" pitchFamily="49" charset="0"/>
                <a:ea typeface="新細明體" pitchFamily="18" charset="-120"/>
              </a:rPr>
              <a:t>(</a:t>
            </a:r>
            <a:r>
              <a:rPr lang="en-US" altLang="zh-TW" sz="2000" b="0" dirty="0">
                <a:solidFill>
                  <a:srgbClr val="3399FF"/>
                </a:solidFill>
                <a:latin typeface="Consolas" panose="020B0609020204030204" pitchFamily="49" charset="0"/>
                <a:ea typeface="新細明體" pitchFamily="18" charset="-120"/>
              </a:rPr>
              <a:t>"%d"</a:t>
            </a:r>
            <a:r>
              <a:rPr lang="en-US" altLang="zh-TW" sz="2000" b="0" dirty="0">
                <a:latin typeface="Consolas" panose="020B0609020204030204" pitchFamily="49" charset="0"/>
                <a:ea typeface="新細明體" pitchFamily="18" charset="-120"/>
              </a:rPr>
              <a:t>, &amp;input);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panose="020B0609020204030204" pitchFamily="49" charset="0"/>
                <a:ea typeface="新細明體" pitchFamily="18" charset="-120"/>
              </a:rPr>
              <a:t>    </a:t>
            </a:r>
            <a:r>
              <a:rPr lang="en-US" altLang="zh-TW" sz="2000" b="0" dirty="0">
                <a:solidFill>
                  <a:srgbClr val="0000FF"/>
                </a:solidFill>
                <a:latin typeface="Consolas" panose="020B0609020204030204" pitchFamily="49" charset="0"/>
                <a:ea typeface="新細明體" pitchFamily="18" charset="-120"/>
              </a:rPr>
              <a:t>if</a:t>
            </a:r>
            <a:r>
              <a:rPr lang="en-US" altLang="zh-TW" sz="2000" b="0" dirty="0">
                <a:latin typeface="Consolas" panose="020B0609020204030204" pitchFamily="49" charset="0"/>
                <a:ea typeface="新細明體" pitchFamily="18" charset="-120"/>
              </a:rPr>
              <a:t> (input == </a:t>
            </a:r>
            <a:r>
              <a:rPr lang="en-US" altLang="zh-TW" sz="2000" b="0" dirty="0">
                <a:solidFill>
                  <a:srgbClr val="00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        </a:t>
            </a:r>
            <a:r>
              <a:rPr lang="en-US" altLang="zh-TW" sz="2000" b="0" dirty="0" err="1">
                <a:latin typeface="Consolas" panose="020B0609020204030204" pitchFamily="49" charset="0"/>
                <a:ea typeface="新細明體" pitchFamily="18" charset="-120"/>
              </a:rPr>
              <a:t>getZero</a:t>
            </a:r>
            <a:r>
              <a:rPr lang="en-US" altLang="zh-TW" sz="2000" b="0" dirty="0">
                <a:latin typeface="Consolas" panose="020B0609020204030204" pitchFamily="49" charset="0"/>
                <a:ea typeface="新細明體" pitchFamily="18" charset="-120"/>
              </a:rPr>
              <a:t> = </a:t>
            </a:r>
            <a:r>
              <a:rPr lang="en-US" altLang="zh-TW" sz="2000" b="0" dirty="0">
                <a:solidFill>
                  <a:srgbClr val="0099FF"/>
                </a:solidFill>
                <a:latin typeface="Consolas" panose="020B0609020204030204" pitchFamily="49" charset="0"/>
                <a:ea typeface="新細明體" pitchFamily="18" charset="-120"/>
              </a:rPr>
              <a:t>1</a:t>
            </a:r>
            <a:r>
              <a:rPr lang="en-US" altLang="zh-TW" sz="2000" b="0" dirty="0">
                <a:latin typeface="Consolas" panose="020B0609020204030204" pitchFamily="49" charset="0"/>
                <a:ea typeface="新細明體" pitchFamily="18" charset="-120"/>
              </a:rPr>
              <a:t>;</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    else</a:t>
            </a:r>
          </a:p>
          <a:p>
            <a:pPr eaLnBrk="1" hangingPunct="1">
              <a:lnSpc>
                <a:spcPct val="110000"/>
              </a:lnSpc>
            </a:pPr>
            <a:r>
              <a:rPr lang="en-US" altLang="zh-TW" sz="2000" b="0" dirty="0">
                <a:latin typeface="Consolas" panose="020B0609020204030204" pitchFamily="49" charset="0"/>
                <a:ea typeface="新細明體" pitchFamily="18" charset="-120"/>
              </a:rPr>
              <a:t>        sum = sum + input;</a:t>
            </a:r>
          </a:p>
          <a:p>
            <a:pPr eaLnBrk="1" hangingPunct="1">
              <a:lnSpc>
                <a:spcPct val="110000"/>
              </a:lnSpc>
            </a:pPr>
            <a:r>
              <a:rPr lang="en-US" altLang="zh-TW" sz="2000" b="0" dirty="0">
                <a:latin typeface="Consolas" panose="020B0609020204030204" pitchFamily="49" charset="0"/>
                <a:ea typeface="新細明體" pitchFamily="18" charset="-120"/>
              </a:rPr>
              <a: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panose="020B0609020204030204" pitchFamily="49" charset="0"/>
                <a:ea typeface="新細明體" pitchFamily="18" charset="-120"/>
              </a:rPr>
              <a:t>printf(</a:t>
            </a:r>
            <a:r>
              <a:rPr lang="en-US" altLang="zh-TW" sz="2000" b="0" dirty="0">
                <a:solidFill>
                  <a:srgbClr val="3399FF"/>
                </a:solidFill>
                <a:latin typeface="Consolas" panose="020B0609020204030204" pitchFamily="49" charset="0"/>
                <a:ea typeface="新細明體" pitchFamily="18" charset="-120"/>
              </a:rPr>
              <a:t>"Sum = %d\n"</a:t>
            </a:r>
            <a:r>
              <a:rPr lang="en-US" altLang="zh-TW" sz="2000" b="0" dirty="0">
                <a:latin typeface="Consolas" panose="020B0609020204030204" pitchFamily="49" charset="0"/>
                <a:ea typeface="新細明體" pitchFamily="18" charset="-120"/>
              </a:rPr>
              <a:t>, sum);</a:t>
            </a:r>
          </a:p>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11" name="Rectangle 10"/>
          <p:cNvSpPr/>
          <p:nvPr/>
        </p:nvSpPr>
        <p:spPr>
          <a:xfrm>
            <a:off x="6230539" y="1219200"/>
            <a:ext cx="2893219"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Loop variable initialization </a:t>
            </a:r>
          </a:p>
        </p:txBody>
      </p:sp>
      <p:sp>
        <p:nvSpPr>
          <p:cNvPr id="12" name="Rectangle 11"/>
          <p:cNvSpPr/>
          <p:nvPr/>
        </p:nvSpPr>
        <p:spPr>
          <a:xfrm>
            <a:off x="6230538" y="2276475"/>
            <a:ext cx="2893220" cy="542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t>Loop condition </a:t>
            </a:r>
          </a:p>
        </p:txBody>
      </p:sp>
      <p:sp>
        <p:nvSpPr>
          <p:cNvPr id="13" name="Rectangle 12"/>
          <p:cNvSpPr/>
          <p:nvPr/>
        </p:nvSpPr>
        <p:spPr>
          <a:xfrm>
            <a:off x="6230539" y="3695700"/>
            <a:ext cx="2913459" cy="800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t>Loop condition</a:t>
            </a:r>
          </a:p>
          <a:p>
            <a:pPr algn="ctr"/>
            <a:r>
              <a:rPr lang="en-US" sz="2000" b="1" dirty="0"/>
              <a:t>update (conditionally )</a:t>
            </a:r>
          </a:p>
        </p:txBody>
      </p:sp>
      <p:sp>
        <p:nvSpPr>
          <p:cNvPr id="15" name="Rounded Rectangle 14"/>
          <p:cNvSpPr/>
          <p:nvPr/>
        </p:nvSpPr>
        <p:spPr>
          <a:xfrm>
            <a:off x="5029200" y="4724400"/>
            <a:ext cx="3886200" cy="1295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Again, all components of a loop are included.</a:t>
            </a:r>
          </a:p>
        </p:txBody>
      </p:sp>
    </p:spTree>
    <p:extLst>
      <p:ext uri="{BB962C8B-B14F-4D97-AF65-F5344CB8AC3E}">
        <p14:creationId xmlns:p14="http://schemas.microsoft.com/office/powerpoint/2010/main" val="300256857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61963" y="989006"/>
            <a:ext cx="8682037" cy="1107609"/>
          </a:xfrm>
          <a:prstGeom prst="rect">
            <a:avLst/>
          </a:prstGeom>
          <a:solidFill>
            <a:srgbClr val="FFFF00"/>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37891" name="Rectangle 2"/>
          <p:cNvSpPr>
            <a:spLocks noGrp="1" noChangeArrowheads="1"/>
          </p:cNvSpPr>
          <p:nvPr>
            <p:ph type="title"/>
          </p:nvPr>
        </p:nvSpPr>
        <p:spPr/>
        <p:txBody>
          <a:bodyPr>
            <a:normAutofit/>
          </a:bodyPr>
          <a:lstStyle/>
          <a:p>
            <a:r>
              <a:rPr lang="en-US" sz="4000" dirty="0"/>
              <a:t>5. A More Complicated Example</a:t>
            </a:r>
          </a:p>
        </p:txBody>
      </p:sp>
      <p:sp>
        <p:nvSpPr>
          <p:cNvPr id="14" name="Slide Number Placeholder 3"/>
          <p:cNvSpPr>
            <a:spLocks noGrp="1"/>
          </p:cNvSpPr>
          <p:nvPr>
            <p:ph type="sldNum" sz="quarter" idx="12"/>
          </p:nvPr>
        </p:nvSpPr>
        <p:spPr/>
        <p:txBody>
          <a:bodyPr/>
          <a:lstStyle/>
          <a:p>
            <a:fld id="{E12A0C27-9874-4A2B-82B4-36D1DE995B6F}" type="slidenum">
              <a:rPr lang="en-US" smtClean="0"/>
              <a:pPr/>
              <a:t>38</a:t>
            </a:fld>
            <a:endParaRPr lang="en-US" dirty="0"/>
          </a:p>
        </p:txBody>
      </p:sp>
      <p:sp>
        <p:nvSpPr>
          <p:cNvPr id="37894" name="Rectangle 5"/>
          <p:cNvSpPr>
            <a:spLocks noChangeArrowheads="1"/>
          </p:cNvSpPr>
          <p:nvPr/>
        </p:nvSpPr>
        <p:spPr bwMode="auto">
          <a:xfrm>
            <a:off x="0" y="990600"/>
            <a:ext cx="461963" cy="525780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2</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3</a:t>
            </a:r>
            <a:endParaRPr lang="en-US" altLang="zh-TW" sz="2000" b="0" dirty="0">
              <a:solidFill>
                <a:srgbClr val="000000"/>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9</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10</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rPr>
              <a:t>15</a:t>
            </a:r>
          </a:p>
          <a:p>
            <a:pPr eaLnBrk="1" hangingPunct="1">
              <a:lnSpc>
                <a:spcPct val="110000"/>
              </a:lnSpc>
            </a:pPr>
            <a:endParaRPr lang="en-US" altLang="zh-TW" sz="2000" b="0" dirty="0">
              <a:solidFill>
                <a:srgbClr val="5F5F5F"/>
              </a:solidFill>
              <a:latin typeface="Consolas" panose="020B0609020204030204" pitchFamily="49" charset="0"/>
              <a:ea typeface="新細明體" pitchFamily="18" charset="-120"/>
            </a:endParaRPr>
          </a:p>
        </p:txBody>
      </p:sp>
      <p:sp>
        <p:nvSpPr>
          <p:cNvPr id="9" name="Rectangle 4"/>
          <p:cNvSpPr>
            <a:spLocks noChangeArrowheads="1"/>
          </p:cNvSpPr>
          <p:nvPr/>
        </p:nvSpPr>
        <p:spPr bwMode="auto">
          <a:xfrm>
            <a:off x="461962" y="2725983"/>
            <a:ext cx="8682037" cy="2342974"/>
          </a:xfrm>
          <a:prstGeom prst="rect">
            <a:avLst/>
          </a:prstGeom>
          <a:solidFill>
            <a:srgbClr val="92D050"/>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10" name="Rectangle 4"/>
          <p:cNvSpPr>
            <a:spLocks noChangeArrowheads="1"/>
          </p:cNvSpPr>
          <p:nvPr/>
        </p:nvSpPr>
        <p:spPr bwMode="auto">
          <a:xfrm>
            <a:off x="461962" y="5665899"/>
            <a:ext cx="8682037" cy="484939"/>
          </a:xfrm>
          <a:prstGeom prst="rect">
            <a:avLst/>
          </a:prstGeom>
          <a:solidFill>
            <a:schemeClr val="accent1"/>
          </a:solidFill>
          <a:ln w="9525">
            <a:no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492548" name="Rectangle 4"/>
          <p:cNvSpPr>
            <a:spLocks noChangeArrowheads="1"/>
          </p:cNvSpPr>
          <p:nvPr/>
        </p:nvSpPr>
        <p:spPr bwMode="auto">
          <a:xfrm>
            <a:off x="461964" y="990600"/>
            <a:ext cx="8682037" cy="5257800"/>
          </a:xfrm>
          <a:prstGeom prst="rect">
            <a:avLst/>
          </a:prstGeom>
          <a:noFill/>
          <a:ln w="9525">
            <a:solidFill>
              <a:schemeClr val="tx1"/>
            </a:solidFill>
            <a:miter lim="800000"/>
            <a:headEnd/>
            <a:tailEnd/>
          </a:ln>
        </p:spPr>
        <p:txBody>
          <a:bodyPr anchor="t"/>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Times New Roman"/>
              </a:rPr>
              <a:t>int</a:t>
            </a:r>
            <a:r>
              <a:rPr lang="en-US" altLang="zh-TW" sz="2000" b="0" dirty="0">
                <a:latin typeface="Consolas"/>
                <a:ea typeface="新細明體"/>
                <a:cs typeface="Times New Roman"/>
              </a:rPr>
              <a:t> input, sum = </a:t>
            </a:r>
            <a:r>
              <a:rPr lang="en-US" altLang="zh-TW" sz="2000" b="0" dirty="0">
                <a:solidFill>
                  <a:srgbClr val="3399FF"/>
                </a:solidFill>
                <a:latin typeface="Consolas"/>
                <a:ea typeface="新細明體"/>
                <a:cs typeface="Times New Roman"/>
              </a:rPr>
              <a:t>0</a:t>
            </a:r>
            <a:r>
              <a:rPr lang="en-US" altLang="zh-TW" sz="2000" b="0" dirty="0">
                <a:latin typeface="Consolas"/>
                <a:ea typeface="新細明體"/>
                <a:cs typeface="Times New Roman"/>
              </a:rPr>
              <a:t>; </a:t>
            </a:r>
            <a:r>
              <a:rPr lang="en-US" altLang="zh-TW" sz="2000" b="0" dirty="0">
                <a:solidFill>
                  <a:srgbClr val="339933"/>
                </a:solidFill>
                <a:latin typeface="Consolas"/>
                <a:ea typeface="新細明體"/>
                <a:cs typeface="Times New Roman"/>
              </a:rPr>
              <a:t>// To store input value and their sum</a:t>
            </a:r>
          </a:p>
          <a:p>
            <a:pPr>
              <a:lnSpc>
                <a:spcPct val="110000"/>
              </a:lnSpc>
            </a:pPr>
            <a:r>
              <a:rPr lang="en-US" altLang="zh-TW" sz="2000" b="0" dirty="0" err="1">
                <a:latin typeface="Consolas"/>
                <a:ea typeface="新細明體"/>
                <a:cs typeface="Times New Roman"/>
              </a:rPr>
              <a:t>int</a:t>
            </a:r>
            <a:r>
              <a:rPr lang="en-US" altLang="zh-TW" sz="2000" b="0" dirty="0">
                <a:latin typeface="Consolas"/>
                <a:ea typeface="新細明體"/>
                <a:cs typeface="Times New Roman"/>
              </a:rPr>
              <a:t> </a:t>
            </a:r>
            <a:r>
              <a:rPr lang="en-US" altLang="zh-TW" sz="2000" b="0" dirty="0" err="1">
                <a:latin typeface="Consolas"/>
                <a:ea typeface="新細明體"/>
                <a:cs typeface="Times New Roman"/>
              </a:rPr>
              <a:t>getZero</a:t>
            </a:r>
            <a:r>
              <a:rPr lang="en-US" altLang="zh-TW" sz="2000" b="0" dirty="0">
                <a:latin typeface="Consolas"/>
                <a:ea typeface="新細明體"/>
                <a:cs typeface="Times New Roman"/>
              </a:rPr>
              <a:t> = </a:t>
            </a:r>
            <a:r>
              <a:rPr lang="en-US" altLang="zh-TW" sz="2000" b="0" dirty="0">
                <a:solidFill>
                  <a:srgbClr val="3399FF"/>
                </a:solidFill>
                <a:latin typeface="Consolas"/>
                <a:ea typeface="新細明體"/>
                <a:cs typeface="Times New Roman"/>
              </a:rPr>
              <a:t>0</a:t>
            </a:r>
            <a:r>
              <a:rPr lang="en-US" altLang="zh-TW" sz="2000" b="0" dirty="0">
                <a:latin typeface="Consolas"/>
                <a:ea typeface="新細明體"/>
                <a:cs typeface="Times New Roman"/>
              </a:rPr>
              <a:t>;</a:t>
            </a:r>
            <a:r>
              <a:rPr lang="en-US" altLang="zh-TW" sz="2000" b="0" dirty="0">
                <a:solidFill>
                  <a:srgbClr val="339933"/>
                </a:solidFill>
                <a:latin typeface="Consolas"/>
                <a:ea typeface="新細明體"/>
                <a:cs typeface="Times New Roman"/>
              </a:rPr>
              <a:t>    // For controlling the loop;</a:t>
            </a:r>
          </a:p>
          <a:p>
            <a:pPr eaLnBrk="1" hangingPunct="1">
              <a:lnSpc>
                <a:spcPct val="110000"/>
              </a:lnSpc>
            </a:pPr>
            <a:r>
              <a:rPr lang="en-US" altLang="zh-TW" sz="2000" b="0" dirty="0">
                <a:solidFill>
                  <a:srgbClr val="339933"/>
                </a:solidFill>
                <a:latin typeface="Consolas" panose="020B0609020204030204" pitchFamily="49" charset="0"/>
                <a:ea typeface="新細明體" pitchFamily="18" charset="-120"/>
              </a:rPr>
              <a:t>                    // 1 =&gt; stop loop; 0 =&gt; continue iterate</a:t>
            </a:r>
          </a:p>
          <a:p>
            <a:pPr eaLnBrk="1" hangingPunct="1">
              <a:lnSpc>
                <a:spcPct val="110000"/>
              </a:lnSpc>
            </a:pPr>
            <a:endParaRPr lang="en-US" altLang="zh-TW" sz="2000" b="0" dirty="0">
              <a:solidFill>
                <a:srgbClr val="0000FF"/>
              </a:solidFill>
              <a:latin typeface="Consolas" panose="020B0609020204030204" pitchFamily="49" charset="0"/>
              <a:ea typeface="新細明體" pitchFamily="18" charset="-120"/>
            </a:endParaRPr>
          </a:p>
          <a:p>
            <a:pPr eaLnBrk="1" hangingPunct="1">
              <a:lnSpc>
                <a:spcPct val="110000"/>
              </a:lnSpc>
            </a:pPr>
            <a:r>
              <a:rPr lang="en-US" altLang="zh-TW" sz="2000" b="0" dirty="0">
                <a:solidFill>
                  <a:srgbClr val="0000FF"/>
                </a:solidFill>
                <a:latin typeface="Consolas"/>
                <a:ea typeface="新細明體"/>
                <a:cs typeface="Times New Roman"/>
              </a:rPr>
              <a:t>while</a:t>
            </a:r>
            <a:r>
              <a:rPr lang="en-US" altLang="zh-TW" sz="2000" b="0" dirty="0">
                <a:latin typeface="Consolas"/>
                <a:ea typeface="新細明體"/>
                <a:cs typeface="Times New Roman"/>
              </a:rPr>
              <a:t> (</a:t>
            </a:r>
            <a:r>
              <a:rPr lang="en-US" altLang="zh-TW" sz="2000" b="0" dirty="0" err="1">
                <a:latin typeface="Consolas"/>
                <a:ea typeface="新細明體"/>
                <a:cs typeface="Times New Roman"/>
              </a:rPr>
              <a:t>getZero</a:t>
            </a:r>
            <a:r>
              <a:rPr lang="en-US" altLang="zh-TW" sz="2000" b="0" dirty="0">
                <a:latin typeface="Consolas"/>
                <a:ea typeface="新細明體"/>
                <a:cs typeface="Times New Roman"/>
              </a:rPr>
              <a:t> == </a:t>
            </a:r>
            <a:r>
              <a:rPr lang="en-US" altLang="zh-TW" sz="2000" b="0" dirty="0">
                <a:solidFill>
                  <a:srgbClr val="0099FF"/>
                </a:solidFill>
                <a:latin typeface="Consolas"/>
                <a:ea typeface="新細明體"/>
                <a:cs typeface="Times New Roman"/>
              </a:rPr>
              <a:t>0</a:t>
            </a:r>
            <a:r>
              <a:rPr lang="en-US" altLang="zh-TW" sz="2000" b="0" dirty="0">
                <a:latin typeface="Consolas"/>
                <a:ea typeface="新細明體"/>
                <a:cs typeface="Times New Roman"/>
              </a:rPr>
              <a:t>) {</a:t>
            </a:r>
          </a:p>
          <a:p>
            <a:pPr>
              <a:lnSpc>
                <a:spcPct val="110000"/>
              </a:lnSpc>
            </a:pPr>
            <a:r>
              <a:rPr lang="en-US" altLang="zh-TW" sz="2000" b="0" dirty="0">
                <a:latin typeface="Consolas"/>
                <a:ea typeface="新細明體"/>
                <a:cs typeface="Times New Roman"/>
              </a:rPr>
              <a:t>    printf(</a:t>
            </a:r>
            <a:r>
              <a:rPr lang="en-US" altLang="zh-TW" sz="2000" b="0" dirty="0">
                <a:solidFill>
                  <a:srgbClr val="3399FF"/>
                </a:solidFill>
                <a:latin typeface="Consolas"/>
                <a:ea typeface="新細明體"/>
                <a:cs typeface="Times New Roman"/>
              </a:rPr>
              <a:t>"Input: "</a:t>
            </a:r>
            <a:r>
              <a:rPr lang="en-US" altLang="zh-TW" sz="2000" b="0" dirty="0">
                <a:latin typeface="Consolas"/>
                <a:ea typeface="新細明體"/>
                <a:cs typeface="Times New Roman"/>
              </a:rPr>
              <a:t>);</a:t>
            </a:r>
          </a:p>
          <a:p>
            <a:pPr>
              <a:lnSpc>
                <a:spcPct val="110000"/>
              </a:lnSpc>
            </a:pPr>
            <a:r>
              <a:rPr lang="en-US" altLang="zh-TW" sz="2000" b="0" dirty="0">
                <a:latin typeface="Consolas"/>
                <a:ea typeface="新細明體"/>
                <a:cs typeface="Times New Roman"/>
              </a:rPr>
              <a:t>    </a:t>
            </a:r>
            <a:r>
              <a:rPr lang="en-US" altLang="zh-TW" sz="2000" b="0" dirty="0" err="1">
                <a:latin typeface="Consolas"/>
                <a:ea typeface="新細明體"/>
                <a:cs typeface="Times New Roman"/>
              </a:rPr>
              <a:t>scanf</a:t>
            </a:r>
            <a:r>
              <a:rPr lang="en-US" altLang="zh-TW" sz="2000" b="0" dirty="0">
                <a:latin typeface="Consolas"/>
                <a:ea typeface="新細明體"/>
                <a:cs typeface="Times New Roman"/>
              </a:rPr>
              <a:t>(</a:t>
            </a:r>
            <a:r>
              <a:rPr lang="en-US" altLang="zh-TW" sz="2000" b="0" dirty="0">
                <a:solidFill>
                  <a:srgbClr val="3399FF"/>
                </a:solidFill>
                <a:latin typeface="Consolas"/>
                <a:ea typeface="新細明體"/>
                <a:cs typeface="Times New Roman"/>
              </a:rPr>
              <a:t>"%d"</a:t>
            </a:r>
            <a:r>
              <a:rPr lang="en-US" altLang="zh-TW" sz="2000" b="0" dirty="0">
                <a:latin typeface="Consolas"/>
                <a:ea typeface="新細明體"/>
                <a:cs typeface="Times New Roman"/>
              </a:rPr>
              <a:t>, &amp;input);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panose="020B0609020204030204" pitchFamily="49" charset="0"/>
                <a:ea typeface="新細明體" pitchFamily="18" charset="-120"/>
              </a:rPr>
              <a:t>    </a:t>
            </a:r>
            <a:r>
              <a:rPr lang="en-US" altLang="zh-TW" sz="2000" b="0" dirty="0">
                <a:solidFill>
                  <a:srgbClr val="0000FF"/>
                </a:solidFill>
                <a:latin typeface="Consolas" panose="020B0609020204030204" pitchFamily="49" charset="0"/>
                <a:ea typeface="新細明體" pitchFamily="18" charset="-120"/>
              </a:rPr>
              <a:t>if</a:t>
            </a:r>
            <a:r>
              <a:rPr lang="en-US" altLang="zh-TW" sz="2000" b="0" dirty="0">
                <a:latin typeface="Consolas" panose="020B0609020204030204" pitchFamily="49" charset="0"/>
                <a:ea typeface="新細明體" pitchFamily="18" charset="-120"/>
              </a:rPr>
              <a:t> (input == </a:t>
            </a:r>
            <a:r>
              <a:rPr lang="en-US" altLang="zh-TW" sz="2000" b="0" dirty="0">
                <a:solidFill>
                  <a:srgbClr val="0099FF"/>
                </a:solidFill>
                <a:latin typeface="Consolas" panose="020B0609020204030204" pitchFamily="49" charset="0"/>
                <a:ea typeface="新細明體" pitchFamily="18" charset="-120"/>
              </a:rPr>
              <a:t>0</a:t>
            </a:r>
            <a:r>
              <a:rPr lang="en-US" altLang="zh-TW" sz="2000" b="0" dirty="0">
                <a:latin typeface="Consolas" panose="020B0609020204030204" pitchFamily="49" charset="0"/>
                <a:ea typeface="新細明體" pitchFamily="18" charset="-120"/>
              </a:rPr>
              <a:t>)</a:t>
            </a:r>
          </a:p>
          <a:p>
            <a:pPr>
              <a:lnSpc>
                <a:spcPct val="110000"/>
              </a:lnSpc>
            </a:pPr>
            <a:r>
              <a:rPr lang="en-US" altLang="zh-TW" sz="2000" b="0" dirty="0">
                <a:solidFill>
                  <a:srgbClr val="0000FF"/>
                </a:solidFill>
                <a:latin typeface="Consolas"/>
                <a:ea typeface="新細明體"/>
                <a:cs typeface="Times New Roman"/>
              </a:rPr>
              <a:t>        </a:t>
            </a:r>
            <a:r>
              <a:rPr lang="en-US" altLang="zh-TW" sz="2000" b="0" dirty="0" err="1">
                <a:latin typeface="Consolas"/>
                <a:ea typeface="新細明體"/>
                <a:cs typeface="Times New Roman"/>
              </a:rPr>
              <a:t>getZero</a:t>
            </a:r>
            <a:r>
              <a:rPr lang="en-US" altLang="zh-TW" sz="2000" b="0" dirty="0">
                <a:latin typeface="Consolas"/>
                <a:ea typeface="新細明體"/>
                <a:cs typeface="Times New Roman"/>
              </a:rPr>
              <a:t> = </a:t>
            </a:r>
            <a:r>
              <a:rPr lang="en-US" altLang="zh-TW" sz="2000" b="0" dirty="0">
                <a:solidFill>
                  <a:srgbClr val="0099FF"/>
                </a:solidFill>
                <a:latin typeface="Consolas"/>
                <a:ea typeface="新細明體"/>
                <a:cs typeface="Times New Roman"/>
              </a:rPr>
              <a:t>1</a:t>
            </a:r>
            <a:r>
              <a:rPr lang="en-US" altLang="zh-TW" sz="2000" b="0" dirty="0">
                <a:latin typeface="Consolas"/>
                <a:ea typeface="新細明體"/>
                <a:cs typeface="Times New Roman"/>
              </a:rPr>
              <a:t>;</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rPr>
              <a:t>    else</a:t>
            </a:r>
          </a:p>
          <a:p>
            <a:pPr eaLnBrk="1" hangingPunct="1">
              <a:lnSpc>
                <a:spcPct val="110000"/>
              </a:lnSpc>
            </a:pPr>
            <a:r>
              <a:rPr lang="en-US" altLang="zh-TW" sz="2000" b="0" dirty="0">
                <a:latin typeface="Consolas" panose="020B0609020204030204" pitchFamily="49" charset="0"/>
                <a:ea typeface="新細明體" pitchFamily="18" charset="-120"/>
              </a:rPr>
              <a:t>        sum = sum + input;</a:t>
            </a:r>
          </a:p>
          <a:p>
            <a:pPr eaLnBrk="1" hangingPunct="1">
              <a:lnSpc>
                <a:spcPct val="110000"/>
              </a:lnSpc>
            </a:pPr>
            <a:r>
              <a:rPr lang="en-US" altLang="zh-TW" sz="2000" b="0" dirty="0">
                <a:latin typeface="Consolas" panose="020B0609020204030204" pitchFamily="49" charset="0"/>
                <a:ea typeface="新細明體" pitchFamily="18" charset="-120"/>
              </a:rPr>
              <a:t>}</a:t>
            </a:r>
          </a:p>
          <a:p>
            <a:pPr eaLnBrk="1" hangingPunct="1">
              <a:lnSpc>
                <a:spcPct val="110000"/>
              </a:lnSpc>
            </a:pPr>
            <a:endParaRPr lang="en-US" altLang="zh-TW" sz="2000" b="0" dirty="0">
              <a:latin typeface="Consolas" panose="020B0609020204030204" pitchFamily="49" charset="0"/>
              <a:ea typeface="新細明體" pitchFamily="18" charset="-120"/>
            </a:endParaRPr>
          </a:p>
          <a:p>
            <a:pPr eaLnBrk="1" hangingPunct="1">
              <a:lnSpc>
                <a:spcPct val="110000"/>
              </a:lnSpc>
            </a:pPr>
            <a:r>
              <a:rPr lang="en-US" altLang="zh-TW" sz="2000" b="0" dirty="0">
                <a:latin typeface="Consolas"/>
                <a:ea typeface="新細明體"/>
                <a:cs typeface="Times New Roman"/>
              </a:rPr>
              <a:t>printf(</a:t>
            </a:r>
            <a:r>
              <a:rPr lang="en-US" altLang="zh-TW" sz="2000" b="0" dirty="0">
                <a:solidFill>
                  <a:schemeClr val="bg1"/>
                </a:solidFill>
                <a:latin typeface="Consolas"/>
                <a:ea typeface="新細明體"/>
                <a:cs typeface="Times New Roman"/>
              </a:rPr>
              <a:t>"Sum = %d\n"</a:t>
            </a:r>
            <a:r>
              <a:rPr lang="en-US" altLang="zh-TW" sz="2000" b="0" dirty="0">
                <a:latin typeface="Consolas"/>
                <a:ea typeface="新細明體"/>
                <a:cs typeface="Times New Roman"/>
              </a:rPr>
              <a:t>, sum);</a:t>
            </a:r>
          </a:p>
          <a:p>
            <a:pPr eaLnBrk="1" hangingPunct="1">
              <a:lnSpc>
                <a:spcPct val="110000"/>
              </a:lnSpc>
            </a:pPr>
            <a:endParaRPr lang="en-US" altLang="zh-TW" sz="2000" b="0" dirty="0">
              <a:latin typeface="Consolas" panose="020B0609020204030204" pitchFamily="49" charset="0"/>
              <a:ea typeface="新細明體" pitchFamily="18" charset="-120"/>
            </a:endParaRPr>
          </a:p>
        </p:txBody>
      </p:sp>
      <p:sp>
        <p:nvSpPr>
          <p:cNvPr id="11" name="Rectangle 10"/>
          <p:cNvSpPr/>
          <p:nvPr/>
        </p:nvSpPr>
        <p:spPr>
          <a:xfrm>
            <a:off x="6230539" y="1219200"/>
            <a:ext cx="2893219" cy="76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Before the loop</a:t>
            </a:r>
            <a:endParaRPr lang="en-US" sz="2000" b="1" dirty="0">
              <a:solidFill>
                <a:schemeClr val="tx1"/>
              </a:solidFill>
              <a:cs typeface="Calibri"/>
            </a:endParaRPr>
          </a:p>
        </p:txBody>
      </p:sp>
      <p:sp>
        <p:nvSpPr>
          <p:cNvPr id="12" name="Rectangle 11"/>
          <p:cNvSpPr/>
          <p:nvPr/>
        </p:nvSpPr>
        <p:spPr>
          <a:xfrm>
            <a:off x="6230538" y="2276475"/>
            <a:ext cx="2893220" cy="542925"/>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b="1" dirty="0"/>
              <a:t>Inside the loop</a:t>
            </a:r>
            <a:endParaRPr lang="en-US" dirty="0"/>
          </a:p>
        </p:txBody>
      </p:sp>
      <p:sp>
        <p:nvSpPr>
          <p:cNvPr id="13" name="Rectangle 12"/>
          <p:cNvSpPr/>
          <p:nvPr/>
        </p:nvSpPr>
        <p:spPr>
          <a:xfrm>
            <a:off x="6077501" y="5106835"/>
            <a:ext cx="2913459" cy="800100"/>
          </a:xfrm>
          <a:prstGeom prst="rect">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b="1" dirty="0"/>
              <a:t>After the loop</a:t>
            </a:r>
            <a:endParaRPr lang="en-US" dirty="0"/>
          </a:p>
        </p:txBody>
      </p:sp>
      <p:sp>
        <p:nvSpPr>
          <p:cNvPr id="15" name="Rounded Rectangle 14"/>
          <p:cNvSpPr/>
          <p:nvPr/>
        </p:nvSpPr>
        <p:spPr>
          <a:xfrm>
            <a:off x="4857033" y="3198806"/>
            <a:ext cx="3886200" cy="1295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And the C program matches our previous planning!</a:t>
            </a:r>
            <a:endParaRPr lang="en-US" dirty="0"/>
          </a:p>
        </p:txBody>
      </p:sp>
    </p:spTree>
    <p:extLst>
      <p:ext uri="{BB962C8B-B14F-4D97-AF65-F5344CB8AC3E}">
        <p14:creationId xmlns:p14="http://schemas.microsoft.com/office/powerpoint/2010/main" val="3517283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normAutofit/>
          </a:bodyPr>
          <a:lstStyle/>
          <a:p>
            <a:r>
              <a:rPr lang="en-US" altLang="zh-TW" sz="4000" dirty="0"/>
              <a:t>6. Infinite Loop</a:t>
            </a:r>
          </a:p>
        </p:txBody>
      </p:sp>
      <p:sp>
        <p:nvSpPr>
          <p:cNvPr id="446467" name="Rectangle 3"/>
          <p:cNvSpPr>
            <a:spLocks noGrp="1" noChangeArrowheads="1"/>
          </p:cNvSpPr>
          <p:nvPr>
            <p:ph type="body" idx="1"/>
          </p:nvPr>
        </p:nvSpPr>
        <p:spPr/>
        <p:txBody>
          <a:bodyPr/>
          <a:lstStyle/>
          <a:p>
            <a:r>
              <a:rPr lang="en-US" altLang="zh-TW" dirty="0"/>
              <a:t>A loop that never stops. e.g.,</a:t>
            </a:r>
          </a:p>
          <a:p>
            <a:pPr marL="457200" lvl="1" indent="0">
              <a:buNone/>
            </a:pPr>
            <a:r>
              <a:rPr lang="en-US" altLang="zh-TW" b="1" dirty="0">
                <a:solidFill>
                  <a:srgbClr val="0000FF"/>
                </a:solidFill>
                <a:latin typeface="Consolas" panose="020B0609020204030204" pitchFamily="49" charset="0"/>
              </a:rPr>
              <a:t>while (1)</a:t>
            </a:r>
          </a:p>
          <a:p>
            <a:pPr marL="457200" lvl="1" indent="0">
              <a:buNone/>
            </a:pPr>
            <a:r>
              <a:rPr lang="en-US" altLang="zh-TW" b="1" dirty="0">
                <a:solidFill>
                  <a:srgbClr val="0000FF"/>
                </a:solidFill>
                <a:latin typeface="Consolas" panose="020B0609020204030204" pitchFamily="49" charset="0"/>
              </a:rPr>
              <a:t>   printf("Hello!\n");</a:t>
            </a:r>
          </a:p>
          <a:p>
            <a:endParaRPr lang="en-US" altLang="zh-TW" dirty="0"/>
          </a:p>
          <a:p>
            <a:r>
              <a:rPr lang="en-US" altLang="zh-TW" dirty="0"/>
              <a:t>Usually introduced by mistakes.</a:t>
            </a:r>
          </a:p>
          <a:p>
            <a:endParaRPr lang="en-US" altLang="zh-TW" dirty="0"/>
          </a:p>
          <a:p>
            <a:r>
              <a:rPr lang="en-US" altLang="zh-TW" dirty="0"/>
              <a:t>What could happen when a program runs into an infinite loop?</a:t>
            </a:r>
          </a:p>
        </p:txBody>
      </p:sp>
      <p:sp>
        <p:nvSpPr>
          <p:cNvPr id="6" name="Slide Number Placeholder 3"/>
          <p:cNvSpPr>
            <a:spLocks noGrp="1"/>
          </p:cNvSpPr>
          <p:nvPr>
            <p:ph type="sldNum" sz="quarter" idx="12"/>
          </p:nvPr>
        </p:nvSpPr>
        <p:spPr/>
        <p:txBody>
          <a:bodyPr/>
          <a:lstStyle/>
          <a:p>
            <a:fld id="{E12A0C27-9874-4A2B-82B4-36D1DE995B6F}" type="slidenum">
              <a:rPr lang="en-US" smtClean="0"/>
              <a:pPr/>
              <a:t>39</a:t>
            </a:fld>
            <a:endParaRPr lang="en-US" dirty="0"/>
          </a:p>
        </p:txBody>
      </p:sp>
    </p:spTree>
    <p:extLst>
      <p:ext uri="{BB962C8B-B14F-4D97-AF65-F5344CB8AC3E}">
        <p14:creationId xmlns:p14="http://schemas.microsoft.com/office/powerpoint/2010/main" val="96842834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64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6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4</a:t>
            </a:fld>
            <a:endParaRPr lang="en-US" altLang="zh-TW"/>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eaLnBrk="1" hangingPunct="1">
              <a:lnSpc>
                <a:spcPct val="110000"/>
              </a:lnSpc>
            </a:pP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"%d"</a:t>
            </a:r>
            <a:r>
              <a:rPr lang="en-US" altLang="zh-TW" sz="2000" b="0" dirty="0">
                <a:latin typeface="Consolas"/>
                <a:ea typeface="新細明體"/>
                <a:cs typeface="Consolas" panose="020B0609020204030204" pitchFamily="49" charset="0"/>
              </a:rPr>
              <a:t>, &amp;list[0]);</a:t>
            </a:r>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&amp;list[1]);</a:t>
            </a:r>
            <a:endParaRPr lang="en-US" dirty="0">
              <a:latin typeface="Consolas"/>
              <a:ea typeface="新細明體" pitchFamily="18" charset="-120"/>
            </a:endParaRPr>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&amp;list[2]);</a:t>
            </a:r>
            <a:endParaRPr lang="en-US" dirty="0"/>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&amp;list[3]);</a:t>
            </a:r>
            <a:endParaRPr lang="en-US" dirty="0">
              <a:latin typeface="Consolas"/>
            </a:endParaRPr>
          </a:p>
          <a:p>
            <a:pPr eaLnBrk="1" hangingPunct="1">
              <a:lnSpc>
                <a:spcPct val="110000"/>
              </a:lnSpc>
            </a:pPr>
            <a:endParaRPr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lang="en-US" altLang="zh-TW" sz="2000" b="0" dirty="0">
                <a:solidFill>
                  <a:srgbClr val="008000"/>
                </a:solidFill>
                <a:latin typeface="Consolas"/>
                <a:ea typeface="新細明體"/>
                <a:cs typeface="Consolas" panose="020B0609020204030204" pitchFamily="49" charset="0"/>
              </a:rPr>
              <a:t>// Print the input values in reverse order</a:t>
            </a: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 "</a:t>
            </a:r>
            <a:r>
              <a:rPr lang="en-US" altLang="zh-TW" sz="2000" b="0" dirty="0">
                <a:latin typeface="Consolas"/>
                <a:ea typeface="新細明體"/>
                <a:cs typeface="Consolas" panose="020B0609020204030204" pitchFamily="49" charset="0"/>
              </a:rPr>
              <a:t>);</a:t>
            </a: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"%d %d %d %d\n"</a:t>
            </a:r>
            <a:r>
              <a:rPr lang="en-US" altLang="zh-TW" sz="2000" b="0" dirty="0">
                <a:latin typeface="Consolas"/>
                <a:ea typeface="新細明體"/>
                <a:cs typeface="Consolas" panose="020B0609020204030204" pitchFamily="49" charset="0"/>
              </a:rPr>
              <a:t>, list[</a:t>
            </a:r>
            <a:r>
              <a:rPr lang="en-US" altLang="zh-TW" sz="2000" b="0" dirty="0">
                <a:solidFill>
                  <a:srgbClr val="000000"/>
                </a:solidFill>
                <a:latin typeface="Consolas"/>
                <a:ea typeface="新細明體"/>
                <a:cs typeface="Consolas" panose="020B0609020204030204" pitchFamily="49" charset="0"/>
              </a:rPr>
              <a:t>3</a:t>
            </a:r>
            <a:r>
              <a:rPr lang="en-US" altLang="zh-TW" sz="2000" b="0" dirty="0">
                <a:latin typeface="Consolas"/>
                <a:ea typeface="新細明體"/>
                <a:cs typeface="Consolas" panose="020B0609020204030204" pitchFamily="49" charset="0"/>
              </a:rPr>
              <a:t>]</a:t>
            </a:r>
            <a:r>
              <a:rPr lang="en-US" sz="2000" b="0" dirty="0">
                <a:latin typeface="Consolas"/>
                <a:ea typeface="新細明體"/>
                <a:cs typeface="Consolas" panose="020B0609020204030204" pitchFamily="49" charset="0"/>
              </a:rPr>
              <a:t>, list[2], list[1], list[0]</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2</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3</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4</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Example #1 (Motivating Example)</a:t>
            </a:r>
            <a:endParaRPr lang="en-US" dirty="0">
              <a:cs typeface="Calibri"/>
            </a:endParaRPr>
          </a:p>
        </p:txBody>
      </p:sp>
      <p:sp>
        <p:nvSpPr>
          <p:cNvPr id="9" name="TextBox 8"/>
          <p:cNvSpPr txBox="1"/>
          <p:nvPr/>
        </p:nvSpPr>
        <p:spPr>
          <a:xfrm>
            <a:off x="242369" y="5890480"/>
            <a:ext cx="8133005" cy="830997"/>
          </a:xfrm>
          <a:prstGeom prst="rect">
            <a:avLst/>
          </a:prstGeom>
          <a:solidFill>
            <a:srgbClr val="CCFFCC"/>
          </a:solidFill>
          <a:ln cap="flat" algn="ctr">
            <a:solidFill>
              <a:schemeClr val="tx1"/>
            </a:solidFill>
            <a:miter lim="800000"/>
            <a:headEnd/>
            <a:tailEnd/>
          </a:ln>
        </p:spPr>
        <p:txBody>
          <a:bodyPr vert="horz" lIns="91440" tIns="45720" rIns="91440" bIns="45720" rtlCol="0">
            <a:normAutofit/>
          </a:bodyPr>
          <a:lstStyle>
            <a:lvl1pPr indent="0">
              <a:spcBef>
                <a:spcPct val="0"/>
              </a:spcBef>
              <a:buClrTx/>
              <a:buFontTx/>
              <a:buNone/>
              <a:defRPr kumimoji="1" sz="2400" b="1" i="1">
                <a:solidFill>
                  <a:srgbClr val="0070C0"/>
                </a:solidFill>
                <a:ea typeface="新細明體" pitchFamily="18" charset="-120"/>
                <a:cs typeface="Times New Roman" pitchFamily="18"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b="0" i="0" dirty="0">
                <a:solidFill>
                  <a:schemeClr val="tx1"/>
                </a:solidFill>
              </a:rPr>
              <a:t>What if we want to enter 40 numbers?! Isn't that very silly to copy and paste a very similar statement 40 times?</a:t>
            </a:r>
          </a:p>
        </p:txBody>
      </p:sp>
      <p:sp>
        <p:nvSpPr>
          <p:cNvPr id="2" name="Oval 1">
            <a:extLst>
              <a:ext uri="{FF2B5EF4-FFF2-40B4-BE49-F238E27FC236}">
                <a16:creationId xmlns:a16="http://schemas.microsoft.com/office/drawing/2014/main" id="{F0C2A9AC-5A14-4D76-9FCA-AD3B49F8E2F0}"/>
              </a:ext>
            </a:extLst>
          </p:cNvPr>
          <p:cNvSpPr/>
          <p:nvPr/>
        </p:nvSpPr>
        <p:spPr>
          <a:xfrm>
            <a:off x="2842674" y="1852712"/>
            <a:ext cx="722146" cy="1716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1A1227-EA9D-40CB-A747-D7F444742A4C}"/>
              </a:ext>
            </a:extLst>
          </p:cNvPr>
          <p:cNvSpPr txBox="1"/>
          <p:nvPr/>
        </p:nvSpPr>
        <p:spPr>
          <a:xfrm>
            <a:off x="3783258" y="2176362"/>
            <a:ext cx="33936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rPr>
              <a:t>Only the array index is different in each line</a:t>
            </a:r>
          </a:p>
        </p:txBody>
      </p:sp>
      <p:sp>
        <p:nvSpPr>
          <p:cNvPr id="10" name="Rectangle 5"/>
          <p:cNvSpPr>
            <a:spLocks noChangeArrowheads="1"/>
          </p:cNvSpPr>
          <p:nvPr/>
        </p:nvSpPr>
        <p:spPr bwMode="auto">
          <a:xfrm>
            <a:off x="4762" y="4876801"/>
            <a:ext cx="9139238" cy="762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Enter 4 #'s: </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5 12 6 1110</a:t>
            </a:r>
            <a:r>
              <a:rPr kumimoji="1" lang="en-US" altLang="zh-TW" sz="2000" b="0" dirty="0">
                <a:solidFill>
                  <a:srgbClr val="0000FF"/>
                </a:solidFill>
                <a:latin typeface="Consolas" panose="020B0609020204030204" pitchFamily="49" charset="0"/>
                <a:cs typeface="Consolas" panose="020B0609020204030204" pitchFamily="49" charset="0"/>
                <a:sym typeface="Symbol" pitchFamily="18" charset="2"/>
              </a:rPr>
              <a:t></a:t>
            </a: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You have entered (in reverse): 1110 6 12 5</a:t>
            </a:r>
          </a:p>
        </p:txBody>
      </p:sp>
    </p:spTree>
    <p:extLst>
      <p:ext uri="{BB962C8B-B14F-4D97-AF65-F5344CB8AC3E}">
        <p14:creationId xmlns:p14="http://schemas.microsoft.com/office/powerpoint/2010/main" val="2986658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0337" y="76200"/>
            <a:ext cx="8932985" cy="838200"/>
          </a:xfrm>
        </p:spPr>
        <p:txBody>
          <a:bodyPr>
            <a:noAutofit/>
          </a:bodyPr>
          <a:lstStyle/>
          <a:p>
            <a:r>
              <a:rPr lang="en-US" altLang="zh-TW" sz="3200" dirty="0"/>
              <a:t>6.1. C</a:t>
            </a:r>
            <a:r>
              <a:rPr lang="en-US" altLang="en-US" sz="3200" dirty="0"/>
              <a:t>ommon Mistakes that Result in Infinite Loops</a:t>
            </a:r>
            <a:endParaRPr lang="zh-TW" altLang="en-US" sz="3200" dirty="0"/>
          </a:p>
        </p:txBody>
      </p:sp>
      <p:sp>
        <p:nvSpPr>
          <p:cNvPr id="502787" name="Rectangle 3"/>
          <p:cNvSpPr>
            <a:spLocks noGrp="1" noChangeArrowheads="1"/>
          </p:cNvSpPr>
          <p:nvPr>
            <p:ph type="body" idx="1"/>
          </p:nvPr>
        </p:nvSpPr>
        <p:spPr/>
        <p:txBody>
          <a:bodyPr>
            <a:normAutofit fontScale="92500" lnSpcReduction="20000"/>
          </a:bodyPr>
          <a:lstStyle/>
          <a:p>
            <a:r>
              <a:rPr lang="en-US" altLang="zh-TW" dirty="0"/>
              <a:t>A condition that is always true:</a:t>
            </a:r>
          </a:p>
          <a:p>
            <a:pPr marL="457200" lvl="1" indent="0">
              <a:buNone/>
            </a:pPr>
            <a:r>
              <a:rPr lang="en-US" altLang="zh-TW" dirty="0">
                <a:solidFill>
                  <a:srgbClr val="0000FF"/>
                </a:solidFill>
              </a:rPr>
              <a:t>	</a:t>
            </a:r>
            <a:r>
              <a:rPr lang="en-US" altLang="zh-TW" b="1" dirty="0">
                <a:solidFill>
                  <a:srgbClr val="0000FF"/>
                </a:solidFill>
                <a:latin typeface="Consolas" panose="020B0609020204030204" pitchFamily="49" charset="0"/>
              </a:rPr>
              <a:t>while (</a:t>
            </a:r>
            <a:r>
              <a:rPr lang="en-US" altLang="zh-TW" b="1" dirty="0">
                <a:solidFill>
                  <a:srgbClr val="FF0000"/>
                </a:solidFill>
                <a:latin typeface="Consolas" panose="020B0609020204030204" pitchFamily="49" charset="0"/>
              </a:rPr>
              <a:t>a &gt; -10 || a &lt; 10</a:t>
            </a:r>
            <a:r>
              <a:rPr lang="en-US" altLang="zh-TW" b="1" dirty="0">
                <a:solidFill>
                  <a:srgbClr val="0000FF"/>
                </a:solidFill>
                <a:latin typeface="Consolas" panose="020B0609020204030204" pitchFamily="49" charset="0"/>
              </a:rPr>
              <a:t>)  {  </a:t>
            </a:r>
          </a:p>
          <a:p>
            <a:pPr marL="914400" lvl="2" indent="0">
              <a:buNone/>
            </a:pPr>
            <a:r>
              <a:rPr lang="en-US" altLang="zh-TW" b="1" dirty="0">
                <a:solidFill>
                  <a:srgbClr val="0000FF"/>
                </a:solidFill>
                <a:latin typeface="Consolas" panose="020B0609020204030204" pitchFamily="49" charset="0"/>
              </a:rPr>
              <a:t>…</a:t>
            </a:r>
          </a:p>
          <a:p>
            <a:pPr marL="457200" lvl="1" indent="0">
              <a:buNone/>
            </a:pPr>
            <a:r>
              <a:rPr lang="en-US" altLang="zh-TW" b="1" dirty="0">
                <a:solidFill>
                  <a:srgbClr val="0000FF"/>
                </a:solidFill>
                <a:latin typeface="Consolas" panose="020B0609020204030204" pitchFamily="49" charset="0"/>
              </a:rPr>
              <a:t>	}</a:t>
            </a:r>
          </a:p>
          <a:p>
            <a:pPr lvl="1"/>
            <a:endParaRPr lang="en-US" altLang="zh-TW" dirty="0"/>
          </a:p>
          <a:p>
            <a:r>
              <a:rPr lang="en-US" altLang="zh-TW" dirty="0"/>
              <a:t>Failing to update/modify the value of the loop variable in the loop:</a:t>
            </a:r>
          </a:p>
          <a:p>
            <a:pPr marL="457200" lvl="1" indent="0">
              <a:buNone/>
            </a:pPr>
            <a:r>
              <a:rPr lang="en-US" altLang="zh-TW" b="1" dirty="0">
                <a:solidFill>
                  <a:srgbClr val="0000FF"/>
                </a:solidFill>
                <a:latin typeface="Consolas" panose="020B0609020204030204" pitchFamily="49" charset="0"/>
              </a:rPr>
              <a:t>	</a:t>
            </a:r>
            <a:r>
              <a:rPr lang="en-US" altLang="zh-TW" b="1" dirty="0" err="1">
                <a:solidFill>
                  <a:srgbClr val="0000FF"/>
                </a:solidFill>
                <a:latin typeface="Consolas" panose="020B0609020204030204" pitchFamily="49" charset="0"/>
              </a:rPr>
              <a:t>i</a:t>
            </a:r>
            <a:r>
              <a:rPr lang="en-US" altLang="zh-TW" b="1" dirty="0">
                <a:solidFill>
                  <a:srgbClr val="0000FF"/>
                </a:solidFill>
                <a:latin typeface="Consolas" panose="020B0609020204030204" pitchFamily="49" charset="0"/>
              </a:rPr>
              <a:t> = 0;</a:t>
            </a:r>
          </a:p>
          <a:p>
            <a:pPr marL="457200" lvl="1" indent="0">
              <a:buNone/>
            </a:pPr>
            <a:r>
              <a:rPr lang="en-US" altLang="zh-TW" b="1" dirty="0">
                <a:solidFill>
                  <a:srgbClr val="0000FF"/>
                </a:solidFill>
                <a:latin typeface="Consolas" panose="020B0609020204030204" pitchFamily="49" charset="0"/>
              </a:rPr>
              <a:t>	while (</a:t>
            </a:r>
            <a:r>
              <a:rPr lang="en-US" altLang="zh-TW" b="1" dirty="0" err="1">
                <a:solidFill>
                  <a:srgbClr val="0000FF"/>
                </a:solidFill>
                <a:latin typeface="Consolas" panose="020B0609020204030204" pitchFamily="49" charset="0"/>
              </a:rPr>
              <a:t>i</a:t>
            </a:r>
            <a:r>
              <a:rPr lang="en-US" altLang="zh-TW" b="1" dirty="0">
                <a:solidFill>
                  <a:srgbClr val="0000FF"/>
                </a:solidFill>
                <a:latin typeface="Consolas" panose="020B0609020204030204" pitchFamily="49" charset="0"/>
              </a:rPr>
              <a:t> &lt;= 5)  { </a:t>
            </a:r>
          </a:p>
          <a:p>
            <a:pPr marL="457200" lvl="1" indent="0">
              <a:buNone/>
            </a:pPr>
            <a:r>
              <a:rPr lang="en-US" altLang="zh-TW" b="1" dirty="0">
                <a:solidFill>
                  <a:srgbClr val="0000FF"/>
                </a:solidFill>
                <a:latin typeface="Consolas" panose="020B0609020204030204" pitchFamily="49" charset="0"/>
              </a:rPr>
              <a:t>	  printf("</a:t>
            </a:r>
            <a:r>
              <a:rPr lang="en-US" altLang="zh-TW" b="1" dirty="0" err="1">
                <a:solidFill>
                  <a:srgbClr val="0000FF"/>
                </a:solidFill>
                <a:latin typeface="Consolas" panose="020B0609020204030204" pitchFamily="49" charset="0"/>
              </a:rPr>
              <a:t>i</a:t>
            </a:r>
            <a:r>
              <a:rPr lang="en-US" altLang="zh-TW" b="1" dirty="0">
                <a:solidFill>
                  <a:srgbClr val="0000FF"/>
                </a:solidFill>
                <a:latin typeface="Consolas" panose="020B0609020204030204" pitchFamily="49" charset="0"/>
              </a:rPr>
              <a:t> = %d\n", </a:t>
            </a:r>
            <a:r>
              <a:rPr lang="en-US" altLang="zh-TW" b="1" dirty="0" err="1">
                <a:solidFill>
                  <a:srgbClr val="0000FF"/>
                </a:solidFill>
                <a:latin typeface="Consolas" panose="020B0609020204030204" pitchFamily="49" charset="0"/>
              </a:rPr>
              <a:t>i</a:t>
            </a:r>
            <a:r>
              <a:rPr lang="en-US" altLang="zh-TW" b="1" dirty="0">
                <a:solidFill>
                  <a:srgbClr val="0000FF"/>
                </a:solidFill>
                <a:latin typeface="Consolas" panose="020B0609020204030204" pitchFamily="49" charset="0"/>
              </a:rPr>
              <a:t>); </a:t>
            </a:r>
          </a:p>
          <a:p>
            <a:pPr marL="457200" lvl="1" indent="0">
              <a:buNone/>
            </a:pPr>
            <a:r>
              <a:rPr lang="en-US" altLang="zh-TW" b="1" dirty="0">
                <a:solidFill>
                  <a:srgbClr val="0000FF"/>
                </a:solidFill>
                <a:latin typeface="Consolas" panose="020B0609020204030204" pitchFamily="49" charset="0"/>
              </a:rPr>
              <a:t> 	}</a:t>
            </a:r>
          </a:p>
          <a:p>
            <a:pPr lvl="1"/>
            <a:r>
              <a:rPr lang="en-US" altLang="zh-TW" dirty="0"/>
              <a:t>In this example, </a:t>
            </a:r>
            <a:r>
              <a:rPr lang="en-US" altLang="zh-TW" b="1" dirty="0" err="1">
                <a:solidFill>
                  <a:srgbClr val="0000FF"/>
                </a:solidFill>
                <a:latin typeface="Consolas" panose="020B0609020204030204" pitchFamily="49" charset="0"/>
              </a:rPr>
              <a:t>i</a:t>
            </a:r>
            <a:r>
              <a:rPr lang="en-US" altLang="zh-TW" dirty="0"/>
              <a:t> is always </a:t>
            </a:r>
            <a:r>
              <a:rPr lang="en-US" altLang="zh-TW" b="1" dirty="0">
                <a:solidFill>
                  <a:srgbClr val="0000FF"/>
                </a:solidFill>
                <a:latin typeface="Consolas" panose="020B0609020204030204" pitchFamily="49" charset="0"/>
              </a:rPr>
              <a:t>0</a:t>
            </a:r>
            <a:r>
              <a:rPr lang="en-US" altLang="zh-TW" dirty="0"/>
              <a:t>.</a:t>
            </a:r>
          </a:p>
        </p:txBody>
      </p:sp>
      <p:sp>
        <p:nvSpPr>
          <p:cNvPr id="5" name="Slide Number Placeholder 3"/>
          <p:cNvSpPr>
            <a:spLocks noGrp="1"/>
          </p:cNvSpPr>
          <p:nvPr>
            <p:ph type="sldNum" sz="quarter" idx="12"/>
          </p:nvPr>
        </p:nvSpPr>
        <p:spPr/>
        <p:txBody>
          <a:bodyPr/>
          <a:lstStyle/>
          <a:p>
            <a:fld id="{E12A0C27-9874-4A2B-82B4-36D1DE995B6F}" type="slidenum">
              <a:rPr lang="en-US" smtClean="0"/>
              <a:pPr/>
              <a:t>40</a:t>
            </a:fld>
            <a:endParaRPr lang="en-US" dirty="0"/>
          </a:p>
        </p:txBody>
      </p:sp>
    </p:spTree>
    <p:extLst>
      <p:ext uri="{BB962C8B-B14F-4D97-AF65-F5344CB8AC3E}">
        <p14:creationId xmlns:p14="http://schemas.microsoft.com/office/powerpoint/2010/main" val="185380382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7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27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787">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charset="0"/>
                <a:cs typeface="Times New Roman" pitchFamily="18" charset="0"/>
              </a:defRPr>
            </a:lvl1pPr>
            <a:lvl2pPr marL="742950" indent="-285750">
              <a:defRPr b="1">
                <a:solidFill>
                  <a:schemeClr val="tx1"/>
                </a:solidFill>
                <a:latin typeface="Arial" charset="0"/>
                <a:cs typeface="Times New Roman" pitchFamily="18" charset="0"/>
              </a:defRPr>
            </a:lvl2pPr>
            <a:lvl3pPr marL="1143000" indent="-228600">
              <a:defRPr b="1">
                <a:solidFill>
                  <a:schemeClr val="tx1"/>
                </a:solidFill>
                <a:latin typeface="Arial" charset="0"/>
                <a:cs typeface="Times New Roman" pitchFamily="18" charset="0"/>
              </a:defRPr>
            </a:lvl3pPr>
            <a:lvl4pPr marL="1600200" indent="-228600">
              <a:defRPr b="1">
                <a:solidFill>
                  <a:schemeClr val="tx1"/>
                </a:solidFill>
                <a:latin typeface="Arial" charset="0"/>
                <a:cs typeface="Times New Roman" pitchFamily="18" charset="0"/>
              </a:defRPr>
            </a:lvl4pPr>
            <a:lvl5pPr marL="2057400" indent="-228600">
              <a:defRPr b="1">
                <a:solidFill>
                  <a:schemeClr val="tx1"/>
                </a:solidFill>
                <a:latin typeface="Arial" charset="0"/>
                <a:cs typeface="Times New Roman" pitchFamily="18" charset="0"/>
              </a:defRPr>
            </a:lvl5pPr>
            <a:lvl6pPr marL="2514600" indent="-228600" eaLnBrk="0" fontAlgn="base" hangingPunct="0">
              <a:spcBef>
                <a:spcPct val="0"/>
              </a:spcBef>
              <a:spcAft>
                <a:spcPct val="0"/>
              </a:spcAf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defRPr b="1">
                <a:solidFill>
                  <a:schemeClr val="tx1"/>
                </a:solidFill>
                <a:latin typeface="Arial" charset="0"/>
                <a:cs typeface="Times New Roman" pitchFamily="18" charset="0"/>
              </a:defRPr>
            </a:lvl9pPr>
          </a:lstStyle>
          <a:p>
            <a:fld id="{5965BDDB-09F9-4B61-B752-232DA0BF4EF7}" type="slidenum">
              <a:rPr lang="zh-TW" altLang="en-US" b="0" smtClean="0">
                <a:latin typeface="Calibri" panose="020F0502020204030204" pitchFamily="34" charset="0"/>
              </a:rPr>
              <a:pPr/>
              <a:t>41</a:t>
            </a:fld>
            <a:endParaRPr lang="en-US" altLang="zh-TW" b="0" dirty="0">
              <a:latin typeface="Calibri" panose="020F0502020204030204" pitchFamily="34" charset="0"/>
            </a:endParaRPr>
          </a:p>
        </p:txBody>
      </p:sp>
      <p:sp>
        <p:nvSpPr>
          <p:cNvPr id="459779" name="Rectangle 3"/>
          <p:cNvSpPr>
            <a:spLocks noGrp="1" noChangeArrowheads="1"/>
          </p:cNvSpPr>
          <p:nvPr>
            <p:ph type="body" idx="1"/>
          </p:nvPr>
        </p:nvSpPr>
        <p:spPr>
          <a:xfrm>
            <a:off x="70337" y="1066799"/>
            <a:ext cx="8932985" cy="5434013"/>
          </a:xfrm>
        </p:spPr>
        <p:txBody>
          <a:bodyPr>
            <a:normAutofit/>
          </a:bodyPr>
          <a:lstStyle/>
          <a:p>
            <a:pPr eaLnBrk="1" hangingPunct="1"/>
            <a:r>
              <a:rPr lang="en-US" altLang="zh-TW" sz="2800" dirty="0">
                <a:ea typeface="新細明體" pitchFamily="18" charset="-120"/>
              </a:rPr>
              <a:t>Using </a:t>
            </a:r>
            <a:r>
              <a:rPr lang="en-US" altLang="zh-TW" sz="2800" b="1" dirty="0">
                <a:solidFill>
                  <a:srgbClr val="FF0000"/>
                </a:solidFill>
                <a:latin typeface="Consolas" panose="020B0609020204030204" pitchFamily="49" charset="0"/>
                <a:ea typeface="新細明體" pitchFamily="18" charset="-120"/>
              </a:rPr>
              <a:t>=</a:t>
            </a:r>
            <a:r>
              <a:rPr lang="en-US" altLang="zh-TW" sz="2800" dirty="0">
                <a:ea typeface="新細明體" pitchFamily="18" charset="-120"/>
              </a:rPr>
              <a:t> instead of </a:t>
            </a:r>
            <a:r>
              <a:rPr lang="en-US" altLang="zh-TW" sz="2800" b="1" dirty="0">
                <a:solidFill>
                  <a:srgbClr val="0000FF"/>
                </a:solidFill>
                <a:latin typeface="Consolas" panose="020B0609020204030204" pitchFamily="49" charset="0"/>
                <a:ea typeface="新細明體" pitchFamily="18" charset="-120"/>
              </a:rPr>
              <a:t>==</a:t>
            </a:r>
            <a:r>
              <a:rPr lang="en-US" altLang="zh-TW" sz="2800" dirty="0">
                <a:ea typeface="新細明體" pitchFamily="18" charset="-120"/>
              </a:rPr>
              <a:t> as equality operator</a:t>
            </a:r>
            <a:endParaRPr lang="en-US" altLang="zh-TW" dirty="0">
              <a:ea typeface="新細明體" pitchFamily="18" charset="-120"/>
            </a:endParaRPr>
          </a:p>
          <a:p>
            <a:pPr lvl="1" eaLnBrk="1" hangingPunct="1">
              <a:buFont typeface="Wingdings" pitchFamily="2" charset="2"/>
              <a:buNone/>
            </a:pPr>
            <a:r>
              <a:rPr lang="en-US" altLang="zh-TW" sz="2400" b="1" dirty="0">
                <a:latin typeface="Consolas" panose="020B0609020204030204" pitchFamily="49" charset="0"/>
                <a:ea typeface="新細明體" pitchFamily="18" charset="-120"/>
              </a:rPr>
              <a:t>	while (a </a:t>
            </a:r>
            <a:r>
              <a:rPr lang="en-US" altLang="zh-TW" sz="2400" b="1" dirty="0">
                <a:solidFill>
                  <a:srgbClr val="FF3300"/>
                </a:solidFill>
                <a:latin typeface="Consolas" panose="020B0609020204030204" pitchFamily="49" charset="0"/>
                <a:ea typeface="新細明體" pitchFamily="18" charset="-120"/>
              </a:rPr>
              <a:t>=</a:t>
            </a:r>
            <a:r>
              <a:rPr lang="en-US" altLang="zh-TW" sz="2400" b="1" dirty="0">
                <a:latin typeface="Consolas" panose="020B0609020204030204" pitchFamily="49" charset="0"/>
                <a:ea typeface="新細明體" pitchFamily="18" charset="-120"/>
              </a:rPr>
              <a:t> 1) {</a:t>
            </a:r>
          </a:p>
          <a:p>
            <a:pPr lvl="1" eaLnBrk="1" hangingPunct="1">
              <a:buFont typeface="Wingdings" pitchFamily="2" charset="2"/>
              <a:buNone/>
            </a:pPr>
            <a:r>
              <a:rPr lang="en-US" altLang="zh-TW" sz="2400" b="1" dirty="0">
                <a:latin typeface="Consolas" panose="020B0609020204030204" pitchFamily="49" charset="0"/>
                <a:ea typeface="新細明體" pitchFamily="18" charset="-120"/>
              </a:rPr>
              <a:t>		...</a:t>
            </a:r>
          </a:p>
          <a:p>
            <a:pPr lvl="1" eaLnBrk="1" hangingPunct="1">
              <a:buFont typeface="Wingdings" pitchFamily="2" charset="2"/>
              <a:buNone/>
            </a:pPr>
            <a:r>
              <a:rPr lang="en-US" altLang="zh-TW" sz="2400" b="1" dirty="0">
                <a:latin typeface="Consolas" panose="020B0609020204030204" pitchFamily="49" charset="0"/>
                <a:ea typeface="新細明體" pitchFamily="18" charset="-120"/>
              </a:rPr>
              <a:t>	}</a:t>
            </a:r>
          </a:p>
          <a:p>
            <a:pPr lvl="1" eaLnBrk="1" hangingPunct="1"/>
            <a:r>
              <a:rPr lang="en-US" altLang="zh-TW" sz="2400" dirty="0">
                <a:ea typeface="新細明體" pitchFamily="18" charset="-120"/>
              </a:rPr>
              <a:t>Variable </a:t>
            </a:r>
            <a:r>
              <a:rPr lang="en-US" altLang="zh-TW" sz="2400" b="1" dirty="0">
                <a:latin typeface="Consolas" panose="020B0609020204030204" pitchFamily="49" charset="0"/>
                <a:ea typeface="新細明體" pitchFamily="18" charset="-120"/>
              </a:rPr>
              <a:t>a</a:t>
            </a:r>
            <a:r>
              <a:rPr lang="en-US" altLang="zh-TW" sz="2400" dirty="0">
                <a:ea typeface="新細明體" pitchFamily="18" charset="-120"/>
              </a:rPr>
              <a:t> is assigned 1 and the whole expression is evaluated to 1, and 1 means </a:t>
            </a:r>
            <a:r>
              <a:rPr lang="en-US" altLang="zh-TW" sz="2400" b="1" i="1" dirty="0">
                <a:ea typeface="新細明體" pitchFamily="18" charset="-120"/>
              </a:rPr>
              <a:t>true</a:t>
            </a:r>
            <a:r>
              <a:rPr lang="en-US" altLang="zh-TW" sz="2400" dirty="0">
                <a:ea typeface="新細明體" pitchFamily="18" charset="-120"/>
              </a:rPr>
              <a:t>.</a:t>
            </a:r>
          </a:p>
          <a:p>
            <a:pPr lvl="1" eaLnBrk="1" hangingPunct="1">
              <a:buFont typeface="Wingdings" pitchFamily="2" charset="2"/>
              <a:buNone/>
            </a:pPr>
            <a:endParaRPr lang="en-US" altLang="zh-TW" sz="1600" dirty="0">
              <a:ea typeface="新細明體" pitchFamily="18" charset="-120"/>
            </a:endParaRPr>
          </a:p>
          <a:p>
            <a:pPr eaLnBrk="1" hangingPunct="1"/>
            <a:r>
              <a:rPr lang="en-US" altLang="zh-TW" sz="2800" dirty="0">
                <a:ea typeface="新細明體" pitchFamily="18" charset="-120"/>
              </a:rPr>
              <a:t>Placing '</a:t>
            </a:r>
            <a:r>
              <a:rPr lang="en-US" altLang="zh-TW" sz="2800" dirty="0">
                <a:solidFill>
                  <a:srgbClr val="FF0000"/>
                </a:solidFill>
                <a:latin typeface="Consolas" panose="020B0609020204030204" pitchFamily="49" charset="0"/>
                <a:ea typeface="新細明體" pitchFamily="18" charset="-120"/>
              </a:rPr>
              <a:t>;</a:t>
            </a:r>
            <a:r>
              <a:rPr lang="en-US" altLang="zh-TW" sz="2800" dirty="0">
                <a:ea typeface="新細明體" pitchFamily="18" charset="-120"/>
              </a:rPr>
              <a:t>' after the condition of a </a:t>
            </a:r>
            <a:r>
              <a:rPr lang="en-US" altLang="zh-TW" sz="2800" b="1" dirty="0">
                <a:latin typeface="Consolas" panose="020B0609020204030204" pitchFamily="49" charset="0"/>
                <a:ea typeface="新細明體" pitchFamily="18" charset="-120"/>
              </a:rPr>
              <a:t>while</a:t>
            </a:r>
            <a:r>
              <a:rPr lang="en-US" altLang="zh-TW" sz="2800" dirty="0">
                <a:ea typeface="新細明體" pitchFamily="18" charset="-120"/>
              </a:rPr>
              <a:t> loop</a:t>
            </a:r>
          </a:p>
          <a:p>
            <a:pPr lvl="1" eaLnBrk="1" hangingPunct="1">
              <a:buFont typeface="Wingdings" pitchFamily="2" charset="2"/>
              <a:buNone/>
            </a:pPr>
            <a:r>
              <a:rPr lang="en-US" altLang="zh-TW" sz="2400" b="1" dirty="0">
                <a:solidFill>
                  <a:srgbClr val="0000FF"/>
                </a:solidFill>
                <a:latin typeface="Consolas" panose="020B0609020204030204" pitchFamily="49" charset="0"/>
                <a:ea typeface="新細明體" pitchFamily="18" charset="-120"/>
              </a:rPr>
              <a:t>	while (a != 0)</a:t>
            </a:r>
            <a:r>
              <a:rPr lang="en-US" altLang="zh-TW" sz="2400" b="1" dirty="0">
                <a:solidFill>
                  <a:srgbClr val="FF0000"/>
                </a:solidFill>
                <a:latin typeface="Consolas" panose="020B0609020204030204" pitchFamily="49" charset="0"/>
                <a:ea typeface="新細明體" pitchFamily="18" charset="-120"/>
              </a:rPr>
              <a:t>;</a:t>
            </a:r>
            <a:r>
              <a:rPr lang="en-US" altLang="zh-TW" sz="2400" b="1" dirty="0">
                <a:solidFill>
                  <a:srgbClr val="0000FF"/>
                </a:solidFill>
                <a:latin typeface="Consolas" panose="020B0609020204030204" pitchFamily="49" charset="0"/>
                <a:ea typeface="新細明體" pitchFamily="18" charset="-120"/>
              </a:rPr>
              <a:t>	</a:t>
            </a:r>
          </a:p>
          <a:p>
            <a:pPr lvl="1" eaLnBrk="1" hangingPunct="1">
              <a:buFont typeface="Wingdings" pitchFamily="2" charset="2"/>
              <a:buNone/>
            </a:pPr>
            <a:r>
              <a:rPr lang="en-US" altLang="zh-TW" sz="2400" b="1" dirty="0">
                <a:solidFill>
                  <a:srgbClr val="0000FF"/>
                </a:solidFill>
                <a:latin typeface="Consolas" panose="020B0609020204030204" pitchFamily="49" charset="0"/>
                <a:ea typeface="新細明體" pitchFamily="18" charset="-120"/>
              </a:rPr>
              <a:t>	{</a:t>
            </a:r>
          </a:p>
          <a:p>
            <a:pPr lvl="1" eaLnBrk="1" hangingPunct="1">
              <a:buFont typeface="Wingdings" pitchFamily="2" charset="2"/>
              <a:buNone/>
            </a:pPr>
            <a:r>
              <a:rPr lang="en-US" altLang="zh-TW" sz="2400" b="1" dirty="0">
                <a:solidFill>
                  <a:srgbClr val="0000FF"/>
                </a:solidFill>
                <a:latin typeface="Consolas" panose="020B0609020204030204" pitchFamily="49" charset="0"/>
                <a:ea typeface="新細明體" pitchFamily="18" charset="-120"/>
              </a:rPr>
              <a:t>		 …</a:t>
            </a:r>
          </a:p>
          <a:p>
            <a:pPr lvl="1" eaLnBrk="1" hangingPunct="1">
              <a:buFont typeface="Wingdings" pitchFamily="2" charset="2"/>
              <a:buNone/>
            </a:pPr>
            <a:r>
              <a:rPr lang="en-US" altLang="zh-TW" sz="2400" b="1" dirty="0">
                <a:solidFill>
                  <a:srgbClr val="0000FF"/>
                </a:solidFill>
                <a:latin typeface="Consolas" panose="020B0609020204030204" pitchFamily="49" charset="0"/>
                <a:ea typeface="新細明體" pitchFamily="18" charset="-120"/>
              </a:rPr>
              <a:t>	}</a:t>
            </a:r>
          </a:p>
        </p:txBody>
      </p:sp>
      <p:sp>
        <p:nvSpPr>
          <p:cNvPr id="459780" name="Rectangle 4"/>
          <p:cNvSpPr>
            <a:spLocks noChangeArrowheads="1"/>
          </p:cNvSpPr>
          <p:nvPr/>
        </p:nvSpPr>
        <p:spPr bwMode="auto">
          <a:xfrm>
            <a:off x="3657600" y="4965700"/>
            <a:ext cx="5330825" cy="1727200"/>
          </a:xfrm>
          <a:prstGeom prst="rect">
            <a:avLst/>
          </a:prstGeom>
          <a:solidFill>
            <a:srgbClr val="CCFFCC"/>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FF3300"/>
                </a:solidFill>
                <a:latin typeface="Consolas" panose="020B0609020204030204" pitchFamily="49" charset="0"/>
                <a:ea typeface="新細明體" pitchFamily="18" charset="-120"/>
              </a:rPr>
              <a:t>;</a:t>
            </a:r>
            <a:r>
              <a:rPr lang="en-US" altLang="zh-TW" sz="2000" b="0" dirty="0">
                <a:latin typeface="Calibri" panose="020F0502020204030204" pitchFamily="34" charset="0"/>
                <a:ea typeface="新細明體" pitchFamily="18" charset="-120"/>
              </a:rPr>
              <a:t> here represents an </a:t>
            </a:r>
            <a:r>
              <a:rPr lang="en-US" altLang="zh-TW" sz="2000" b="0" i="1" dirty="0">
                <a:latin typeface="Calibri" panose="020F0502020204030204" pitchFamily="34" charset="0"/>
                <a:ea typeface="新細明體" pitchFamily="18" charset="-120"/>
              </a:rPr>
              <a:t>empty statement</a:t>
            </a:r>
            <a:r>
              <a:rPr lang="en-US" altLang="zh-TW" sz="2000" b="0" dirty="0">
                <a:latin typeface="Calibri" panose="020F0502020204030204" pitchFamily="34" charset="0"/>
                <a:ea typeface="新細明體" pitchFamily="18" charset="-120"/>
              </a:rPr>
              <a:t>. That is</a:t>
            </a:r>
          </a:p>
          <a:p>
            <a:pPr eaLnBrk="1" hangingPunct="1">
              <a:lnSpc>
                <a:spcPct val="110000"/>
              </a:lnSpc>
            </a:pPr>
            <a:r>
              <a:rPr lang="en-US" altLang="zh-TW" sz="2000" dirty="0">
                <a:solidFill>
                  <a:srgbClr val="0000FF"/>
                </a:solidFill>
                <a:latin typeface="Consolas" panose="020B0609020204030204" pitchFamily="49" charset="0"/>
                <a:ea typeface="新細明體" pitchFamily="18" charset="-120"/>
              </a:rPr>
              <a:t>	while (a != 0);</a:t>
            </a:r>
          </a:p>
          <a:p>
            <a:pPr eaLnBrk="1" hangingPunct="1">
              <a:lnSpc>
                <a:spcPct val="110000"/>
              </a:lnSpc>
            </a:pPr>
            <a:r>
              <a:rPr lang="en-US" altLang="zh-TW" sz="2000" b="0" dirty="0">
                <a:latin typeface="Calibri" panose="020F0502020204030204" pitchFamily="34" charset="0"/>
                <a:ea typeface="新細明體" pitchFamily="18" charset="-120"/>
              </a:rPr>
              <a:t>is interpreted the same as</a:t>
            </a:r>
          </a:p>
          <a:p>
            <a:pPr eaLnBrk="1" hangingPunct="1">
              <a:lnSpc>
                <a:spcPct val="110000"/>
              </a:lnSpc>
            </a:pPr>
            <a:r>
              <a:rPr lang="en-US" altLang="zh-TW" sz="2000" dirty="0">
                <a:solidFill>
                  <a:srgbClr val="0000FF"/>
                </a:solidFill>
                <a:latin typeface="Consolas" panose="020B0609020204030204" pitchFamily="49" charset="0"/>
                <a:ea typeface="新細明體" pitchFamily="18" charset="-120"/>
              </a:rPr>
              <a:t>	while (a != 0) {</a:t>
            </a:r>
          </a:p>
          <a:p>
            <a:pPr eaLnBrk="1" hangingPunct="1">
              <a:lnSpc>
                <a:spcPct val="110000"/>
              </a:lnSpc>
            </a:pPr>
            <a:r>
              <a:rPr lang="en-US" altLang="zh-TW" sz="2000" dirty="0">
                <a:solidFill>
                  <a:srgbClr val="0000FF"/>
                </a:solidFill>
                <a:latin typeface="Consolas" panose="020B0609020204030204" pitchFamily="49" charset="0"/>
                <a:ea typeface="新細明體" pitchFamily="18" charset="-120"/>
              </a:rPr>
              <a:t>}</a:t>
            </a:r>
          </a:p>
          <a:p>
            <a:pPr eaLnBrk="1" hangingPunct="1">
              <a:lnSpc>
                <a:spcPct val="110000"/>
              </a:lnSpc>
            </a:pPr>
            <a:endParaRPr lang="en-US" altLang="zh-TW" sz="2000" dirty="0">
              <a:solidFill>
                <a:srgbClr val="0000FF"/>
              </a:solidFill>
              <a:latin typeface="Consolas" panose="020B0609020204030204" pitchFamily="49" charset="0"/>
              <a:ea typeface="新細明體" pitchFamily="18" charset="-120"/>
            </a:endParaRPr>
          </a:p>
        </p:txBody>
      </p:sp>
      <p:sp>
        <p:nvSpPr>
          <p:cNvPr id="459781" name="Line 5"/>
          <p:cNvSpPr>
            <a:spLocks noChangeShapeType="1"/>
          </p:cNvSpPr>
          <p:nvPr/>
        </p:nvSpPr>
        <p:spPr bwMode="auto">
          <a:xfrm flipH="1" flipV="1">
            <a:off x="4033838" y="4695825"/>
            <a:ext cx="422275" cy="231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8" name="Rectangle 2"/>
          <p:cNvSpPr txBox="1">
            <a:spLocks noChangeArrowheads="1"/>
          </p:cNvSpPr>
          <p:nvPr/>
        </p:nvSpPr>
        <p:spPr>
          <a:xfrm>
            <a:off x="70337" y="76200"/>
            <a:ext cx="8932985"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altLang="zh-TW" sz="3200" dirty="0"/>
              <a:t>6.1. C</a:t>
            </a:r>
            <a:r>
              <a:rPr lang="en-US" altLang="en-US" sz="3200" dirty="0"/>
              <a:t>ommon Mistakes that Result in Infinite Loops</a:t>
            </a:r>
            <a:endParaRPr lang="zh-TW" altLang="en-US" sz="3200" dirty="0"/>
          </a:p>
        </p:txBody>
      </p:sp>
    </p:spTree>
    <p:extLst>
      <p:ext uri="{BB962C8B-B14F-4D97-AF65-F5344CB8AC3E}">
        <p14:creationId xmlns:p14="http://schemas.microsoft.com/office/powerpoint/2010/main" val="21231210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977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977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977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9779">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97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animBg="1"/>
      <p:bldP spid="45978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B708-041A-3F47-9E3D-15B6EC16EFA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A8F7B2-9388-CE4B-9A68-1E998AB6ABDA}"/>
              </a:ext>
            </a:extLst>
          </p:cNvPr>
          <p:cNvSpPr>
            <a:spLocks noGrp="1"/>
          </p:cNvSpPr>
          <p:nvPr>
            <p:ph idx="1"/>
          </p:nvPr>
        </p:nvSpPr>
        <p:spPr/>
        <p:txBody>
          <a:bodyPr/>
          <a:lstStyle/>
          <a:p>
            <a:r>
              <a:rPr lang="en-US" dirty="0"/>
              <a:t>Syntax of </a:t>
            </a:r>
            <a:r>
              <a:rPr lang="en-US" dirty="0">
                <a:latin typeface="Consolas" panose="020B0609020204030204" pitchFamily="49" charset="0"/>
              </a:rPr>
              <a:t>while</a:t>
            </a:r>
            <a:r>
              <a:rPr lang="en-US" dirty="0"/>
              <a:t> loops</a:t>
            </a:r>
          </a:p>
          <a:p>
            <a:r>
              <a:rPr lang="en-US" dirty="0"/>
              <a:t>Using repetition to solve problems</a:t>
            </a:r>
          </a:p>
          <a:p>
            <a:r>
              <a:rPr lang="en-US" dirty="0"/>
              <a:t>How to plan for a loop</a:t>
            </a:r>
          </a:p>
          <a:p>
            <a:r>
              <a:rPr lang="en-US" dirty="0"/>
              <a:t>Common mistakes and infinite loops</a:t>
            </a:r>
          </a:p>
        </p:txBody>
      </p:sp>
      <p:sp>
        <p:nvSpPr>
          <p:cNvPr id="4" name="Slide Number Placeholder 3">
            <a:extLst>
              <a:ext uri="{FF2B5EF4-FFF2-40B4-BE49-F238E27FC236}">
                <a16:creationId xmlns:a16="http://schemas.microsoft.com/office/drawing/2014/main" id="{ADCB9DB4-24BA-DD41-BB58-4CAAF60AF59B}"/>
              </a:ext>
            </a:extLst>
          </p:cNvPr>
          <p:cNvSpPr>
            <a:spLocks noGrp="1"/>
          </p:cNvSpPr>
          <p:nvPr>
            <p:ph type="sldNum" sz="quarter" idx="12"/>
          </p:nvPr>
        </p:nvSpPr>
        <p:spPr/>
        <p:txBody>
          <a:bodyPr/>
          <a:lstStyle/>
          <a:p>
            <a:fld id="{E12A0C27-9874-4A2B-82B4-36D1DE995B6F}" type="slidenum">
              <a:rPr lang="en-US" smtClean="0"/>
              <a:pPr/>
              <a:t>42</a:t>
            </a:fld>
            <a:endParaRPr lang="en-US"/>
          </a:p>
        </p:txBody>
      </p:sp>
    </p:spTree>
    <p:extLst>
      <p:ext uri="{BB962C8B-B14F-4D97-AF65-F5344CB8AC3E}">
        <p14:creationId xmlns:p14="http://schemas.microsoft.com/office/powerpoint/2010/main" val="204208434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p:txBody>
          <a:bodyPr/>
          <a:lstStyle/>
          <a:p>
            <a:r>
              <a:rPr lang="en-US" dirty="0"/>
              <a:t>C: How to Program, 8</a:t>
            </a:r>
            <a:r>
              <a:rPr lang="en-US" baseline="30000" dirty="0"/>
              <a:t>th</a:t>
            </a:r>
            <a:r>
              <a:rPr lang="en-US" dirty="0"/>
              <a:t> </a:t>
            </a:r>
            <a:r>
              <a:rPr lang="en-US" dirty="0" err="1"/>
              <a:t>ed</a:t>
            </a:r>
            <a:r>
              <a:rPr lang="en-US" dirty="0"/>
              <a:t>, </a:t>
            </a:r>
            <a:r>
              <a:rPr lang="en-US" dirty="0" err="1"/>
              <a:t>Deitel</a:t>
            </a:r>
            <a:r>
              <a:rPr lang="en-US" dirty="0"/>
              <a:t> and </a:t>
            </a:r>
            <a:r>
              <a:rPr lang="en-US" dirty="0" err="1"/>
              <a:t>Deitel</a:t>
            </a:r>
            <a:endParaRPr lang="en-US" dirty="0"/>
          </a:p>
          <a:p>
            <a:r>
              <a:rPr lang="en-US" dirty="0"/>
              <a:t>Chapter 3 Structured Program Development in C</a:t>
            </a:r>
          </a:p>
          <a:p>
            <a:pPr lvl="1"/>
            <a:r>
              <a:rPr lang="en-US" dirty="0"/>
              <a:t>Sections 3.7 – 3.9</a:t>
            </a:r>
          </a:p>
          <a:p>
            <a:r>
              <a:rPr lang="en-US" dirty="0"/>
              <a:t>Chapter 4 C Program Control</a:t>
            </a:r>
          </a:p>
          <a:p>
            <a:pPr lvl="1"/>
            <a:r>
              <a:rPr lang="en-US" dirty="0"/>
              <a:t>Sections 4.1 – 4.3</a:t>
            </a:r>
          </a:p>
          <a:p>
            <a:endParaRPr lang="en-US" dirty="0"/>
          </a:p>
        </p:txBody>
      </p:sp>
      <p:sp>
        <p:nvSpPr>
          <p:cNvPr id="4" name="Slide Number Placeholder 3"/>
          <p:cNvSpPr>
            <a:spLocks noGrp="1"/>
          </p:cNvSpPr>
          <p:nvPr>
            <p:ph type="sldNum" sz="quarter" idx="12"/>
          </p:nvPr>
        </p:nvSpPr>
        <p:spPr/>
        <p:txBody>
          <a:bodyPr/>
          <a:lstStyle/>
          <a:p>
            <a:fld id="{E12A0C27-9874-4A2B-82B4-36D1DE995B6F}" type="slidenum">
              <a:rPr lang="en-US" smtClean="0"/>
              <a:pPr/>
              <a:t>43</a:t>
            </a:fld>
            <a:endParaRPr lang="en-US"/>
          </a:p>
        </p:txBody>
      </p:sp>
    </p:spTree>
    <p:extLst>
      <p:ext uri="{BB962C8B-B14F-4D97-AF65-F5344CB8AC3E}">
        <p14:creationId xmlns:p14="http://schemas.microsoft.com/office/powerpoint/2010/main" val="12340211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idx="1"/>
          </p:nvPr>
        </p:nvSpPr>
        <p:spPr/>
        <p:txBody>
          <a:bodyPr>
            <a:normAutofit fontScale="92500" lnSpcReduction="10000"/>
          </a:bodyPr>
          <a:lstStyle/>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endParaRPr lang="en-US" altLang="zh-TW" dirty="0">
              <a:ea typeface="新細明體" pitchFamily="18" charset="-120"/>
            </a:endParaRPr>
          </a:p>
          <a:p>
            <a:r>
              <a:rPr lang="en-US" altLang="zh-TW" dirty="0">
                <a:ea typeface="新細明體" pitchFamily="18" charset="-120"/>
              </a:rPr>
              <a:t>Repeatedly execute </a:t>
            </a:r>
            <a:r>
              <a:rPr lang="en-US" altLang="zh-TW" b="1" dirty="0">
                <a:solidFill>
                  <a:schemeClr val="accent1"/>
                </a:solidFill>
                <a:ea typeface="新細明體" pitchFamily="18" charset="-120"/>
              </a:rPr>
              <a:t>statement1</a:t>
            </a:r>
            <a:r>
              <a:rPr lang="en-US" altLang="zh-TW" dirty="0">
                <a:ea typeface="新細明體" pitchFamily="18" charset="-120"/>
              </a:rPr>
              <a:t> as long as </a:t>
            </a:r>
            <a:r>
              <a:rPr lang="en-US" altLang="zh-TW" b="1" dirty="0">
                <a:solidFill>
                  <a:schemeClr val="accent1"/>
                </a:solidFill>
                <a:ea typeface="新細明體" pitchFamily="18" charset="-120"/>
              </a:rPr>
              <a:t>condition</a:t>
            </a:r>
            <a:r>
              <a:rPr lang="en-US" altLang="zh-TW" dirty="0">
                <a:ea typeface="新細明體" pitchFamily="18" charset="-120"/>
              </a:rPr>
              <a:t> is </a:t>
            </a:r>
            <a:r>
              <a:rPr lang="en-US" altLang="zh-TW" b="1" i="1" dirty="0">
                <a:solidFill>
                  <a:schemeClr val="accent4">
                    <a:lumMod val="75000"/>
                  </a:schemeClr>
                </a:solidFill>
                <a:ea typeface="新細明體" pitchFamily="18" charset="-120"/>
              </a:rPr>
              <a:t>true</a:t>
            </a:r>
            <a:r>
              <a:rPr lang="en-US" altLang="zh-TW" dirty="0">
                <a:ea typeface="新細明體" pitchFamily="18" charset="-120"/>
              </a:rPr>
              <a:t>.</a:t>
            </a:r>
          </a:p>
          <a:p>
            <a:endParaRPr lang="en-US" altLang="zh-TW" dirty="0">
              <a:ea typeface="新細明體" pitchFamily="18" charset="-120"/>
            </a:endParaRPr>
          </a:p>
          <a:p>
            <a:r>
              <a:rPr lang="en-US" altLang="zh-TW" dirty="0">
                <a:ea typeface="新細明體" pitchFamily="18" charset="-120"/>
              </a:rPr>
              <a:t>When </a:t>
            </a:r>
            <a:r>
              <a:rPr lang="en-US" altLang="zh-TW" b="1" dirty="0">
                <a:solidFill>
                  <a:schemeClr val="accent1"/>
                </a:solidFill>
                <a:ea typeface="新細明體" pitchFamily="18" charset="-120"/>
              </a:rPr>
              <a:t>condition</a:t>
            </a:r>
            <a:r>
              <a:rPr lang="en-US" altLang="zh-TW" dirty="0">
                <a:ea typeface="新細明體" pitchFamily="18" charset="-120"/>
              </a:rPr>
              <a:t> is </a:t>
            </a:r>
            <a:r>
              <a:rPr lang="en-US" altLang="zh-TW" b="1" i="1" dirty="0">
                <a:solidFill>
                  <a:schemeClr val="accent4">
                    <a:lumMod val="75000"/>
                  </a:schemeClr>
                </a:solidFill>
                <a:ea typeface="新細明體" pitchFamily="18" charset="-120"/>
              </a:rPr>
              <a:t>false</a:t>
            </a:r>
            <a:r>
              <a:rPr lang="en-US" altLang="zh-TW" dirty="0">
                <a:solidFill>
                  <a:srgbClr val="996600"/>
                </a:solidFill>
                <a:ea typeface="新細明體" pitchFamily="18" charset="-120"/>
              </a:rPr>
              <a:t>,</a:t>
            </a:r>
            <a:r>
              <a:rPr lang="en-US" altLang="zh-TW" dirty="0">
                <a:ea typeface="新細明體" pitchFamily="18" charset="-120"/>
              </a:rPr>
              <a:t> execute </a:t>
            </a:r>
            <a:r>
              <a:rPr lang="en-US" altLang="zh-TW" b="1" dirty="0">
                <a:solidFill>
                  <a:schemeClr val="accent1"/>
                </a:solidFill>
                <a:ea typeface="新細明體" pitchFamily="18" charset="-120"/>
              </a:rPr>
              <a:t>statement2</a:t>
            </a:r>
            <a:r>
              <a:rPr lang="en-US" altLang="zh-TW" dirty="0">
                <a:ea typeface="新細明體" pitchFamily="18" charset="-120"/>
              </a:rPr>
              <a:t>.</a:t>
            </a:r>
          </a:p>
        </p:txBody>
      </p:sp>
      <p:sp>
        <p:nvSpPr>
          <p:cNvPr id="659458" name="Rectangle 2"/>
          <p:cNvSpPr>
            <a:spLocks noGrp="1" noChangeArrowheads="1"/>
          </p:cNvSpPr>
          <p:nvPr>
            <p:ph type="title"/>
          </p:nvPr>
        </p:nvSpPr>
        <p:spPr/>
        <p:txBody>
          <a:bodyPr>
            <a:normAutofit/>
          </a:bodyPr>
          <a:lstStyle/>
          <a:p>
            <a:r>
              <a:rPr lang="en-US" altLang="zh-TW" sz="4000" dirty="0">
                <a:ea typeface="新細明體" pitchFamily="18" charset="-120"/>
              </a:rPr>
              <a:t>1. </a:t>
            </a:r>
            <a:r>
              <a:rPr lang="en-US" altLang="zh-TW" sz="4000" dirty="0">
                <a:solidFill>
                  <a:srgbClr val="0070C0"/>
                </a:solidFill>
                <a:latin typeface="Consolas" pitchFamily="49" charset="0"/>
                <a:ea typeface="新細明體" pitchFamily="18" charset="-120"/>
              </a:rPr>
              <a:t>while</a:t>
            </a:r>
            <a:r>
              <a:rPr lang="en-US" altLang="zh-TW" sz="4000" dirty="0">
                <a:solidFill>
                  <a:srgbClr val="FF3300"/>
                </a:solidFill>
                <a:ea typeface="新細明體" pitchFamily="18" charset="-120"/>
              </a:rPr>
              <a:t> </a:t>
            </a:r>
            <a:r>
              <a:rPr lang="en-US" altLang="zh-TW" sz="4000" dirty="0">
                <a:ea typeface="新細明體" pitchFamily="18" charset="-120"/>
              </a:rPr>
              <a:t>Statement (</a:t>
            </a:r>
            <a:r>
              <a:rPr lang="en-US" altLang="zh-TW" sz="4000" i="1" dirty="0">
                <a:ea typeface="新細明體" pitchFamily="18" charset="-120"/>
              </a:rPr>
              <a:t>Syntax</a:t>
            </a:r>
            <a:r>
              <a:rPr lang="en-US" altLang="zh-TW" sz="4000" dirty="0">
                <a:ea typeface="新細明體" pitchFamily="18" charset="-120"/>
              </a:rPr>
              <a:t>)</a:t>
            </a:r>
            <a:endParaRPr lang="en-US" altLang="zh-TW" sz="4000" dirty="0"/>
          </a:p>
        </p:txBody>
      </p:sp>
      <p:sp>
        <p:nvSpPr>
          <p:cNvPr id="5" name="Slide Number Placeholder 4"/>
          <p:cNvSpPr>
            <a:spLocks noGrp="1"/>
          </p:cNvSpPr>
          <p:nvPr>
            <p:ph type="sldNum" sz="quarter" idx="12"/>
          </p:nvPr>
        </p:nvSpPr>
        <p:spPr/>
        <p:txBody>
          <a:bodyPr/>
          <a:lstStyle/>
          <a:p>
            <a:fld id="{755E2CF4-7484-41D7-B20A-8F9043140677}" type="slidenum">
              <a:rPr lang="zh-TW" altLang="en-US" smtClean="0"/>
              <a:pPr/>
              <a:t>5</a:t>
            </a:fld>
            <a:endParaRPr lang="en-US" altLang="zh-TW"/>
          </a:p>
        </p:txBody>
      </p:sp>
      <p:sp>
        <p:nvSpPr>
          <p:cNvPr id="9" name="Text Box 3"/>
          <p:cNvSpPr txBox="1">
            <a:spLocks noChangeArrowheads="1"/>
          </p:cNvSpPr>
          <p:nvPr/>
        </p:nvSpPr>
        <p:spPr bwMode="auto">
          <a:xfrm>
            <a:off x="533400" y="1828800"/>
            <a:ext cx="3581400" cy="923330"/>
          </a:xfrm>
          <a:prstGeom prst="rect">
            <a:avLst/>
          </a:prstGeom>
          <a:noFill/>
          <a:ln w="28575">
            <a:solidFill>
              <a:schemeClr val="tx1"/>
            </a:solidFill>
            <a:miter lim="800000"/>
            <a:headEnd/>
            <a:tailEnd/>
          </a:ln>
          <a:effectLst/>
        </p:spPr>
        <p:txBody>
          <a:bodyPr wrap="square">
            <a:spAutoFit/>
          </a:bodyPr>
          <a:lstStyle/>
          <a:p>
            <a:r>
              <a:rPr lang="en-US" altLang="zh-TW" b="1" dirty="0">
                <a:solidFill>
                  <a:srgbClr val="FF3300"/>
                </a:solidFill>
                <a:latin typeface="Consolas" pitchFamily="49" charset="0"/>
                <a:ea typeface="MS Gothic" pitchFamily="49" charset="-128"/>
              </a:rPr>
              <a:t>while (</a:t>
            </a:r>
            <a:r>
              <a:rPr lang="en-US" altLang="zh-TW" b="1" dirty="0">
                <a:latin typeface="Consolas" pitchFamily="49" charset="0"/>
                <a:ea typeface="MS Gothic" pitchFamily="49" charset="-128"/>
              </a:rPr>
              <a:t>condition</a:t>
            </a:r>
            <a:r>
              <a:rPr lang="en-US" altLang="zh-TW" b="1" dirty="0">
                <a:solidFill>
                  <a:srgbClr val="FF3300"/>
                </a:solidFill>
                <a:latin typeface="Consolas" pitchFamily="49" charset="0"/>
                <a:ea typeface="MS Gothic" pitchFamily="49" charset="-128"/>
              </a:rPr>
              <a:t>)</a:t>
            </a:r>
          </a:p>
          <a:p>
            <a:r>
              <a:rPr lang="en-US" altLang="zh-TW" b="1" dirty="0">
                <a:latin typeface="Consolas" pitchFamily="49" charset="0"/>
                <a:ea typeface="MS Gothic" pitchFamily="49" charset="-128"/>
              </a:rPr>
              <a:t>    statement1;</a:t>
            </a:r>
          </a:p>
          <a:p>
            <a:r>
              <a:rPr lang="en-US" altLang="zh-TW" b="1" dirty="0">
                <a:latin typeface="Consolas" pitchFamily="49" charset="0"/>
                <a:ea typeface="MS Gothic" pitchFamily="49" charset="-128"/>
              </a:rPr>
              <a:t>statement2;</a:t>
            </a:r>
          </a:p>
        </p:txBody>
      </p:sp>
      <p:sp>
        <p:nvSpPr>
          <p:cNvPr id="8" name="Rectangle 7"/>
          <p:cNvSpPr/>
          <p:nvPr/>
        </p:nvSpPr>
        <p:spPr>
          <a:xfrm>
            <a:off x="4953000" y="30480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statement2</a:t>
            </a:r>
          </a:p>
        </p:txBody>
      </p:sp>
      <p:cxnSp>
        <p:nvCxnSpPr>
          <p:cNvPr id="10" name="Straight Arrow Connector 9"/>
          <p:cNvCxnSpPr>
            <a:endCxn id="6" idx="0"/>
          </p:cNvCxnSpPr>
          <p:nvPr/>
        </p:nvCxnSpPr>
        <p:spPr>
          <a:xfrm>
            <a:off x="5715000" y="1447800"/>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8" idx="0"/>
          </p:cNvCxnSpPr>
          <p:nvPr/>
        </p:nvCxnSpPr>
        <p:spPr>
          <a:xfrm>
            <a:off x="5715000" y="2438400"/>
            <a:ext cx="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715000" y="3429000"/>
            <a:ext cx="0" cy="381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867400" y="2362200"/>
            <a:ext cx="609600" cy="369332"/>
          </a:xfrm>
          <a:prstGeom prst="rect">
            <a:avLst/>
          </a:prstGeom>
          <a:noFill/>
        </p:spPr>
        <p:txBody>
          <a:bodyPr wrap="square" rtlCol="0">
            <a:spAutoFit/>
          </a:bodyPr>
          <a:lstStyle/>
          <a:p>
            <a:r>
              <a:rPr lang="en-US" dirty="0"/>
              <a:t>true</a:t>
            </a:r>
          </a:p>
        </p:txBody>
      </p:sp>
      <p:sp>
        <p:nvSpPr>
          <p:cNvPr id="16" name="TextBox 15"/>
          <p:cNvSpPr txBox="1"/>
          <p:nvPr/>
        </p:nvSpPr>
        <p:spPr>
          <a:xfrm>
            <a:off x="5105400" y="2438400"/>
            <a:ext cx="685800" cy="369332"/>
          </a:xfrm>
          <a:prstGeom prst="rect">
            <a:avLst/>
          </a:prstGeom>
          <a:noFill/>
        </p:spPr>
        <p:txBody>
          <a:bodyPr wrap="square" rtlCol="0">
            <a:spAutoFit/>
          </a:bodyPr>
          <a:lstStyle/>
          <a:p>
            <a:r>
              <a:rPr lang="en-US" dirty="0"/>
              <a:t>false</a:t>
            </a:r>
          </a:p>
        </p:txBody>
      </p:sp>
      <p:cxnSp>
        <p:nvCxnSpPr>
          <p:cNvPr id="41" name="Shape 40"/>
          <p:cNvCxnSpPr/>
          <p:nvPr/>
        </p:nvCxnSpPr>
        <p:spPr>
          <a:xfrm rot="16200000" flipH="1">
            <a:off x="5638800" y="2133600"/>
            <a:ext cx="720000" cy="72000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hape 48"/>
          <p:cNvCxnSpPr/>
          <p:nvPr/>
        </p:nvCxnSpPr>
        <p:spPr>
          <a:xfrm rot="10800000" flipH="1">
            <a:off x="6324600" y="2133600"/>
            <a:ext cx="720000" cy="72000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hape 49"/>
          <p:cNvCxnSpPr/>
          <p:nvPr/>
        </p:nvCxnSpPr>
        <p:spPr>
          <a:xfrm rot="5400000" flipH="1">
            <a:off x="6324600" y="1447800"/>
            <a:ext cx="720000" cy="72000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hape 50"/>
          <p:cNvCxnSpPr/>
          <p:nvPr/>
        </p:nvCxnSpPr>
        <p:spPr>
          <a:xfrm flipH="1">
            <a:off x="5638800" y="1447800"/>
            <a:ext cx="720000" cy="720000"/>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4724400" y="1828800"/>
            <a:ext cx="19812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p>
        </p:txBody>
      </p:sp>
      <p:sp>
        <p:nvSpPr>
          <p:cNvPr id="7" name="Rectangle 6"/>
          <p:cNvSpPr/>
          <p:nvPr/>
        </p:nvSpPr>
        <p:spPr>
          <a:xfrm>
            <a:off x="6858000" y="19812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statement1</a:t>
            </a:r>
          </a:p>
        </p:txBody>
      </p:sp>
    </p:spTree>
    <p:extLst>
      <p:ext uri="{BB962C8B-B14F-4D97-AF65-F5344CB8AC3E}">
        <p14:creationId xmlns:p14="http://schemas.microsoft.com/office/powerpoint/2010/main" val="122813594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ChangeArrowheads="1"/>
          </p:cNvSpPr>
          <p:nvPr/>
        </p:nvSpPr>
        <p:spPr bwMode="auto">
          <a:xfrm>
            <a:off x="1" y="990599"/>
            <a:ext cx="485642" cy="5257801"/>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9</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10</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12</a:t>
            </a:r>
          </a:p>
        </p:txBody>
      </p:sp>
      <p:sp>
        <p:nvSpPr>
          <p:cNvPr id="22531" name="Rectangle 2"/>
          <p:cNvSpPr>
            <a:spLocks noGrp="1" noChangeArrowheads="1"/>
          </p:cNvSpPr>
          <p:nvPr>
            <p:ph type="title"/>
          </p:nvPr>
        </p:nvSpPr>
        <p:spPr>
          <a:xfrm>
            <a:off x="76200" y="76200"/>
            <a:ext cx="8991600" cy="739434"/>
          </a:xfrm>
        </p:spPr>
        <p:txBody>
          <a:bodyPr>
            <a:noAutofit/>
          </a:bodyPr>
          <a:lstStyle/>
          <a:p>
            <a:r>
              <a:rPr lang="en-US" altLang="zh-TW" sz="4000" dirty="0">
                <a:ea typeface="新細明體" pitchFamily="18" charset="-120"/>
              </a:rPr>
              <a:t>1.1. </a:t>
            </a:r>
            <a:r>
              <a:rPr lang="en-US" altLang="zh-TW" sz="4000" dirty="0">
                <a:solidFill>
                  <a:srgbClr val="0070C0"/>
                </a:solidFill>
                <a:latin typeface="Consolas" pitchFamily="49" charset="0"/>
                <a:ea typeface="新細明體" pitchFamily="18" charset="-120"/>
              </a:rPr>
              <a:t>while</a:t>
            </a:r>
            <a:r>
              <a:rPr lang="en-US" altLang="zh-TW" sz="4000" dirty="0">
                <a:ea typeface="新細明體" pitchFamily="18" charset="-120"/>
              </a:rPr>
              <a:t> Statement (Example #1)</a:t>
            </a:r>
          </a:p>
        </p:txBody>
      </p:sp>
      <p:sp>
        <p:nvSpPr>
          <p:cNvPr id="22532" name="Rectangle 4"/>
          <p:cNvSpPr>
            <a:spLocks noChangeArrowheads="1"/>
          </p:cNvSpPr>
          <p:nvPr/>
        </p:nvSpPr>
        <p:spPr bwMode="auto">
          <a:xfrm>
            <a:off x="476393" y="990600"/>
            <a:ext cx="8667607" cy="5257800"/>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panose="020B0609020204030204" pitchFamily="49" charset="0"/>
                <a:ea typeface="新細明體" pitchFamily="18" charset="-120"/>
                <a:cs typeface="Consolas" panose="020B0609020204030204" pitchFamily="49" charset="0"/>
              </a:rPr>
              <a:t>int</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endPar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 = </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1</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rPr>
              <a:t>// A simple loop that iterates 5 times</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while</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 &lt;= </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5</a:t>
            </a:r>
            <a:r>
              <a:rPr lang="en-US" altLang="zh-TW" sz="2000" b="0" dirty="0">
                <a:latin typeface="Consolas" panose="020B0609020204030204" pitchFamily="49" charset="0"/>
                <a:ea typeface="新細明體" pitchFamily="18" charset="-120"/>
                <a:cs typeface="Consolas" panose="020B0609020204030204" pitchFamily="49" charset="0"/>
              </a:rPr>
              <a:t>) {</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printf(</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"%d\n"</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solidFill>
                  <a:srgbClr val="00B050"/>
                </a:solidFill>
                <a:latin typeface="Consolas" panose="020B0609020204030204" pitchFamily="49" charset="0"/>
                <a:ea typeface="新細明體" pitchFamily="18" charset="-120"/>
                <a:cs typeface="Consolas" panose="020B0609020204030204" pitchFamily="49" charset="0"/>
              </a:rPr>
              <a:t>// </a:t>
            </a:r>
            <a:r>
              <a:rPr lang="en-US" altLang="zh-TW" sz="2000" b="0" dirty="0" err="1">
                <a:solidFill>
                  <a:srgbClr val="00B050"/>
                </a:solidFill>
                <a:latin typeface="Consolas" panose="020B0609020204030204" pitchFamily="49" charset="0"/>
                <a:ea typeface="新細明體" pitchFamily="18" charset="-120"/>
                <a:cs typeface="Consolas" panose="020B0609020204030204" pitchFamily="49" charset="0"/>
              </a:rPr>
              <a:t>i</a:t>
            </a:r>
            <a:r>
              <a:rPr lang="en-US" altLang="zh-TW" sz="2000" b="0" dirty="0">
                <a:solidFill>
                  <a:srgbClr val="00B050"/>
                </a:solidFill>
                <a:latin typeface="Consolas" panose="020B0609020204030204" pitchFamily="49" charset="0"/>
                <a:ea typeface="新細明體" pitchFamily="18" charset="-120"/>
                <a:cs typeface="Consolas" panose="020B0609020204030204" pitchFamily="49" charset="0"/>
              </a:rPr>
              <a:t>=i+1;</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printf(</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"Lastly, </a:t>
            </a:r>
            <a:r>
              <a:rPr lang="en-US" altLang="zh-TW" sz="2000" b="0" dirty="0" err="1">
                <a:solidFill>
                  <a:srgbClr val="3399FF"/>
                </a:solidFill>
                <a:latin typeface="Consolas" panose="020B0609020204030204" pitchFamily="49" charset="0"/>
                <a:ea typeface="新細明體" pitchFamily="18" charset="-120"/>
                <a:cs typeface="Consolas" panose="020B0609020204030204" pitchFamily="49" charset="0"/>
              </a:rPr>
              <a:t>i</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 = %d\n"</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p>
        </p:txBody>
      </p:sp>
      <p:sp>
        <p:nvSpPr>
          <p:cNvPr id="8" name="Rectangle 5"/>
          <p:cNvSpPr>
            <a:spLocks noChangeArrowheads="1"/>
          </p:cNvSpPr>
          <p:nvPr/>
        </p:nvSpPr>
        <p:spPr bwMode="auto">
          <a:xfrm>
            <a:off x="6207406" y="3849169"/>
            <a:ext cx="2514600" cy="2018231"/>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a:t>
            </a: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a:t>
            </a: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3</a:t>
            </a: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a:t>
            </a: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5</a:t>
            </a:r>
          </a:p>
          <a:p>
            <a:pP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Lastly, </a:t>
            </a:r>
            <a:r>
              <a:rPr lang="en-US" altLang="zh-TW" sz="2000" b="0" dirty="0" err="1">
                <a:solidFill>
                  <a:srgbClr val="000000"/>
                </a:solidFill>
                <a:latin typeface="Consolas" panose="020B0609020204030204" pitchFamily="49" charset="0"/>
                <a:ea typeface="新細明體" pitchFamily="18" charset="-120"/>
                <a:cs typeface="Consolas" panose="020B0609020204030204" pitchFamily="49" charset="0"/>
              </a:rPr>
              <a:t>i</a:t>
            </a: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 = 6</a:t>
            </a:r>
          </a:p>
        </p:txBody>
      </p:sp>
      <p:sp>
        <p:nvSpPr>
          <p:cNvPr id="10" name="AutoShape 4"/>
          <p:cNvSpPr>
            <a:spLocks noChangeArrowheads="1"/>
          </p:cNvSpPr>
          <p:nvPr/>
        </p:nvSpPr>
        <p:spPr bwMode="auto">
          <a:xfrm flipH="1" flipV="1">
            <a:off x="76200" y="2743200"/>
            <a:ext cx="419386" cy="1219200"/>
          </a:xfrm>
          <a:prstGeom prst="curvedLeftArrow">
            <a:avLst>
              <a:gd name="adj1" fmla="val 23604"/>
              <a:gd name="adj2" fmla="val 62857"/>
              <a:gd name="adj3" fmla="val 35241"/>
            </a:avLst>
          </a:prstGeom>
          <a:solidFill>
            <a:srgbClr val="FF3300"/>
          </a:solidFill>
          <a:ln w="12700" cap="sq">
            <a:solidFill>
              <a:schemeClr val="tx1"/>
            </a:solidFill>
            <a:miter lim="800000"/>
            <a:headEnd type="none" w="sm" len="sm"/>
            <a:tailEnd type="none" w="sm" len="sm"/>
          </a:ln>
          <a:effectLst/>
        </p:spPr>
        <p:txBody>
          <a:bodyPr wrap="none" anchor="ctr"/>
          <a:lstStyle/>
          <a:p>
            <a:endParaRPr lang="zh-TW" altLang="en-US"/>
          </a:p>
        </p:txBody>
      </p:sp>
      <p:sp>
        <p:nvSpPr>
          <p:cNvPr id="11" name="Slide Number Placeholder 3"/>
          <p:cNvSpPr>
            <a:spLocks noGrp="1"/>
          </p:cNvSpPr>
          <p:nvPr>
            <p:ph type="sldNum" sz="quarter" idx="12"/>
          </p:nvPr>
        </p:nvSpPr>
        <p:spPr>
          <a:xfrm>
            <a:off x="6553200" y="6356352"/>
            <a:ext cx="2133600" cy="365125"/>
          </a:xfrm>
        </p:spPr>
        <p:txBody>
          <a:bodyPr/>
          <a:lstStyle/>
          <a:p>
            <a:fld id="{E12A0C27-9874-4A2B-82B4-36D1DE995B6F}" type="slidenum">
              <a:rPr lang="en-US" smtClean="0"/>
              <a:pPr/>
              <a:t>6</a:t>
            </a:fld>
            <a:endParaRPr lang="en-US" dirty="0"/>
          </a:p>
        </p:txBody>
      </p:sp>
    </p:spTree>
    <p:extLst>
      <p:ext uri="{BB962C8B-B14F-4D97-AF65-F5344CB8AC3E}">
        <p14:creationId xmlns:p14="http://schemas.microsoft.com/office/powerpoint/2010/main" val="3605827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ChangeArrowheads="1"/>
          </p:cNvSpPr>
          <p:nvPr/>
        </p:nvSpPr>
        <p:spPr bwMode="auto">
          <a:xfrm>
            <a:off x="0" y="990599"/>
            <a:ext cx="499421" cy="5334001"/>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9</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10</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12</a:t>
            </a:r>
          </a:p>
        </p:txBody>
      </p:sp>
      <p:sp>
        <p:nvSpPr>
          <p:cNvPr id="22531" name="Rectangle 2"/>
          <p:cNvSpPr>
            <a:spLocks noGrp="1" noChangeArrowheads="1"/>
          </p:cNvSpPr>
          <p:nvPr>
            <p:ph type="title"/>
          </p:nvPr>
        </p:nvSpPr>
        <p:spPr>
          <a:xfrm>
            <a:off x="76200" y="76200"/>
            <a:ext cx="8991600" cy="739434"/>
          </a:xfrm>
        </p:spPr>
        <p:txBody>
          <a:bodyPr>
            <a:noAutofit/>
          </a:bodyPr>
          <a:lstStyle/>
          <a:p>
            <a:r>
              <a:rPr lang="en-US" sz="4000" dirty="0"/>
              <a:t>1.2. Key Components of a Loop</a:t>
            </a:r>
            <a:endParaRPr lang="en-US" altLang="zh-TW" sz="4000" dirty="0">
              <a:ea typeface="新細明體" pitchFamily="18" charset="-120"/>
            </a:endParaRPr>
          </a:p>
        </p:txBody>
      </p:sp>
      <p:sp>
        <p:nvSpPr>
          <p:cNvPr id="22532" name="Rectangle 4"/>
          <p:cNvSpPr>
            <a:spLocks noChangeArrowheads="1"/>
          </p:cNvSpPr>
          <p:nvPr/>
        </p:nvSpPr>
        <p:spPr bwMode="auto">
          <a:xfrm>
            <a:off x="476393" y="990599"/>
            <a:ext cx="8667607" cy="5334001"/>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panose="020B0609020204030204" pitchFamily="49" charset="0"/>
                <a:ea typeface="新細明體" pitchFamily="18" charset="-120"/>
                <a:cs typeface="Consolas" panose="020B0609020204030204" pitchFamily="49" charset="0"/>
              </a:rPr>
              <a:t>int</a:t>
            </a: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endPar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 = </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1</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solidFill>
                  <a:srgbClr val="339933"/>
                </a:solidFill>
                <a:latin typeface="Consolas" panose="020B0609020204030204" pitchFamily="49" charset="0"/>
                <a:ea typeface="新細明體" pitchFamily="18" charset="-120"/>
                <a:cs typeface="Consolas" panose="020B0609020204030204" pitchFamily="49" charset="0"/>
              </a:rPr>
              <a:t>// A simple loop that iterates 5 times</a:t>
            </a:r>
          </a:p>
          <a:p>
            <a:pPr eaLnBrk="1" hangingPunct="1">
              <a:lnSpc>
                <a:spcPct val="110000"/>
              </a:lnSpc>
            </a:pPr>
            <a:r>
              <a:rPr lang="en-US" altLang="zh-TW" sz="2000" b="0" dirty="0">
                <a:solidFill>
                  <a:srgbClr val="0000FF"/>
                </a:solidFill>
                <a:latin typeface="Consolas" panose="020B0609020204030204" pitchFamily="49" charset="0"/>
                <a:ea typeface="新細明體" pitchFamily="18" charset="-120"/>
                <a:cs typeface="Consolas" panose="020B0609020204030204" pitchFamily="49" charset="0"/>
              </a:rPr>
              <a:t>while</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 &lt;= </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5</a:t>
            </a:r>
            <a:r>
              <a:rPr lang="en-US" altLang="zh-TW" sz="2000" b="0" dirty="0">
                <a:latin typeface="Consolas" panose="020B0609020204030204" pitchFamily="49" charset="0"/>
                <a:ea typeface="新細明體" pitchFamily="18" charset="-120"/>
                <a:cs typeface="Consolas" panose="020B0609020204030204" pitchFamily="49" charset="0"/>
              </a:rPr>
              <a:t>) {</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printf(</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"%d\n"</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printf(</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"Lastly, </a:t>
            </a:r>
            <a:r>
              <a:rPr lang="en-US" altLang="zh-TW" sz="2000" b="0" dirty="0" err="1">
                <a:solidFill>
                  <a:srgbClr val="3399FF"/>
                </a:solidFill>
                <a:latin typeface="Consolas" panose="020B0609020204030204" pitchFamily="49" charset="0"/>
                <a:ea typeface="新細明體" pitchFamily="18" charset="-120"/>
                <a:cs typeface="Consolas" panose="020B0609020204030204" pitchFamily="49" charset="0"/>
              </a:rPr>
              <a:t>i</a:t>
            </a:r>
            <a:r>
              <a:rPr lang="en-US" altLang="zh-TW" sz="2000" b="0" dirty="0">
                <a:solidFill>
                  <a:srgbClr val="3399FF"/>
                </a:solidFill>
                <a:latin typeface="Consolas" panose="020B0609020204030204" pitchFamily="49" charset="0"/>
                <a:ea typeface="新細明體" pitchFamily="18" charset="-120"/>
                <a:cs typeface="Consolas" panose="020B0609020204030204" pitchFamily="49" charset="0"/>
              </a:rPr>
              <a:t> = %d\n"</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i</a:t>
            </a:r>
            <a:r>
              <a:rPr lang="en-US" altLang="zh-TW" sz="2000" b="0" dirty="0">
                <a:latin typeface="Consolas" panose="020B0609020204030204" pitchFamily="49" charset="0"/>
                <a:ea typeface="新細明體" pitchFamily="18" charset="-120"/>
                <a:cs typeface="Consolas" panose="020B0609020204030204" pitchFamily="49" charset="0"/>
              </a:rPr>
              <a:t>);</a:t>
            </a:r>
          </a:p>
        </p:txBody>
      </p:sp>
      <p:sp>
        <p:nvSpPr>
          <p:cNvPr id="11" name="Rectangle 10"/>
          <p:cNvSpPr/>
          <p:nvPr/>
        </p:nvSpPr>
        <p:spPr>
          <a:xfrm>
            <a:off x="5257800" y="2743200"/>
            <a:ext cx="3733800" cy="1676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b="1" dirty="0">
                <a:solidFill>
                  <a:schemeClr val="tx1"/>
                </a:solidFill>
              </a:rPr>
              <a:t>Loop condition</a:t>
            </a:r>
          </a:p>
          <a:p>
            <a:pPr marL="342900" indent="-342900">
              <a:buAutoNum type="arabicPeriod"/>
            </a:pPr>
            <a:endParaRPr lang="en-US" dirty="0">
              <a:solidFill>
                <a:schemeClr val="tx1"/>
              </a:solidFill>
            </a:endParaRPr>
          </a:p>
          <a:p>
            <a:pPr marL="285750" indent="-285750">
              <a:buFontTx/>
              <a:buChar char="-"/>
            </a:pPr>
            <a:r>
              <a:rPr lang="en-US" dirty="0">
                <a:solidFill>
                  <a:schemeClr val="tx1"/>
                </a:solidFill>
              </a:rPr>
              <a:t>When this condition is true, the loop body is executed.</a:t>
            </a:r>
          </a:p>
          <a:p>
            <a:pPr marL="285750" indent="-285750">
              <a:buFontTx/>
              <a:buChar char="-"/>
            </a:pPr>
            <a:r>
              <a:rPr lang="en-US" dirty="0">
                <a:solidFill>
                  <a:schemeClr val="tx1"/>
                </a:solidFill>
              </a:rPr>
              <a:t>Usually controlled by a variable.</a:t>
            </a:r>
          </a:p>
        </p:txBody>
      </p:sp>
      <p:sp>
        <p:nvSpPr>
          <p:cNvPr id="13" name="Rectangle 12"/>
          <p:cNvSpPr/>
          <p:nvPr/>
        </p:nvSpPr>
        <p:spPr>
          <a:xfrm>
            <a:off x="533400" y="4193894"/>
            <a:ext cx="4082103" cy="1981200"/>
          </a:xfrm>
          <a:prstGeom prst="rect">
            <a:avLst/>
          </a:prstGeom>
          <a:solidFill>
            <a:schemeClr val="accent3">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r>
              <a:rPr lang="en-US" b="1" dirty="0">
                <a:solidFill>
                  <a:schemeClr val="tx1"/>
                </a:solidFill>
              </a:rPr>
              <a:t>3. Change of loop condition</a:t>
            </a:r>
          </a:p>
          <a:p>
            <a:endParaRPr lang="en-US" dirty="0">
              <a:solidFill>
                <a:schemeClr val="tx1"/>
              </a:solidFill>
            </a:endParaRPr>
          </a:p>
          <a:p>
            <a:r>
              <a:rPr lang="en-US" dirty="0">
                <a:solidFill>
                  <a:schemeClr val="tx1"/>
                </a:solidFill>
              </a:rPr>
              <a:t>To stop the loop, we need to make the loop condition </a:t>
            </a:r>
            <a:r>
              <a:rPr lang="en-US" b="1" i="1" dirty="0">
                <a:solidFill>
                  <a:schemeClr val="tx1"/>
                </a:solidFill>
              </a:rPr>
              <a:t>false</a:t>
            </a:r>
            <a:r>
              <a:rPr lang="en-US" dirty="0">
                <a:solidFill>
                  <a:schemeClr val="tx1"/>
                </a:solidFill>
              </a:rPr>
              <a:t>. This can usually be done by changing the loop variable.</a:t>
            </a:r>
          </a:p>
          <a:p>
            <a:r>
              <a:rPr lang="en-US" b="1" dirty="0">
                <a:solidFill>
                  <a:srgbClr val="C00000"/>
                </a:solidFill>
              </a:rPr>
              <a:t>You should never omit this!</a:t>
            </a:r>
          </a:p>
        </p:txBody>
      </p:sp>
      <p:sp>
        <p:nvSpPr>
          <p:cNvPr id="14" name="Rectangle 13"/>
          <p:cNvSpPr/>
          <p:nvPr/>
        </p:nvSpPr>
        <p:spPr>
          <a:xfrm>
            <a:off x="5125656" y="4745017"/>
            <a:ext cx="3733800" cy="1046183"/>
          </a:xfrm>
          <a:prstGeom prst="rect">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r>
              <a:rPr lang="en-US" b="1" dirty="0">
                <a:solidFill>
                  <a:schemeClr val="tx1"/>
                </a:solidFill>
              </a:rPr>
              <a:t>2. Loop body</a:t>
            </a:r>
          </a:p>
          <a:p>
            <a:endParaRPr lang="en-US" dirty="0">
              <a:solidFill>
                <a:schemeClr val="tx1"/>
              </a:solidFill>
            </a:endParaRPr>
          </a:p>
          <a:p>
            <a:r>
              <a:rPr lang="en-US" dirty="0">
                <a:solidFill>
                  <a:schemeClr val="tx1"/>
                </a:solidFill>
              </a:rPr>
              <a:t>Statements to be repeated. </a:t>
            </a:r>
          </a:p>
        </p:txBody>
      </p:sp>
      <p:sp>
        <p:nvSpPr>
          <p:cNvPr id="15" name="Rectangle 14"/>
          <p:cNvSpPr/>
          <p:nvPr/>
        </p:nvSpPr>
        <p:spPr>
          <a:xfrm>
            <a:off x="2819400" y="1145893"/>
            <a:ext cx="5181600" cy="1213413"/>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b="1" dirty="0">
                <a:solidFill>
                  <a:schemeClr val="tx1"/>
                </a:solidFill>
              </a:rPr>
              <a:t>4. "Loop variable" initialization</a:t>
            </a:r>
          </a:p>
          <a:p>
            <a:endParaRPr lang="en-US" dirty="0">
              <a:solidFill>
                <a:schemeClr val="tx1"/>
              </a:solidFill>
            </a:endParaRPr>
          </a:p>
          <a:p>
            <a:r>
              <a:rPr lang="en-US" dirty="0">
                <a:solidFill>
                  <a:schemeClr val="tx1"/>
                </a:solidFill>
              </a:rPr>
              <a:t>Assign a value to the variable that is used in the loop condition to make the loop condition </a:t>
            </a:r>
            <a:r>
              <a:rPr lang="en-US" b="1" i="1" dirty="0">
                <a:solidFill>
                  <a:schemeClr val="tx1"/>
                </a:solidFill>
              </a:rPr>
              <a:t>true</a:t>
            </a:r>
            <a:r>
              <a:rPr lang="en-US" dirty="0">
                <a:solidFill>
                  <a:schemeClr val="tx1"/>
                </a:solidFill>
              </a:rPr>
              <a:t> initially.</a:t>
            </a:r>
          </a:p>
        </p:txBody>
      </p:sp>
      <p:sp>
        <p:nvSpPr>
          <p:cNvPr id="2" name="Right Brace 1"/>
          <p:cNvSpPr/>
          <p:nvPr/>
        </p:nvSpPr>
        <p:spPr>
          <a:xfrm>
            <a:off x="3581400" y="2819400"/>
            <a:ext cx="381000" cy="1139990"/>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1447800" y="2743200"/>
            <a:ext cx="1066800" cy="304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80447" y="3397531"/>
            <a:ext cx="672153" cy="304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99422" y="1752600"/>
            <a:ext cx="948378" cy="3048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1416523" y="3727780"/>
            <a:ext cx="0" cy="46322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447801" y="1673506"/>
            <a:ext cx="1371599" cy="224691"/>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590800" y="2754086"/>
            <a:ext cx="2667000" cy="0"/>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4038600" y="3397531"/>
            <a:ext cx="1600200" cy="1347487"/>
          </a:xfrm>
          <a:prstGeom prst="straightConnector1">
            <a:avLst/>
          </a:prstGeom>
          <a:ln w="28575">
            <a:solidFill>
              <a:schemeClr val="tx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Slide Number Placeholder 3"/>
          <p:cNvSpPr>
            <a:spLocks noGrp="1"/>
          </p:cNvSpPr>
          <p:nvPr>
            <p:ph type="sldNum" sz="quarter" idx="12"/>
          </p:nvPr>
        </p:nvSpPr>
        <p:spPr>
          <a:xfrm>
            <a:off x="6553200" y="6356352"/>
            <a:ext cx="2133600" cy="365125"/>
          </a:xfrm>
        </p:spPr>
        <p:txBody>
          <a:bodyPr/>
          <a:lstStyle/>
          <a:p>
            <a:fld id="{E12A0C27-9874-4A2B-82B4-36D1DE995B6F}" type="slidenum">
              <a:rPr lang="en-US" smtClean="0"/>
              <a:pPr/>
              <a:t>7</a:t>
            </a:fld>
            <a:endParaRPr lang="en-US" dirty="0"/>
          </a:p>
        </p:txBody>
      </p:sp>
    </p:spTree>
    <p:extLst>
      <p:ext uri="{BB962C8B-B14F-4D97-AF65-F5344CB8AC3E}">
        <p14:creationId xmlns:p14="http://schemas.microsoft.com/office/powerpoint/2010/main" val="521825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2" grpId="0" animBg="1"/>
      <p:bldP spid="3"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8</a:t>
            </a:fld>
            <a:endParaRPr lang="en-US" altLang="zh-TW"/>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eaLnBrk="1" hangingPunct="1">
              <a:lnSpc>
                <a:spcPct val="110000"/>
              </a:lnSpc>
            </a:pPr>
            <a:r>
              <a:rPr lang="en-US" altLang="zh-TW" sz="2000" b="0" dirty="0" err="1">
                <a:latin typeface="Consolas"/>
                <a:ea typeface="新細明體"/>
                <a:cs typeface="Consolas" panose="020B0609020204030204" pitchFamily="49" charset="0"/>
              </a:rPr>
              <a:t>scanf</a:t>
            </a:r>
            <a:r>
              <a:rPr lang="en-US" altLang="zh-TW" sz="2000" b="0" dirty="0">
                <a:latin typeface="Consolas"/>
                <a:ea typeface="新細明體"/>
                <a:cs typeface="Consolas" panose="020B0609020204030204" pitchFamily="49" charset="0"/>
              </a:rPr>
              <a:t>(</a:t>
            </a:r>
            <a:r>
              <a:rPr lang="en-US" altLang="zh-TW" sz="2000" b="0" dirty="0">
                <a:solidFill>
                  <a:srgbClr val="3399FF"/>
                </a:solidFill>
                <a:latin typeface="Consolas"/>
                <a:ea typeface="新細明體"/>
                <a:cs typeface="Consolas" panose="020B0609020204030204" pitchFamily="49" charset="0"/>
              </a:rPr>
              <a:t>"%d"</a:t>
            </a:r>
            <a:r>
              <a:rPr lang="en-US" altLang="zh-TW" sz="2000" b="0" dirty="0">
                <a:latin typeface="Consolas"/>
                <a:ea typeface="新細明體"/>
                <a:cs typeface="Consolas" panose="020B0609020204030204" pitchFamily="49" charset="0"/>
              </a:rPr>
              <a:t>, &amp;list[0]);</a:t>
            </a:r>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&amp;list[1]);</a:t>
            </a:r>
            <a:endParaRPr lang="en-US" dirty="0">
              <a:latin typeface="Consolas"/>
              <a:ea typeface="新細明體" pitchFamily="18" charset="-120"/>
            </a:endParaRPr>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&amp;list[2]);</a:t>
            </a:r>
            <a:endParaRPr lang="en-US" dirty="0"/>
          </a:p>
          <a:p>
            <a:pPr>
              <a:lnSpc>
                <a:spcPct val="110000"/>
              </a:lnSpc>
            </a:pPr>
            <a:r>
              <a:rPr lang="en-US" sz="2000" b="0" dirty="0" err="1">
                <a:latin typeface="Consolas"/>
                <a:ea typeface="新細明體"/>
                <a:cs typeface="Times New Roman"/>
              </a:rPr>
              <a:t>scanf</a:t>
            </a:r>
            <a:r>
              <a:rPr lang="en-US" sz="2000" b="0" dirty="0">
                <a:latin typeface="Consolas"/>
                <a:ea typeface="新細明體"/>
                <a:cs typeface="Times New Roman"/>
              </a:rPr>
              <a:t>(</a:t>
            </a:r>
            <a:r>
              <a:rPr lang="en-US" sz="2000" b="0" dirty="0">
                <a:solidFill>
                  <a:srgbClr val="3399FF"/>
                </a:solidFill>
                <a:latin typeface="Consolas"/>
                <a:ea typeface="新細明體"/>
                <a:cs typeface="Times New Roman"/>
              </a:rPr>
              <a:t>"%d"</a:t>
            </a:r>
            <a:r>
              <a:rPr lang="en-US" sz="2000" b="0" dirty="0">
                <a:latin typeface="Consolas"/>
                <a:ea typeface="新細明體"/>
                <a:cs typeface="Times New Roman"/>
              </a:rPr>
              <a:t>, &amp;list[3]);</a:t>
            </a:r>
            <a:endParaRPr lang="en-US" dirty="0">
              <a:latin typeface="Consolas"/>
            </a:endParaRPr>
          </a:p>
          <a:p>
            <a:pPr eaLnBrk="1" hangingPunct="1">
              <a:lnSpc>
                <a:spcPct val="110000"/>
              </a:lnSpc>
            </a:pPr>
            <a:endParaRPr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lang="en-US" altLang="zh-TW" sz="2000" b="0" dirty="0">
                <a:solidFill>
                  <a:srgbClr val="008000"/>
                </a:solidFill>
                <a:latin typeface="Consolas"/>
                <a:ea typeface="新細明體"/>
                <a:cs typeface="Consolas" panose="020B0609020204030204" pitchFamily="49" charset="0"/>
              </a:rPr>
              <a:t>// Print the input values in reverse order</a:t>
            </a: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"You have entered (in reverse): "</a:t>
            </a:r>
            <a:r>
              <a:rPr lang="en-US" altLang="zh-TW" sz="2000" b="0" dirty="0">
                <a:latin typeface="Consolas"/>
                <a:ea typeface="新細明體"/>
                <a:cs typeface="Consolas" panose="020B0609020204030204" pitchFamily="49" charset="0"/>
              </a:rPr>
              <a:t>);</a:t>
            </a: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"%d %d %d %d\n"</a:t>
            </a:r>
            <a:r>
              <a:rPr lang="en-US" altLang="zh-TW" sz="2000" b="0" dirty="0">
                <a:latin typeface="Consolas"/>
                <a:ea typeface="新細明體"/>
                <a:cs typeface="Consolas" panose="020B0609020204030204" pitchFamily="49" charset="0"/>
              </a:rPr>
              <a:t>, list[</a:t>
            </a:r>
            <a:r>
              <a:rPr lang="en-US" altLang="zh-TW" sz="2000" b="0" dirty="0">
                <a:solidFill>
                  <a:srgbClr val="000000"/>
                </a:solidFill>
                <a:latin typeface="Consolas"/>
                <a:ea typeface="新細明體"/>
                <a:cs typeface="Consolas" panose="020B0609020204030204" pitchFamily="49" charset="0"/>
              </a:rPr>
              <a:t>3</a:t>
            </a:r>
            <a:r>
              <a:rPr lang="en-US" altLang="zh-TW" sz="2000" b="0" dirty="0">
                <a:latin typeface="Consolas"/>
                <a:ea typeface="新細明體"/>
                <a:cs typeface="Consolas" panose="020B0609020204030204" pitchFamily="49" charset="0"/>
              </a:rPr>
              <a:t>]</a:t>
            </a:r>
            <a:r>
              <a:rPr lang="en-US" sz="2000" b="0" dirty="0">
                <a:latin typeface="Consolas"/>
                <a:ea typeface="新細明體"/>
                <a:cs typeface="Consolas" panose="020B0609020204030204" pitchFamily="49" charset="0"/>
              </a:rPr>
              <a:t>, list[2], list[1], list[0]</a:t>
            </a:r>
            <a:r>
              <a:rPr lang="en-US" altLang="zh-TW" sz="2000" b="0" dirty="0">
                <a:latin typeface="Consolas"/>
                <a:ea typeface="新細明體"/>
                <a:cs typeface="Consolas" panose="020B0609020204030204" pitchFamily="49" charset="0"/>
              </a:rPr>
              <a:t>);</a:t>
            </a: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2</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3</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4</a:t>
            </a:r>
            <a:endParaRPr kumimoji="0" lang="en-US" altLang="zh-TW" sz="2000" b="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t>Rewriting Example #1</a:t>
            </a:r>
            <a:endParaRPr lang="en-US" sz="4000" dirty="0">
              <a:cs typeface="Calibri"/>
            </a:endParaRPr>
          </a:p>
        </p:txBody>
      </p:sp>
      <p:sp>
        <p:nvSpPr>
          <p:cNvPr id="2" name="Oval 1">
            <a:extLst>
              <a:ext uri="{FF2B5EF4-FFF2-40B4-BE49-F238E27FC236}">
                <a16:creationId xmlns:a16="http://schemas.microsoft.com/office/drawing/2014/main" id="{F0C2A9AC-5A14-4D76-9FCA-AD3B49F8E2F0}"/>
              </a:ext>
            </a:extLst>
          </p:cNvPr>
          <p:cNvSpPr/>
          <p:nvPr/>
        </p:nvSpPr>
        <p:spPr>
          <a:xfrm>
            <a:off x="2842674" y="1852712"/>
            <a:ext cx="722146" cy="17168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1A1227-EA9D-40CB-A747-D7F444742A4C}"/>
              </a:ext>
            </a:extLst>
          </p:cNvPr>
          <p:cNvSpPr txBox="1"/>
          <p:nvPr/>
        </p:nvSpPr>
        <p:spPr>
          <a:xfrm>
            <a:off x="4175417" y="1219876"/>
            <a:ext cx="390178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FF0000"/>
                </a:solidFill>
              </a:rPr>
              <a:t>We can use a </a:t>
            </a:r>
            <a:r>
              <a:rPr lang="en-US" sz="2400" dirty="0">
                <a:solidFill>
                  <a:srgbClr val="FF0000"/>
                </a:solidFill>
                <a:latin typeface="Consolas" panose="020B0609020204030204" pitchFamily="49" charset="0"/>
                <a:cs typeface="Consolas" panose="020B0609020204030204" pitchFamily="49" charset="0"/>
              </a:rPr>
              <a:t>while</a:t>
            </a:r>
            <a:r>
              <a:rPr lang="en-US" sz="2400" dirty="0">
                <a:solidFill>
                  <a:srgbClr val="FF0000"/>
                </a:solidFill>
              </a:rPr>
              <a:t> loop to help us! </a:t>
            </a:r>
            <a:endParaRPr lang="en-US" sz="2400" dirty="0">
              <a:solidFill>
                <a:srgbClr val="FF0000"/>
              </a:solidFill>
              <a:cs typeface="Calibri"/>
            </a:endParaRPr>
          </a:p>
          <a:p>
            <a:r>
              <a:rPr lang="en-US" sz="2400" dirty="0">
                <a:solidFill>
                  <a:srgbClr val="FF0000"/>
                </a:solidFill>
                <a:cs typeface="Calibri"/>
              </a:rPr>
              <a:t>We want to repeat the statement for multiple times,</a:t>
            </a:r>
          </a:p>
          <a:p>
            <a:r>
              <a:rPr lang="en-US" sz="2400" dirty="0">
                <a:solidFill>
                  <a:srgbClr val="FF0000"/>
                </a:solidFill>
                <a:cs typeface="Calibri"/>
              </a:rPr>
              <a:t>starting with index </a:t>
            </a:r>
            <a:r>
              <a:rPr lang="en-US" sz="2400" b="1" dirty="0">
                <a:solidFill>
                  <a:srgbClr val="FF0000"/>
                </a:solidFill>
                <a:latin typeface="Consolas" panose="020B0609020204030204" pitchFamily="49" charset="0"/>
                <a:cs typeface="Consolas" panose="020B0609020204030204" pitchFamily="49" charset="0"/>
              </a:rPr>
              <a:t>0</a:t>
            </a:r>
            <a:r>
              <a:rPr lang="en-US" sz="2400" dirty="0">
                <a:solidFill>
                  <a:srgbClr val="FF0000"/>
                </a:solidFill>
                <a:cs typeface="Calibri"/>
              </a:rPr>
              <a:t>, then </a:t>
            </a:r>
            <a:r>
              <a:rPr lang="en-US" sz="2400" b="1" dirty="0">
                <a:solidFill>
                  <a:srgbClr val="FF0000"/>
                </a:solidFill>
                <a:latin typeface="Consolas" panose="020B0609020204030204" pitchFamily="49" charset="0"/>
                <a:cs typeface="Consolas" panose="020B0609020204030204" pitchFamily="49" charset="0"/>
              </a:rPr>
              <a:t>1</a:t>
            </a:r>
            <a:r>
              <a:rPr lang="en-US" sz="2400" dirty="0">
                <a:solidFill>
                  <a:srgbClr val="FF0000"/>
                </a:solidFill>
                <a:cs typeface="Calibri"/>
              </a:rPr>
              <a:t>, then </a:t>
            </a:r>
            <a:r>
              <a:rPr lang="en-US" sz="2400" b="1" dirty="0">
                <a:solidFill>
                  <a:srgbClr val="FF0000"/>
                </a:solidFill>
                <a:latin typeface="Consolas" panose="020B0609020204030204" pitchFamily="49" charset="0"/>
                <a:cs typeface="Consolas" panose="020B0609020204030204" pitchFamily="49" charset="0"/>
              </a:rPr>
              <a:t>2</a:t>
            </a:r>
            <a:r>
              <a:rPr lang="en-US" sz="2400" dirty="0">
                <a:solidFill>
                  <a:srgbClr val="FF0000"/>
                </a:solidFill>
                <a:cs typeface="Calibri"/>
              </a:rPr>
              <a:t>, then </a:t>
            </a:r>
            <a:r>
              <a:rPr lang="en-US" sz="2400" b="1" dirty="0">
                <a:solidFill>
                  <a:srgbClr val="FF0000"/>
                </a:solidFill>
                <a:latin typeface="Consolas" panose="020B0609020204030204" pitchFamily="49" charset="0"/>
                <a:cs typeface="Consolas" panose="020B0609020204030204" pitchFamily="49" charset="0"/>
              </a:rPr>
              <a:t>3</a:t>
            </a:r>
          </a:p>
        </p:txBody>
      </p:sp>
    </p:spTree>
    <p:extLst>
      <p:ext uri="{BB962C8B-B14F-4D97-AF65-F5344CB8AC3E}">
        <p14:creationId xmlns:p14="http://schemas.microsoft.com/office/powerpoint/2010/main" val="331040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6483FCF-A420-4F53-8007-A3368F976619}" type="slidenum">
              <a:rPr lang="zh-TW" altLang="en-US"/>
              <a:pPr/>
              <a:t>9</a:t>
            </a:fld>
            <a:endParaRPr lang="en-US" altLang="zh-TW"/>
          </a:p>
        </p:txBody>
      </p:sp>
      <p:sp>
        <p:nvSpPr>
          <p:cNvPr id="15363" name="Rectangle 2"/>
          <p:cNvSpPr>
            <a:spLocks noChangeArrowheads="1"/>
          </p:cNvSpPr>
          <p:nvPr/>
        </p:nvSpPr>
        <p:spPr bwMode="auto">
          <a:xfrm>
            <a:off x="466724" y="990600"/>
            <a:ext cx="8677276" cy="3886200"/>
          </a:xfrm>
          <a:prstGeom prst="rect">
            <a:avLst/>
          </a:prstGeom>
          <a:solidFill>
            <a:srgbClr val="FFFFFF"/>
          </a:solidFill>
          <a:ln w="9525">
            <a:solidFill>
              <a:schemeClr val="tx1"/>
            </a:solidFill>
            <a:miter lim="800000"/>
            <a:headEnd/>
            <a:tailEnd/>
          </a:ln>
        </p:spPr>
        <p:txBody>
          <a:bodyPr anchor="t"/>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err="1">
                <a:solidFill>
                  <a:srgbClr val="0000FF"/>
                </a:solidFill>
                <a:latin typeface="Consolas"/>
                <a:ea typeface="新細明體"/>
                <a:cs typeface="Consolas" panose="020B0609020204030204" pitchFamily="49" charset="0"/>
              </a:rPr>
              <a:t>int</a:t>
            </a:r>
            <a:r>
              <a:rPr lang="en-US" altLang="zh-TW" sz="2000" b="0" dirty="0">
                <a:latin typeface="Consolas"/>
                <a:ea typeface="新細明體"/>
                <a:cs typeface="Consolas" panose="020B0609020204030204" pitchFamily="49" charset="0"/>
              </a:rPr>
              <a:t> list[</a:t>
            </a:r>
            <a:r>
              <a:rPr lang="en-US" altLang="zh-TW" sz="2000" b="0" dirty="0">
                <a:solidFill>
                  <a:srgbClr val="3399FF"/>
                </a:solidFill>
                <a:latin typeface="Consolas"/>
                <a:ea typeface="新細明體"/>
                <a:cs typeface="Consolas" panose="020B0609020204030204" pitchFamily="49" charset="0"/>
              </a:rPr>
              <a:t>4</a:t>
            </a:r>
            <a:r>
              <a:rPr lang="en-US" altLang="zh-TW" sz="2000" b="0" dirty="0">
                <a:latin typeface="Consolas"/>
                <a:ea typeface="新細明體"/>
                <a:cs typeface="Consolas" panose="020B0609020204030204" pitchFamily="49" charset="0"/>
              </a:rPr>
              <a:t>];</a:t>
            </a:r>
          </a:p>
          <a:p>
            <a:pPr>
              <a:lnSpc>
                <a:spcPct val="110000"/>
              </a:lnSpc>
            </a:pPr>
            <a:endParaRPr lang="en-US" sz="2000" b="0" dirty="0">
              <a:latin typeface="Consolas"/>
              <a:ea typeface="新細明體" pitchFamily="18" charset="-120"/>
              <a:cs typeface="Arial"/>
            </a:endParaRPr>
          </a:p>
          <a:p>
            <a:pPr eaLnBrk="1" hangingPunct="1">
              <a:lnSpc>
                <a:spcPct val="110000"/>
              </a:lnSpc>
            </a:pPr>
            <a:r>
              <a:rPr lang="en-US" altLang="zh-TW" sz="2000" b="0" dirty="0">
                <a:latin typeface="Consolas"/>
                <a:ea typeface="新細明體"/>
                <a:cs typeface="Consolas" panose="020B0609020204030204" pitchFamily="49" charset="0"/>
              </a:rPr>
              <a:t>printf(</a:t>
            </a:r>
            <a:r>
              <a:rPr lang="en-US" altLang="zh-TW" sz="2000" b="0" dirty="0">
                <a:solidFill>
                  <a:srgbClr val="3399FF"/>
                </a:solidFill>
                <a:latin typeface="Consolas"/>
                <a:ea typeface="新細明體"/>
                <a:cs typeface="Consolas" panose="020B0609020204030204" pitchFamily="49" charset="0"/>
              </a:rPr>
              <a:t>"Enter 4 #'s: "</a:t>
            </a:r>
            <a:r>
              <a:rPr lang="en-US" altLang="zh-TW" sz="2000" b="0" dirty="0">
                <a:latin typeface="Consolas"/>
                <a:ea typeface="新細明體"/>
                <a:cs typeface="Consolas" panose="020B0609020204030204" pitchFamily="49" charset="0"/>
              </a:rPr>
              <a:t>);</a:t>
            </a:r>
          </a:p>
          <a:p>
            <a:pPr>
              <a:lnSpc>
                <a:spcPct val="110000"/>
              </a:lnSpc>
            </a:pPr>
            <a:r>
              <a:rPr lang="en-US" sz="2000" b="0" dirty="0" err="1">
                <a:solidFill>
                  <a:srgbClr val="0000FF"/>
                </a:solidFill>
                <a:highlight>
                  <a:srgbClr val="FFFF00"/>
                </a:highlight>
                <a:latin typeface="Consolas"/>
                <a:ea typeface="新細明體"/>
                <a:cs typeface="Times New Roman"/>
              </a:rPr>
              <a:t>int</a:t>
            </a:r>
            <a:r>
              <a:rPr lang="en-US" sz="2000" b="0" dirty="0">
                <a:highlight>
                  <a:srgbClr val="FFFF00"/>
                </a:highlight>
                <a:latin typeface="Consolas"/>
                <a:ea typeface="新細明體"/>
                <a:cs typeface="Times New Roman"/>
              </a:rPr>
              <a:t> </a:t>
            </a:r>
            <a:r>
              <a:rPr lang="en-US" sz="2000" dirty="0" err="1">
                <a:highlight>
                  <a:srgbClr val="FFFF00"/>
                </a:highlight>
                <a:latin typeface="Consolas"/>
                <a:ea typeface="新細明體"/>
                <a:cs typeface="Times New Roman"/>
              </a:rPr>
              <a:t>i</a:t>
            </a:r>
            <a:r>
              <a:rPr lang="en-US" sz="2000" dirty="0">
                <a:highlight>
                  <a:srgbClr val="FFFF00"/>
                </a:highlight>
                <a:latin typeface="Consolas"/>
                <a:ea typeface="新細明體"/>
                <a:cs typeface="Times New Roman"/>
              </a:rPr>
              <a:t> = 0</a:t>
            </a:r>
            <a:r>
              <a:rPr lang="en-US" sz="2000" b="0" dirty="0">
                <a:highlight>
                  <a:srgbClr val="FFFF00"/>
                </a:highlight>
                <a:latin typeface="Consolas"/>
                <a:ea typeface="新細明體"/>
                <a:cs typeface="Times New Roman"/>
              </a:rPr>
              <a:t>;</a:t>
            </a:r>
            <a:endParaRPr lang="en-US" dirty="0">
              <a:highlight>
                <a:srgbClr val="FFFF00"/>
              </a:highlight>
              <a:cs typeface="Times New Roman"/>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a:p>
            <a:pPr eaLnBrk="1" hangingPunct="1">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endParaRPr>
          </a:p>
        </p:txBody>
      </p:sp>
      <p:sp>
        <p:nvSpPr>
          <p:cNvPr id="15364" name="Rectangle 3"/>
          <p:cNvSpPr>
            <a:spLocks noChangeArrowheads="1"/>
          </p:cNvSpPr>
          <p:nvPr/>
        </p:nvSpPr>
        <p:spPr bwMode="auto">
          <a:xfrm>
            <a:off x="4762" y="990600"/>
            <a:ext cx="461962" cy="3886200"/>
          </a:xfrm>
          <a:prstGeom prst="rect">
            <a:avLst/>
          </a:prstGeom>
          <a:solidFill>
            <a:srgbClr val="FFFFFF"/>
          </a:solidFill>
          <a:ln w="9525">
            <a:solidFill>
              <a:schemeClr val="tx1"/>
            </a:solidFill>
            <a:miter lim="800000"/>
            <a:headEnd/>
            <a:tailEnd/>
          </a:ln>
        </p:spPr>
        <p:txBody>
          <a:bodyPr rIns="0"/>
          <a:lstStyle>
            <a:lvl1pPr defTabSz="463550" eaLnBrk="0" hangingPunct="0">
              <a:tabLst>
                <a:tab pos="0" algn="l"/>
              </a:tabLst>
              <a:defRPr b="1">
                <a:solidFill>
                  <a:schemeClr val="tx1"/>
                </a:solidFill>
                <a:latin typeface="Arial" charset="0"/>
                <a:cs typeface="Times New Roman" pitchFamily="18" charset="0"/>
              </a:defRPr>
            </a:lvl1pPr>
            <a:lvl2pPr marL="742950" indent="-285750" defTabSz="463550" eaLnBrk="0" hangingPunct="0">
              <a:tabLst>
                <a:tab pos="0" algn="l"/>
              </a:tabLst>
              <a:defRPr b="1">
                <a:solidFill>
                  <a:schemeClr val="tx1"/>
                </a:solidFill>
                <a:latin typeface="Arial" charset="0"/>
                <a:cs typeface="Times New Roman" pitchFamily="18" charset="0"/>
              </a:defRPr>
            </a:lvl2pPr>
            <a:lvl3pPr marL="1143000" indent="-228600" defTabSz="463550" eaLnBrk="0" hangingPunct="0">
              <a:tabLst>
                <a:tab pos="0" algn="l"/>
              </a:tabLst>
              <a:defRPr b="1">
                <a:solidFill>
                  <a:schemeClr val="tx1"/>
                </a:solidFill>
                <a:latin typeface="Arial" charset="0"/>
                <a:cs typeface="Times New Roman" pitchFamily="18" charset="0"/>
              </a:defRPr>
            </a:lvl3pPr>
            <a:lvl4pPr marL="1600200" indent="-228600" defTabSz="463550" eaLnBrk="0" hangingPunct="0">
              <a:tabLst>
                <a:tab pos="0" algn="l"/>
              </a:tabLst>
              <a:defRPr b="1">
                <a:solidFill>
                  <a:schemeClr val="tx1"/>
                </a:solidFill>
                <a:latin typeface="Arial" charset="0"/>
                <a:cs typeface="Times New Roman" pitchFamily="18" charset="0"/>
              </a:defRPr>
            </a:lvl4pPr>
            <a:lvl5pPr marL="2057400" indent="-228600" defTabSz="463550" eaLnBrk="0" hangingPunct="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2</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3</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4</a:t>
            </a:r>
            <a:endParaRPr kumimoji="0" lang="en-US" altLang="zh-TW" sz="2000" b="0" dirty="0">
              <a:solidFill>
                <a:srgbClr val="000000"/>
              </a:solidFill>
              <a:latin typeface="Consolas" panose="020B0609020204030204" pitchFamily="49" charset="0"/>
              <a:cs typeface="Consolas" panose="020B0609020204030204" pitchFamily="49" charset="0"/>
            </a:endParaRP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5</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6</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7</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8</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9</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10</a:t>
            </a:r>
          </a:p>
          <a:p>
            <a:pPr eaLnBrk="1" hangingPunct="1">
              <a:lnSpc>
                <a:spcPct val="110000"/>
              </a:lnSpc>
            </a:pPr>
            <a:r>
              <a:rPr kumimoji="0" lang="en-US" altLang="zh-TW" sz="2000" b="0" dirty="0">
                <a:solidFill>
                  <a:srgbClr val="5F5F5F"/>
                </a:solidFill>
                <a:latin typeface="Consolas" panose="020B0609020204030204" pitchFamily="49" charset="0"/>
                <a:cs typeface="Consolas" panose="020B0609020204030204" pitchFamily="49" charset="0"/>
              </a:rPr>
              <a:t>11</a:t>
            </a:r>
          </a:p>
        </p:txBody>
      </p:sp>
      <p:sp>
        <p:nvSpPr>
          <p:cNvPr id="7" name="Title 1"/>
          <p:cNvSpPr txBox="1">
            <a:spLocks/>
          </p:cNvSpPr>
          <p:nvPr/>
        </p:nvSpPr>
        <p:spPr>
          <a:xfrm>
            <a:off x="70337" y="76200"/>
            <a:ext cx="8997461" cy="838200"/>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ea typeface="+mj-lt"/>
                <a:cs typeface="+mj-lt"/>
              </a:rPr>
              <a:t>Rewriting Example #1</a:t>
            </a:r>
            <a:endParaRPr lang="en-US" sz="4000" dirty="0"/>
          </a:p>
        </p:txBody>
      </p:sp>
      <p:sp>
        <p:nvSpPr>
          <p:cNvPr id="3" name="TextBox 2">
            <a:extLst>
              <a:ext uri="{FF2B5EF4-FFF2-40B4-BE49-F238E27FC236}">
                <a16:creationId xmlns:a16="http://schemas.microsoft.com/office/drawing/2014/main" id="{781A1227-EA9D-40CB-A747-D7F444742A4C}"/>
              </a:ext>
            </a:extLst>
          </p:cNvPr>
          <p:cNvSpPr txBox="1"/>
          <p:nvPr/>
        </p:nvSpPr>
        <p:spPr>
          <a:xfrm>
            <a:off x="4393782" y="1508698"/>
            <a:ext cx="4369218" cy="304698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accent3"/>
                </a:solidFill>
              </a:rPr>
              <a:t>Let's rewrite our program.</a:t>
            </a:r>
            <a:endParaRPr lang="en-US" dirty="0">
              <a:solidFill>
                <a:schemeClr val="accent3"/>
              </a:solidFill>
              <a:cs typeface="Calibri"/>
            </a:endParaRPr>
          </a:p>
          <a:p>
            <a:r>
              <a:rPr lang="en-US" sz="2400" dirty="0">
                <a:solidFill>
                  <a:schemeClr val="accent3"/>
                </a:solidFill>
                <a:cs typeface="Calibri"/>
              </a:rPr>
              <a:t>We first create a variable </a:t>
            </a:r>
            <a:r>
              <a:rPr lang="en-US" sz="2400" b="1" dirty="0" err="1">
                <a:solidFill>
                  <a:schemeClr val="accent3"/>
                </a:solidFill>
                <a:latin typeface="Consolas" panose="020B0609020204030204" pitchFamily="49" charset="0"/>
                <a:cs typeface="Consolas" panose="020B0609020204030204" pitchFamily="49" charset="0"/>
              </a:rPr>
              <a:t>i</a:t>
            </a:r>
            <a:r>
              <a:rPr lang="en-US" sz="2400" dirty="0">
                <a:solidFill>
                  <a:schemeClr val="accent3"/>
                </a:solidFill>
                <a:cs typeface="Calibri"/>
              </a:rPr>
              <a:t> to store the index of the array </a:t>
            </a:r>
            <a:r>
              <a:rPr lang="en-US" sz="2400" b="1" dirty="0">
                <a:solidFill>
                  <a:schemeClr val="accent3"/>
                </a:solidFill>
                <a:latin typeface="Consolas" panose="020B0609020204030204" pitchFamily="49" charset="0"/>
                <a:cs typeface="Calibri"/>
              </a:rPr>
              <a:t>list</a:t>
            </a:r>
            <a:r>
              <a:rPr lang="en-US" sz="2400" dirty="0">
                <a:solidFill>
                  <a:schemeClr val="accent3"/>
                </a:solidFill>
                <a:cs typeface="Calibri"/>
              </a:rPr>
              <a:t>.</a:t>
            </a:r>
          </a:p>
          <a:p>
            <a:r>
              <a:rPr lang="en-US" sz="2400" dirty="0">
                <a:solidFill>
                  <a:schemeClr val="accent3"/>
                </a:solidFill>
                <a:cs typeface="Calibri"/>
              </a:rPr>
              <a:t>We said we would start from 0, so we set </a:t>
            </a:r>
            <a:r>
              <a:rPr lang="en-US" sz="2400" b="1" dirty="0" err="1">
                <a:solidFill>
                  <a:schemeClr val="accent3"/>
                </a:solidFill>
                <a:latin typeface="Consolas" panose="020B0609020204030204" pitchFamily="49" charset="0"/>
                <a:cs typeface="Consolas" panose="020B0609020204030204" pitchFamily="49" charset="0"/>
              </a:rPr>
              <a:t>i</a:t>
            </a:r>
            <a:r>
              <a:rPr lang="en-US" sz="2400" b="1" dirty="0">
                <a:solidFill>
                  <a:schemeClr val="accent3"/>
                </a:solidFill>
                <a:latin typeface="Consolas" panose="020B0609020204030204" pitchFamily="49" charset="0"/>
                <a:cs typeface="Consolas" panose="020B0609020204030204" pitchFamily="49" charset="0"/>
              </a:rPr>
              <a:t> = 0</a:t>
            </a:r>
            <a:r>
              <a:rPr lang="en-US" sz="2400" dirty="0">
                <a:solidFill>
                  <a:schemeClr val="accent3"/>
                </a:solidFill>
                <a:cs typeface="Calibri"/>
              </a:rPr>
              <a:t>.</a:t>
            </a:r>
          </a:p>
          <a:p>
            <a:endParaRPr lang="en-US" sz="2400" dirty="0">
              <a:solidFill>
                <a:schemeClr val="accent3"/>
              </a:solidFill>
              <a:cs typeface="Calibri"/>
            </a:endParaRPr>
          </a:p>
          <a:p>
            <a:r>
              <a:rPr lang="en-US" sz="2400" dirty="0">
                <a:solidFill>
                  <a:schemeClr val="accent3"/>
                </a:solidFill>
                <a:cs typeface="Calibri"/>
              </a:rPr>
              <a:t>This is our </a:t>
            </a:r>
            <a:r>
              <a:rPr lang="en-US" sz="2400" i="1" u="sng" dirty="0">
                <a:solidFill>
                  <a:schemeClr val="accent3"/>
                </a:solidFill>
                <a:cs typeface="Calibri"/>
              </a:rPr>
              <a:t>loop variable initialization</a:t>
            </a:r>
            <a:r>
              <a:rPr lang="en-US" sz="2400" dirty="0">
                <a:solidFill>
                  <a:schemeClr val="accent3"/>
                </a:solidFill>
                <a:cs typeface="Calibri"/>
              </a:rPr>
              <a:t>.</a:t>
            </a:r>
          </a:p>
        </p:txBody>
      </p:sp>
    </p:spTree>
    <p:extLst>
      <p:ext uri="{BB962C8B-B14F-4D97-AF65-F5344CB8AC3E}">
        <p14:creationId xmlns:p14="http://schemas.microsoft.com/office/powerpoint/2010/main" val="18647943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18"/>
  <p:tag name="DEFAULTHEIGHT" val="3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6701</TotalTime>
  <Words>3982</Words>
  <Application>Microsoft Office PowerPoint</Application>
  <PresentationFormat>On-screen Show (4:3)</PresentationFormat>
  <Paragraphs>988</Paragraphs>
  <Slides>43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Symbol</vt:lpstr>
      <vt:lpstr>Times New Roman</vt:lpstr>
      <vt:lpstr>Consolas</vt:lpstr>
      <vt:lpstr>Calibri</vt:lpstr>
      <vt:lpstr>MS Gothic</vt:lpstr>
      <vt:lpstr>新細明體</vt:lpstr>
      <vt:lpstr>Arial</vt:lpstr>
      <vt:lpstr>Wingdings</vt:lpstr>
      <vt:lpstr>Office Theme</vt:lpstr>
      <vt:lpstr> Looping (I)</vt:lpstr>
      <vt:lpstr>Outline</vt:lpstr>
      <vt:lpstr>Motivation</vt:lpstr>
      <vt:lpstr>PowerPoint Presentation</vt:lpstr>
      <vt:lpstr>1. while Statement (Syntax)</vt:lpstr>
      <vt:lpstr>1.1. while Statement (Example #1)</vt:lpstr>
      <vt:lpstr>1.2. Key Components of a Loop</vt:lpstr>
      <vt:lpstr>PowerPoint Presentation</vt:lpstr>
      <vt:lpstr>PowerPoint Presentation</vt:lpstr>
      <vt:lpstr>PowerPoint Presentation</vt:lpstr>
      <vt:lpstr>PowerPoint Presentation</vt:lpstr>
      <vt:lpstr>PowerPoint Presentation</vt:lpstr>
      <vt:lpstr>2. How to Use Loops</vt:lpstr>
      <vt:lpstr>2.1. Basic Case #1: Finite Repetition</vt:lpstr>
      <vt:lpstr>2.1. Basic Case #1: Finite Repetition</vt:lpstr>
      <vt:lpstr>2.2. Basic Case #2: Indefinite Repetition</vt:lpstr>
      <vt:lpstr>2.2. Basic Case #2: Indefinite Repetition</vt:lpstr>
      <vt:lpstr>3. Using Repetition to Solve Problems</vt:lpstr>
      <vt:lpstr>3.1. Using Repetition for Statistics Generation</vt:lpstr>
      <vt:lpstr>3.1. Using Repetition for Statistics Generation</vt:lpstr>
      <vt:lpstr>3.1. Using Repetition for Statistics Generation</vt:lpstr>
      <vt:lpstr>3.1. Using Repetition for Statistics Generation</vt:lpstr>
      <vt:lpstr>3.1. Using Repetition for Statistics Generation</vt:lpstr>
      <vt:lpstr>PowerPoint Presentation</vt:lpstr>
      <vt:lpstr>PowerPoint Presentation</vt:lpstr>
      <vt:lpstr>3.2. Using Loop Variables in Computation </vt:lpstr>
      <vt:lpstr>3.2. Using Loop Variables in Computation </vt:lpstr>
      <vt:lpstr>3.2. Using Loop Variables in Computation </vt:lpstr>
      <vt:lpstr>3.2. Using Loop Variables in Computation </vt:lpstr>
      <vt:lpstr>3.2. Using Loop Variables in Computation </vt:lpstr>
      <vt:lpstr>4. Tips on Planning to Write a Loop</vt:lpstr>
      <vt:lpstr>4.1. Tips: Debugging a Loop</vt:lpstr>
      <vt:lpstr>5. A More Complicated Example</vt:lpstr>
      <vt:lpstr>5. A More Complicated Example</vt:lpstr>
      <vt:lpstr>5. A More Complicated Example</vt:lpstr>
      <vt:lpstr>5. A More Complicated Example</vt:lpstr>
      <vt:lpstr>5. A More Complicated Example</vt:lpstr>
      <vt:lpstr>5. A More Complicated Example</vt:lpstr>
      <vt:lpstr>6. Infinite Loop</vt:lpstr>
      <vt:lpstr>6.1. Common Mistakes that Result in Infinite Loops</vt:lpstr>
      <vt:lpstr>PowerPoint Presentation</vt:lpstr>
      <vt:lpstr>Summary</vt:lpstr>
      <vt:lpstr>Reading Assignment</vt:lpstr>
    </vt:vector>
  </TitlesOfParts>
  <Manager/>
  <Company>CUHK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ENGG1110: Looping (I)</dc:title>
  <dc:subject/>
  <dc:creator/>
  <cp:keywords/>
  <dc:description/>
  <cp:lastModifiedBy>Michael FUNG</cp:lastModifiedBy>
  <cp:revision>2215</cp:revision>
  <dcterms:created xsi:type="dcterms:W3CDTF">2011-07-19T12:51:33Z</dcterms:created>
  <dcterms:modified xsi:type="dcterms:W3CDTF">2019-10-02T00:41:45Z</dcterms:modified>
  <cp:category/>
</cp:coreProperties>
</file>