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16" r:id="rId4"/>
    <p:sldId id="298" r:id="rId5"/>
    <p:sldId id="317" r:id="rId6"/>
    <p:sldId id="318" r:id="rId7"/>
    <p:sldId id="319" r:id="rId8"/>
    <p:sldId id="320" r:id="rId9"/>
    <p:sldId id="321" r:id="rId10"/>
    <p:sldId id="322" r:id="rId11"/>
    <p:sldId id="327" r:id="rId12"/>
    <p:sldId id="323" r:id="rId13"/>
    <p:sldId id="324" r:id="rId14"/>
    <p:sldId id="325" r:id="rId15"/>
    <p:sldId id="315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ui (IEG)" initials="W(" lastIdx="1" clrIdx="0">
    <p:extLst>
      <p:ext uri="{19B8F6BF-5375-455C-9EA6-DF929625EA0E}">
        <p15:presenceInfo xmlns:p15="http://schemas.microsoft.com/office/powerpoint/2012/main" userId="S::kyhui@cuhk.edu.hk::07728535-8fdc-4325-b24f-20cc4d58a3a3" providerId="AD"/>
      </p:ext>
    </p:extLst>
  </p:cmAuthor>
  <p:cmAuthor id="2" name="Chuck-jee Chau" initials="CCJ" lastIdx="1" clrIdx="1">
    <p:extLst>
      <p:ext uri="{19B8F6BF-5375-455C-9EA6-DF929625EA0E}">
        <p15:presenceInfo xmlns:p15="http://schemas.microsoft.com/office/powerpoint/2012/main" userId="Chuck-jee Ch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6" autoAdjust="0"/>
    <p:restoredTop sz="90529" autoAdjust="0"/>
  </p:normalViewPr>
  <p:slideViewPr>
    <p:cSldViewPr>
      <p:cViewPr varScale="1">
        <p:scale>
          <a:sx n="108" d="100"/>
          <a:sy n="108" d="100"/>
        </p:scale>
        <p:origin x="2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BE90B9FD-5B84-F079-A215-0AA7F6BA7DA6}"/>
    <pc:docChg chg="">
      <pc:chgData name="William Hui (IEG)" userId="S::kyhui@cuhk.edu.hk::07728535-8fdc-4325-b24f-20cc4d58a3a3" providerId="AD" clId="Web-{BE90B9FD-5B84-F079-A215-0AA7F6BA7DA6}" dt="2019-09-23T02:09:41.053" v="0"/>
      <pc:docMkLst>
        <pc:docMk/>
      </pc:docMkLst>
      <pc:sldChg chg="addCm">
        <pc:chgData name="William Hui (IEG)" userId="S::kyhui@cuhk.edu.hk::07728535-8fdc-4325-b24f-20cc4d58a3a3" providerId="AD" clId="Web-{BE90B9FD-5B84-F079-A215-0AA7F6BA7DA6}" dt="2019-09-23T02:09:41.053" v="0"/>
        <pc:sldMkLst>
          <pc:docMk/>
          <pc:sldMk cId="520196058" sldId="322"/>
        </pc:sldMkLst>
      </pc:sldChg>
    </pc:docChg>
  </pc:docChgLst>
  <pc:docChgLst>
    <pc:chgData name="Chuck jee Chau (CSD)" userId="7aa7a09e-983f-4214-9e5a-071cbb678e81" providerId="ADAL" clId="{13290042-4178-7949-B394-A2168CDC0562}"/>
    <pc:docChg chg="undo redo custSel addSld delSld modSld">
      <pc:chgData name="Chuck jee Chau (CSD)" userId="7aa7a09e-983f-4214-9e5a-071cbb678e81" providerId="ADAL" clId="{13290042-4178-7949-B394-A2168CDC0562}" dt="2019-09-27T09:44:32.992" v="2693" actId="1589"/>
      <pc:docMkLst>
        <pc:docMk/>
      </pc:docMkLst>
      <pc:sldChg chg="modSp">
        <pc:chgData name="Chuck jee Chau (CSD)" userId="7aa7a09e-983f-4214-9e5a-071cbb678e81" providerId="ADAL" clId="{13290042-4178-7949-B394-A2168CDC0562}" dt="2019-09-27T09:38:36.953" v="2401" actId="27636"/>
        <pc:sldMkLst>
          <pc:docMk/>
          <pc:sldMk cId="452717289" sldId="257"/>
        </pc:sldMkLst>
        <pc:spChg chg="mod">
          <ac:chgData name="Chuck jee Chau (CSD)" userId="7aa7a09e-983f-4214-9e5a-071cbb678e81" providerId="ADAL" clId="{13290042-4178-7949-B394-A2168CDC0562}" dt="2019-09-27T09:38:36.953" v="2401" actId="27636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13290042-4178-7949-B394-A2168CDC0562}" dt="2019-09-27T09:10:51.853" v="951" actId="20577"/>
        <pc:sldMkLst>
          <pc:docMk/>
          <pc:sldMk cId="3699262746" sldId="298"/>
        </pc:sldMkLst>
        <pc:spChg chg="mod">
          <ac:chgData name="Chuck jee Chau (CSD)" userId="7aa7a09e-983f-4214-9e5a-071cbb678e81" providerId="ADAL" clId="{13290042-4178-7949-B394-A2168CDC0562}" dt="2019-09-27T09:10:51.853" v="951" actId="20577"/>
          <ac:spMkLst>
            <pc:docMk/>
            <pc:sldMk cId="3699262746" sldId="298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13290042-4178-7949-B394-A2168CDC0562}" dt="2019-09-27T09:02:07.623" v="604" actId="20577"/>
          <ac:spMkLst>
            <pc:docMk/>
            <pc:sldMk cId="3699262746" sldId="298"/>
            <ac:spMk id="5" creationId="{DAFF5AE1-7331-AA4B-8A9A-08E952806A32}"/>
          </ac:spMkLst>
        </pc:spChg>
      </pc:sldChg>
      <pc:sldChg chg="modSp">
        <pc:chgData name="Chuck jee Chau (CSD)" userId="7aa7a09e-983f-4214-9e5a-071cbb678e81" providerId="ADAL" clId="{13290042-4178-7949-B394-A2168CDC0562}" dt="2019-09-27T08:58:35.715" v="491" actId="20577"/>
        <pc:sldMkLst>
          <pc:docMk/>
          <pc:sldMk cId="1524232807" sldId="315"/>
        </pc:sldMkLst>
        <pc:spChg chg="mod">
          <ac:chgData name="Chuck jee Chau (CSD)" userId="7aa7a09e-983f-4214-9e5a-071cbb678e81" providerId="ADAL" clId="{13290042-4178-7949-B394-A2168CDC0562}" dt="2019-09-27T08:58:35.715" v="491" actId="20577"/>
          <ac:spMkLst>
            <pc:docMk/>
            <pc:sldMk cId="1524232807" sldId="315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13290042-4178-7949-B394-A2168CDC0562}" dt="2019-09-27T08:51:10.782" v="5" actId="20577"/>
        <pc:sldMkLst>
          <pc:docMk/>
          <pc:sldMk cId="166837302" sldId="316"/>
        </pc:sldMkLst>
        <pc:spChg chg="mod">
          <ac:chgData name="Chuck jee Chau (CSD)" userId="7aa7a09e-983f-4214-9e5a-071cbb678e81" providerId="ADAL" clId="{13290042-4178-7949-B394-A2168CDC0562}" dt="2019-09-27T08:51:10.782" v="5" actId="20577"/>
          <ac:spMkLst>
            <pc:docMk/>
            <pc:sldMk cId="166837302" sldId="316"/>
            <ac:spMk id="3" creationId="{BF1A0F9F-B70E-6042-916A-2F408A80E1C9}"/>
          </ac:spMkLst>
        </pc:spChg>
      </pc:sldChg>
      <pc:sldChg chg="modSp">
        <pc:chgData name="Chuck jee Chau (CSD)" userId="7aa7a09e-983f-4214-9e5a-071cbb678e81" providerId="ADAL" clId="{13290042-4178-7949-B394-A2168CDC0562}" dt="2019-09-27T09:39:02.625" v="2412" actId="5793"/>
        <pc:sldMkLst>
          <pc:docMk/>
          <pc:sldMk cId="2365056242" sldId="317"/>
        </pc:sldMkLst>
        <pc:spChg chg="mod">
          <ac:chgData name="Chuck jee Chau (CSD)" userId="7aa7a09e-983f-4214-9e5a-071cbb678e81" providerId="ADAL" clId="{13290042-4178-7949-B394-A2168CDC0562}" dt="2019-09-27T09:39:02.625" v="2412" actId="5793"/>
          <ac:spMkLst>
            <pc:docMk/>
            <pc:sldMk cId="2365056242" sldId="317"/>
            <ac:spMk id="3" creationId="{42ED4322-BFAA-A044-AA68-F2F20569ACD1}"/>
          </ac:spMkLst>
        </pc:spChg>
      </pc:sldChg>
      <pc:sldChg chg="addSp delSp modSp">
        <pc:chgData name="Chuck jee Chau (CSD)" userId="7aa7a09e-983f-4214-9e5a-071cbb678e81" providerId="ADAL" clId="{13290042-4178-7949-B394-A2168CDC0562}" dt="2019-09-27T09:07:28.946" v="675" actId="164"/>
        <pc:sldMkLst>
          <pc:docMk/>
          <pc:sldMk cId="1562582505" sldId="318"/>
        </pc:sldMkLst>
        <pc:spChg chg="mod">
          <ac:chgData name="Chuck jee Chau (CSD)" userId="7aa7a09e-983f-4214-9e5a-071cbb678e81" providerId="ADAL" clId="{13290042-4178-7949-B394-A2168CDC0562}" dt="2019-09-27T09:03:28.010" v="632" actId="20577"/>
          <ac:spMkLst>
            <pc:docMk/>
            <pc:sldMk cId="1562582505" sldId="318"/>
            <ac:spMk id="3" creationId="{F21E9CED-C03A-6848-937C-D8A23E43DD6A}"/>
          </ac:spMkLst>
        </pc:spChg>
        <pc:spChg chg="add mod">
          <ac:chgData name="Chuck jee Chau (CSD)" userId="7aa7a09e-983f-4214-9e5a-071cbb678e81" providerId="ADAL" clId="{13290042-4178-7949-B394-A2168CDC0562}" dt="2019-09-27T09:07:28.946" v="675" actId="164"/>
          <ac:spMkLst>
            <pc:docMk/>
            <pc:sldMk cId="1562582505" sldId="318"/>
            <ac:spMk id="5" creationId="{277D94F4-3BD7-C145-A6B8-E91B8936F6C4}"/>
          </ac:spMkLst>
        </pc:spChg>
        <pc:spChg chg="add mod">
          <ac:chgData name="Chuck jee Chau (CSD)" userId="7aa7a09e-983f-4214-9e5a-071cbb678e81" providerId="ADAL" clId="{13290042-4178-7949-B394-A2168CDC0562}" dt="2019-09-27T09:07:28.946" v="675" actId="164"/>
          <ac:spMkLst>
            <pc:docMk/>
            <pc:sldMk cId="1562582505" sldId="318"/>
            <ac:spMk id="6" creationId="{6B09D458-7A36-AB45-B39E-FA70254F5B30}"/>
          </ac:spMkLst>
        </pc:spChg>
        <pc:spChg chg="add mod">
          <ac:chgData name="Chuck jee Chau (CSD)" userId="7aa7a09e-983f-4214-9e5a-071cbb678e81" providerId="ADAL" clId="{13290042-4178-7949-B394-A2168CDC0562}" dt="2019-09-27T09:07:28.946" v="675" actId="164"/>
          <ac:spMkLst>
            <pc:docMk/>
            <pc:sldMk cId="1562582505" sldId="318"/>
            <ac:spMk id="7" creationId="{27BDEE37-769A-724E-8DD9-323345E4C3BD}"/>
          </ac:spMkLst>
        </pc:spChg>
        <pc:spChg chg="add mod">
          <ac:chgData name="Chuck jee Chau (CSD)" userId="7aa7a09e-983f-4214-9e5a-071cbb678e81" providerId="ADAL" clId="{13290042-4178-7949-B394-A2168CDC0562}" dt="2019-09-27T09:07:28.946" v="675" actId="164"/>
          <ac:spMkLst>
            <pc:docMk/>
            <pc:sldMk cId="1562582505" sldId="318"/>
            <ac:spMk id="30" creationId="{1E4CE90A-8FE6-C74C-845C-4B2294828870}"/>
          </ac:spMkLst>
        </pc:spChg>
        <pc:spChg chg="add mod">
          <ac:chgData name="Chuck jee Chau (CSD)" userId="7aa7a09e-983f-4214-9e5a-071cbb678e81" providerId="ADAL" clId="{13290042-4178-7949-B394-A2168CDC0562}" dt="2019-09-27T09:07:28.946" v="675" actId="164"/>
          <ac:spMkLst>
            <pc:docMk/>
            <pc:sldMk cId="1562582505" sldId="318"/>
            <ac:spMk id="31" creationId="{8C03C38C-BDA4-6546-9BF8-717DB710D3E3}"/>
          </ac:spMkLst>
        </pc:spChg>
        <pc:grpChg chg="add mod">
          <ac:chgData name="Chuck jee Chau (CSD)" userId="7aa7a09e-983f-4214-9e5a-071cbb678e81" providerId="ADAL" clId="{13290042-4178-7949-B394-A2168CDC0562}" dt="2019-09-27T09:07:28.946" v="675" actId="164"/>
          <ac:grpSpMkLst>
            <pc:docMk/>
            <pc:sldMk cId="1562582505" sldId="318"/>
            <ac:grpSpMk id="32" creationId="{8D70375B-FE24-DB41-817D-39458542CAAB}"/>
          </ac:grpSpMkLst>
        </pc:grpChg>
        <pc:cxnChg chg="add mod">
          <ac:chgData name="Chuck jee Chau (CSD)" userId="7aa7a09e-983f-4214-9e5a-071cbb678e81" providerId="ADAL" clId="{13290042-4178-7949-B394-A2168CDC0562}" dt="2019-09-27T09:07:28.946" v="675" actId="164"/>
          <ac:cxnSpMkLst>
            <pc:docMk/>
            <pc:sldMk cId="1562582505" sldId="318"/>
            <ac:cxnSpMk id="9" creationId="{B4B4D047-54C5-3E40-A51C-DDDA8F9A86E7}"/>
          </ac:cxnSpMkLst>
        </pc:cxnChg>
        <pc:cxnChg chg="add mod">
          <ac:chgData name="Chuck jee Chau (CSD)" userId="7aa7a09e-983f-4214-9e5a-071cbb678e81" providerId="ADAL" clId="{13290042-4178-7949-B394-A2168CDC0562}" dt="2019-09-27T09:07:28.946" v="675" actId="164"/>
          <ac:cxnSpMkLst>
            <pc:docMk/>
            <pc:sldMk cId="1562582505" sldId="318"/>
            <ac:cxnSpMk id="10" creationId="{1E6BE534-CF8F-0F4D-9ED2-3444BDAFDABA}"/>
          </ac:cxnSpMkLst>
        </pc:cxnChg>
        <pc:cxnChg chg="add del mod">
          <ac:chgData name="Chuck jee Chau (CSD)" userId="7aa7a09e-983f-4214-9e5a-071cbb678e81" providerId="ADAL" clId="{13290042-4178-7949-B394-A2168CDC0562}" dt="2019-09-27T09:05:08.762" v="647" actId="478"/>
          <ac:cxnSpMkLst>
            <pc:docMk/>
            <pc:sldMk cId="1562582505" sldId="318"/>
            <ac:cxnSpMk id="14" creationId="{188F52A4-3931-C948-9692-18065684CF5E}"/>
          </ac:cxnSpMkLst>
        </pc:cxnChg>
        <pc:cxnChg chg="add del mod">
          <ac:chgData name="Chuck jee Chau (CSD)" userId="7aa7a09e-983f-4214-9e5a-071cbb678e81" providerId="ADAL" clId="{13290042-4178-7949-B394-A2168CDC0562}" dt="2019-09-27T09:06:35.806" v="665" actId="478"/>
          <ac:cxnSpMkLst>
            <pc:docMk/>
            <pc:sldMk cId="1562582505" sldId="318"/>
            <ac:cxnSpMk id="16" creationId="{0407D6E1-1E31-0F46-BF96-AE0FF97D97C8}"/>
          </ac:cxnSpMkLst>
        </pc:cxnChg>
        <pc:cxnChg chg="add del mod">
          <ac:chgData name="Chuck jee Chau (CSD)" userId="7aa7a09e-983f-4214-9e5a-071cbb678e81" providerId="ADAL" clId="{13290042-4178-7949-B394-A2168CDC0562}" dt="2019-09-27T09:06:04.631" v="660" actId="478"/>
          <ac:cxnSpMkLst>
            <pc:docMk/>
            <pc:sldMk cId="1562582505" sldId="318"/>
            <ac:cxnSpMk id="19" creationId="{7B782D5C-6119-4648-B089-DC7B4F9F035F}"/>
          </ac:cxnSpMkLst>
        </pc:cxnChg>
      </pc:sldChg>
      <pc:sldChg chg="modSp">
        <pc:chgData name="Chuck jee Chau (CSD)" userId="7aa7a09e-983f-4214-9e5a-071cbb678e81" providerId="ADAL" clId="{13290042-4178-7949-B394-A2168CDC0562}" dt="2019-09-27T09:39:56.570" v="2478" actId="5793"/>
        <pc:sldMkLst>
          <pc:docMk/>
          <pc:sldMk cId="1868830977" sldId="319"/>
        </pc:sldMkLst>
        <pc:spChg chg="mod">
          <ac:chgData name="Chuck jee Chau (CSD)" userId="7aa7a09e-983f-4214-9e5a-071cbb678e81" providerId="ADAL" clId="{13290042-4178-7949-B394-A2168CDC0562}" dt="2019-09-27T09:39:56.570" v="2478" actId="5793"/>
          <ac:spMkLst>
            <pc:docMk/>
            <pc:sldMk cId="1868830977" sldId="319"/>
            <ac:spMk id="3" creationId="{44A83134-DBED-6C4F-AAF1-76C822B1D340}"/>
          </ac:spMkLst>
        </pc:spChg>
      </pc:sldChg>
      <pc:sldChg chg="addSp modSp">
        <pc:chgData name="Chuck jee Chau (CSD)" userId="7aa7a09e-983f-4214-9e5a-071cbb678e81" providerId="ADAL" clId="{13290042-4178-7949-B394-A2168CDC0562}" dt="2019-09-27T09:36:04.677" v="2360" actId="27636"/>
        <pc:sldMkLst>
          <pc:docMk/>
          <pc:sldMk cId="426055328" sldId="320"/>
        </pc:sldMkLst>
        <pc:spChg chg="mod">
          <ac:chgData name="Chuck jee Chau (CSD)" userId="7aa7a09e-983f-4214-9e5a-071cbb678e81" providerId="ADAL" clId="{13290042-4178-7949-B394-A2168CDC0562}" dt="2019-09-27T09:36:04.677" v="2360" actId="27636"/>
          <ac:spMkLst>
            <pc:docMk/>
            <pc:sldMk cId="426055328" sldId="320"/>
            <ac:spMk id="3" creationId="{E4835A65-FBE7-9D48-81BE-82101C1E5BFD}"/>
          </ac:spMkLst>
        </pc:spChg>
        <pc:spChg chg="add mod">
          <ac:chgData name="Chuck jee Chau (CSD)" userId="7aa7a09e-983f-4214-9e5a-071cbb678e81" providerId="ADAL" clId="{13290042-4178-7949-B394-A2168CDC0562}" dt="2019-09-27T09:35:24.623" v="2346" actId="164"/>
          <ac:spMkLst>
            <pc:docMk/>
            <pc:sldMk cId="426055328" sldId="320"/>
            <ac:spMk id="5" creationId="{E8FF3813-FA40-AD47-8364-AD7B6185FDAF}"/>
          </ac:spMkLst>
        </pc:spChg>
        <pc:spChg chg="add mod">
          <ac:chgData name="Chuck jee Chau (CSD)" userId="7aa7a09e-983f-4214-9e5a-071cbb678e81" providerId="ADAL" clId="{13290042-4178-7949-B394-A2168CDC0562}" dt="2019-09-27T09:35:24.623" v="2346" actId="164"/>
          <ac:spMkLst>
            <pc:docMk/>
            <pc:sldMk cId="426055328" sldId="320"/>
            <ac:spMk id="6" creationId="{5072C7D3-3D2A-6944-80F2-72D6401D60D6}"/>
          </ac:spMkLst>
        </pc:spChg>
        <pc:spChg chg="add mod">
          <ac:chgData name="Chuck jee Chau (CSD)" userId="7aa7a09e-983f-4214-9e5a-071cbb678e81" providerId="ADAL" clId="{13290042-4178-7949-B394-A2168CDC0562}" dt="2019-09-27T09:35:24.623" v="2346" actId="164"/>
          <ac:spMkLst>
            <pc:docMk/>
            <pc:sldMk cId="426055328" sldId="320"/>
            <ac:spMk id="9" creationId="{152E896A-DCB1-AE43-A6DD-D51EC5266E08}"/>
          </ac:spMkLst>
        </pc:spChg>
        <pc:spChg chg="add mod">
          <ac:chgData name="Chuck jee Chau (CSD)" userId="7aa7a09e-983f-4214-9e5a-071cbb678e81" providerId="ADAL" clId="{13290042-4178-7949-B394-A2168CDC0562}" dt="2019-09-27T09:35:24.623" v="2346" actId="164"/>
          <ac:spMkLst>
            <pc:docMk/>
            <pc:sldMk cId="426055328" sldId="320"/>
            <ac:spMk id="10" creationId="{8F19A1E1-8B54-9346-A8D4-B089E88C4831}"/>
          </ac:spMkLst>
        </pc:spChg>
        <pc:spChg chg="add mod">
          <ac:chgData name="Chuck jee Chau (CSD)" userId="7aa7a09e-983f-4214-9e5a-071cbb678e81" providerId="ADAL" clId="{13290042-4178-7949-B394-A2168CDC0562}" dt="2019-09-27T09:35:24.623" v="2346" actId="164"/>
          <ac:spMkLst>
            <pc:docMk/>
            <pc:sldMk cId="426055328" sldId="320"/>
            <ac:spMk id="21" creationId="{D2473157-AD09-1C46-AA68-ADC2DB70795E}"/>
          </ac:spMkLst>
        </pc:spChg>
        <pc:grpChg chg="add mod">
          <ac:chgData name="Chuck jee Chau (CSD)" userId="7aa7a09e-983f-4214-9e5a-071cbb678e81" providerId="ADAL" clId="{13290042-4178-7949-B394-A2168CDC0562}" dt="2019-09-27T09:35:55.002" v="2358" actId="1076"/>
          <ac:grpSpMkLst>
            <pc:docMk/>
            <pc:sldMk cId="426055328" sldId="320"/>
            <ac:grpSpMk id="30" creationId="{33CD5E7D-F22E-5F4D-8C2B-C6A8590BD45B}"/>
          </ac:grpSpMkLst>
        </pc:grpChg>
        <pc:cxnChg chg="add mod">
          <ac:chgData name="Chuck jee Chau (CSD)" userId="7aa7a09e-983f-4214-9e5a-071cbb678e81" providerId="ADAL" clId="{13290042-4178-7949-B394-A2168CDC0562}" dt="2019-09-27T09:35:24.623" v="2346" actId="164"/>
          <ac:cxnSpMkLst>
            <pc:docMk/>
            <pc:sldMk cId="426055328" sldId="320"/>
            <ac:cxnSpMk id="7" creationId="{6A8CEB17-37A0-6C45-9214-D13151337E8D}"/>
          </ac:cxnSpMkLst>
        </pc:cxnChg>
        <pc:cxnChg chg="add mod">
          <ac:chgData name="Chuck jee Chau (CSD)" userId="7aa7a09e-983f-4214-9e5a-071cbb678e81" providerId="ADAL" clId="{13290042-4178-7949-B394-A2168CDC0562}" dt="2019-09-27T09:35:24.623" v="2346" actId="164"/>
          <ac:cxnSpMkLst>
            <pc:docMk/>
            <pc:sldMk cId="426055328" sldId="320"/>
            <ac:cxnSpMk id="14" creationId="{D4EAB2AC-0B6E-C445-B56E-25928CF35C0D}"/>
          </ac:cxnSpMkLst>
        </pc:cxnChg>
        <pc:cxnChg chg="add mod">
          <ac:chgData name="Chuck jee Chau (CSD)" userId="7aa7a09e-983f-4214-9e5a-071cbb678e81" providerId="ADAL" clId="{13290042-4178-7949-B394-A2168CDC0562}" dt="2019-09-27T09:35:24.623" v="2346" actId="164"/>
          <ac:cxnSpMkLst>
            <pc:docMk/>
            <pc:sldMk cId="426055328" sldId="320"/>
            <ac:cxnSpMk id="17" creationId="{55B8017A-6EDD-8744-A6E9-900FFCB5980F}"/>
          </ac:cxnSpMkLst>
        </pc:cxnChg>
        <pc:cxnChg chg="add mod">
          <ac:chgData name="Chuck jee Chau (CSD)" userId="7aa7a09e-983f-4214-9e5a-071cbb678e81" providerId="ADAL" clId="{13290042-4178-7949-B394-A2168CDC0562}" dt="2019-09-27T09:35:24.623" v="2346" actId="164"/>
          <ac:cxnSpMkLst>
            <pc:docMk/>
            <pc:sldMk cId="426055328" sldId="320"/>
            <ac:cxnSpMk id="22" creationId="{A5D229A9-BA58-9144-92A5-4CBDBA500519}"/>
          </ac:cxnSpMkLst>
        </pc:cxnChg>
        <pc:cxnChg chg="add mod">
          <ac:chgData name="Chuck jee Chau (CSD)" userId="7aa7a09e-983f-4214-9e5a-071cbb678e81" providerId="ADAL" clId="{13290042-4178-7949-B394-A2168CDC0562}" dt="2019-09-27T09:35:24.623" v="2346" actId="164"/>
          <ac:cxnSpMkLst>
            <pc:docMk/>
            <pc:sldMk cId="426055328" sldId="320"/>
            <ac:cxnSpMk id="25" creationId="{3FA5AE66-D46A-3748-93D5-88F3149FBECB}"/>
          </ac:cxnSpMkLst>
        </pc:cxnChg>
      </pc:sldChg>
      <pc:sldChg chg="modSp">
        <pc:chgData name="Chuck jee Chau (CSD)" userId="7aa7a09e-983f-4214-9e5a-071cbb678e81" providerId="ADAL" clId="{13290042-4178-7949-B394-A2168CDC0562}" dt="2019-09-27T09:40:32.827" v="2485" actId="20577"/>
        <pc:sldMkLst>
          <pc:docMk/>
          <pc:sldMk cId="1506147743" sldId="321"/>
        </pc:sldMkLst>
        <pc:spChg chg="mod">
          <ac:chgData name="Chuck jee Chau (CSD)" userId="7aa7a09e-983f-4214-9e5a-071cbb678e81" providerId="ADAL" clId="{13290042-4178-7949-B394-A2168CDC0562}" dt="2019-09-27T09:40:32.827" v="2485" actId="20577"/>
          <ac:spMkLst>
            <pc:docMk/>
            <pc:sldMk cId="1506147743" sldId="321"/>
            <ac:spMk id="3" creationId="{1FB9049C-11F3-5444-AC41-E961999CB63C}"/>
          </ac:spMkLst>
        </pc:spChg>
      </pc:sldChg>
      <pc:sldChg chg="modSp">
        <pc:chgData name="Chuck jee Chau (CSD)" userId="7aa7a09e-983f-4214-9e5a-071cbb678e81" providerId="ADAL" clId="{13290042-4178-7949-B394-A2168CDC0562}" dt="2019-09-27T09:41:00.988" v="2503" actId="20577"/>
        <pc:sldMkLst>
          <pc:docMk/>
          <pc:sldMk cId="520196058" sldId="322"/>
        </pc:sldMkLst>
        <pc:spChg chg="mod">
          <ac:chgData name="Chuck jee Chau (CSD)" userId="7aa7a09e-983f-4214-9e5a-071cbb678e81" providerId="ADAL" clId="{13290042-4178-7949-B394-A2168CDC0562}" dt="2019-09-27T09:41:00.988" v="2503" actId="20577"/>
          <ac:spMkLst>
            <pc:docMk/>
            <pc:sldMk cId="520196058" sldId="322"/>
            <ac:spMk id="3" creationId="{62DB0349-1ED7-9B44-978C-99D08815B327}"/>
          </ac:spMkLst>
        </pc:spChg>
      </pc:sldChg>
      <pc:sldChg chg="modSp">
        <pc:chgData name="Chuck jee Chau (CSD)" userId="7aa7a09e-983f-4214-9e5a-071cbb678e81" providerId="ADAL" clId="{13290042-4178-7949-B394-A2168CDC0562}" dt="2019-09-27T08:56:09.226" v="274" actId="20577"/>
        <pc:sldMkLst>
          <pc:docMk/>
          <pc:sldMk cId="907014827" sldId="323"/>
        </pc:sldMkLst>
        <pc:spChg chg="mod">
          <ac:chgData name="Chuck jee Chau (CSD)" userId="7aa7a09e-983f-4214-9e5a-071cbb678e81" providerId="ADAL" clId="{13290042-4178-7949-B394-A2168CDC0562}" dt="2019-09-27T08:56:09.226" v="274" actId="20577"/>
          <ac:spMkLst>
            <pc:docMk/>
            <pc:sldMk cId="907014827" sldId="323"/>
            <ac:spMk id="3" creationId="{92F9BAC9-9AC4-7447-8060-DC989F71FE80}"/>
          </ac:spMkLst>
        </pc:spChg>
      </pc:sldChg>
      <pc:sldChg chg="addSp modSp">
        <pc:chgData name="Chuck jee Chau (CSD)" userId="7aa7a09e-983f-4214-9e5a-071cbb678e81" providerId="ADAL" clId="{13290042-4178-7949-B394-A2168CDC0562}" dt="2019-09-27T09:43:03.861" v="2691" actId="1076"/>
        <pc:sldMkLst>
          <pc:docMk/>
          <pc:sldMk cId="1283861526" sldId="324"/>
        </pc:sldMkLst>
        <pc:spChg chg="mod">
          <ac:chgData name="Chuck jee Chau (CSD)" userId="7aa7a09e-983f-4214-9e5a-071cbb678e81" providerId="ADAL" clId="{13290042-4178-7949-B394-A2168CDC0562}" dt="2019-09-27T09:42:57.978" v="2690" actId="27636"/>
          <ac:spMkLst>
            <pc:docMk/>
            <pc:sldMk cId="1283861526" sldId="324"/>
            <ac:spMk id="3" creationId="{24E4D4F2-344E-5140-A6AE-E96ED0E59120}"/>
          </ac:spMkLst>
        </pc:spChg>
        <pc:spChg chg="add mod">
          <ac:chgData name="Chuck jee Chau (CSD)" userId="7aa7a09e-983f-4214-9e5a-071cbb678e81" providerId="ADAL" clId="{13290042-4178-7949-B394-A2168CDC0562}" dt="2019-09-27T09:43:03.861" v="2691" actId="1076"/>
          <ac:spMkLst>
            <pc:docMk/>
            <pc:sldMk cId="1283861526" sldId="324"/>
            <ac:spMk id="5" creationId="{5A5B5FB2-5F03-FD4C-9CE2-392F870E4A63}"/>
          </ac:spMkLst>
        </pc:spChg>
      </pc:sldChg>
      <pc:sldChg chg="modSp">
        <pc:chgData name="Chuck jee Chau (CSD)" userId="7aa7a09e-983f-4214-9e5a-071cbb678e81" providerId="ADAL" clId="{13290042-4178-7949-B394-A2168CDC0562}" dt="2019-09-27T09:38:17.817" v="2397" actId="20577"/>
        <pc:sldMkLst>
          <pc:docMk/>
          <pc:sldMk cId="2566695045" sldId="325"/>
        </pc:sldMkLst>
        <pc:spChg chg="mod">
          <ac:chgData name="Chuck jee Chau (CSD)" userId="7aa7a09e-983f-4214-9e5a-071cbb678e81" providerId="ADAL" clId="{13290042-4178-7949-B394-A2168CDC0562}" dt="2019-09-27T09:38:17.817" v="2397" actId="20577"/>
          <ac:spMkLst>
            <pc:docMk/>
            <pc:sldMk cId="2566695045" sldId="325"/>
            <ac:spMk id="3" creationId="{36B53452-742D-944F-8EC0-2562623F863F}"/>
          </ac:spMkLst>
        </pc:spChg>
      </pc:sldChg>
      <pc:sldChg chg="del">
        <pc:chgData name="Chuck jee Chau (CSD)" userId="7aa7a09e-983f-4214-9e5a-071cbb678e81" providerId="ADAL" clId="{13290042-4178-7949-B394-A2168CDC0562}" dt="2019-09-27T09:43:32.576" v="2692" actId="2696"/>
        <pc:sldMkLst>
          <pc:docMk/>
          <pc:sldMk cId="3864062598" sldId="326"/>
        </pc:sldMkLst>
      </pc:sldChg>
      <pc:sldChg chg="modSp add addCm">
        <pc:chgData name="Chuck jee Chau (CSD)" userId="7aa7a09e-983f-4214-9e5a-071cbb678e81" providerId="ADAL" clId="{13290042-4178-7949-B394-A2168CDC0562}" dt="2019-09-27T09:44:32.992" v="2693" actId="1589"/>
        <pc:sldMkLst>
          <pc:docMk/>
          <pc:sldMk cId="1026281182" sldId="327"/>
        </pc:sldMkLst>
        <pc:spChg chg="mod">
          <ac:chgData name="Chuck jee Chau (CSD)" userId="7aa7a09e-983f-4214-9e5a-071cbb678e81" providerId="ADAL" clId="{13290042-4178-7949-B394-A2168CDC0562}" dt="2019-09-27T09:29:34.151" v="2157" actId="5793"/>
          <ac:spMkLst>
            <pc:docMk/>
            <pc:sldMk cId="1026281182" sldId="327"/>
            <ac:spMk id="3" creationId="{62DB0349-1ED7-9B44-978C-99D08815B327}"/>
          </ac:spMkLst>
        </pc:spChg>
      </pc:sldChg>
    </pc:docChg>
  </pc:docChgLst>
  <pc:docChgLst>
    <pc:chgData name="Chuck jee Chau (CSD)" userId="7aa7a09e-983f-4214-9e5a-071cbb678e81" providerId="ADAL" clId="{2BC82F90-B97F-F744-A98D-64AD396B9D51}"/>
    <pc:docChg chg="custSel modSld">
      <pc:chgData name="Chuck jee Chau (CSD)" userId="7aa7a09e-983f-4214-9e5a-071cbb678e81" providerId="ADAL" clId="{2BC82F90-B97F-F744-A98D-64AD396B9D51}" dt="2019-09-28T14:03:28.170" v="2"/>
      <pc:docMkLst>
        <pc:docMk/>
      </pc:docMkLst>
      <pc:sldChg chg="addSp modSp">
        <pc:chgData name="Chuck jee Chau (CSD)" userId="7aa7a09e-983f-4214-9e5a-071cbb678e81" providerId="ADAL" clId="{2BC82F90-B97F-F744-A98D-64AD396B9D51}" dt="2019-09-28T14:03:28.170" v="2"/>
        <pc:sldMkLst>
          <pc:docMk/>
          <pc:sldMk cId="0" sldId="256"/>
        </pc:sldMkLst>
        <pc:spChg chg="mod">
          <ac:chgData name="Chuck jee Chau (CSD)" userId="7aa7a09e-983f-4214-9e5a-071cbb678e81" providerId="ADAL" clId="{2BC82F90-B97F-F744-A98D-64AD396B9D51}" dt="2019-09-28T14:03:28.170" v="2"/>
          <ac:spMkLst>
            <pc:docMk/>
            <pc:sldMk cId="0" sldId="256"/>
            <ac:spMk id="2" creationId="{00000000-0000-0000-0000-000000000000}"/>
          </ac:spMkLst>
        </pc:spChg>
        <pc:picChg chg="add">
          <ac:chgData name="Chuck jee Chau (CSD)" userId="7aa7a09e-983f-4214-9e5a-071cbb678e81" providerId="ADAL" clId="{2BC82F90-B97F-F744-A98D-64AD396B9D51}" dt="2019-09-28T14:03:28.170" v="2"/>
          <ac:picMkLst>
            <pc:docMk/>
            <pc:sldMk cId="0" sldId="256"/>
            <ac:picMk id="3" creationId="{4122730B-AE9C-624D-A79D-6D4B66E44505}"/>
          </ac:picMkLst>
        </pc:picChg>
      </pc:sldChg>
      <pc:sldChg chg="delCm">
        <pc:chgData name="Chuck jee Chau (CSD)" userId="7aa7a09e-983f-4214-9e5a-071cbb678e81" providerId="ADAL" clId="{2BC82F90-B97F-F744-A98D-64AD396B9D51}" dt="2019-09-28T14:02:32.364" v="0" actId="1592"/>
        <pc:sldMkLst>
          <pc:docMk/>
          <pc:sldMk cId="520196058" sldId="322"/>
        </pc:sldMkLst>
      </pc:sldChg>
      <pc:sldChg chg="delCm">
        <pc:chgData name="Chuck jee Chau (CSD)" userId="7aa7a09e-983f-4214-9e5a-071cbb678e81" providerId="ADAL" clId="{2BC82F90-B97F-F744-A98D-64AD396B9D51}" dt="2019-09-28T14:02:32.370" v="1" actId="1592"/>
        <pc:sldMkLst>
          <pc:docMk/>
          <pc:sldMk cId="1026281182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ea typeface="新細明體" pitchFamily="18" charset="-120"/>
              </a:rPr>
              <a:t>A Review of Problem Solving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2730B-AE9C-624D-A79D-6D4B66E4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2AA2-D315-094A-9203-525E6BF6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Repetition and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0349-1ED7-9B44-978C-99D08815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81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Generalizing into arrays</a:t>
            </a:r>
          </a:p>
          <a:p>
            <a:pPr lvl="1"/>
            <a:r>
              <a:rPr lang="en-GB" dirty="0"/>
              <a:t>E.g.: Store for the number of students for 10 classes</a:t>
            </a:r>
          </a:p>
          <a:p>
            <a:pPr lvl="2"/>
            <a:r>
              <a:rPr lang="en-GB" dirty="0"/>
              <a:t>An integer (no half students!) array of size 10 is appropriate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studentsno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r>
              <a:rPr lang="en-GB" dirty="0"/>
              <a:t>Generalizing into loops</a:t>
            </a:r>
          </a:p>
          <a:p>
            <a:pPr lvl="1"/>
            <a:r>
              <a:rPr lang="en-GB" dirty="0"/>
              <a:t>E.g.1: Print 'A' for line 1, 'B' for line 2, … until line 10</a:t>
            </a:r>
          </a:p>
          <a:p>
            <a:pPr lvl="2"/>
            <a:r>
              <a:rPr lang="en-GB" dirty="0"/>
              <a:t>We need a loop with counter of 1 </a:t>
            </a:r>
            <a:r>
              <a:rPr lang="en-GB" dirty="0">
                <a:sym typeface="Wingdings" pitchFamily="2" charset="2"/>
              </a:rPr>
              <a:t> 10, and convert that into 'A'  'J'</a:t>
            </a:r>
          </a:p>
          <a:p>
            <a:pPr marL="1371600" lvl="3" indent="0">
              <a:buNone/>
            </a:pP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=1;</a:t>
            </a:r>
            <a:b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while (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&lt;=10) {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printf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("%d\n",'A'+i-1);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++;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}</a:t>
            </a:r>
          </a:p>
          <a:p>
            <a:pPr lvl="1"/>
            <a:r>
              <a:rPr lang="en-GB" dirty="0">
                <a:sym typeface="Wingdings" pitchFamily="2" charset="2"/>
              </a:rPr>
              <a:t>E.g.2: Ask user to guess a number, until it matches with our secret</a:t>
            </a:r>
          </a:p>
          <a:p>
            <a:pPr lvl="2"/>
            <a:r>
              <a:rPr lang="en-GB" dirty="0"/>
              <a:t>We need a loop with condition check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(guess &lt;&gt; secret)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16994-99DC-DF46-809C-84EE06A3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60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2AA2-D315-094A-9203-525E6BF6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Repetition and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0349-1ED7-9B44-978C-99D08815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Looping with arrays</a:t>
            </a:r>
          </a:p>
          <a:p>
            <a:pPr lvl="1"/>
            <a:r>
              <a:rPr lang="en-GB" dirty="0"/>
              <a:t>Since loops can generate numbers (</a:t>
            </a:r>
            <a:r>
              <a:rPr lang="en-GB" dirty="0">
                <a:sym typeface="Wingdings" pitchFamily="2" charset="2"/>
              </a:rPr>
              <a:t>array indices) easily, we often use a loop with counter to go through all elements in an array</a:t>
            </a:r>
          </a:p>
          <a:p>
            <a:pPr lvl="2"/>
            <a:r>
              <a:rPr lang="en-GB" dirty="0">
                <a:sym typeface="Wingdings" pitchFamily="2" charset="2"/>
              </a:rPr>
              <a:t>E.g. Print all the contents of int array x of size 20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while (…) {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// this should be a loop with counter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printf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("%d\n", x[…]);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…</a:t>
            </a:r>
          </a:p>
          <a:p>
            <a:pPr marL="1371600" lvl="3" indent="0">
              <a:buNone/>
            </a:pP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}</a:t>
            </a:r>
            <a:endParaRPr lang="en-GB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16994-99DC-DF46-809C-84EE06A3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1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1A39-4484-7B43-8A28-9BE05BFE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5.1. Looping Conditions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BAC9-9AC4-7447-8060-DC989F71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Looping should not go on forever, so the condition for the loop </a:t>
            </a:r>
            <a:r>
              <a:rPr lang="en-GB" b="1" i="1" dirty="0"/>
              <a:t>must change </a:t>
            </a:r>
            <a:r>
              <a:rPr lang="en-GB" dirty="0"/>
              <a:t>at some point, e.g.</a:t>
            </a:r>
          </a:p>
          <a:p>
            <a:pPr lvl="1"/>
            <a:r>
              <a:rPr lang="en-GB" dirty="0"/>
              <a:t>Study while today is not Sunday</a:t>
            </a:r>
          </a:p>
          <a:p>
            <a:pPr lvl="2">
              <a:buFont typeface="System Font"/>
              <a:buChar char="→"/>
            </a:pPr>
            <a:r>
              <a:rPr lang="en-GB" dirty="0"/>
              <a:t>Day will eventually become Sunday</a:t>
            </a:r>
          </a:p>
          <a:p>
            <a:pPr lvl="1"/>
            <a:r>
              <a:rPr lang="en-GB" dirty="0"/>
              <a:t>Eat while you are hungry</a:t>
            </a:r>
          </a:p>
          <a:p>
            <a:pPr lvl="2">
              <a:buFont typeface="System Font"/>
              <a:buChar char="→"/>
            </a:pPr>
            <a:r>
              <a:rPr lang="en-GB" dirty="0"/>
              <a:t>Your stomach will eventually become full</a:t>
            </a:r>
          </a:p>
          <a:p>
            <a:r>
              <a:rPr lang="en-GB" dirty="0"/>
              <a:t>Consider carefully to set an appropriate stopping condition</a:t>
            </a:r>
          </a:p>
          <a:p>
            <a:pPr lvl="1"/>
            <a:r>
              <a:rPr lang="en-GB" dirty="0"/>
              <a:t>It can be a user input, or a counting variable (counter)</a:t>
            </a:r>
          </a:p>
          <a:p>
            <a:pPr lvl="1"/>
            <a:r>
              <a:rPr lang="en-GB" dirty="0"/>
              <a:t>Make sure that this terminating point will arrive eventually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E3527-B041-B543-90D8-63B1C58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48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5C8D-3A28-8C4E-81A8-961681B3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Improving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D4F2-344E-5140-A6AE-E96ED0E5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the planning stage, you may draw a flow chart to represent your ideas</a:t>
            </a:r>
          </a:p>
          <a:p>
            <a:pPr lvl="1"/>
            <a:r>
              <a:rPr lang="en-GB" dirty="0"/>
              <a:t>Considering inputs/outputs, order of tasks, branching and looping tasks</a:t>
            </a:r>
          </a:p>
          <a:p>
            <a:r>
              <a:rPr lang="en-GB" dirty="0"/>
              <a:t>Then </a:t>
            </a:r>
            <a:r>
              <a:rPr lang="en-GB" b="1" i="1" dirty="0"/>
              <a:t>pseudocode</a:t>
            </a:r>
            <a:r>
              <a:rPr lang="en-GB" dirty="0"/>
              <a:t> would be helpful as </a:t>
            </a:r>
            <a:br>
              <a:rPr lang="en-GB" dirty="0"/>
            </a:br>
            <a:r>
              <a:rPr lang="en-GB" dirty="0"/>
              <a:t>an intermediate step before actual </a:t>
            </a:r>
            <a:br>
              <a:rPr lang="en-GB" dirty="0"/>
            </a:br>
            <a:r>
              <a:rPr lang="en-GB" dirty="0"/>
              <a:t>C program code</a:t>
            </a:r>
          </a:p>
          <a:p>
            <a:pPr lvl="1"/>
            <a:r>
              <a:rPr lang="en-GB" dirty="0"/>
              <a:t>Write down the tasks in text</a:t>
            </a:r>
          </a:p>
          <a:p>
            <a:pPr lvl="1"/>
            <a:r>
              <a:rPr lang="en-GB" b="1" i="1" dirty="0"/>
              <a:t>Dry run </a:t>
            </a:r>
            <a:r>
              <a:rPr lang="en-GB" dirty="0"/>
              <a:t>your pseudocode to verify its correctness</a:t>
            </a:r>
          </a:p>
          <a:p>
            <a:r>
              <a:rPr lang="en-GB" dirty="0"/>
              <a:t>Translate your thoughts into C program code</a:t>
            </a:r>
          </a:p>
          <a:p>
            <a:pPr lvl="1"/>
            <a:r>
              <a:rPr lang="en-GB" dirty="0"/>
              <a:t>Dry run when you are writing each statements</a:t>
            </a:r>
          </a:p>
          <a:p>
            <a:pPr lvl="2"/>
            <a:r>
              <a:rPr lang="en-GB" dirty="0"/>
              <a:t>Ask yourself, “What would happen after this step?”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DBB2-712C-E54C-A846-9E4343BB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B5FB2-5F03-FD4C-9CE2-392F870E4A63}"/>
              </a:ext>
            </a:extLst>
          </p:cNvPr>
          <p:cNvSpPr txBox="1"/>
          <p:nvPr/>
        </p:nvSpPr>
        <p:spPr>
          <a:xfrm>
            <a:off x="6356838" y="2438400"/>
            <a:ext cx="2526323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// declare variables</a:t>
            </a:r>
          </a:p>
          <a:p>
            <a:r>
              <a:rPr lang="en-GB" dirty="0">
                <a:solidFill>
                  <a:srgbClr val="00B050"/>
                </a:solidFill>
              </a:rPr>
              <a:t>// ask user for input</a:t>
            </a:r>
          </a:p>
          <a:p>
            <a:r>
              <a:rPr lang="en-GB" dirty="0">
                <a:solidFill>
                  <a:srgbClr val="00B050"/>
                </a:solidFill>
              </a:rPr>
              <a:t>// add to sum</a:t>
            </a:r>
          </a:p>
          <a:p>
            <a:r>
              <a:rPr lang="en-GB" dirty="0">
                <a:solidFill>
                  <a:srgbClr val="00B050"/>
                </a:solidFill>
              </a:rPr>
              <a:t>// ask again and repeat</a:t>
            </a:r>
          </a:p>
          <a:p>
            <a:r>
              <a:rPr lang="en-GB" dirty="0">
                <a:solidFill>
                  <a:srgbClr val="00B050"/>
                </a:solidFill>
              </a:rPr>
              <a:t>// find average with sum</a:t>
            </a:r>
          </a:p>
          <a:p>
            <a:r>
              <a:rPr lang="en-GB" dirty="0">
                <a:solidFill>
                  <a:srgbClr val="00B050"/>
                </a:solidFill>
              </a:rPr>
              <a:t>// display average</a:t>
            </a:r>
          </a:p>
        </p:txBody>
      </p:sp>
    </p:spTree>
    <p:extLst>
      <p:ext uri="{BB962C8B-B14F-4D97-AF65-F5344CB8AC3E}">
        <p14:creationId xmlns:p14="http://schemas.microsoft.com/office/powerpoint/2010/main" val="12838615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754A-7EC7-B34E-BE57-77D2C2D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Improving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452-742D-944F-8EC0-2562623F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don’t need to get frustrated for an “incorrect” program in the first 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Observe carefully the error messages from the compiler, or the wrong outputs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Ask yourself,</a:t>
            </a:r>
            <a:br>
              <a:rPr lang="en-GB" dirty="0"/>
            </a:br>
            <a:r>
              <a:rPr lang="en-GB" dirty="0"/>
              <a:t>“Is it a problem of the program </a:t>
            </a:r>
            <a:r>
              <a:rPr lang="en-GB" b="1" i="1" dirty="0"/>
              <a:t>logic</a:t>
            </a:r>
            <a:r>
              <a:rPr lang="en-GB" dirty="0"/>
              <a:t>, or program </a:t>
            </a:r>
            <a:r>
              <a:rPr lang="en-GB" b="1" i="1" dirty="0"/>
              <a:t>syntax</a:t>
            </a:r>
            <a:r>
              <a:rPr lang="en-GB" dirty="0"/>
              <a:t>?”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Use proper debugging techniques to tackle issues</a:t>
            </a:r>
          </a:p>
          <a:p>
            <a:pPr lvl="2"/>
            <a:r>
              <a:rPr lang="en-GB" dirty="0"/>
              <a:t>Print out variables after intermediates steps</a:t>
            </a:r>
          </a:p>
          <a:p>
            <a:pPr lvl="2"/>
            <a:r>
              <a:rPr lang="en-GB" dirty="0"/>
              <a:t>Comment out part of your code to ensure partial correctness</a:t>
            </a:r>
          </a:p>
          <a:p>
            <a:pPr lvl="2"/>
            <a:r>
              <a:rPr lang="en-GB" b="1" i="1" dirty="0"/>
              <a:t>Narrow down the scope and identify the problems one by 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5253-E73C-6D4C-B033-D3F5B63D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50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Attention to details from planning to execution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Input/output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Variable and data type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Work flow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Possibilities, choices, cases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Generalizing for repetitions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Improving and debugging</a:t>
            </a:r>
          </a:p>
          <a:p>
            <a:r>
              <a:rPr lang="en-US" altLang="zh-TW" dirty="0">
                <a:ea typeface="新細明體" pitchFamily="18" charset="-120"/>
              </a:rPr>
              <a:t>Good luck!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28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Input and Output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ea typeface="新細明體" pitchFamily="18" charset="-120"/>
              </a:rPr>
              <a:t>Variables and Data Type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ea typeface="新細明體" pitchFamily="18" charset="-120"/>
              </a:rPr>
              <a:t>Work Flow of Tasks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ea typeface="新細明體" pitchFamily="18" charset="-120"/>
              </a:rPr>
              <a:t>Possibilities and Choices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ea typeface="新細明體" pitchFamily="18" charset="-120"/>
              </a:rPr>
              <a:t>Repetition and Generalization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ea typeface="新細明體" pitchFamily="18" charset="-120"/>
              </a:rPr>
              <a:t>Improving the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F406-30A9-884E-8419-F1165EF0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0F9F-B70E-6042-916A-2F408A80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reason for us to write a C program</a:t>
            </a:r>
          </a:p>
          <a:p>
            <a:pPr lvl="1"/>
            <a:r>
              <a:rPr lang="en-GB" dirty="0"/>
              <a:t>To solve a problem!</a:t>
            </a:r>
          </a:p>
          <a:p>
            <a:r>
              <a:rPr lang="en-GB" dirty="0"/>
              <a:t>But what are the </a:t>
            </a:r>
            <a:r>
              <a:rPr lang="en-GB" b="1" dirty="0"/>
              <a:t>necessary steps </a:t>
            </a:r>
            <a:r>
              <a:rPr lang="en-GB" dirty="0"/>
              <a:t>when planning for or improving a program?</a:t>
            </a:r>
          </a:p>
          <a:p>
            <a:endParaRPr lang="en-GB" dirty="0"/>
          </a:p>
          <a:p>
            <a:r>
              <a:rPr lang="en-GB" dirty="0"/>
              <a:t>You have learnt these implicit skills in every lecture, but let’s have a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53E9-A458-524E-8B0A-44A020D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dirty="0"/>
              <a:t>1.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Looking at a problem, you have to determine what the input into the system, and the output from the system are</a:t>
            </a: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Objective: ask user for two numbers, and display the multiplication result of them</a:t>
            </a:r>
          </a:p>
          <a:p>
            <a:pPr lvl="1">
              <a:defRPr/>
            </a:pPr>
            <a:r>
              <a:rPr lang="en-US" altLang="zh-TW" b="1" i="1" dirty="0">
                <a:ea typeface="新細明體" pitchFamily="18" charset="-120"/>
              </a:rPr>
              <a:t>Input</a:t>
            </a:r>
            <a:r>
              <a:rPr lang="en-US" altLang="zh-TW" dirty="0">
                <a:ea typeface="新細明體" pitchFamily="18" charset="-120"/>
              </a:rPr>
              <a:t>: two numbers (integer? floating point? +</a:t>
            </a:r>
            <a:r>
              <a:rPr lang="en-US" altLang="zh-TW" dirty="0" err="1">
                <a:ea typeface="新細明體" pitchFamily="18" charset="-120"/>
              </a:rPr>
              <a:t>ve</a:t>
            </a:r>
            <a:r>
              <a:rPr lang="en-US" altLang="zh-TW" dirty="0">
                <a:ea typeface="新細明體" pitchFamily="18" charset="-120"/>
              </a:rPr>
              <a:t>/-</a:t>
            </a:r>
            <a:r>
              <a:rPr lang="en-US" altLang="zh-TW" dirty="0" err="1">
                <a:ea typeface="新細明體" pitchFamily="18" charset="-120"/>
              </a:rPr>
              <a:t>ve</a:t>
            </a:r>
            <a:r>
              <a:rPr lang="en-US" altLang="zh-TW" dirty="0">
                <a:ea typeface="新細明體" pitchFamily="18" charset="-120"/>
              </a:rPr>
              <a:t>?)</a:t>
            </a:r>
          </a:p>
          <a:p>
            <a:pPr lvl="1">
              <a:defRPr/>
            </a:pPr>
            <a:r>
              <a:rPr lang="en-US" altLang="zh-TW" b="1" i="1" dirty="0">
                <a:ea typeface="新細明體" pitchFamily="18" charset="-120"/>
              </a:rPr>
              <a:t>Output</a:t>
            </a:r>
            <a:r>
              <a:rPr lang="en-US" altLang="zh-TW" dirty="0">
                <a:ea typeface="新細明體" pitchFamily="18" charset="-120"/>
              </a:rPr>
              <a:t>: a number (how to display it? </a:t>
            </a:r>
            <a:r>
              <a:rPr lang="en-US" altLang="zh-TW" dirty="0" err="1">
                <a:ea typeface="新細明體" pitchFamily="18" charset="-120"/>
              </a:rPr>
              <a:t>formating</a:t>
            </a:r>
            <a:r>
              <a:rPr lang="en-US" altLang="zh-TW" dirty="0">
                <a:ea typeface="新細明體" pitchFamily="18" charset="-120"/>
              </a:rPr>
              <a:t> requirements?)</a:t>
            </a:r>
          </a:p>
          <a:p>
            <a:pPr lvl="1">
              <a:defRPr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FF5AE1-7331-AA4B-8A9A-08E952806A32}"/>
              </a:ext>
            </a:extLst>
          </p:cNvPr>
          <p:cNvSpPr/>
          <p:nvPr/>
        </p:nvSpPr>
        <p:spPr>
          <a:xfrm>
            <a:off x="3434938" y="2167039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BAE24-A0FB-D749-9DD7-EC33126D34AB}"/>
              </a:ext>
            </a:extLst>
          </p:cNvPr>
          <p:cNvSpPr txBox="1"/>
          <p:nvPr/>
        </p:nvSpPr>
        <p:spPr>
          <a:xfrm>
            <a:off x="3254829" y="3081439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some processing…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C857804-33A2-6947-9B75-C9060ED21F4F}"/>
              </a:ext>
            </a:extLst>
          </p:cNvPr>
          <p:cNvSpPr/>
          <p:nvPr/>
        </p:nvSpPr>
        <p:spPr>
          <a:xfrm>
            <a:off x="1807029" y="2305667"/>
            <a:ext cx="1447800" cy="6371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inputs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949B1F2-271A-B141-BA42-F11B320B445B}"/>
              </a:ext>
            </a:extLst>
          </p:cNvPr>
          <p:cNvSpPr/>
          <p:nvPr/>
        </p:nvSpPr>
        <p:spPr>
          <a:xfrm>
            <a:off x="5215247" y="2305667"/>
            <a:ext cx="1447800" cy="6371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6992627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88C6-E75A-E345-B555-AA3A91B3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Variables and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4322-BFAA-A044-AA68-F2F20569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often requirements for the inputs and outputs, and you must store them properly for processing</a:t>
            </a:r>
          </a:p>
          <a:p>
            <a:endParaRPr lang="en-GB" dirty="0"/>
          </a:p>
          <a:p>
            <a:r>
              <a:rPr lang="en-GB" dirty="0"/>
              <a:t>What are the appropriate data type that could produce the more precise and concise results?</a:t>
            </a:r>
          </a:p>
          <a:p>
            <a:pPr lvl="1"/>
            <a:r>
              <a:rPr lang="en-GB" i="1" dirty="0"/>
              <a:t>Numbers</a:t>
            </a:r>
            <a:r>
              <a:rPr lang="en-GB" dirty="0"/>
              <a:t> vs </a:t>
            </a:r>
            <a:r>
              <a:rPr lang="en-GB" i="1" dirty="0"/>
              <a:t>characters</a:t>
            </a:r>
          </a:p>
          <a:p>
            <a:pPr lvl="1"/>
            <a:r>
              <a:rPr lang="en-GB" i="1" dirty="0"/>
              <a:t>Integers</a:t>
            </a:r>
            <a:r>
              <a:rPr lang="en-GB" dirty="0"/>
              <a:t> vs </a:t>
            </a:r>
            <a:r>
              <a:rPr lang="en-GB" i="1" dirty="0"/>
              <a:t>floating point numbers</a:t>
            </a:r>
          </a:p>
          <a:p>
            <a:pPr lvl="1"/>
            <a:r>
              <a:rPr lang="en-GB" i="1" dirty="0"/>
              <a:t>Arrays</a:t>
            </a:r>
            <a:r>
              <a:rPr lang="en-GB" dirty="0"/>
              <a:t> vs </a:t>
            </a:r>
            <a:r>
              <a:rPr lang="en-GB" i="1" dirty="0"/>
              <a:t>single variables</a:t>
            </a:r>
          </a:p>
          <a:p>
            <a:pPr lvl="1"/>
            <a:r>
              <a:rPr lang="en-GB" i="1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E004D-79CA-4C43-BD34-D87F353F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62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F610-B4F8-8D4D-BBD2-7CAF8D05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Work Flow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CED-C03A-6848-937C-D8A23E43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there are a few steps in the problem, e.g.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Get inputs from the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Process them with some formula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Show outputs onto the screen</a:t>
            </a:r>
          </a:p>
          <a:p>
            <a:pPr marL="514350" indent="-457200"/>
            <a:endParaRPr lang="en-GB" dirty="0"/>
          </a:p>
          <a:p>
            <a:pPr marL="514350" indent="-457200"/>
            <a:r>
              <a:rPr lang="en-GB" dirty="0"/>
              <a:t>Does this fit well with the current </a:t>
            </a:r>
            <a:br>
              <a:rPr lang="en-GB" dirty="0"/>
            </a:br>
            <a:r>
              <a:rPr lang="en-GB" dirty="0"/>
              <a:t>problem to solve?</a:t>
            </a:r>
          </a:p>
          <a:p>
            <a:pPr marL="514350" indent="-457200"/>
            <a:r>
              <a:rPr lang="en-GB" dirty="0"/>
              <a:t>Are there any repeated steps?</a:t>
            </a:r>
          </a:p>
          <a:p>
            <a:pPr marL="514350" indent="-457200"/>
            <a:r>
              <a:rPr lang="en-GB" dirty="0"/>
              <a:t>Are there any branched steps?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60FD-0621-ED4F-A67A-6F50F668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0375B-FE24-DB41-817D-39458542CAAB}"/>
              </a:ext>
            </a:extLst>
          </p:cNvPr>
          <p:cNvGrpSpPr/>
          <p:nvPr/>
        </p:nvGrpSpPr>
        <p:grpSpPr>
          <a:xfrm>
            <a:off x="5828968" y="2024357"/>
            <a:ext cx="3214315" cy="3200400"/>
            <a:chOff x="5828968" y="2024357"/>
            <a:chExt cx="3214315" cy="3200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7D94F4-3BD7-C145-A6B8-E91B8936F6C4}"/>
                </a:ext>
              </a:extLst>
            </p:cNvPr>
            <p:cNvSpPr/>
            <p:nvPr/>
          </p:nvSpPr>
          <p:spPr>
            <a:xfrm>
              <a:off x="6632878" y="2024357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Step 1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B09D458-7A36-AB45-B39E-FA70254F5B30}"/>
                </a:ext>
              </a:extLst>
            </p:cNvPr>
            <p:cNvSpPr/>
            <p:nvPr/>
          </p:nvSpPr>
          <p:spPr>
            <a:xfrm>
              <a:off x="6632878" y="4310357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Step n</a:t>
              </a:r>
            </a:p>
          </p:txBody>
        </p:sp>
        <p:sp>
          <p:nvSpPr>
            <p:cNvPr id="7" name="Decision 6">
              <a:extLst>
                <a:ext uri="{FF2B5EF4-FFF2-40B4-BE49-F238E27FC236}">
                  <a16:creationId xmlns:a16="http://schemas.microsoft.com/office/drawing/2014/main" id="{27BDEE37-769A-724E-8DD9-323345E4C3BD}"/>
                </a:ext>
              </a:extLst>
            </p:cNvPr>
            <p:cNvSpPr/>
            <p:nvPr/>
          </p:nvSpPr>
          <p:spPr>
            <a:xfrm>
              <a:off x="6728128" y="3147250"/>
              <a:ext cx="1409700" cy="944499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b="1" dirty="0"/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B4D047-54C5-3E40-A51C-DDDA8F9A86E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432978" y="2938757"/>
              <a:ext cx="0" cy="208493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6BE534-CF8F-0F4D-9ED2-3444BDAFDABA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432978" y="4091749"/>
              <a:ext cx="0" cy="218608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E4CE90A-8FE6-C74C-845C-4B2294828870}"/>
                </a:ext>
              </a:extLst>
            </p:cNvPr>
            <p:cNvSpPr/>
            <p:nvPr/>
          </p:nvSpPr>
          <p:spPr>
            <a:xfrm rot="16200000">
              <a:off x="5856400" y="2911325"/>
              <a:ext cx="813816" cy="868680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Bent Arrow 30">
              <a:extLst>
                <a:ext uri="{FF2B5EF4-FFF2-40B4-BE49-F238E27FC236}">
                  <a16:creationId xmlns:a16="http://schemas.microsoft.com/office/drawing/2014/main" id="{8C03C38C-BDA4-6546-9BF8-717DB710D3E3}"/>
                </a:ext>
              </a:extLst>
            </p:cNvPr>
            <p:cNvSpPr/>
            <p:nvPr/>
          </p:nvSpPr>
          <p:spPr>
            <a:xfrm rot="5400000">
              <a:off x="8202035" y="3467731"/>
              <a:ext cx="813816" cy="868680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5825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7B29-5B02-F240-BD5E-AC06CA11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Possibilities and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3134-DBED-6C4F-AAF1-76C822B1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may be different tasks, depending on some conditions, e.g.</a:t>
            </a:r>
          </a:p>
          <a:p>
            <a:pPr lvl="1"/>
            <a:r>
              <a:rPr lang="en-GB" dirty="0"/>
              <a:t>If the user inputs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GB" dirty="0"/>
              <a:t>, then do task x, otherwise do task y</a:t>
            </a:r>
          </a:p>
          <a:p>
            <a:pPr lvl="1"/>
            <a:r>
              <a:rPr lang="en-GB" dirty="0"/>
              <a:t>If the number is larger than 0, then do task z, otherwise nothing happens</a:t>
            </a:r>
          </a:p>
          <a:p>
            <a:endParaRPr lang="en-GB" dirty="0"/>
          </a:p>
          <a:p>
            <a:r>
              <a:rPr lang="en-GB" dirty="0"/>
              <a:t>What are the choices users can make?</a:t>
            </a:r>
          </a:p>
          <a:p>
            <a:pPr lvl="1"/>
            <a:r>
              <a:rPr lang="en-GB" dirty="0"/>
              <a:t>E.g. CC canteen, NA canteen, </a:t>
            </a:r>
            <a:r>
              <a:rPr lang="en-GB" dirty="0" err="1"/>
              <a:t>MorningSide</a:t>
            </a:r>
            <a:r>
              <a:rPr lang="en-GB" dirty="0"/>
              <a:t> canteen, …</a:t>
            </a:r>
          </a:p>
          <a:p>
            <a:r>
              <a:rPr lang="en-GB" dirty="0"/>
              <a:t>What are the possibilities you need to face?</a:t>
            </a:r>
          </a:p>
          <a:p>
            <a:pPr lvl="1"/>
            <a:r>
              <a:rPr lang="en-GB" dirty="0"/>
              <a:t>E.g. either odd or even numbers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78F6E-0597-5240-8CCB-08286105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09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80FA-199E-9941-B839-B4080461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4.1. Mutual Exclusion of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5A65-FBE7-9D48-81BE-82101C1E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28955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a usual scenario, the cases are </a:t>
            </a:r>
            <a:r>
              <a:rPr lang="en-GB" b="1" i="1" dirty="0"/>
              <a:t>mutually exclusive</a:t>
            </a:r>
            <a:r>
              <a:rPr lang="en-GB" dirty="0"/>
              <a:t>, i.e. only either of two (or more) situations should happen but not both, e.g.</a:t>
            </a:r>
          </a:p>
          <a:p>
            <a:pPr lvl="1"/>
            <a:r>
              <a:rPr lang="en-GB" dirty="0"/>
              <a:t>If you eat at Chung Chi canteen for lunch, </a:t>
            </a:r>
            <a:br>
              <a:rPr lang="en-GB" dirty="0"/>
            </a:br>
            <a:r>
              <a:rPr lang="en-GB" dirty="0"/>
              <a:t>you will not have another lunch at New </a:t>
            </a:r>
            <a:br>
              <a:rPr lang="en-GB" dirty="0"/>
            </a:br>
            <a:r>
              <a:rPr lang="en-GB" dirty="0"/>
              <a:t>Asia canteen</a:t>
            </a:r>
          </a:p>
          <a:p>
            <a:pPr lvl="1"/>
            <a:r>
              <a:rPr lang="en-GB" dirty="0"/>
              <a:t>If you are having an ENGG1110 class now, </a:t>
            </a:r>
            <a:br>
              <a:rPr lang="en-GB" dirty="0"/>
            </a:br>
            <a:r>
              <a:rPr lang="en-GB" dirty="0"/>
              <a:t>you should not be having another lesson </a:t>
            </a:r>
            <a:br>
              <a:rPr lang="en-GB" dirty="0"/>
            </a:br>
            <a:r>
              <a:rPr lang="en-GB" dirty="0"/>
              <a:t>at the same time</a:t>
            </a:r>
          </a:p>
          <a:p>
            <a:r>
              <a:rPr lang="en-GB" dirty="0"/>
              <a:t>How to use the if-else building blocks </a:t>
            </a:r>
            <a:br>
              <a:rPr lang="en-GB" dirty="0"/>
            </a:br>
            <a:r>
              <a:rPr lang="en-GB" dirty="0"/>
              <a:t>properly?</a:t>
            </a:r>
          </a:p>
          <a:p>
            <a:r>
              <a:rPr lang="en-GB" dirty="0"/>
              <a:t>It is still possible to see multiple tasks </a:t>
            </a:r>
            <a:br>
              <a:rPr lang="en-GB" dirty="0"/>
            </a:br>
            <a:r>
              <a:rPr lang="en-GB" dirty="0"/>
              <a:t>that are sequential but not exclusive</a:t>
            </a:r>
          </a:p>
          <a:p>
            <a:r>
              <a:rPr lang="en-GB" dirty="0"/>
              <a:t>What is the appropriate syntax?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8FC89-CD0D-E848-B92D-16AE8CF4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D5E7D-F22E-5F4D-8C2B-C6A8590BD45B}"/>
              </a:ext>
            </a:extLst>
          </p:cNvPr>
          <p:cNvGrpSpPr/>
          <p:nvPr/>
        </p:nvGrpSpPr>
        <p:grpSpPr>
          <a:xfrm>
            <a:off x="5867400" y="2133600"/>
            <a:ext cx="3048000" cy="3076595"/>
            <a:chOff x="5867400" y="2106102"/>
            <a:chExt cx="3048000" cy="307659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8FF3813-FA40-AD47-8364-AD7B6185FDAF}"/>
                </a:ext>
              </a:extLst>
            </p:cNvPr>
            <p:cNvSpPr/>
            <p:nvPr/>
          </p:nvSpPr>
          <p:spPr>
            <a:xfrm>
              <a:off x="6791325" y="2106102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Step 1</a:t>
              </a:r>
            </a:p>
          </p:txBody>
        </p:sp>
        <p:sp>
          <p:nvSpPr>
            <p:cNvPr id="6" name="Decision 5">
              <a:extLst>
                <a:ext uri="{FF2B5EF4-FFF2-40B4-BE49-F238E27FC236}">
                  <a16:creationId xmlns:a16="http://schemas.microsoft.com/office/drawing/2014/main" id="{5072C7D3-3D2A-6944-80F2-72D6401D60D6}"/>
                </a:ext>
              </a:extLst>
            </p:cNvPr>
            <p:cNvSpPr/>
            <p:nvPr/>
          </p:nvSpPr>
          <p:spPr>
            <a:xfrm>
              <a:off x="6877050" y="2799293"/>
              <a:ext cx="1047750" cy="782107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b="1" dirty="0"/>
                <a:t>?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A8CEB17-37A0-6C45-9214-D13151337E8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7400925" y="2563302"/>
              <a:ext cx="0" cy="235991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52E896A-DCB1-AE43-A6DD-D51EC5266E08}"/>
                </a:ext>
              </a:extLst>
            </p:cNvPr>
            <p:cNvSpPr/>
            <p:nvPr/>
          </p:nvSpPr>
          <p:spPr>
            <a:xfrm>
              <a:off x="5867400" y="3619500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F19A1E1-8B54-9346-A8D4-B089E88C4831}"/>
                </a:ext>
              </a:extLst>
            </p:cNvPr>
            <p:cNvSpPr/>
            <p:nvPr/>
          </p:nvSpPr>
          <p:spPr>
            <a:xfrm>
              <a:off x="7696200" y="3636396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EAB2AC-0B6E-C445-B56E-25928CF35C0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6477000" y="3190346"/>
              <a:ext cx="400052" cy="429154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B8017A-6EDD-8744-A6E9-900FFCB5980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924801" y="3221604"/>
              <a:ext cx="380999" cy="414792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2473157-AD09-1C46-AA68-ADC2DB70795E}"/>
                </a:ext>
              </a:extLst>
            </p:cNvPr>
            <p:cNvSpPr/>
            <p:nvPr/>
          </p:nvSpPr>
          <p:spPr>
            <a:xfrm>
              <a:off x="6791325" y="4725497"/>
              <a:ext cx="1219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Step 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229A9-BA58-9144-92A5-4CBDBA500519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>
              <a:off x="6477000" y="4076700"/>
              <a:ext cx="923925" cy="648797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A5AE66-D46A-3748-93D5-88F3149FBECB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 flipH="1">
              <a:off x="7400925" y="4093596"/>
              <a:ext cx="904875" cy="631901"/>
            </a:xfrm>
            <a:prstGeom prst="straightConnector1">
              <a:avLst/>
            </a:prstGeom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0553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2888-65A1-4E46-BE4F-1510DFA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Repetition and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049C-11F3-5444-AC41-E961999C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Computers are good at </a:t>
            </a:r>
            <a:r>
              <a:rPr lang="en-GB" b="1" i="1" dirty="0"/>
              <a:t>tedious and repetitive </a:t>
            </a:r>
            <a:r>
              <a:rPr lang="en-GB" dirty="0"/>
              <a:t>tasks, e.g.</a:t>
            </a:r>
          </a:p>
          <a:p>
            <a:pPr lvl="1"/>
            <a:r>
              <a:rPr lang="en-GB" dirty="0"/>
              <a:t>Consider 100 integers and 200 doubles</a:t>
            </a:r>
          </a:p>
          <a:p>
            <a:pPr lvl="1"/>
            <a:r>
              <a:rPr lang="en-GB" dirty="0"/>
              <a:t>Keep doing revision while you haven’t understood all lectures</a:t>
            </a:r>
          </a:p>
          <a:p>
            <a:pPr lvl="1"/>
            <a:r>
              <a:rPr lang="en-GB" dirty="0"/>
              <a:t>Do this task for 50 times</a:t>
            </a:r>
          </a:p>
          <a:p>
            <a:r>
              <a:rPr lang="en-GB" dirty="0"/>
              <a:t>Looking at a problem, you need to find out what the </a:t>
            </a:r>
            <a:r>
              <a:rPr lang="en-GB" b="1" i="1" dirty="0"/>
              <a:t>repeating patterns</a:t>
            </a:r>
            <a:r>
              <a:rPr lang="en-GB" dirty="0"/>
              <a:t> are</a:t>
            </a:r>
          </a:p>
          <a:p>
            <a:pPr lvl="1"/>
            <a:r>
              <a:rPr lang="en-GB" dirty="0"/>
              <a:t>A number of </a:t>
            </a:r>
            <a:r>
              <a:rPr lang="en-GB" i="1" dirty="0"/>
              <a:t>variables</a:t>
            </a:r>
            <a:r>
              <a:rPr lang="en-GB" dirty="0"/>
              <a:t> that are very similar</a:t>
            </a:r>
          </a:p>
          <a:p>
            <a:pPr lvl="2"/>
            <a:r>
              <a:rPr lang="en-GB" dirty="0"/>
              <a:t>You may be using </a:t>
            </a:r>
            <a:r>
              <a:rPr lang="en-GB" i="1" dirty="0"/>
              <a:t>arrays</a:t>
            </a:r>
          </a:p>
          <a:p>
            <a:pPr lvl="1"/>
            <a:r>
              <a:rPr lang="en-GB" dirty="0"/>
              <a:t>A number of </a:t>
            </a:r>
            <a:r>
              <a:rPr lang="en-GB" i="1" dirty="0"/>
              <a:t>tasks</a:t>
            </a:r>
            <a:r>
              <a:rPr lang="en-GB" dirty="0"/>
              <a:t> that needs to be done again and again</a:t>
            </a:r>
          </a:p>
          <a:p>
            <a:pPr lvl="2"/>
            <a:r>
              <a:rPr lang="en-GB" dirty="0"/>
              <a:t>You may be using </a:t>
            </a:r>
            <a:r>
              <a:rPr lang="en-GB" i="1" dirty="0"/>
              <a:t>loops</a:t>
            </a:r>
          </a:p>
          <a:p>
            <a:r>
              <a:rPr lang="en-GB" b="1" i="1" dirty="0"/>
              <a:t>Generalize</a:t>
            </a:r>
            <a:r>
              <a:rPr lang="en-GB" dirty="0"/>
              <a:t> your code for these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4E51-BBEA-9E4B-B4CF-BC14748C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77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871</Words>
  <Application>Microsoft Macintosh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System Font</vt:lpstr>
      <vt:lpstr>Consolas</vt:lpstr>
      <vt:lpstr>Office Theme</vt:lpstr>
      <vt:lpstr>A Review of Problem Solving Skills</vt:lpstr>
      <vt:lpstr>Outline</vt:lpstr>
      <vt:lpstr>Problem Solving</vt:lpstr>
      <vt:lpstr>1. Input and Output</vt:lpstr>
      <vt:lpstr>2. Variables and Data Type</vt:lpstr>
      <vt:lpstr>3. Work Flow of Tasks</vt:lpstr>
      <vt:lpstr>4. Possibilities and Choices</vt:lpstr>
      <vt:lpstr>4.1. Mutual Exclusion of Cases</vt:lpstr>
      <vt:lpstr>5. Repetition and Generalization</vt:lpstr>
      <vt:lpstr>5. Repetition and Generalization</vt:lpstr>
      <vt:lpstr>5. Repetition and Generalization</vt:lpstr>
      <vt:lpstr>5.1. Looping Conditions and Ranges</vt:lpstr>
      <vt:lpstr>6. Improving the Program</vt:lpstr>
      <vt:lpstr>6. Improving the Program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A Review of Problem Solving Skills</dc:title>
  <dc:subject/>
  <dc:creator/>
  <cp:keywords/>
  <dc:description/>
  <cp:lastModifiedBy>Chuck jee Chau (CSD)</cp:lastModifiedBy>
  <cp:revision>239</cp:revision>
  <dcterms:created xsi:type="dcterms:W3CDTF">2011-07-19T12:51:33Z</dcterms:created>
  <dcterms:modified xsi:type="dcterms:W3CDTF">2019-09-28T14:03:34Z</dcterms:modified>
  <cp:category/>
</cp:coreProperties>
</file>