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34" r:id="rId2"/>
    <p:sldId id="359" r:id="rId3"/>
    <p:sldId id="268" r:id="rId4"/>
    <p:sldId id="342" r:id="rId5"/>
    <p:sldId id="362" r:id="rId6"/>
    <p:sldId id="341" r:id="rId7"/>
    <p:sldId id="340" r:id="rId8"/>
    <p:sldId id="363" r:id="rId9"/>
    <p:sldId id="314" r:id="rId10"/>
    <p:sldId id="345" r:id="rId11"/>
    <p:sldId id="347" r:id="rId12"/>
    <p:sldId id="348" r:id="rId13"/>
    <p:sldId id="349" r:id="rId14"/>
    <p:sldId id="350" r:id="rId15"/>
    <p:sldId id="317" r:id="rId16"/>
    <p:sldId id="319" r:id="rId17"/>
    <p:sldId id="320" r:id="rId18"/>
    <p:sldId id="337" r:id="rId19"/>
    <p:sldId id="321" r:id="rId20"/>
    <p:sldId id="322" r:id="rId21"/>
    <p:sldId id="346" r:id="rId22"/>
    <p:sldId id="344" r:id="rId23"/>
    <p:sldId id="357" r:id="rId24"/>
    <p:sldId id="356" r:id="rId25"/>
    <p:sldId id="351" r:id="rId26"/>
    <p:sldId id="365" r:id="rId27"/>
    <p:sldId id="352" r:id="rId28"/>
    <p:sldId id="355" r:id="rId29"/>
    <p:sldId id="354" r:id="rId30"/>
    <p:sldId id="353" r:id="rId31"/>
    <p:sldId id="335" r:id="rId32"/>
    <p:sldId id="329" r:id="rId33"/>
    <p:sldId id="323" r:id="rId34"/>
    <p:sldId id="330" r:id="rId35"/>
    <p:sldId id="338" r:id="rId36"/>
    <p:sldId id="325" r:id="rId37"/>
    <p:sldId id="326" r:id="rId38"/>
    <p:sldId id="331" r:id="rId39"/>
    <p:sldId id="332" r:id="rId40"/>
    <p:sldId id="358" r:id="rId41"/>
    <p:sldId id="360" r:id="rId42"/>
    <p:sldId id="336" r:id="rId4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</p:embeddedFontLst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ck-jee Chau" initials="CCJ" lastIdx="7" clrIdx="0">
    <p:extLst>
      <p:ext uri="{19B8F6BF-5375-455C-9EA6-DF929625EA0E}">
        <p15:presenceInfo xmlns:p15="http://schemas.microsoft.com/office/powerpoint/2012/main" userId="Chuck-jee Chau" providerId="None"/>
      </p:ext>
    </p:extLst>
  </p:cmAuthor>
  <p:cmAuthor id="2" name="Chuck jee Chau (CSD)" initials="CjC(" lastIdx="2" clrIdx="1">
    <p:extLst>
      <p:ext uri="{19B8F6BF-5375-455C-9EA6-DF929625EA0E}">
        <p15:presenceInfo xmlns:p15="http://schemas.microsoft.com/office/powerpoint/2012/main" userId="Chuck jee Chau (CSD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CCFF"/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86699" autoAdjust="0"/>
  </p:normalViewPr>
  <p:slideViewPr>
    <p:cSldViewPr>
      <p:cViewPr varScale="1">
        <p:scale>
          <a:sx n="103" d="100"/>
          <a:sy n="103" d="100"/>
        </p:scale>
        <p:origin x="9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i (IEG)" userId="S::kyhui@cuhk.edu.hk::07728535-8fdc-4325-b24f-20cc4d58a3a3" providerId="AD" clId="Web-{4F728AA8-4FBC-7E87-49F9-84D4130A1BFF}"/>
    <pc:docChg chg="addSld modSld sldOrd">
      <pc:chgData name="William Hui (IEG)" userId="S::kyhui@cuhk.edu.hk::07728535-8fdc-4325-b24f-20cc4d58a3a3" providerId="AD" clId="Web-{4F728AA8-4FBC-7E87-49F9-84D4130A1BFF}" dt="2019-09-21T11:54:46.561" v="1888" actId="20577"/>
      <pc:docMkLst>
        <pc:docMk/>
      </pc:docMkLst>
      <pc:sldChg chg="modSp">
        <pc:chgData name="William Hui (IEG)" userId="S::kyhui@cuhk.edu.hk::07728535-8fdc-4325-b24f-20cc4d58a3a3" providerId="AD" clId="Web-{4F728AA8-4FBC-7E87-49F9-84D4130A1BFF}" dt="2019-09-21T11:04:45.336" v="248" actId="20577"/>
        <pc:sldMkLst>
          <pc:docMk/>
          <pc:sldMk cId="1800300312" sldId="314"/>
        </pc:sldMkLst>
        <pc:spChg chg="mod">
          <ac:chgData name="William Hui (IEG)" userId="S::kyhui@cuhk.edu.hk::07728535-8fdc-4325-b24f-20cc4d58a3a3" providerId="AD" clId="Web-{4F728AA8-4FBC-7E87-49F9-84D4130A1BFF}" dt="2019-09-21T11:04:45.336" v="248" actId="20577"/>
          <ac:spMkLst>
            <pc:docMk/>
            <pc:sldMk cId="1800300312" sldId="314"/>
            <ac:spMk id="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4F728AA8-4FBC-7E87-49F9-84D4130A1BFF}" dt="2019-09-21T11:13:26.889" v="523" actId="20577"/>
        <pc:sldMkLst>
          <pc:docMk/>
          <pc:sldMk cId="914536711" sldId="317"/>
        </pc:sldMkLst>
        <pc:spChg chg="mod">
          <ac:chgData name="William Hui (IEG)" userId="S::kyhui@cuhk.edu.hk::07728535-8fdc-4325-b24f-20cc4d58a3a3" providerId="AD" clId="Web-{4F728AA8-4FBC-7E87-49F9-84D4130A1BFF}" dt="2019-09-21T11:05:53.103" v="296" actId="20577"/>
          <ac:spMkLst>
            <pc:docMk/>
            <pc:sldMk cId="914536711" sldId="317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4F728AA8-4FBC-7E87-49F9-84D4130A1BFF}" dt="2019-09-21T11:13:26.889" v="523" actId="20577"/>
          <ac:spMkLst>
            <pc:docMk/>
            <pc:sldMk cId="914536711" sldId="317"/>
            <ac:spMk id="8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4F728AA8-4FBC-7E87-49F9-84D4130A1BFF}" dt="2019-09-21T11:06:02.728" v="304" actId="20577"/>
        <pc:sldMkLst>
          <pc:docMk/>
          <pc:sldMk cId="2226101510" sldId="319"/>
        </pc:sldMkLst>
        <pc:spChg chg="mod">
          <ac:chgData name="William Hui (IEG)" userId="S::kyhui@cuhk.edu.hk::07728535-8fdc-4325-b24f-20cc4d58a3a3" providerId="AD" clId="Web-{4F728AA8-4FBC-7E87-49F9-84D4130A1BFF}" dt="2019-09-21T11:06:02.728" v="304" actId="20577"/>
          <ac:spMkLst>
            <pc:docMk/>
            <pc:sldMk cId="2226101510" sldId="319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4F728AA8-4FBC-7E87-49F9-84D4130A1BFF}" dt="2019-09-21T11:06:08.025" v="309" actId="20577"/>
        <pc:sldMkLst>
          <pc:docMk/>
          <pc:sldMk cId="1216653165" sldId="320"/>
        </pc:sldMkLst>
        <pc:spChg chg="mod">
          <ac:chgData name="William Hui (IEG)" userId="S::kyhui@cuhk.edu.hk::07728535-8fdc-4325-b24f-20cc4d58a3a3" providerId="AD" clId="Web-{4F728AA8-4FBC-7E87-49F9-84D4130A1BFF}" dt="2019-09-21T11:06:08.025" v="309" actId="20577"/>
          <ac:spMkLst>
            <pc:docMk/>
            <pc:sldMk cId="1216653165" sldId="320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4F728AA8-4FBC-7E87-49F9-84D4130A1BFF}" dt="2019-09-21T11:06:20.994" v="313" actId="20577"/>
        <pc:sldMkLst>
          <pc:docMk/>
          <pc:sldMk cId="1830487195" sldId="321"/>
        </pc:sldMkLst>
        <pc:spChg chg="mod">
          <ac:chgData name="William Hui (IEG)" userId="S::kyhui@cuhk.edu.hk::07728535-8fdc-4325-b24f-20cc4d58a3a3" providerId="AD" clId="Web-{4F728AA8-4FBC-7E87-49F9-84D4130A1BFF}" dt="2019-09-21T11:06:20.994" v="313" actId="20577"/>
          <ac:spMkLst>
            <pc:docMk/>
            <pc:sldMk cId="1830487195" sldId="321"/>
            <ac:spMk id="2" creationId="{00000000-0000-0000-0000-000000000000}"/>
          </ac:spMkLst>
        </pc:spChg>
      </pc:sldChg>
      <pc:sldChg chg="addSp modSp">
        <pc:chgData name="William Hui (IEG)" userId="S::kyhui@cuhk.edu.hk::07728535-8fdc-4325-b24f-20cc4d58a3a3" providerId="AD" clId="Web-{4F728AA8-4FBC-7E87-49F9-84D4130A1BFF}" dt="2019-09-21T11:51:43.696" v="1559" actId="20577"/>
        <pc:sldMkLst>
          <pc:docMk/>
          <pc:sldMk cId="1929478062" sldId="322"/>
        </pc:sldMkLst>
        <pc:spChg chg="mod">
          <ac:chgData name="William Hui (IEG)" userId="S::kyhui@cuhk.edu.hk::07728535-8fdc-4325-b24f-20cc4d58a3a3" providerId="AD" clId="Web-{4F728AA8-4FBC-7E87-49F9-84D4130A1BFF}" dt="2019-09-21T11:06:23.275" v="316" actId="20577"/>
          <ac:spMkLst>
            <pc:docMk/>
            <pc:sldMk cId="1929478062" sldId="322"/>
            <ac:spMk id="2" creationId="{00000000-0000-0000-0000-000000000000}"/>
          </ac:spMkLst>
        </pc:spChg>
        <pc:spChg chg="add mod">
          <ac:chgData name="William Hui (IEG)" userId="S::kyhui@cuhk.edu.hk::07728535-8fdc-4325-b24f-20cc4d58a3a3" providerId="AD" clId="Web-{4F728AA8-4FBC-7E87-49F9-84D4130A1BFF}" dt="2019-09-21T11:51:43.696" v="1559" actId="20577"/>
          <ac:spMkLst>
            <pc:docMk/>
            <pc:sldMk cId="1929478062" sldId="322"/>
            <ac:spMk id="3" creationId="{231B3B66-CAEF-49BA-8BC1-D27971053EDE}"/>
          </ac:spMkLst>
        </pc:spChg>
        <pc:spChg chg="mod">
          <ac:chgData name="William Hui (IEG)" userId="S::kyhui@cuhk.edu.hk::07728535-8fdc-4325-b24f-20cc4d58a3a3" providerId="AD" clId="Web-{4F728AA8-4FBC-7E87-49F9-84D4130A1BFF}" dt="2019-09-21T11:02:50.726" v="173" actId="20577"/>
          <ac:spMkLst>
            <pc:docMk/>
            <pc:sldMk cId="1929478062" sldId="322"/>
            <ac:spMk id="8" creationId="{00000000-0000-0000-0000-000000000000}"/>
          </ac:spMkLst>
        </pc:spChg>
      </pc:sldChg>
      <pc:sldChg chg="modSp ord">
        <pc:chgData name="William Hui (IEG)" userId="S::kyhui@cuhk.edu.hk::07728535-8fdc-4325-b24f-20cc4d58a3a3" providerId="AD" clId="Web-{4F728AA8-4FBC-7E87-49F9-84D4130A1BFF}" dt="2019-09-21T11:13:43.733" v="535" actId="20577"/>
        <pc:sldMkLst>
          <pc:docMk/>
          <pc:sldMk cId="3053758298" sldId="337"/>
        </pc:sldMkLst>
        <pc:spChg chg="mod">
          <ac:chgData name="William Hui (IEG)" userId="S::kyhui@cuhk.edu.hk::07728535-8fdc-4325-b24f-20cc4d58a3a3" providerId="AD" clId="Web-{4F728AA8-4FBC-7E87-49F9-84D4130A1BFF}" dt="2019-09-21T10:56:08.092" v="1" actId="20577"/>
          <ac:spMkLst>
            <pc:docMk/>
            <pc:sldMk cId="3053758298" sldId="337"/>
            <ac:spMk id="2" creationId="{F49C56AE-6B52-4166-832C-0D774AB8C915}"/>
          </ac:spMkLst>
        </pc:spChg>
        <pc:spChg chg="mod">
          <ac:chgData name="William Hui (IEG)" userId="S::kyhui@cuhk.edu.hk::07728535-8fdc-4325-b24f-20cc4d58a3a3" providerId="AD" clId="Web-{4F728AA8-4FBC-7E87-49F9-84D4130A1BFF}" dt="2019-09-21T11:13:43.733" v="535" actId="20577"/>
          <ac:spMkLst>
            <pc:docMk/>
            <pc:sldMk cId="3053758298" sldId="337"/>
            <ac:spMk id="32778" creationId="{00000000-0000-0000-0000-000000000000}"/>
          </ac:spMkLst>
        </pc:spChg>
      </pc:sldChg>
      <pc:sldChg chg="addSp modSp add replId">
        <pc:chgData name="William Hui (IEG)" userId="S::kyhui@cuhk.edu.hk::07728535-8fdc-4325-b24f-20cc4d58a3a3" providerId="AD" clId="Web-{4F728AA8-4FBC-7E87-49F9-84D4130A1BFF}" dt="2019-09-21T11:54:46.452" v="1886" actId="20577"/>
        <pc:sldMkLst>
          <pc:docMk/>
          <pc:sldMk cId="613261591" sldId="344"/>
        </pc:sldMkLst>
        <pc:spChg chg="mod">
          <ac:chgData name="William Hui (IEG)" userId="S::kyhui@cuhk.edu.hk::07728535-8fdc-4325-b24f-20cc4d58a3a3" providerId="AD" clId="Web-{4F728AA8-4FBC-7E87-49F9-84D4130A1BFF}" dt="2019-09-21T11:06:29.369" v="322" actId="20577"/>
          <ac:spMkLst>
            <pc:docMk/>
            <pc:sldMk cId="613261591" sldId="344"/>
            <ac:spMk id="2" creationId="{00000000-0000-0000-0000-000000000000}"/>
          </ac:spMkLst>
        </pc:spChg>
        <pc:spChg chg="add mod">
          <ac:chgData name="William Hui (IEG)" userId="S::kyhui@cuhk.edu.hk::07728535-8fdc-4325-b24f-20cc4d58a3a3" providerId="AD" clId="Web-{4F728AA8-4FBC-7E87-49F9-84D4130A1BFF}" dt="2019-09-21T11:54:46.452" v="1886" actId="20577"/>
          <ac:spMkLst>
            <pc:docMk/>
            <pc:sldMk cId="613261591" sldId="344"/>
            <ac:spMk id="3" creationId="{5D20287B-1D55-4497-8ABC-99E56093C4E6}"/>
          </ac:spMkLst>
        </pc:spChg>
      </pc:sldChg>
      <pc:sldChg chg="modSp new ord">
        <pc:chgData name="William Hui (IEG)" userId="S::kyhui@cuhk.edu.hk::07728535-8fdc-4325-b24f-20cc4d58a3a3" providerId="AD" clId="Web-{4F728AA8-4FBC-7E87-49F9-84D4130A1BFF}" dt="2019-09-21T11:36:04.412" v="766" actId="20577"/>
        <pc:sldMkLst>
          <pc:docMk/>
          <pc:sldMk cId="1273528718" sldId="345"/>
        </pc:sldMkLst>
        <pc:spChg chg="mod">
          <ac:chgData name="William Hui (IEG)" userId="S::kyhui@cuhk.edu.hk::07728535-8fdc-4325-b24f-20cc4d58a3a3" providerId="AD" clId="Web-{4F728AA8-4FBC-7E87-49F9-84D4130A1BFF}" dt="2019-09-21T11:06:50.041" v="329" actId="20577"/>
          <ac:spMkLst>
            <pc:docMk/>
            <pc:sldMk cId="1273528718" sldId="345"/>
            <ac:spMk id="2" creationId="{9A5AE64F-3D42-4673-83E8-0B6DB52D930F}"/>
          </ac:spMkLst>
        </pc:spChg>
        <pc:spChg chg="mod">
          <ac:chgData name="William Hui (IEG)" userId="S::kyhui@cuhk.edu.hk::07728535-8fdc-4325-b24f-20cc4d58a3a3" providerId="AD" clId="Web-{4F728AA8-4FBC-7E87-49F9-84D4130A1BFF}" dt="2019-09-21T11:36:04.412" v="766" actId="20577"/>
          <ac:spMkLst>
            <pc:docMk/>
            <pc:sldMk cId="1273528718" sldId="345"/>
            <ac:spMk id="3" creationId="{0078C46A-76AB-4851-BCBA-1BE465DF0437}"/>
          </ac:spMkLst>
        </pc:spChg>
      </pc:sldChg>
      <pc:sldChg chg="modSp add replId">
        <pc:chgData name="William Hui (IEG)" userId="S::kyhui@cuhk.edu.hk::07728535-8fdc-4325-b24f-20cc4d58a3a3" providerId="AD" clId="Web-{4F728AA8-4FBC-7E87-49F9-84D4130A1BFF}" dt="2019-09-21T11:53:57.888" v="1754" actId="1076"/>
        <pc:sldMkLst>
          <pc:docMk/>
          <pc:sldMk cId="1011948799" sldId="346"/>
        </pc:sldMkLst>
        <pc:spChg chg="mod">
          <ac:chgData name="William Hui (IEG)" userId="S::kyhui@cuhk.edu.hk::07728535-8fdc-4325-b24f-20cc4d58a3a3" providerId="AD" clId="Web-{4F728AA8-4FBC-7E87-49F9-84D4130A1BFF}" dt="2019-09-21T11:06:26.462" v="319" actId="20577"/>
          <ac:spMkLst>
            <pc:docMk/>
            <pc:sldMk cId="1011948799" sldId="346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4F728AA8-4FBC-7E87-49F9-84D4130A1BFF}" dt="2019-09-21T11:53:57.888" v="1754" actId="1076"/>
          <ac:spMkLst>
            <pc:docMk/>
            <pc:sldMk cId="1011948799" sldId="346"/>
            <ac:spMk id="3" creationId="{231B3B66-CAEF-49BA-8BC1-D27971053EDE}"/>
          </ac:spMkLst>
        </pc:spChg>
        <pc:spChg chg="mod">
          <ac:chgData name="William Hui (IEG)" userId="S::kyhui@cuhk.edu.hk::07728535-8fdc-4325-b24f-20cc4d58a3a3" providerId="AD" clId="Web-{4F728AA8-4FBC-7E87-49F9-84D4130A1BFF}" dt="2019-09-21T11:53:04.964" v="1610" actId="20577"/>
          <ac:spMkLst>
            <pc:docMk/>
            <pc:sldMk cId="1011948799" sldId="346"/>
            <ac:spMk id="8" creationId="{00000000-0000-0000-0000-000000000000}"/>
          </ac:spMkLst>
        </pc:spChg>
      </pc:sldChg>
      <pc:sldChg chg="modSp add replId">
        <pc:chgData name="William Hui (IEG)" userId="S::kyhui@cuhk.edu.hk::07728535-8fdc-4325-b24f-20cc4d58a3a3" providerId="AD" clId="Web-{4F728AA8-4FBC-7E87-49F9-84D4130A1BFF}" dt="2019-09-21T11:37:23.088" v="885" actId="20577"/>
        <pc:sldMkLst>
          <pc:docMk/>
          <pc:sldMk cId="1092699906" sldId="347"/>
        </pc:sldMkLst>
        <pc:spChg chg="mod">
          <ac:chgData name="William Hui (IEG)" userId="S::kyhui@cuhk.edu.hk::07728535-8fdc-4325-b24f-20cc4d58a3a3" providerId="AD" clId="Web-{4F728AA8-4FBC-7E87-49F9-84D4130A1BFF}" dt="2019-09-21T11:37:23.088" v="885" actId="20577"/>
          <ac:spMkLst>
            <pc:docMk/>
            <pc:sldMk cId="1092699906" sldId="347"/>
            <ac:spMk id="3" creationId="{0078C46A-76AB-4851-BCBA-1BE465DF0437}"/>
          </ac:spMkLst>
        </pc:spChg>
      </pc:sldChg>
      <pc:sldChg chg="addSp delSp modSp add ord replId delAnim">
        <pc:chgData name="William Hui (IEG)" userId="S::kyhui@cuhk.edu.hk::07728535-8fdc-4325-b24f-20cc4d58a3a3" providerId="AD" clId="Web-{4F728AA8-4FBC-7E87-49F9-84D4130A1BFF}" dt="2019-09-21T11:46:35.730" v="1086" actId="1076"/>
        <pc:sldMkLst>
          <pc:docMk/>
          <pc:sldMk cId="2019434099" sldId="348"/>
        </pc:sldMkLst>
        <pc:spChg chg="mod">
          <ac:chgData name="William Hui (IEG)" userId="S::kyhui@cuhk.edu.hk::07728535-8fdc-4325-b24f-20cc4d58a3a3" providerId="AD" clId="Web-{4F728AA8-4FBC-7E87-49F9-84D4130A1BFF}" dt="2019-09-21T11:37:47.057" v="892" actId="20577"/>
          <ac:spMkLst>
            <pc:docMk/>
            <pc:sldMk cId="2019434099" sldId="348"/>
            <ac:spMk id="2" creationId="{00000000-0000-0000-0000-000000000000}"/>
          </ac:spMkLst>
        </pc:spChg>
        <pc:spChg chg="del">
          <ac:chgData name="William Hui (IEG)" userId="S::kyhui@cuhk.edu.hk::07728535-8fdc-4325-b24f-20cc4d58a3a3" providerId="AD" clId="Web-{4F728AA8-4FBC-7E87-49F9-84D4130A1BFF}" dt="2019-09-21T11:37:52.307" v="895"/>
          <ac:spMkLst>
            <pc:docMk/>
            <pc:sldMk cId="2019434099" sldId="348"/>
            <ac:spMk id="3" creationId="{00000000-0000-0000-0000-000000000000}"/>
          </ac:spMkLst>
        </pc:spChg>
        <pc:spChg chg="mod">
          <ac:chgData name="William Hui (IEG)" userId="S::kyhui@cuhk.edu.hk::07728535-8fdc-4325-b24f-20cc4d58a3a3" providerId="AD" clId="Web-{4F728AA8-4FBC-7E87-49F9-84D4130A1BFF}" dt="2019-09-21T11:40:48.672" v="1004" actId="14100"/>
          <ac:spMkLst>
            <pc:docMk/>
            <pc:sldMk cId="2019434099" sldId="348"/>
            <ac:spMk id="5" creationId="{00000000-0000-0000-0000-000000000000}"/>
          </ac:spMkLst>
        </pc:spChg>
        <pc:spChg chg="del">
          <ac:chgData name="William Hui (IEG)" userId="S::kyhui@cuhk.edu.hk::07728535-8fdc-4325-b24f-20cc4d58a3a3" providerId="AD" clId="Web-{4F728AA8-4FBC-7E87-49F9-84D4130A1BFF}" dt="2019-09-21T11:39:15.669" v="947"/>
          <ac:spMkLst>
            <pc:docMk/>
            <pc:sldMk cId="2019434099" sldId="348"/>
            <ac:spMk id="6" creationId="{00000000-0000-0000-0000-000000000000}"/>
          </ac:spMkLst>
        </pc:spChg>
        <pc:spChg chg="add del mod">
          <ac:chgData name="William Hui (IEG)" userId="S::kyhui@cuhk.edu.hk::07728535-8fdc-4325-b24f-20cc4d58a3a3" providerId="AD" clId="Web-{4F728AA8-4FBC-7E87-49F9-84D4130A1BFF}" dt="2019-09-21T11:39:40.264" v="960"/>
          <ac:spMkLst>
            <pc:docMk/>
            <pc:sldMk cId="2019434099" sldId="348"/>
            <ac:spMk id="8" creationId="{AB9FD382-A581-48AA-8096-21ABC749F307}"/>
          </ac:spMkLst>
        </pc:spChg>
        <pc:spChg chg="add mod">
          <ac:chgData name="William Hui (IEG)" userId="S::kyhui@cuhk.edu.hk::07728535-8fdc-4325-b24f-20cc4d58a3a3" providerId="AD" clId="Web-{4F728AA8-4FBC-7E87-49F9-84D4130A1BFF}" dt="2019-09-21T11:46:35.730" v="1086" actId="1076"/>
          <ac:spMkLst>
            <pc:docMk/>
            <pc:sldMk cId="2019434099" sldId="348"/>
            <ac:spMk id="9" creationId="{FE634F5F-ACE1-4D88-AB0A-7A22D697D53C}"/>
          </ac:spMkLst>
        </pc:spChg>
        <pc:grpChg chg="del">
          <ac:chgData name="William Hui (IEG)" userId="S::kyhui@cuhk.edu.hk::07728535-8fdc-4325-b24f-20cc4d58a3a3" providerId="AD" clId="Web-{4F728AA8-4FBC-7E87-49F9-84D4130A1BFF}" dt="2019-09-21T11:37:55.307" v="896"/>
          <ac:grpSpMkLst>
            <pc:docMk/>
            <pc:sldMk cId="2019434099" sldId="348"/>
            <ac:grpSpMk id="24" creationId="{00000000-0000-0000-0000-000000000000}"/>
          </ac:grpSpMkLst>
        </pc:grpChg>
      </pc:sldChg>
      <pc:sldChg chg="addSp delSp modSp add replId">
        <pc:chgData name="William Hui (IEG)" userId="S::kyhui@cuhk.edu.hk::07728535-8fdc-4325-b24f-20cc4d58a3a3" providerId="AD" clId="Web-{4F728AA8-4FBC-7E87-49F9-84D4130A1BFF}" dt="2019-09-21T11:50:38.429" v="1448" actId="20577"/>
        <pc:sldMkLst>
          <pc:docMk/>
          <pc:sldMk cId="2415219606" sldId="349"/>
        </pc:sldMkLst>
        <pc:spChg chg="add mod">
          <ac:chgData name="William Hui (IEG)" userId="S::kyhui@cuhk.edu.hk::07728535-8fdc-4325-b24f-20cc4d58a3a3" providerId="AD" clId="Web-{4F728AA8-4FBC-7E87-49F9-84D4130A1BFF}" dt="2019-09-21T11:47:53.596" v="1198" actId="20577"/>
          <ac:spMkLst>
            <pc:docMk/>
            <pc:sldMk cId="2415219606" sldId="349"/>
            <ac:spMk id="3" creationId="{AC644283-EFA9-45ED-B2CC-11984A48BDC4}"/>
          </ac:spMkLst>
        </pc:spChg>
        <pc:spChg chg="mod">
          <ac:chgData name="William Hui (IEG)" userId="S::kyhui@cuhk.edu.hk::07728535-8fdc-4325-b24f-20cc4d58a3a3" providerId="AD" clId="Web-{4F728AA8-4FBC-7E87-49F9-84D4130A1BFF}" dt="2019-09-21T11:50:38.429" v="1448" actId="20577"/>
          <ac:spMkLst>
            <pc:docMk/>
            <pc:sldMk cId="2415219606" sldId="349"/>
            <ac:spMk id="5" creationId="{00000000-0000-0000-0000-000000000000}"/>
          </ac:spMkLst>
        </pc:spChg>
        <pc:spChg chg="mod">
          <ac:chgData name="William Hui (IEG)" userId="S::kyhui@cuhk.edu.hk::07728535-8fdc-4325-b24f-20cc4d58a3a3" providerId="AD" clId="Web-{4F728AA8-4FBC-7E87-49F9-84D4130A1BFF}" dt="2019-09-21T11:40:37.625" v="1002" actId="14100"/>
          <ac:spMkLst>
            <pc:docMk/>
            <pc:sldMk cId="2415219606" sldId="349"/>
            <ac:spMk id="6" creationId="{00000000-0000-0000-0000-000000000000}"/>
          </ac:spMkLst>
        </pc:spChg>
        <pc:spChg chg="del">
          <ac:chgData name="William Hui (IEG)" userId="S::kyhui@cuhk.edu.hk::07728535-8fdc-4325-b24f-20cc4d58a3a3" providerId="AD" clId="Web-{4F728AA8-4FBC-7E87-49F9-84D4130A1BFF}" dt="2019-09-21T11:39:45.827" v="961"/>
          <ac:spMkLst>
            <pc:docMk/>
            <pc:sldMk cId="2415219606" sldId="349"/>
            <ac:spMk id="8" creationId="{AB9FD382-A581-48AA-8096-21ABC749F307}"/>
          </ac:spMkLst>
        </pc:spChg>
      </pc:sldChg>
      <pc:sldChg chg="modSp add replId">
        <pc:chgData name="William Hui (IEG)" userId="S::kyhui@cuhk.edu.hk::07728535-8fdc-4325-b24f-20cc4d58a3a3" providerId="AD" clId="Web-{4F728AA8-4FBC-7E87-49F9-84D4130A1BFF}" dt="2019-09-21T11:50:45.351" v="1450" actId="14100"/>
        <pc:sldMkLst>
          <pc:docMk/>
          <pc:sldMk cId="3406095453" sldId="350"/>
        </pc:sldMkLst>
        <pc:spChg chg="mod">
          <ac:chgData name="William Hui (IEG)" userId="S::kyhui@cuhk.edu.hk::07728535-8fdc-4325-b24f-20cc4d58a3a3" providerId="AD" clId="Web-{4F728AA8-4FBC-7E87-49F9-84D4130A1BFF}" dt="2019-09-21T11:48:51.910" v="1384" actId="14100"/>
          <ac:spMkLst>
            <pc:docMk/>
            <pc:sldMk cId="3406095453" sldId="350"/>
            <ac:spMk id="3" creationId="{AC644283-EFA9-45ED-B2CC-11984A48BDC4}"/>
          </ac:spMkLst>
        </pc:spChg>
        <pc:spChg chg="mod">
          <ac:chgData name="William Hui (IEG)" userId="S::kyhui@cuhk.edu.hk::07728535-8fdc-4325-b24f-20cc4d58a3a3" providerId="AD" clId="Web-{4F728AA8-4FBC-7E87-49F9-84D4130A1BFF}" dt="2019-09-21T11:50:30.085" v="1443" actId="20577"/>
          <ac:spMkLst>
            <pc:docMk/>
            <pc:sldMk cId="3406095453" sldId="350"/>
            <ac:spMk id="5" creationId="{00000000-0000-0000-0000-000000000000}"/>
          </ac:spMkLst>
        </pc:spChg>
        <pc:spChg chg="mod">
          <ac:chgData name="William Hui (IEG)" userId="S::kyhui@cuhk.edu.hk::07728535-8fdc-4325-b24f-20cc4d58a3a3" providerId="AD" clId="Web-{4F728AA8-4FBC-7E87-49F9-84D4130A1BFF}" dt="2019-09-21T11:50:45.351" v="1450" actId="14100"/>
          <ac:spMkLst>
            <pc:docMk/>
            <pc:sldMk cId="3406095453" sldId="350"/>
            <ac:spMk id="6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CCDB3368-4BD5-EF40-AFE2-BBD42B2458A5}"/>
    <pc:docChg chg="addSld delSld modSld sldOrd">
      <pc:chgData name="William Hui (IEG)" userId="S::kyhui@cuhk.edu.hk::07728535-8fdc-4325-b24f-20cc4d58a3a3" providerId="AD" clId="Web-{CCDB3368-4BD5-EF40-AFE2-BBD42B2458A5}" dt="2019-09-20T14:53:45.095" v="496" actId="20577"/>
      <pc:docMkLst>
        <pc:docMk/>
      </pc:docMkLst>
      <pc:sldChg chg="modSp">
        <pc:chgData name="William Hui (IEG)" userId="S::kyhui@cuhk.edu.hk::07728535-8fdc-4325-b24f-20cc4d58a3a3" providerId="AD" clId="Web-{CCDB3368-4BD5-EF40-AFE2-BBD42B2458A5}" dt="2019-09-20T08:52:14.146" v="178" actId="20577"/>
        <pc:sldMkLst>
          <pc:docMk/>
          <pc:sldMk cId="2389990707" sldId="268"/>
        </pc:sldMkLst>
        <pc:spChg chg="mod">
          <ac:chgData name="William Hui (IEG)" userId="S::kyhui@cuhk.edu.hk::07728535-8fdc-4325-b24f-20cc4d58a3a3" providerId="AD" clId="Web-{CCDB3368-4BD5-EF40-AFE2-BBD42B2458A5}" dt="2019-09-20T08:52:14.146" v="178" actId="20577"/>
          <ac:spMkLst>
            <pc:docMk/>
            <pc:sldMk cId="2389990707" sldId="268"/>
            <ac:spMk id="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07.771" v="336" actId="20577"/>
        <pc:sldMkLst>
          <pc:docMk/>
          <pc:sldMk cId="1800300312" sldId="314"/>
        </pc:sldMkLst>
        <pc:spChg chg="mod">
          <ac:chgData name="William Hui (IEG)" userId="S::kyhui@cuhk.edu.hk::07728535-8fdc-4325-b24f-20cc4d58a3a3" providerId="AD" clId="Web-{CCDB3368-4BD5-EF40-AFE2-BBD42B2458A5}" dt="2019-09-20T09:08:07.771" v="336" actId="20577"/>
          <ac:spMkLst>
            <pc:docMk/>
            <pc:sldMk cId="1800300312" sldId="314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10.881" v="339" actId="20577"/>
        <pc:sldMkLst>
          <pc:docMk/>
          <pc:sldMk cId="914536711" sldId="317"/>
        </pc:sldMkLst>
        <pc:spChg chg="mod">
          <ac:chgData name="William Hui (IEG)" userId="S::kyhui@cuhk.edu.hk::07728535-8fdc-4325-b24f-20cc4d58a3a3" providerId="AD" clId="Web-{CCDB3368-4BD5-EF40-AFE2-BBD42B2458A5}" dt="2019-09-20T09:08:10.881" v="339" actId="20577"/>
          <ac:spMkLst>
            <pc:docMk/>
            <pc:sldMk cId="914536711" sldId="317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14.975" v="342" actId="20577"/>
        <pc:sldMkLst>
          <pc:docMk/>
          <pc:sldMk cId="2226101510" sldId="319"/>
        </pc:sldMkLst>
        <pc:spChg chg="mod">
          <ac:chgData name="William Hui (IEG)" userId="S::kyhui@cuhk.edu.hk::07728535-8fdc-4325-b24f-20cc4d58a3a3" providerId="AD" clId="Web-{CCDB3368-4BD5-EF40-AFE2-BBD42B2458A5}" dt="2019-09-20T09:08:14.975" v="342" actId="20577"/>
          <ac:spMkLst>
            <pc:docMk/>
            <pc:sldMk cId="2226101510" sldId="319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17.396" v="345" actId="20577"/>
        <pc:sldMkLst>
          <pc:docMk/>
          <pc:sldMk cId="1216653165" sldId="320"/>
        </pc:sldMkLst>
        <pc:spChg chg="mod">
          <ac:chgData name="William Hui (IEG)" userId="S::kyhui@cuhk.edu.hk::07728535-8fdc-4325-b24f-20cc4d58a3a3" providerId="AD" clId="Web-{CCDB3368-4BD5-EF40-AFE2-BBD42B2458A5}" dt="2019-09-20T09:08:17.396" v="345" actId="20577"/>
          <ac:spMkLst>
            <pc:docMk/>
            <pc:sldMk cId="1216653165" sldId="320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20.193" v="347" actId="20577"/>
        <pc:sldMkLst>
          <pc:docMk/>
          <pc:sldMk cId="1830487195" sldId="321"/>
        </pc:sldMkLst>
        <pc:spChg chg="mod">
          <ac:chgData name="William Hui (IEG)" userId="S::kyhui@cuhk.edu.hk::07728535-8fdc-4325-b24f-20cc4d58a3a3" providerId="AD" clId="Web-{CCDB3368-4BD5-EF40-AFE2-BBD42B2458A5}" dt="2019-09-20T09:08:20.193" v="347" actId="20577"/>
          <ac:spMkLst>
            <pc:docMk/>
            <pc:sldMk cId="1830487195" sldId="321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22.771" v="350" actId="20577"/>
        <pc:sldMkLst>
          <pc:docMk/>
          <pc:sldMk cId="1929478062" sldId="322"/>
        </pc:sldMkLst>
        <pc:spChg chg="mod">
          <ac:chgData name="William Hui (IEG)" userId="S::kyhui@cuhk.edu.hk::07728535-8fdc-4325-b24f-20cc4d58a3a3" providerId="AD" clId="Web-{CCDB3368-4BD5-EF40-AFE2-BBD42B2458A5}" dt="2019-09-20T09:08:22.771" v="350" actId="20577"/>
          <ac:spMkLst>
            <pc:docMk/>
            <pc:sldMk cId="1929478062" sldId="322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34.193" v="360" actId="20577"/>
        <pc:sldMkLst>
          <pc:docMk/>
          <pc:sldMk cId="1438276141" sldId="323"/>
        </pc:sldMkLst>
        <pc:spChg chg="mod">
          <ac:chgData name="William Hui (IEG)" userId="S::kyhui@cuhk.edu.hk::07728535-8fdc-4325-b24f-20cc4d58a3a3" providerId="AD" clId="Web-{CCDB3368-4BD5-EF40-AFE2-BBD42B2458A5}" dt="2019-09-20T09:08:34.193" v="360" actId="20577"/>
          <ac:spMkLst>
            <pc:docMk/>
            <pc:sldMk cId="1438276141" sldId="323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43.553" v="369" actId="20577"/>
        <pc:sldMkLst>
          <pc:docMk/>
          <pc:sldMk cId="1230929561" sldId="325"/>
        </pc:sldMkLst>
        <pc:spChg chg="mod">
          <ac:chgData name="William Hui (IEG)" userId="S::kyhui@cuhk.edu.hk::07728535-8fdc-4325-b24f-20cc4d58a3a3" providerId="AD" clId="Web-{CCDB3368-4BD5-EF40-AFE2-BBD42B2458A5}" dt="2019-09-20T09:08:43.553" v="369" actId="20577"/>
          <ac:spMkLst>
            <pc:docMk/>
            <pc:sldMk cId="1230929561" sldId="325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44.209" v="371" actId="20577"/>
        <pc:sldMkLst>
          <pc:docMk/>
          <pc:sldMk cId="4008021819" sldId="326"/>
        </pc:sldMkLst>
        <pc:spChg chg="mod">
          <ac:chgData name="William Hui (IEG)" userId="S::kyhui@cuhk.edu.hk::07728535-8fdc-4325-b24f-20cc4d58a3a3" providerId="AD" clId="Web-{CCDB3368-4BD5-EF40-AFE2-BBD42B2458A5}" dt="2019-09-20T09:08:44.209" v="371" actId="20577"/>
          <ac:spMkLst>
            <pc:docMk/>
            <pc:sldMk cId="4008021819" sldId="326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31.131" v="358" actId="20577"/>
        <pc:sldMkLst>
          <pc:docMk/>
          <pc:sldMk cId="1667810930" sldId="329"/>
        </pc:sldMkLst>
        <pc:spChg chg="mod">
          <ac:chgData name="William Hui (IEG)" userId="S::kyhui@cuhk.edu.hk::07728535-8fdc-4325-b24f-20cc4d58a3a3" providerId="AD" clId="Web-{CCDB3368-4BD5-EF40-AFE2-BBD42B2458A5}" dt="2019-09-20T09:08:31.131" v="358" actId="20577"/>
          <ac:spMkLst>
            <pc:docMk/>
            <pc:sldMk cId="1667810930" sldId="329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38.459" v="363" actId="20577"/>
        <pc:sldMkLst>
          <pc:docMk/>
          <pc:sldMk cId="2997350601" sldId="330"/>
        </pc:sldMkLst>
        <pc:spChg chg="mod">
          <ac:chgData name="William Hui (IEG)" userId="S::kyhui@cuhk.edu.hk::07728535-8fdc-4325-b24f-20cc4d58a3a3" providerId="AD" clId="Web-{CCDB3368-4BD5-EF40-AFE2-BBD42B2458A5}" dt="2019-09-20T09:08:38.459" v="363" actId="20577"/>
          <ac:spMkLst>
            <pc:docMk/>
            <pc:sldMk cId="2997350601" sldId="330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9:02.396" v="374" actId="20577"/>
        <pc:sldMkLst>
          <pc:docMk/>
          <pc:sldMk cId="4034358189" sldId="331"/>
        </pc:sldMkLst>
        <pc:spChg chg="mod">
          <ac:chgData name="William Hui (IEG)" userId="S::kyhui@cuhk.edu.hk::07728535-8fdc-4325-b24f-20cc4d58a3a3" providerId="AD" clId="Web-{CCDB3368-4BD5-EF40-AFE2-BBD42B2458A5}" dt="2019-09-20T09:09:02.396" v="374" actId="20577"/>
          <ac:spMkLst>
            <pc:docMk/>
            <pc:sldMk cId="4034358189" sldId="331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9:05.100" v="376" actId="20577"/>
        <pc:sldMkLst>
          <pc:docMk/>
          <pc:sldMk cId="1782371758" sldId="332"/>
        </pc:sldMkLst>
        <pc:spChg chg="mod">
          <ac:chgData name="William Hui (IEG)" userId="S::kyhui@cuhk.edu.hk::07728535-8fdc-4325-b24f-20cc4d58a3a3" providerId="AD" clId="Web-{CCDB3368-4BD5-EF40-AFE2-BBD42B2458A5}" dt="2019-09-20T09:09:05.100" v="376" actId="20577"/>
          <ac:spMkLst>
            <pc:docMk/>
            <pc:sldMk cId="1782371758" sldId="332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8:50:49.458" v="0" actId="20577"/>
        <pc:sldMkLst>
          <pc:docMk/>
          <pc:sldMk cId="1971017547" sldId="334"/>
        </pc:sldMkLst>
        <pc:spChg chg="mod">
          <ac:chgData name="William Hui (IEG)" userId="S::kyhui@cuhk.edu.hk::07728535-8fdc-4325-b24f-20cc4d58a3a3" providerId="AD" clId="Web-{CCDB3368-4BD5-EF40-AFE2-BBD42B2458A5}" dt="2019-09-20T08:50:49.458" v="0" actId="20577"/>
          <ac:spMkLst>
            <pc:docMk/>
            <pc:sldMk cId="1971017547" sldId="334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CDB3368-4BD5-EF40-AFE2-BBD42B2458A5}" dt="2019-09-20T09:08:25.240" v="352" actId="20577"/>
        <pc:sldMkLst>
          <pc:docMk/>
          <pc:sldMk cId="3933665154" sldId="335"/>
        </pc:sldMkLst>
        <pc:spChg chg="mod">
          <ac:chgData name="William Hui (IEG)" userId="S::kyhui@cuhk.edu.hk::07728535-8fdc-4325-b24f-20cc4d58a3a3" providerId="AD" clId="Web-{CCDB3368-4BD5-EF40-AFE2-BBD42B2458A5}" dt="2019-09-20T09:08:25.240" v="352" actId="20577"/>
          <ac:spMkLst>
            <pc:docMk/>
            <pc:sldMk cId="3933665154" sldId="335"/>
            <ac:spMk id="2" creationId="{00000000-0000-0000-0000-000000000000}"/>
          </ac:spMkLst>
        </pc:spChg>
      </pc:sldChg>
      <pc:sldChg chg="addSp delSp modSp add">
        <pc:chgData name="William Hui (IEG)" userId="S::kyhui@cuhk.edu.hk::07728535-8fdc-4325-b24f-20cc4d58a3a3" providerId="AD" clId="Web-{CCDB3368-4BD5-EF40-AFE2-BBD42B2458A5}" dt="2019-09-20T09:08:28.334" v="355" actId="20577"/>
        <pc:sldMkLst>
          <pc:docMk/>
          <pc:sldMk cId="3053758298" sldId="337"/>
        </pc:sldMkLst>
        <pc:spChg chg="add mod">
          <ac:chgData name="William Hui (IEG)" userId="S::kyhui@cuhk.edu.hk::07728535-8fdc-4325-b24f-20cc4d58a3a3" providerId="AD" clId="Web-{CCDB3368-4BD5-EF40-AFE2-BBD42B2458A5}" dt="2019-09-20T09:08:28.334" v="355" actId="20577"/>
          <ac:spMkLst>
            <pc:docMk/>
            <pc:sldMk cId="3053758298" sldId="337"/>
            <ac:spMk id="2" creationId="{F49C56AE-6B52-4166-832C-0D774AB8C915}"/>
          </ac:spMkLst>
        </pc:spChg>
        <pc:spChg chg="del">
          <ac:chgData name="William Hui (IEG)" userId="S::kyhui@cuhk.edu.hk::07728535-8fdc-4325-b24f-20cc4d58a3a3" providerId="AD" clId="Web-{CCDB3368-4BD5-EF40-AFE2-BBD42B2458A5}" dt="2019-09-20T09:00:55.052" v="266"/>
          <ac:spMkLst>
            <pc:docMk/>
            <pc:sldMk cId="3053758298" sldId="337"/>
            <ac:spMk id="11" creationId="{00000000-0000-0000-0000-000000000000}"/>
          </ac:spMkLst>
        </pc:spChg>
        <pc:spChg chg="mod">
          <ac:chgData name="William Hui (IEG)" userId="S::kyhui@cuhk.edu.hk::07728535-8fdc-4325-b24f-20cc4d58a3a3" providerId="AD" clId="Web-{CCDB3368-4BD5-EF40-AFE2-BBD42B2458A5}" dt="2019-09-20T09:01:13.662" v="275" actId="1076"/>
          <ac:spMkLst>
            <pc:docMk/>
            <pc:sldMk cId="3053758298" sldId="337"/>
            <ac:spMk id="32775" creationId="{00000000-0000-0000-0000-000000000000}"/>
          </ac:spMkLst>
        </pc:spChg>
        <pc:spChg chg="mod">
          <ac:chgData name="William Hui (IEG)" userId="S::kyhui@cuhk.edu.hk::07728535-8fdc-4325-b24f-20cc4d58a3a3" providerId="AD" clId="Web-{CCDB3368-4BD5-EF40-AFE2-BBD42B2458A5}" dt="2019-09-20T09:01:13.490" v="272" actId="1076"/>
          <ac:spMkLst>
            <pc:docMk/>
            <pc:sldMk cId="3053758298" sldId="337"/>
            <ac:spMk id="32776" creationId="{00000000-0000-0000-0000-000000000000}"/>
          </ac:spMkLst>
        </pc:spChg>
        <pc:spChg chg="mod">
          <ac:chgData name="William Hui (IEG)" userId="S::kyhui@cuhk.edu.hk::07728535-8fdc-4325-b24f-20cc4d58a3a3" providerId="AD" clId="Web-{CCDB3368-4BD5-EF40-AFE2-BBD42B2458A5}" dt="2019-09-20T09:01:13.522" v="273" actId="1076"/>
          <ac:spMkLst>
            <pc:docMk/>
            <pc:sldMk cId="3053758298" sldId="337"/>
            <ac:spMk id="32777" creationId="{00000000-0000-0000-0000-000000000000}"/>
          </ac:spMkLst>
        </pc:spChg>
        <pc:spChg chg="mod">
          <ac:chgData name="William Hui (IEG)" userId="S::kyhui@cuhk.edu.hk::07728535-8fdc-4325-b24f-20cc4d58a3a3" providerId="AD" clId="Web-{CCDB3368-4BD5-EF40-AFE2-BBD42B2458A5}" dt="2019-09-20T09:01:13.553" v="274" actId="1076"/>
          <ac:spMkLst>
            <pc:docMk/>
            <pc:sldMk cId="3053758298" sldId="337"/>
            <ac:spMk id="32778" creationId="{00000000-0000-0000-0000-000000000000}"/>
          </ac:spMkLst>
        </pc:spChg>
      </pc:sldChg>
      <pc:sldChg chg="modSp add ord">
        <pc:chgData name="William Hui (IEG)" userId="S::kyhui@cuhk.edu.hk::07728535-8fdc-4325-b24f-20cc4d58a3a3" providerId="AD" clId="Web-{CCDB3368-4BD5-EF40-AFE2-BBD42B2458A5}" dt="2019-09-20T09:08:40.037" v="366" actId="20577"/>
        <pc:sldMkLst>
          <pc:docMk/>
          <pc:sldMk cId="2511448755" sldId="338"/>
        </pc:sldMkLst>
        <pc:spChg chg="mod">
          <ac:chgData name="William Hui (IEG)" userId="S::kyhui@cuhk.edu.hk::07728535-8fdc-4325-b24f-20cc4d58a3a3" providerId="AD" clId="Web-{CCDB3368-4BD5-EF40-AFE2-BBD42B2458A5}" dt="2019-09-20T09:08:40.037" v="366" actId="20577"/>
          <ac:spMkLst>
            <pc:docMk/>
            <pc:sldMk cId="2511448755" sldId="338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CCDB3368-4BD5-EF40-AFE2-BBD42B2458A5}" dt="2019-09-20T09:04:25.162" v="330" actId="20577"/>
          <ac:spMkLst>
            <pc:docMk/>
            <pc:sldMk cId="2511448755" sldId="338"/>
            <ac:spMk id="3" creationId="{00000000-0000-0000-0000-000000000000}"/>
          </ac:spMkLst>
        </pc:spChg>
        <pc:spChg chg="mod">
          <ac:chgData name="William Hui (IEG)" userId="S::kyhui@cuhk.edu.hk::07728535-8fdc-4325-b24f-20cc4d58a3a3" providerId="AD" clId="Web-{CCDB3368-4BD5-EF40-AFE2-BBD42B2458A5}" dt="2019-09-20T09:04:14.256" v="328" actId="1076"/>
          <ac:spMkLst>
            <pc:docMk/>
            <pc:sldMk cId="2511448755" sldId="338"/>
            <ac:spMk id="5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CCDB3368-4BD5-EF40-AFE2-BBD42B2458A5}" dt="2019-09-20T09:59:40.357" v="452" actId="20577"/>
        <pc:sldMkLst>
          <pc:docMk/>
          <pc:sldMk cId="603012574" sldId="340"/>
        </pc:sldMkLst>
        <pc:spChg chg="mod">
          <ac:chgData name="William Hui (IEG)" userId="S::kyhui@cuhk.edu.hk::07728535-8fdc-4325-b24f-20cc4d58a3a3" providerId="AD" clId="Web-{CCDB3368-4BD5-EF40-AFE2-BBD42B2458A5}" dt="2019-09-20T09:59:40.357" v="452" actId="20577"/>
          <ac:spMkLst>
            <pc:docMk/>
            <pc:sldMk cId="603012574" sldId="340"/>
            <ac:spMk id="11267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CCDB3368-4BD5-EF40-AFE2-BBD42B2458A5}" dt="2019-09-20T09:59:35.341" v="450" actId="20577"/>
        <pc:sldMkLst>
          <pc:docMk/>
          <pc:sldMk cId="3065214440" sldId="341"/>
        </pc:sldMkLst>
        <pc:spChg chg="mod">
          <ac:chgData name="William Hui (IEG)" userId="S::kyhui@cuhk.edu.hk::07728535-8fdc-4325-b24f-20cc4d58a3a3" providerId="AD" clId="Web-{CCDB3368-4BD5-EF40-AFE2-BBD42B2458A5}" dt="2019-09-20T09:59:35.341" v="450" actId="20577"/>
          <ac:spMkLst>
            <pc:docMk/>
            <pc:sldMk cId="3065214440" sldId="341"/>
            <ac:spMk id="11267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CCDB3368-4BD5-EF40-AFE2-BBD42B2458A5}" dt="2019-09-20T09:59:30.107" v="443" actId="20577"/>
        <pc:sldMkLst>
          <pc:docMk/>
          <pc:sldMk cId="285388258" sldId="342"/>
        </pc:sldMkLst>
        <pc:spChg chg="mod">
          <ac:chgData name="William Hui (IEG)" userId="S::kyhui@cuhk.edu.hk::07728535-8fdc-4325-b24f-20cc4d58a3a3" providerId="AD" clId="Web-{CCDB3368-4BD5-EF40-AFE2-BBD42B2458A5}" dt="2019-09-20T09:59:30.107" v="443" actId="20577"/>
          <ac:spMkLst>
            <pc:docMk/>
            <pc:sldMk cId="285388258" sldId="342"/>
            <ac:spMk id="11267" creationId="{00000000-0000-0000-0000-000000000000}"/>
          </ac:spMkLst>
        </pc:spChg>
      </pc:sldChg>
    </pc:docChg>
  </pc:docChgLst>
  <pc:docChgLst>
    <pc:chgData name="Chuck jee Chau (CSD)" userId="7aa7a09e-983f-4214-9e5a-071cbb678e81" providerId="ADAL" clId="{ADB226B6-BFBA-5344-AE2A-D70E0EAC1D3A}"/>
    <pc:docChg chg="undo custSel addSld delSld modSld">
      <pc:chgData name="Chuck jee Chau (CSD)" userId="7aa7a09e-983f-4214-9e5a-071cbb678e81" providerId="ADAL" clId="{ADB226B6-BFBA-5344-AE2A-D70E0EAC1D3A}" dt="2019-10-09T04:52:21.765" v="2372" actId="20577"/>
      <pc:docMkLst>
        <pc:docMk/>
      </pc:docMkLst>
      <pc:sldChg chg="modSp">
        <pc:chgData name="Chuck jee Chau (CSD)" userId="7aa7a09e-983f-4214-9e5a-071cbb678e81" providerId="ADAL" clId="{ADB226B6-BFBA-5344-AE2A-D70E0EAC1D3A}" dt="2019-10-08T08:03:31.937" v="180"/>
        <pc:sldMkLst>
          <pc:docMk/>
          <pc:sldMk cId="2389990707" sldId="268"/>
        </pc:sldMkLst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2389990707" sldId="268"/>
            <ac:spMk id="3" creationId="{00000000-0000-0000-0000-000000000000}"/>
          </ac:spMkLst>
        </pc:spChg>
      </pc:sldChg>
      <pc:sldChg chg="addSp modSp modAnim addCm modCm">
        <pc:chgData name="Chuck jee Chau (CSD)" userId="7aa7a09e-983f-4214-9e5a-071cbb678e81" providerId="ADAL" clId="{ADB226B6-BFBA-5344-AE2A-D70E0EAC1D3A}" dt="2019-10-09T04:29:48.587" v="1700" actId="20577"/>
        <pc:sldMkLst>
          <pc:docMk/>
          <pc:sldMk cId="1800300312" sldId="314"/>
        </pc:sldMkLst>
        <pc:spChg chg="mod">
          <ac:chgData name="Chuck jee Chau (CSD)" userId="7aa7a09e-983f-4214-9e5a-071cbb678e81" providerId="ADAL" clId="{ADB226B6-BFBA-5344-AE2A-D70E0EAC1D3A}" dt="2019-10-08T08:19:51.760" v="342" actId="20577"/>
          <ac:spMkLst>
            <pc:docMk/>
            <pc:sldMk cId="1800300312" sldId="314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29:48.587" v="1700" actId="20577"/>
          <ac:spMkLst>
            <pc:docMk/>
            <pc:sldMk cId="1800300312" sldId="314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18:35.593" v="333" actId="14100"/>
          <ac:spMkLst>
            <pc:docMk/>
            <pc:sldMk cId="1800300312" sldId="314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15:50.456" v="300" actId="171"/>
          <ac:spMkLst>
            <pc:docMk/>
            <pc:sldMk cId="1800300312" sldId="314"/>
            <ac:spMk id="6" creationId="{00000000-0000-0000-0000-000000000000}"/>
          </ac:spMkLst>
        </pc:spChg>
        <pc:spChg chg="add mod">
          <ac:chgData name="Chuck jee Chau (CSD)" userId="7aa7a09e-983f-4214-9e5a-071cbb678e81" providerId="ADAL" clId="{ADB226B6-BFBA-5344-AE2A-D70E0EAC1D3A}" dt="2019-10-08T08:18:41.971" v="336" actId="1036"/>
          <ac:spMkLst>
            <pc:docMk/>
            <pc:sldMk cId="1800300312" sldId="314"/>
            <ac:spMk id="7" creationId="{8AD0C0E0-B0D7-4C43-92A4-65046BA54EE4}"/>
          </ac:spMkLst>
        </pc:spChg>
        <pc:spChg chg="add mod">
          <ac:chgData name="Chuck jee Chau (CSD)" userId="7aa7a09e-983f-4214-9e5a-071cbb678e81" providerId="ADAL" clId="{ADB226B6-BFBA-5344-AE2A-D70E0EAC1D3A}" dt="2019-10-08T08:19:15.072" v="337" actId="693"/>
          <ac:spMkLst>
            <pc:docMk/>
            <pc:sldMk cId="1800300312" sldId="314"/>
            <ac:spMk id="8" creationId="{17FE6B5D-DDE7-884A-B18F-0AAE32E16274}"/>
          </ac:spMkLst>
        </pc:spChg>
        <pc:spChg chg="add mod">
          <ac:chgData name="Chuck jee Chau (CSD)" userId="7aa7a09e-983f-4214-9e5a-071cbb678e81" providerId="ADAL" clId="{ADB226B6-BFBA-5344-AE2A-D70E0EAC1D3A}" dt="2019-10-08T08:10:04.635" v="269" actId="1038"/>
          <ac:spMkLst>
            <pc:docMk/>
            <pc:sldMk cId="1800300312" sldId="314"/>
            <ac:spMk id="15" creationId="{59234890-C6FC-8F4D-9964-8EC69F4241C9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800300312" sldId="314"/>
            <ac:spMk id="17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800300312" sldId="314"/>
            <ac:spMk id="19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800300312" sldId="314"/>
            <ac:spMk id="21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25:56.218" v="1564" actId="14100"/>
          <ac:spMkLst>
            <pc:docMk/>
            <pc:sldMk cId="1800300312" sldId="314"/>
            <ac:spMk id="2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800300312" sldId="314"/>
            <ac:spMk id="23" creationId="{00000000-0000-0000-0000-000000000000}"/>
          </ac:spMkLst>
        </pc:spChg>
        <pc:spChg chg="add mod">
          <ac:chgData name="Chuck jee Chau (CSD)" userId="7aa7a09e-983f-4214-9e5a-071cbb678e81" providerId="ADAL" clId="{ADB226B6-BFBA-5344-AE2A-D70E0EAC1D3A}" dt="2019-10-08T08:18:41.971" v="336" actId="1036"/>
          <ac:spMkLst>
            <pc:docMk/>
            <pc:sldMk cId="1800300312" sldId="314"/>
            <ac:spMk id="25" creationId="{7AB37CF5-2782-7B45-84D0-3889C2DFE234}"/>
          </ac:spMkLst>
        </pc:spChg>
        <pc:spChg chg="add mod">
          <ac:chgData name="Chuck jee Chau (CSD)" userId="7aa7a09e-983f-4214-9e5a-071cbb678e81" providerId="ADAL" clId="{ADB226B6-BFBA-5344-AE2A-D70E0EAC1D3A}" dt="2019-10-09T04:28:44.235" v="1591" actId="1076"/>
          <ac:spMkLst>
            <pc:docMk/>
            <pc:sldMk cId="1800300312" sldId="314"/>
            <ac:spMk id="26" creationId="{0E4EA40A-E32C-4A4B-BCD3-E7FDF645D4AE}"/>
          </ac:spMkLst>
        </pc:spChg>
        <pc:spChg chg="add mod">
          <ac:chgData name="Chuck jee Chau (CSD)" userId="7aa7a09e-983f-4214-9e5a-071cbb678e81" providerId="ADAL" clId="{ADB226B6-BFBA-5344-AE2A-D70E0EAC1D3A}" dt="2019-10-09T04:28:54.574" v="1592" actId="1076"/>
          <ac:spMkLst>
            <pc:docMk/>
            <pc:sldMk cId="1800300312" sldId="314"/>
            <ac:spMk id="27" creationId="{95C2FD71-B1DA-6641-82A5-BCDDFDB4DB75}"/>
          </ac:spMkLst>
        </pc:spChg>
        <pc:grpChg chg="mod">
          <ac:chgData name="Chuck jee Chau (CSD)" userId="7aa7a09e-983f-4214-9e5a-071cbb678e81" providerId="ADAL" clId="{ADB226B6-BFBA-5344-AE2A-D70E0EAC1D3A}" dt="2019-10-09T04:25:56.218" v="1564" actId="14100"/>
          <ac:grpSpMkLst>
            <pc:docMk/>
            <pc:sldMk cId="1800300312" sldId="314"/>
            <ac:grpSpMk id="24" creationId="{00000000-0000-0000-0000-000000000000}"/>
          </ac:grpSpMkLst>
        </pc:grpChg>
      </pc:sldChg>
      <pc:sldChg chg="modSp">
        <pc:chgData name="Chuck jee Chau (CSD)" userId="7aa7a09e-983f-4214-9e5a-071cbb678e81" providerId="ADAL" clId="{ADB226B6-BFBA-5344-AE2A-D70E0EAC1D3A}" dt="2019-10-08T09:05:53.297" v="420" actId="404"/>
        <pc:sldMkLst>
          <pc:docMk/>
          <pc:sldMk cId="914536711" sldId="317"/>
        </pc:sldMkLst>
        <pc:spChg chg="mod">
          <ac:chgData name="Chuck jee Chau (CSD)" userId="7aa7a09e-983f-4214-9e5a-071cbb678e81" providerId="ADAL" clId="{ADB226B6-BFBA-5344-AE2A-D70E0EAC1D3A}" dt="2019-10-08T09:05:53.297" v="420" actId="404"/>
          <ac:spMkLst>
            <pc:docMk/>
            <pc:sldMk cId="914536711" sldId="317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914536711" sldId="317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914536711" sldId="317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914536711" sldId="317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914536711" sldId="317"/>
            <ac:spMk id="8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09:05:56.380" v="421" actId="404"/>
        <pc:sldMkLst>
          <pc:docMk/>
          <pc:sldMk cId="2226101510" sldId="319"/>
        </pc:sldMkLst>
        <pc:spChg chg="mod">
          <ac:chgData name="Chuck jee Chau (CSD)" userId="7aa7a09e-983f-4214-9e5a-071cbb678e81" providerId="ADAL" clId="{ADB226B6-BFBA-5344-AE2A-D70E0EAC1D3A}" dt="2019-10-08T09:05:56.380" v="421" actId="404"/>
          <ac:spMkLst>
            <pc:docMk/>
            <pc:sldMk cId="2226101510" sldId="319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2226101510" sldId="319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2226101510" sldId="319"/>
            <ac:spMk id="8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09:05:59.023" v="422" actId="404"/>
        <pc:sldMkLst>
          <pc:docMk/>
          <pc:sldMk cId="1216653165" sldId="320"/>
        </pc:sldMkLst>
        <pc:spChg chg="mod">
          <ac:chgData name="Chuck jee Chau (CSD)" userId="7aa7a09e-983f-4214-9e5a-071cbb678e81" providerId="ADAL" clId="{ADB226B6-BFBA-5344-AE2A-D70E0EAC1D3A}" dt="2019-10-08T09:05:59.023" v="422" actId="404"/>
          <ac:spMkLst>
            <pc:docMk/>
            <pc:sldMk cId="1216653165" sldId="320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216653165" sldId="320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216653165" sldId="320"/>
            <ac:spMk id="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ADB226B6-BFBA-5344-AE2A-D70E0EAC1D3A}" dt="2019-10-08T10:02:39.212" v="507" actId="114"/>
        <pc:sldMkLst>
          <pc:docMk/>
          <pc:sldMk cId="1830487195" sldId="321"/>
        </pc:sldMkLst>
        <pc:spChg chg="mod">
          <ac:chgData name="Chuck jee Chau (CSD)" userId="7aa7a09e-983f-4214-9e5a-071cbb678e81" providerId="ADAL" clId="{ADB226B6-BFBA-5344-AE2A-D70E0EAC1D3A}" dt="2019-10-08T09:06:06" v="424" actId="404"/>
          <ac:spMkLst>
            <pc:docMk/>
            <pc:sldMk cId="1830487195" sldId="321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10:02:39.212" v="507" actId="114"/>
          <ac:spMkLst>
            <pc:docMk/>
            <pc:sldMk cId="1830487195" sldId="321"/>
            <ac:spMk id="3" creationId="{00000000-0000-0000-0000-000000000000}"/>
          </ac:spMkLst>
        </pc:spChg>
        <pc:spChg chg="add del mod">
          <ac:chgData name="Chuck jee Chau (CSD)" userId="7aa7a09e-983f-4214-9e5a-071cbb678e81" providerId="ADAL" clId="{ADB226B6-BFBA-5344-AE2A-D70E0EAC1D3A}" dt="2019-10-08T10:02:35.256" v="504"/>
          <ac:spMkLst>
            <pc:docMk/>
            <pc:sldMk cId="1830487195" sldId="321"/>
            <ac:spMk id="5" creationId="{E5BA10EE-C33B-5747-AD4E-03FA44BCCACA}"/>
          </ac:spMkLst>
        </pc:spChg>
        <pc:spChg chg="add del mod">
          <ac:chgData name="Chuck jee Chau (CSD)" userId="7aa7a09e-983f-4214-9e5a-071cbb678e81" providerId="ADAL" clId="{ADB226B6-BFBA-5344-AE2A-D70E0EAC1D3A}" dt="2019-10-08T10:02:37.479" v="506"/>
          <ac:spMkLst>
            <pc:docMk/>
            <pc:sldMk cId="1830487195" sldId="321"/>
            <ac:spMk id="6" creationId="{70670E14-DEA6-C44F-8B4C-059635527895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830487195" sldId="321"/>
            <ac:spMk id="11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830487195" sldId="321"/>
            <ac:spMk id="12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9T04:33:31.959" v="1714" actId="403"/>
        <pc:sldMkLst>
          <pc:docMk/>
          <pc:sldMk cId="1929478062" sldId="322"/>
        </pc:sldMkLst>
        <pc:spChg chg="mod">
          <ac:chgData name="Chuck jee Chau (CSD)" userId="7aa7a09e-983f-4214-9e5a-071cbb678e81" providerId="ADAL" clId="{ADB226B6-BFBA-5344-AE2A-D70E0EAC1D3A}" dt="2019-10-08T09:06:09.205" v="425" actId="404"/>
          <ac:spMkLst>
            <pc:docMk/>
            <pc:sldMk cId="1929478062" sldId="322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32:24.150" v="1709" actId="207"/>
          <ac:spMkLst>
            <pc:docMk/>
            <pc:sldMk cId="1929478062" sldId="322"/>
            <ac:spMk id="3" creationId="{231B3B66-CAEF-49BA-8BC1-D27971053EDE}"/>
          </ac:spMkLst>
        </pc:spChg>
        <pc:spChg chg="mod">
          <ac:chgData name="Chuck jee Chau (CSD)" userId="7aa7a09e-983f-4214-9e5a-071cbb678e81" providerId="ADAL" clId="{ADB226B6-BFBA-5344-AE2A-D70E0EAC1D3A}" dt="2019-10-09T04:33:31.959" v="1714" actId="403"/>
          <ac:spMkLst>
            <pc:docMk/>
            <pc:sldMk cId="1929478062" sldId="322"/>
            <ac:spMk id="8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10:17:24.015" v="696" actId="20577"/>
        <pc:sldMkLst>
          <pc:docMk/>
          <pc:sldMk cId="1438276141" sldId="323"/>
        </pc:sldMkLst>
        <pc:spChg chg="mod">
          <ac:chgData name="Chuck jee Chau (CSD)" userId="7aa7a09e-983f-4214-9e5a-071cbb678e81" providerId="ADAL" clId="{ADB226B6-BFBA-5344-AE2A-D70E0EAC1D3A}" dt="2019-10-08T10:17:24.015" v="696" actId="20577"/>
          <ac:spMkLst>
            <pc:docMk/>
            <pc:sldMk cId="1438276141" sldId="323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10:15:18.021" v="683" actId="14100"/>
          <ac:spMkLst>
            <pc:docMk/>
            <pc:sldMk cId="1438276141" sldId="323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438276141" sldId="323"/>
            <ac:spMk id="14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10:20:15.257" v="725" actId="20577"/>
        <pc:sldMkLst>
          <pc:docMk/>
          <pc:sldMk cId="1230929561" sldId="325"/>
        </pc:sldMkLst>
        <pc:spChg chg="mod">
          <ac:chgData name="Chuck jee Chau (CSD)" userId="7aa7a09e-983f-4214-9e5a-071cbb678e81" providerId="ADAL" clId="{ADB226B6-BFBA-5344-AE2A-D70E0EAC1D3A}" dt="2019-10-08T10:20:15.257" v="725" actId="20577"/>
          <ac:spMkLst>
            <pc:docMk/>
            <pc:sldMk cId="1230929561" sldId="325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230929561" sldId="325"/>
            <ac:spMk id="21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230929561" sldId="325"/>
            <ac:spMk id="99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10:20:17.486" v="726" actId="20577"/>
        <pc:sldMkLst>
          <pc:docMk/>
          <pc:sldMk cId="4008021819" sldId="326"/>
        </pc:sldMkLst>
        <pc:spChg chg="mod">
          <ac:chgData name="Chuck jee Chau (CSD)" userId="7aa7a09e-983f-4214-9e5a-071cbb678e81" providerId="ADAL" clId="{ADB226B6-BFBA-5344-AE2A-D70E0EAC1D3A}" dt="2019-10-08T10:20:17.486" v="726" actId="20577"/>
          <ac:spMkLst>
            <pc:docMk/>
            <pc:sldMk cId="4008021819" sldId="32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4008021819" sldId="326"/>
            <ac:spMk id="21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4008021819" sldId="326"/>
            <ac:spMk id="99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10:16:36.559" v="687" actId="20577"/>
        <pc:sldMkLst>
          <pc:docMk/>
          <pc:sldMk cId="1667810930" sldId="329"/>
        </pc:sldMkLst>
        <pc:spChg chg="mod">
          <ac:chgData name="Chuck jee Chau (CSD)" userId="7aa7a09e-983f-4214-9e5a-071cbb678e81" providerId="ADAL" clId="{ADB226B6-BFBA-5344-AE2A-D70E0EAC1D3A}" dt="2019-10-08T10:16:36.559" v="687" actId="20577"/>
          <ac:spMkLst>
            <pc:docMk/>
            <pc:sldMk cId="1667810930" sldId="329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667810930" sldId="329"/>
            <ac:spMk id="20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667810930" sldId="329"/>
            <ac:spMk id="21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667810930" sldId="329"/>
            <ac:spMk id="99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10:18:09.781" v="721" actId="113"/>
        <pc:sldMkLst>
          <pc:docMk/>
          <pc:sldMk cId="2997350601" sldId="330"/>
        </pc:sldMkLst>
        <pc:spChg chg="mod">
          <ac:chgData name="Chuck jee Chau (CSD)" userId="7aa7a09e-983f-4214-9e5a-071cbb678e81" providerId="ADAL" clId="{ADB226B6-BFBA-5344-AE2A-D70E0EAC1D3A}" dt="2019-10-08T10:17:27.398" v="697" actId="20577"/>
          <ac:spMkLst>
            <pc:docMk/>
            <pc:sldMk cId="2997350601" sldId="330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10:18:09.781" v="721" actId="113"/>
          <ac:spMkLst>
            <pc:docMk/>
            <pc:sldMk cId="2997350601" sldId="330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2997350601" sldId="330"/>
            <ac:spMk id="10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10:20:19.890" v="727" actId="20577"/>
        <pc:sldMkLst>
          <pc:docMk/>
          <pc:sldMk cId="4034358189" sldId="331"/>
        </pc:sldMkLst>
        <pc:spChg chg="mod">
          <ac:chgData name="Chuck jee Chau (CSD)" userId="7aa7a09e-983f-4214-9e5a-071cbb678e81" providerId="ADAL" clId="{ADB226B6-BFBA-5344-AE2A-D70E0EAC1D3A}" dt="2019-10-08T10:20:19.890" v="727" actId="20577"/>
          <ac:spMkLst>
            <pc:docMk/>
            <pc:sldMk cId="4034358189" sldId="331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4034358189" sldId="331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4034358189" sldId="331"/>
            <ac:spMk id="6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10:20:22.401" v="728" actId="20577"/>
        <pc:sldMkLst>
          <pc:docMk/>
          <pc:sldMk cId="1782371758" sldId="332"/>
        </pc:sldMkLst>
        <pc:spChg chg="mod">
          <ac:chgData name="Chuck jee Chau (CSD)" userId="7aa7a09e-983f-4214-9e5a-071cbb678e81" providerId="ADAL" clId="{ADB226B6-BFBA-5344-AE2A-D70E0EAC1D3A}" dt="2019-10-08T10:20:22.401" v="728" actId="20577"/>
          <ac:spMkLst>
            <pc:docMk/>
            <pc:sldMk cId="1782371758" sldId="332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782371758" sldId="332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782371758" sldId="332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10:19:59.631" v="724" actId="113"/>
          <ac:spMkLst>
            <pc:docMk/>
            <pc:sldMk cId="1782371758" sldId="332"/>
            <ac:spMk id="8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08:03:31.937" v="180"/>
        <pc:sldMkLst>
          <pc:docMk/>
          <pc:sldMk cId="1971017547" sldId="334"/>
        </pc:sldMkLst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971017547" sldId="334"/>
            <ac:spMk id="2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09:06:54.726" v="433" actId="404"/>
        <pc:sldMkLst>
          <pc:docMk/>
          <pc:sldMk cId="3933665154" sldId="335"/>
        </pc:sldMkLst>
        <pc:spChg chg="mod">
          <ac:chgData name="Chuck jee Chau (CSD)" userId="7aa7a09e-983f-4214-9e5a-071cbb678e81" providerId="ADAL" clId="{ADB226B6-BFBA-5344-AE2A-D70E0EAC1D3A}" dt="2019-10-08T09:06:54.726" v="433" actId="404"/>
          <ac:spMkLst>
            <pc:docMk/>
            <pc:sldMk cId="3933665154" sldId="335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3933665154" sldId="335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09:07:24.572" v="441" actId="404"/>
        <pc:sldMkLst>
          <pc:docMk/>
          <pc:sldMk cId="1841267462" sldId="336"/>
        </pc:sldMkLst>
        <pc:spChg chg="mod">
          <ac:chgData name="Chuck jee Chau (CSD)" userId="7aa7a09e-983f-4214-9e5a-071cbb678e81" providerId="ADAL" clId="{ADB226B6-BFBA-5344-AE2A-D70E0EAC1D3A}" dt="2019-10-08T09:07:24.572" v="441" actId="404"/>
          <ac:spMkLst>
            <pc:docMk/>
            <pc:sldMk cId="1841267462" sldId="33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841267462" sldId="336"/>
            <ac:spMk id="3" creationId="{00000000-0000-0000-0000-000000000000}"/>
          </ac:spMkLst>
        </pc:spChg>
      </pc:sldChg>
      <pc:sldChg chg="modSp modNotes">
        <pc:chgData name="Chuck jee Chau (CSD)" userId="7aa7a09e-983f-4214-9e5a-071cbb678e81" providerId="ADAL" clId="{ADB226B6-BFBA-5344-AE2A-D70E0EAC1D3A}" dt="2019-10-09T04:31:42.545" v="1708" actId="20577"/>
        <pc:sldMkLst>
          <pc:docMk/>
          <pc:sldMk cId="3053758298" sldId="337"/>
        </pc:sldMkLst>
        <pc:spChg chg="mod">
          <ac:chgData name="Chuck jee Chau (CSD)" userId="7aa7a09e-983f-4214-9e5a-071cbb678e81" providerId="ADAL" clId="{ADB226B6-BFBA-5344-AE2A-D70E0EAC1D3A}" dt="2019-10-08T09:06:02.522" v="423" actId="404"/>
          <ac:spMkLst>
            <pc:docMk/>
            <pc:sldMk cId="3053758298" sldId="337"/>
            <ac:spMk id="2" creationId="{F49C56AE-6B52-4166-832C-0D774AB8C915}"/>
          </ac:spMkLst>
        </pc:spChg>
        <pc:spChg chg="mod">
          <ac:chgData name="Chuck jee Chau (CSD)" userId="7aa7a09e-983f-4214-9e5a-071cbb678e81" providerId="ADAL" clId="{ADB226B6-BFBA-5344-AE2A-D70E0EAC1D3A}" dt="2019-10-09T04:31:42.545" v="1708" actId="20577"/>
          <ac:spMkLst>
            <pc:docMk/>
            <pc:sldMk cId="3053758298" sldId="337"/>
            <ac:spMk id="32775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9:31:40.525" v="450" actId="113"/>
          <ac:spMkLst>
            <pc:docMk/>
            <pc:sldMk cId="3053758298" sldId="337"/>
            <ac:spMk id="32776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3053758298" sldId="337"/>
            <ac:spMk id="32777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3053758298" sldId="337"/>
            <ac:spMk id="32778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10:18:05.885" v="720" actId="207"/>
        <pc:sldMkLst>
          <pc:docMk/>
          <pc:sldMk cId="2511448755" sldId="338"/>
        </pc:sldMkLst>
        <pc:spChg chg="mod">
          <ac:chgData name="Chuck jee Chau (CSD)" userId="7aa7a09e-983f-4214-9e5a-071cbb678e81" providerId="ADAL" clId="{ADB226B6-BFBA-5344-AE2A-D70E0EAC1D3A}" dt="2019-10-08T10:17:30.876" v="698" actId="20577"/>
          <ac:spMkLst>
            <pc:docMk/>
            <pc:sldMk cId="2511448755" sldId="338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10:18:05.885" v="720" actId="207"/>
          <ac:spMkLst>
            <pc:docMk/>
            <pc:sldMk cId="2511448755" sldId="338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2511448755" sldId="338"/>
            <ac:spMk id="5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ADB226B6-BFBA-5344-AE2A-D70E0EAC1D3A}" dt="2019-10-09T04:10:33.265" v="1096" actId="20577"/>
        <pc:sldMkLst>
          <pc:docMk/>
          <pc:sldMk cId="603012574" sldId="340"/>
        </pc:sldMkLst>
        <pc:spChg chg="add">
          <ac:chgData name="Chuck jee Chau (CSD)" userId="7aa7a09e-983f-4214-9e5a-071cbb678e81" providerId="ADAL" clId="{ADB226B6-BFBA-5344-AE2A-D70E0EAC1D3A}" dt="2019-10-08T07:59:02.740" v="134"/>
          <ac:spMkLst>
            <pc:docMk/>
            <pc:sldMk cId="603012574" sldId="340"/>
            <ac:spMk id="5" creationId="{D014F430-ED4B-AD42-8453-71FFAAA46758}"/>
          </ac:spMkLst>
        </pc:spChg>
        <pc:spChg chg="add mod">
          <ac:chgData name="Chuck jee Chau (CSD)" userId="7aa7a09e-983f-4214-9e5a-071cbb678e81" providerId="ADAL" clId="{ADB226B6-BFBA-5344-AE2A-D70E0EAC1D3A}" dt="2019-10-08T08:08:14.596" v="259" actId="14100"/>
          <ac:spMkLst>
            <pc:docMk/>
            <pc:sldMk cId="603012574" sldId="340"/>
            <ac:spMk id="6" creationId="{3B2C4FD4-3FDE-3940-99AF-2FC750A6BCC5}"/>
          </ac:spMkLst>
        </pc:spChg>
        <pc:spChg chg="add mod">
          <ac:chgData name="Chuck jee Chau (CSD)" userId="7aa7a09e-983f-4214-9e5a-071cbb678e81" providerId="ADAL" clId="{ADB226B6-BFBA-5344-AE2A-D70E0EAC1D3A}" dt="2019-10-09T04:10:33.265" v="1096" actId="20577"/>
          <ac:spMkLst>
            <pc:docMk/>
            <pc:sldMk cId="603012574" sldId="340"/>
            <ac:spMk id="7" creationId="{DB9BE101-1D8B-5F4E-BD7D-6D53A73E48DA}"/>
          </ac:spMkLst>
        </pc:spChg>
        <pc:spChg chg="del">
          <ac:chgData name="Chuck jee Chau (CSD)" userId="7aa7a09e-983f-4214-9e5a-071cbb678e81" providerId="ADAL" clId="{ADB226B6-BFBA-5344-AE2A-D70E0EAC1D3A}" dt="2019-10-08T07:59:01.762" v="133" actId="478"/>
          <ac:spMkLst>
            <pc:docMk/>
            <pc:sldMk cId="603012574" sldId="340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3:56:09.804" v="809" actId="404"/>
          <ac:spMkLst>
            <pc:docMk/>
            <pc:sldMk cId="603012574" sldId="340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9:34:20.856" v="491" actId="6549"/>
          <ac:spMkLst>
            <pc:docMk/>
            <pc:sldMk cId="603012574" sldId="340"/>
            <ac:spMk id="11269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ADB226B6-BFBA-5344-AE2A-D70E0EAC1D3A}" dt="2019-10-09T04:15:01.818" v="1188" actId="114"/>
        <pc:sldMkLst>
          <pc:docMk/>
          <pc:sldMk cId="3065214440" sldId="341"/>
        </pc:sldMkLst>
        <pc:spChg chg="add">
          <ac:chgData name="Chuck jee Chau (CSD)" userId="7aa7a09e-983f-4214-9e5a-071cbb678e81" providerId="ADAL" clId="{ADB226B6-BFBA-5344-AE2A-D70E0EAC1D3A}" dt="2019-10-08T07:58:58.741" v="132"/>
          <ac:spMkLst>
            <pc:docMk/>
            <pc:sldMk cId="3065214440" sldId="341"/>
            <ac:spMk id="5" creationId="{01E6F12E-D620-B44D-B7F2-FB5E4C76D77C}"/>
          </ac:spMkLst>
        </pc:spChg>
        <pc:spChg chg="del">
          <ac:chgData name="Chuck jee Chau (CSD)" userId="7aa7a09e-983f-4214-9e5a-071cbb678e81" providerId="ADAL" clId="{ADB226B6-BFBA-5344-AE2A-D70E0EAC1D3A}" dt="2019-10-08T07:58:57.825" v="131" actId="478"/>
          <ac:spMkLst>
            <pc:docMk/>
            <pc:sldMk cId="3065214440" sldId="341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3:56:05.304" v="808" actId="404"/>
          <ac:spMkLst>
            <pc:docMk/>
            <pc:sldMk cId="3065214440" sldId="341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15:01.818" v="1188" actId="114"/>
          <ac:spMkLst>
            <pc:docMk/>
            <pc:sldMk cId="3065214440" sldId="341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ADB226B6-BFBA-5344-AE2A-D70E0EAC1D3A}" dt="2019-10-09T04:10:51.078" v="1099" actId="113"/>
        <pc:sldMkLst>
          <pc:docMk/>
          <pc:sldMk cId="285388258" sldId="342"/>
        </pc:sldMkLst>
        <pc:spChg chg="add">
          <ac:chgData name="Chuck jee Chau (CSD)" userId="7aa7a09e-983f-4214-9e5a-071cbb678e81" providerId="ADAL" clId="{ADB226B6-BFBA-5344-AE2A-D70E0EAC1D3A}" dt="2019-10-08T07:58:53.340" v="130"/>
          <ac:spMkLst>
            <pc:docMk/>
            <pc:sldMk cId="285388258" sldId="342"/>
            <ac:spMk id="6" creationId="{2D9266B1-29FF-1647-96B1-08F5ADBFAE71}"/>
          </ac:spMkLst>
        </pc:spChg>
        <pc:spChg chg="add mod">
          <ac:chgData name="Chuck jee Chau (CSD)" userId="7aa7a09e-983f-4214-9e5a-071cbb678e81" providerId="ADAL" clId="{ADB226B6-BFBA-5344-AE2A-D70E0EAC1D3A}" dt="2019-10-08T08:02:18.187" v="178" actId="14100"/>
          <ac:spMkLst>
            <pc:docMk/>
            <pc:sldMk cId="285388258" sldId="342"/>
            <ac:spMk id="7" creationId="{4D63FF8B-A356-6A47-9C69-E009B77B013D}"/>
          </ac:spMkLst>
        </pc:spChg>
        <pc:spChg chg="del">
          <ac:chgData name="Chuck jee Chau (CSD)" userId="7aa7a09e-983f-4214-9e5a-071cbb678e81" providerId="ADAL" clId="{ADB226B6-BFBA-5344-AE2A-D70E0EAC1D3A}" dt="2019-10-08T07:58:52.382" v="129" actId="478"/>
          <ac:spMkLst>
            <pc:docMk/>
            <pc:sldMk cId="285388258" sldId="342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3:55:59.815" v="806" actId="404"/>
          <ac:spMkLst>
            <pc:docMk/>
            <pc:sldMk cId="285388258" sldId="342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10:51.078" v="1099" actId="113"/>
          <ac:spMkLst>
            <pc:docMk/>
            <pc:sldMk cId="285388258" sldId="342"/>
            <ac:spMk id="11268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04:09.574" v="1005" actId="20577"/>
          <ac:spMkLst>
            <pc:docMk/>
            <pc:sldMk cId="285388258" sldId="342"/>
            <ac:spMk id="11269" creationId="{00000000-0000-0000-0000-000000000000}"/>
          </ac:spMkLst>
        </pc:spChg>
      </pc:sldChg>
      <pc:sldChg chg="addSp modSp">
        <pc:chgData name="Chuck jee Chau (CSD)" userId="7aa7a09e-983f-4214-9e5a-071cbb678e81" providerId="ADAL" clId="{ADB226B6-BFBA-5344-AE2A-D70E0EAC1D3A}" dt="2019-10-09T04:42:30.152" v="1973" actId="20577"/>
        <pc:sldMkLst>
          <pc:docMk/>
          <pc:sldMk cId="613261591" sldId="344"/>
        </pc:sldMkLst>
        <pc:spChg chg="mod">
          <ac:chgData name="Chuck jee Chau (CSD)" userId="7aa7a09e-983f-4214-9e5a-071cbb678e81" providerId="ADAL" clId="{ADB226B6-BFBA-5344-AE2A-D70E0EAC1D3A}" dt="2019-10-08T09:06:15.359" v="427" actId="404"/>
          <ac:spMkLst>
            <pc:docMk/>
            <pc:sldMk cId="613261591" sldId="344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36:30.269" v="1812" actId="113"/>
          <ac:spMkLst>
            <pc:docMk/>
            <pc:sldMk cId="613261591" sldId="344"/>
            <ac:spMk id="3" creationId="{5D20287B-1D55-4497-8ABC-99E56093C4E6}"/>
          </ac:spMkLst>
        </pc:spChg>
        <pc:spChg chg="add mod">
          <ac:chgData name="Chuck jee Chau (CSD)" userId="7aa7a09e-983f-4214-9e5a-071cbb678e81" providerId="ADAL" clId="{ADB226B6-BFBA-5344-AE2A-D70E0EAC1D3A}" dt="2019-10-09T04:42:30.152" v="1973" actId="20577"/>
          <ac:spMkLst>
            <pc:docMk/>
            <pc:sldMk cId="613261591" sldId="344"/>
            <ac:spMk id="7" creationId="{844FA3DC-57C5-F047-ACE7-16E0DE7C09CC}"/>
          </ac:spMkLst>
        </pc:spChg>
        <pc:spChg chg="mod">
          <ac:chgData name="Chuck jee Chau (CSD)" userId="7aa7a09e-983f-4214-9e5a-071cbb678e81" providerId="ADAL" clId="{ADB226B6-BFBA-5344-AE2A-D70E0EAC1D3A}" dt="2019-10-09T04:33:59.382" v="1716" actId="113"/>
          <ac:spMkLst>
            <pc:docMk/>
            <pc:sldMk cId="613261591" sldId="344"/>
            <ac:spMk id="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ADB226B6-BFBA-5344-AE2A-D70E0EAC1D3A}" dt="2019-10-08T10:16:56.707" v="691" actId="20577"/>
        <pc:sldMkLst>
          <pc:docMk/>
          <pc:sldMk cId="1273528718" sldId="345"/>
        </pc:sldMkLst>
        <pc:spChg chg="del mod">
          <ac:chgData name="Chuck jee Chau (CSD)" userId="7aa7a09e-983f-4214-9e5a-071cbb678e81" providerId="ADAL" clId="{ADB226B6-BFBA-5344-AE2A-D70E0EAC1D3A}" dt="2019-10-08T08:48:08.477" v="399" actId="478"/>
          <ac:spMkLst>
            <pc:docMk/>
            <pc:sldMk cId="1273528718" sldId="345"/>
            <ac:spMk id="2" creationId="{9A5AE64F-3D42-4673-83E8-0B6DB52D930F}"/>
          </ac:spMkLst>
        </pc:spChg>
        <pc:spChg chg="mod">
          <ac:chgData name="Chuck jee Chau (CSD)" userId="7aa7a09e-983f-4214-9e5a-071cbb678e81" providerId="ADAL" clId="{ADB226B6-BFBA-5344-AE2A-D70E0EAC1D3A}" dt="2019-10-08T08:44:56.561" v="355" actId="20577"/>
          <ac:spMkLst>
            <pc:docMk/>
            <pc:sldMk cId="1273528718" sldId="345"/>
            <ac:spMk id="3" creationId="{0078C46A-76AB-4851-BCBA-1BE465DF0437}"/>
          </ac:spMkLst>
        </pc:spChg>
        <pc:spChg chg="add del mod">
          <ac:chgData name="Chuck jee Chau (CSD)" userId="7aa7a09e-983f-4214-9e5a-071cbb678e81" providerId="ADAL" clId="{ADB226B6-BFBA-5344-AE2A-D70E0EAC1D3A}" dt="2019-10-08T08:48:11.792" v="402" actId="478"/>
          <ac:spMkLst>
            <pc:docMk/>
            <pc:sldMk cId="1273528718" sldId="345"/>
            <ac:spMk id="6" creationId="{AC82D789-55C6-7C4C-9BBC-F45AA4EF5E3D}"/>
          </ac:spMkLst>
        </pc:spChg>
        <pc:spChg chg="add del">
          <ac:chgData name="Chuck jee Chau (CSD)" userId="7aa7a09e-983f-4214-9e5a-071cbb678e81" providerId="ADAL" clId="{ADB226B6-BFBA-5344-AE2A-D70E0EAC1D3A}" dt="2019-10-08T08:48:10.705" v="401"/>
          <ac:spMkLst>
            <pc:docMk/>
            <pc:sldMk cId="1273528718" sldId="345"/>
            <ac:spMk id="7" creationId="{D9C937B9-561A-6740-A04F-1C57456A975F}"/>
          </ac:spMkLst>
        </pc:spChg>
        <pc:spChg chg="add mod">
          <ac:chgData name="Chuck jee Chau (CSD)" userId="7aa7a09e-983f-4214-9e5a-071cbb678e81" providerId="ADAL" clId="{ADB226B6-BFBA-5344-AE2A-D70E0EAC1D3A}" dt="2019-10-08T10:16:56.707" v="691" actId="20577"/>
          <ac:spMkLst>
            <pc:docMk/>
            <pc:sldMk cId="1273528718" sldId="345"/>
            <ac:spMk id="8" creationId="{CE49DC16-112F-924B-83F1-E791F036A985}"/>
          </ac:spMkLst>
        </pc:spChg>
      </pc:sldChg>
      <pc:sldChg chg="modSp addCm modCm">
        <pc:chgData name="Chuck jee Chau (CSD)" userId="7aa7a09e-983f-4214-9e5a-071cbb678e81" providerId="ADAL" clId="{ADB226B6-BFBA-5344-AE2A-D70E0EAC1D3A}" dt="2019-10-09T04:36:20.380" v="1810" actId="20577"/>
        <pc:sldMkLst>
          <pc:docMk/>
          <pc:sldMk cId="1011948799" sldId="346"/>
        </pc:sldMkLst>
        <pc:spChg chg="mod">
          <ac:chgData name="Chuck jee Chau (CSD)" userId="7aa7a09e-983f-4214-9e5a-071cbb678e81" providerId="ADAL" clId="{ADB226B6-BFBA-5344-AE2A-D70E0EAC1D3A}" dt="2019-10-08T09:06:12.288" v="426" actId="404"/>
          <ac:spMkLst>
            <pc:docMk/>
            <pc:sldMk cId="1011948799" sldId="34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36:20.380" v="1810" actId="20577"/>
          <ac:spMkLst>
            <pc:docMk/>
            <pc:sldMk cId="1011948799" sldId="346"/>
            <ac:spMk id="3" creationId="{231B3B66-CAEF-49BA-8BC1-D27971053EDE}"/>
          </ac:spMkLst>
        </pc:spChg>
        <pc:spChg chg="mod">
          <ac:chgData name="Chuck jee Chau (CSD)" userId="7aa7a09e-983f-4214-9e5a-071cbb678e81" providerId="ADAL" clId="{ADB226B6-BFBA-5344-AE2A-D70E0EAC1D3A}" dt="2019-10-09T04:34:48.946" v="1752" actId="20577"/>
          <ac:spMkLst>
            <pc:docMk/>
            <pc:sldMk cId="1011948799" sldId="346"/>
            <ac:spMk id="8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9T04:27:02.511" v="1574" actId="115"/>
        <pc:sldMkLst>
          <pc:docMk/>
          <pc:sldMk cId="1092699906" sldId="347"/>
        </pc:sldMkLst>
        <pc:spChg chg="mod">
          <ac:chgData name="Chuck jee Chau (CSD)" userId="7aa7a09e-983f-4214-9e5a-071cbb678e81" providerId="ADAL" clId="{ADB226B6-BFBA-5344-AE2A-D70E0EAC1D3A}" dt="2019-10-08T10:17:02.572" v="692" actId="20577"/>
          <ac:spMkLst>
            <pc:docMk/>
            <pc:sldMk cId="1092699906" sldId="347"/>
            <ac:spMk id="2" creationId="{9A5AE64F-3D42-4673-83E8-0B6DB52D930F}"/>
          </ac:spMkLst>
        </pc:spChg>
        <pc:spChg chg="mod">
          <ac:chgData name="Chuck jee Chau (CSD)" userId="7aa7a09e-983f-4214-9e5a-071cbb678e81" providerId="ADAL" clId="{ADB226B6-BFBA-5344-AE2A-D70E0EAC1D3A}" dt="2019-10-09T04:27:02.511" v="1574" actId="115"/>
          <ac:spMkLst>
            <pc:docMk/>
            <pc:sldMk cId="1092699906" sldId="347"/>
            <ac:spMk id="3" creationId="{0078C46A-76AB-4851-BCBA-1BE465DF0437}"/>
          </ac:spMkLst>
        </pc:spChg>
      </pc:sldChg>
      <pc:sldChg chg="addSp delSp modSp">
        <pc:chgData name="Chuck jee Chau (CSD)" userId="7aa7a09e-983f-4214-9e5a-071cbb678e81" providerId="ADAL" clId="{ADB226B6-BFBA-5344-AE2A-D70E0EAC1D3A}" dt="2019-10-09T04:27:23.107" v="1575" actId="207"/>
        <pc:sldMkLst>
          <pc:docMk/>
          <pc:sldMk cId="2019434099" sldId="348"/>
        </pc:sldMkLst>
        <pc:spChg chg="del mod">
          <ac:chgData name="Chuck jee Chau (CSD)" userId="7aa7a09e-983f-4214-9e5a-071cbb678e81" providerId="ADAL" clId="{ADB226B6-BFBA-5344-AE2A-D70E0EAC1D3A}" dt="2019-10-08T08:48:17.645" v="404" actId="478"/>
          <ac:spMkLst>
            <pc:docMk/>
            <pc:sldMk cId="2019434099" sldId="348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47:01.700" v="387" actId="14100"/>
          <ac:spMkLst>
            <pc:docMk/>
            <pc:sldMk cId="2019434099" sldId="348"/>
            <ac:spMk id="5" creationId="{00000000-0000-0000-0000-000000000000}"/>
          </ac:spMkLst>
        </pc:spChg>
        <pc:spChg chg="add mod">
          <ac:chgData name="Chuck jee Chau (CSD)" userId="7aa7a09e-983f-4214-9e5a-071cbb678e81" providerId="ADAL" clId="{ADB226B6-BFBA-5344-AE2A-D70E0EAC1D3A}" dt="2019-10-08T08:46:45.049" v="385" actId="14100"/>
          <ac:spMkLst>
            <pc:docMk/>
            <pc:sldMk cId="2019434099" sldId="348"/>
            <ac:spMk id="6" creationId="{171D8E6C-14EB-1749-ADF7-FF66C1428550}"/>
          </ac:spMkLst>
        </pc:spChg>
        <pc:spChg chg="add del mod">
          <ac:chgData name="Chuck jee Chau (CSD)" userId="7aa7a09e-983f-4214-9e5a-071cbb678e81" providerId="ADAL" clId="{ADB226B6-BFBA-5344-AE2A-D70E0EAC1D3A}" dt="2019-10-08T08:48:19.846" v="407" actId="478"/>
          <ac:spMkLst>
            <pc:docMk/>
            <pc:sldMk cId="2019434099" sldId="348"/>
            <ac:spMk id="7" creationId="{97BC093F-9324-C042-BE95-A28A306CB89F}"/>
          </ac:spMkLst>
        </pc:spChg>
        <pc:spChg chg="mod">
          <ac:chgData name="Chuck jee Chau (CSD)" userId="7aa7a09e-983f-4214-9e5a-071cbb678e81" providerId="ADAL" clId="{ADB226B6-BFBA-5344-AE2A-D70E0EAC1D3A}" dt="2019-10-09T04:27:23.107" v="1575" actId="207"/>
          <ac:spMkLst>
            <pc:docMk/>
            <pc:sldMk cId="2019434099" sldId="348"/>
            <ac:spMk id="9" creationId="{FE634F5F-ACE1-4D88-AB0A-7A22D697D53C}"/>
          </ac:spMkLst>
        </pc:spChg>
        <pc:spChg chg="add del">
          <ac:chgData name="Chuck jee Chau (CSD)" userId="7aa7a09e-983f-4214-9e5a-071cbb678e81" providerId="ADAL" clId="{ADB226B6-BFBA-5344-AE2A-D70E0EAC1D3A}" dt="2019-10-08T08:48:18.699" v="406"/>
          <ac:spMkLst>
            <pc:docMk/>
            <pc:sldMk cId="2019434099" sldId="348"/>
            <ac:spMk id="10" creationId="{E8789D11-1AAB-974E-9B41-77AAEE91A45F}"/>
          </ac:spMkLst>
        </pc:spChg>
        <pc:spChg chg="add mod">
          <ac:chgData name="Chuck jee Chau (CSD)" userId="7aa7a09e-983f-4214-9e5a-071cbb678e81" providerId="ADAL" clId="{ADB226B6-BFBA-5344-AE2A-D70E0EAC1D3A}" dt="2019-10-08T10:17:04.491" v="693" actId="20577"/>
          <ac:spMkLst>
            <pc:docMk/>
            <pc:sldMk cId="2019434099" sldId="348"/>
            <ac:spMk id="11" creationId="{00030C5A-58BF-5C42-BCE7-46A9CD4FDE10}"/>
          </ac:spMkLst>
        </pc:spChg>
      </pc:sldChg>
      <pc:sldChg chg="addSp delSp modSp">
        <pc:chgData name="Chuck jee Chau (CSD)" userId="7aa7a09e-983f-4214-9e5a-071cbb678e81" providerId="ADAL" clId="{ADB226B6-BFBA-5344-AE2A-D70E0EAC1D3A}" dt="2019-10-09T04:30:19.640" v="1703" actId="313"/>
        <pc:sldMkLst>
          <pc:docMk/>
          <pc:sldMk cId="2415219606" sldId="349"/>
        </pc:sldMkLst>
        <pc:spChg chg="del mod">
          <ac:chgData name="Chuck jee Chau (CSD)" userId="7aa7a09e-983f-4214-9e5a-071cbb678e81" providerId="ADAL" clId="{ADB226B6-BFBA-5344-AE2A-D70E0EAC1D3A}" dt="2019-10-08T08:48:23.924" v="409" actId="478"/>
          <ac:spMkLst>
            <pc:docMk/>
            <pc:sldMk cId="2415219606" sldId="349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27:26.268" v="1576" actId="207"/>
          <ac:spMkLst>
            <pc:docMk/>
            <pc:sldMk cId="2415219606" sldId="349"/>
            <ac:spMk id="3" creationId="{AC644283-EFA9-45ED-B2CC-11984A48BDC4}"/>
          </ac:spMkLst>
        </pc:spChg>
        <pc:spChg chg="mod">
          <ac:chgData name="Chuck jee Chau (CSD)" userId="7aa7a09e-983f-4214-9e5a-071cbb678e81" providerId="ADAL" clId="{ADB226B6-BFBA-5344-AE2A-D70E0EAC1D3A}" dt="2019-10-09T04:30:19.640" v="1703" actId="313"/>
          <ac:spMkLst>
            <pc:docMk/>
            <pc:sldMk cId="2415219606" sldId="349"/>
            <ac:spMk id="5" creationId="{00000000-0000-0000-0000-000000000000}"/>
          </ac:spMkLst>
        </pc:spChg>
        <pc:spChg chg="add">
          <ac:chgData name="Chuck jee Chau (CSD)" userId="7aa7a09e-983f-4214-9e5a-071cbb678e81" providerId="ADAL" clId="{ADB226B6-BFBA-5344-AE2A-D70E0EAC1D3A}" dt="2019-10-08T08:47:14.549" v="388"/>
          <ac:spMkLst>
            <pc:docMk/>
            <pc:sldMk cId="2415219606" sldId="349"/>
            <ac:spMk id="7" creationId="{41DC2C83-1514-9648-8B98-5988BE7BA9AE}"/>
          </ac:spMkLst>
        </pc:spChg>
        <pc:spChg chg="add del mod">
          <ac:chgData name="Chuck jee Chau (CSD)" userId="7aa7a09e-983f-4214-9e5a-071cbb678e81" providerId="ADAL" clId="{ADB226B6-BFBA-5344-AE2A-D70E0EAC1D3A}" dt="2019-10-08T08:48:27.530" v="411" actId="478"/>
          <ac:spMkLst>
            <pc:docMk/>
            <pc:sldMk cId="2415219606" sldId="349"/>
            <ac:spMk id="9" creationId="{BEB0F1A0-A62A-C746-9E2E-6A677E4391C2}"/>
          </ac:spMkLst>
        </pc:spChg>
        <pc:spChg chg="add mod">
          <ac:chgData name="Chuck jee Chau (CSD)" userId="7aa7a09e-983f-4214-9e5a-071cbb678e81" providerId="ADAL" clId="{ADB226B6-BFBA-5344-AE2A-D70E0EAC1D3A}" dt="2019-10-08T10:17:06.578" v="694" actId="20577"/>
          <ac:spMkLst>
            <pc:docMk/>
            <pc:sldMk cId="2415219606" sldId="349"/>
            <ac:spMk id="10" creationId="{BF36F34D-9B44-F64A-982F-622212523255}"/>
          </ac:spMkLst>
        </pc:spChg>
      </pc:sldChg>
      <pc:sldChg chg="addSp delSp modSp">
        <pc:chgData name="Chuck jee Chau (CSD)" userId="7aa7a09e-983f-4214-9e5a-071cbb678e81" providerId="ADAL" clId="{ADB226B6-BFBA-5344-AE2A-D70E0EAC1D3A}" dt="2019-10-09T04:30:26.469" v="1706" actId="313"/>
        <pc:sldMkLst>
          <pc:docMk/>
          <pc:sldMk cId="3406095453" sldId="350"/>
        </pc:sldMkLst>
        <pc:spChg chg="del mod">
          <ac:chgData name="Chuck jee Chau (CSD)" userId="7aa7a09e-983f-4214-9e5a-071cbb678e81" providerId="ADAL" clId="{ADB226B6-BFBA-5344-AE2A-D70E0EAC1D3A}" dt="2019-10-08T08:48:34.228" v="413" actId="478"/>
          <ac:spMkLst>
            <pc:docMk/>
            <pc:sldMk cId="3406095453" sldId="350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27:28.957" v="1577" actId="207"/>
          <ac:spMkLst>
            <pc:docMk/>
            <pc:sldMk cId="3406095453" sldId="350"/>
            <ac:spMk id="3" creationId="{AC644283-EFA9-45ED-B2CC-11984A48BDC4}"/>
          </ac:spMkLst>
        </pc:spChg>
        <pc:spChg chg="mod">
          <ac:chgData name="Chuck jee Chau (CSD)" userId="7aa7a09e-983f-4214-9e5a-071cbb678e81" providerId="ADAL" clId="{ADB226B6-BFBA-5344-AE2A-D70E0EAC1D3A}" dt="2019-10-09T04:30:26.469" v="1706" actId="313"/>
          <ac:spMkLst>
            <pc:docMk/>
            <pc:sldMk cId="3406095453" sldId="350"/>
            <ac:spMk id="5" creationId="{00000000-0000-0000-0000-000000000000}"/>
          </ac:spMkLst>
        </pc:spChg>
        <pc:spChg chg="add">
          <ac:chgData name="Chuck jee Chau (CSD)" userId="7aa7a09e-983f-4214-9e5a-071cbb678e81" providerId="ADAL" clId="{ADB226B6-BFBA-5344-AE2A-D70E0EAC1D3A}" dt="2019-10-08T08:47:16.134" v="389"/>
          <ac:spMkLst>
            <pc:docMk/>
            <pc:sldMk cId="3406095453" sldId="350"/>
            <ac:spMk id="7" creationId="{84B9455D-5965-7043-A009-A861F0ACAE02}"/>
          </ac:spMkLst>
        </pc:spChg>
        <pc:spChg chg="add del mod">
          <ac:chgData name="Chuck jee Chau (CSD)" userId="7aa7a09e-983f-4214-9e5a-071cbb678e81" providerId="ADAL" clId="{ADB226B6-BFBA-5344-AE2A-D70E0EAC1D3A}" dt="2019-10-08T08:48:35.608" v="414" actId="478"/>
          <ac:spMkLst>
            <pc:docMk/>
            <pc:sldMk cId="3406095453" sldId="350"/>
            <ac:spMk id="9" creationId="{78FA1D40-A76E-B848-8FC6-A6E0A60C7B8E}"/>
          </ac:spMkLst>
        </pc:spChg>
        <pc:spChg chg="add mod">
          <ac:chgData name="Chuck jee Chau (CSD)" userId="7aa7a09e-983f-4214-9e5a-071cbb678e81" providerId="ADAL" clId="{ADB226B6-BFBA-5344-AE2A-D70E0EAC1D3A}" dt="2019-10-08T10:17:09.526" v="695" actId="20577"/>
          <ac:spMkLst>
            <pc:docMk/>
            <pc:sldMk cId="3406095453" sldId="350"/>
            <ac:spMk id="10" creationId="{655B39D9-5497-9542-88DD-32258298D0ED}"/>
          </ac:spMkLst>
        </pc:spChg>
      </pc:sldChg>
      <pc:sldChg chg="modSp">
        <pc:chgData name="Chuck jee Chau (CSD)" userId="7aa7a09e-983f-4214-9e5a-071cbb678e81" providerId="ADAL" clId="{ADB226B6-BFBA-5344-AE2A-D70E0EAC1D3A}" dt="2019-10-09T04:43:29.386" v="2016" actId="207"/>
        <pc:sldMkLst>
          <pc:docMk/>
          <pc:sldMk cId="1034927969" sldId="351"/>
        </pc:sldMkLst>
        <pc:spChg chg="mod">
          <ac:chgData name="Chuck jee Chau (CSD)" userId="7aa7a09e-983f-4214-9e5a-071cbb678e81" providerId="ADAL" clId="{ADB226B6-BFBA-5344-AE2A-D70E0EAC1D3A}" dt="2019-10-09T04:37:51.476" v="1897" actId="404"/>
          <ac:spMkLst>
            <pc:docMk/>
            <pc:sldMk cId="1034927969" sldId="351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10:05:48.624" v="580" actId="20577"/>
          <ac:spMkLst>
            <pc:docMk/>
            <pc:sldMk cId="1034927969" sldId="351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034927969" sldId="351"/>
            <ac:spMk id="6" creationId="{A9D0D890-8309-4CC7-93B4-79FAF48B6695}"/>
          </ac:spMkLst>
        </pc:spChg>
        <pc:spChg chg="mod">
          <ac:chgData name="Chuck jee Chau (CSD)" userId="7aa7a09e-983f-4214-9e5a-071cbb678e81" providerId="ADAL" clId="{ADB226B6-BFBA-5344-AE2A-D70E0EAC1D3A}" dt="2019-10-09T04:43:29.386" v="2016" actId="207"/>
          <ac:spMkLst>
            <pc:docMk/>
            <pc:sldMk cId="1034927969" sldId="351"/>
            <ac:spMk id="8" creationId="{624133B4-9A77-4D2F-860A-BF1B65B38DA0}"/>
          </ac:spMkLst>
        </pc:spChg>
      </pc:sldChg>
      <pc:sldChg chg="modSp">
        <pc:chgData name="Chuck jee Chau (CSD)" userId="7aa7a09e-983f-4214-9e5a-071cbb678e81" providerId="ADAL" clId="{ADB226B6-BFBA-5344-AE2A-D70E0EAC1D3A}" dt="2019-10-09T04:48:14.409" v="2263" actId="20577"/>
        <pc:sldMkLst>
          <pc:docMk/>
          <pc:sldMk cId="3135408265" sldId="352"/>
        </pc:sldMkLst>
        <pc:spChg chg="mod">
          <ac:chgData name="Chuck jee Chau (CSD)" userId="7aa7a09e-983f-4214-9e5a-071cbb678e81" providerId="ADAL" clId="{ADB226B6-BFBA-5344-AE2A-D70E0EAC1D3A}" dt="2019-10-09T04:48:14.409" v="2263" actId="20577"/>
          <ac:spMkLst>
            <pc:docMk/>
            <pc:sldMk cId="3135408265" sldId="352"/>
            <ac:spMk id="2" creationId="{67B7F4DD-AED8-4E12-8EA8-AF2269439A55}"/>
          </ac:spMkLst>
        </pc:spChg>
        <pc:spChg chg="mod">
          <ac:chgData name="Chuck jee Chau (CSD)" userId="7aa7a09e-983f-4214-9e5a-071cbb678e81" providerId="ADAL" clId="{ADB226B6-BFBA-5344-AE2A-D70E0EAC1D3A}" dt="2019-10-08T10:06:26.248" v="581" actId="113"/>
          <ac:spMkLst>
            <pc:docMk/>
            <pc:sldMk cId="3135408265" sldId="352"/>
            <ac:spMk id="3" creationId="{2E282BE5-BD08-4837-B8CB-1715195633DF}"/>
          </ac:spMkLst>
        </pc:spChg>
      </pc:sldChg>
      <pc:sldChg chg="delSp modSp modNotes">
        <pc:chgData name="Chuck jee Chau (CSD)" userId="7aa7a09e-983f-4214-9e5a-071cbb678e81" providerId="ADAL" clId="{ADB226B6-BFBA-5344-AE2A-D70E0EAC1D3A}" dt="2019-10-09T04:52:21.765" v="2372" actId="20577"/>
        <pc:sldMkLst>
          <pc:docMk/>
          <pc:sldMk cId="965270603" sldId="353"/>
        </pc:sldMkLst>
        <pc:spChg chg="del mod">
          <ac:chgData name="Chuck jee Chau (CSD)" userId="7aa7a09e-983f-4214-9e5a-071cbb678e81" providerId="ADAL" clId="{ADB226B6-BFBA-5344-AE2A-D70E0EAC1D3A}" dt="2019-10-09T04:48:49.397" v="2269" actId="478"/>
          <ac:spMkLst>
            <pc:docMk/>
            <pc:sldMk cId="965270603" sldId="353"/>
            <ac:spMk id="27651" creationId="{00000000-0000-0000-0000-000000000000}"/>
          </ac:spMkLst>
        </pc:spChg>
        <pc:spChg chg="del mod">
          <ac:chgData name="Chuck jee Chau (CSD)" userId="7aa7a09e-983f-4214-9e5a-071cbb678e81" providerId="ADAL" clId="{ADB226B6-BFBA-5344-AE2A-D70E0EAC1D3A}" dt="2019-10-09T04:48:49.397" v="2269" actId="478"/>
          <ac:spMkLst>
            <pc:docMk/>
            <pc:sldMk cId="965270603" sldId="353"/>
            <ac:spMk id="27652" creationId="{00000000-0000-0000-0000-000000000000}"/>
          </ac:spMkLst>
        </pc:spChg>
        <pc:spChg chg="del mod">
          <ac:chgData name="Chuck jee Chau (CSD)" userId="7aa7a09e-983f-4214-9e5a-071cbb678e81" providerId="ADAL" clId="{ADB226B6-BFBA-5344-AE2A-D70E0EAC1D3A}" dt="2019-10-09T04:48:49.397" v="2269" actId="478"/>
          <ac:spMkLst>
            <pc:docMk/>
            <pc:sldMk cId="965270603" sldId="353"/>
            <ac:spMk id="27653" creationId="{00000000-0000-0000-0000-000000000000}"/>
          </ac:spMkLst>
        </pc:spChg>
        <pc:spChg chg="del mod">
          <ac:chgData name="Chuck jee Chau (CSD)" userId="7aa7a09e-983f-4214-9e5a-071cbb678e81" providerId="ADAL" clId="{ADB226B6-BFBA-5344-AE2A-D70E0EAC1D3A}" dt="2019-10-09T04:48:49.397" v="2269" actId="478"/>
          <ac:spMkLst>
            <pc:docMk/>
            <pc:sldMk cId="965270603" sldId="353"/>
            <ac:spMk id="27654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52:21.765" v="2372" actId="20577"/>
          <ac:spMkLst>
            <pc:docMk/>
            <pc:sldMk cId="965270603" sldId="353"/>
            <ac:spMk id="27655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965270603" sldId="353"/>
            <ac:spMk id="27657" creationId="{00000000-0000-0000-0000-000000000000}"/>
          </ac:spMkLst>
        </pc:spChg>
      </pc:sldChg>
      <pc:sldChg chg="addSp delSp modSp modNotes">
        <pc:chgData name="Chuck jee Chau (CSD)" userId="7aa7a09e-983f-4214-9e5a-071cbb678e81" providerId="ADAL" clId="{ADB226B6-BFBA-5344-AE2A-D70E0EAC1D3A}" dt="2019-10-09T04:51:31.994" v="2346" actId="108"/>
        <pc:sldMkLst>
          <pc:docMk/>
          <pc:sldMk cId="3295559441" sldId="354"/>
        </pc:sldMkLst>
        <pc:spChg chg="add">
          <ac:chgData name="Chuck jee Chau (CSD)" userId="7aa7a09e-983f-4214-9e5a-071cbb678e81" providerId="ADAL" clId="{ADB226B6-BFBA-5344-AE2A-D70E0EAC1D3A}" dt="2019-10-08T07:59:32.515" v="147"/>
          <ac:spMkLst>
            <pc:docMk/>
            <pc:sldMk cId="3295559441" sldId="354"/>
            <ac:spMk id="9" creationId="{698BB49E-B9CA-D548-8FDC-6B11245C3DE9}"/>
          </ac:spMkLst>
        </pc:spChg>
        <pc:spChg chg="mod">
          <ac:chgData name="Chuck jee Chau (CSD)" userId="7aa7a09e-983f-4214-9e5a-071cbb678e81" providerId="ADAL" clId="{ADB226B6-BFBA-5344-AE2A-D70E0EAC1D3A}" dt="2019-10-09T04:48:22.532" v="2265" actId="20577"/>
          <ac:spMkLst>
            <pc:docMk/>
            <pc:sldMk cId="3295559441" sldId="354"/>
            <ac:spMk id="13" creationId="{00000000-0000-0000-0000-000000000000}"/>
          </ac:spMkLst>
        </pc:spChg>
        <pc:spChg chg="del">
          <ac:chgData name="Chuck jee Chau (CSD)" userId="7aa7a09e-983f-4214-9e5a-071cbb678e81" providerId="ADAL" clId="{ADB226B6-BFBA-5344-AE2A-D70E0EAC1D3A}" dt="2019-10-08T07:59:31.858" v="146" actId="478"/>
          <ac:spMkLst>
            <pc:docMk/>
            <pc:sldMk cId="3295559441" sldId="354"/>
            <ac:spMk id="26626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51:31.994" v="2346" actId="108"/>
          <ac:spMkLst>
            <pc:docMk/>
            <pc:sldMk cId="3295559441" sldId="354"/>
            <ac:spMk id="26631" creationId="{00000000-0000-0000-0000-000000000000}"/>
          </ac:spMkLst>
        </pc:spChg>
      </pc:sldChg>
      <pc:sldChg chg="addSp delSp modSp addCm modCm">
        <pc:chgData name="Chuck jee Chau (CSD)" userId="7aa7a09e-983f-4214-9e5a-071cbb678e81" providerId="ADAL" clId="{ADB226B6-BFBA-5344-AE2A-D70E0EAC1D3A}" dt="2019-10-09T04:50:55.849" v="2319"/>
        <pc:sldMkLst>
          <pc:docMk/>
          <pc:sldMk cId="591816102" sldId="355"/>
        </pc:sldMkLst>
        <pc:spChg chg="add del mod">
          <ac:chgData name="Chuck jee Chau (CSD)" userId="7aa7a09e-983f-4214-9e5a-071cbb678e81" providerId="ADAL" clId="{ADB226B6-BFBA-5344-AE2A-D70E0EAC1D3A}" dt="2019-10-08T09:06:46.128" v="431" actId="478"/>
          <ac:spMkLst>
            <pc:docMk/>
            <pc:sldMk cId="591816102" sldId="355"/>
            <ac:spMk id="4" creationId="{669DB921-72B0-BF4F-AA3B-3F7A12E66ED3}"/>
          </ac:spMkLst>
        </pc:spChg>
        <pc:spChg chg="add mod">
          <ac:chgData name="Chuck jee Chau (CSD)" userId="7aa7a09e-983f-4214-9e5a-071cbb678e81" providerId="ADAL" clId="{ADB226B6-BFBA-5344-AE2A-D70E0EAC1D3A}" dt="2019-10-08T10:08:09.627" v="591" actId="1076"/>
          <ac:spMkLst>
            <pc:docMk/>
            <pc:sldMk cId="591816102" sldId="355"/>
            <ac:spMk id="5" creationId="{9089A252-FB27-9B40-9CBC-95E224B2401A}"/>
          </ac:spMkLst>
        </pc:spChg>
        <pc:spChg chg="add mod">
          <ac:chgData name="Chuck jee Chau (CSD)" userId="7aa7a09e-983f-4214-9e5a-071cbb678e81" providerId="ADAL" clId="{ADB226B6-BFBA-5344-AE2A-D70E0EAC1D3A}" dt="2019-10-08T10:08:29.536" v="592" actId="11529"/>
          <ac:spMkLst>
            <pc:docMk/>
            <pc:sldMk cId="591816102" sldId="355"/>
            <ac:spMk id="6" creationId="{7620140E-B9F4-BC45-ACD6-E74C4DC489C0}"/>
          </ac:spMkLst>
        </pc:spChg>
        <pc:spChg chg="add">
          <ac:chgData name="Chuck jee Chau (CSD)" userId="7aa7a09e-983f-4214-9e5a-071cbb678e81" providerId="ADAL" clId="{ADB226B6-BFBA-5344-AE2A-D70E0EAC1D3A}" dt="2019-10-08T07:59:29.087" v="145"/>
          <ac:spMkLst>
            <pc:docMk/>
            <pc:sldMk cId="591816102" sldId="355"/>
            <ac:spMk id="7" creationId="{14521823-A01F-2D42-8921-02CE6BA4B88E}"/>
          </ac:spMkLst>
        </pc:spChg>
        <pc:spChg chg="add mod">
          <ac:chgData name="Chuck jee Chau (CSD)" userId="7aa7a09e-983f-4214-9e5a-071cbb678e81" providerId="ADAL" clId="{ADB226B6-BFBA-5344-AE2A-D70E0EAC1D3A}" dt="2019-10-08T10:11:43.017" v="630" actId="171"/>
          <ac:spMkLst>
            <pc:docMk/>
            <pc:sldMk cId="591816102" sldId="355"/>
            <ac:spMk id="8" creationId="{4C28C0C9-48EE-0E45-9A51-B55F485AB07A}"/>
          </ac:spMkLst>
        </pc:spChg>
        <pc:spChg chg="add mod">
          <ac:chgData name="Chuck jee Chau (CSD)" userId="7aa7a09e-983f-4214-9e5a-071cbb678e81" providerId="ADAL" clId="{ADB226B6-BFBA-5344-AE2A-D70E0EAC1D3A}" dt="2019-10-09T04:49:31.600" v="2276" actId="20577"/>
          <ac:spMkLst>
            <pc:docMk/>
            <pc:sldMk cId="591816102" sldId="355"/>
            <ac:spMk id="9" creationId="{F4F5F3CE-A85D-D644-99CD-D527CAD2526E}"/>
          </ac:spMkLst>
        </pc:spChg>
        <pc:spChg chg="add del">
          <ac:chgData name="Chuck jee Chau (CSD)" userId="7aa7a09e-983f-4214-9e5a-071cbb678e81" providerId="ADAL" clId="{ADB226B6-BFBA-5344-AE2A-D70E0EAC1D3A}" dt="2019-10-08T09:06:44.189" v="430"/>
          <ac:spMkLst>
            <pc:docMk/>
            <pc:sldMk cId="591816102" sldId="355"/>
            <ac:spMk id="10" creationId="{8D0C438C-B6C8-9045-A70B-C9B6435CA628}"/>
          </ac:spMkLst>
        </pc:spChg>
        <pc:spChg chg="add mod">
          <ac:chgData name="Chuck jee Chau (CSD)" userId="7aa7a09e-983f-4214-9e5a-071cbb678e81" providerId="ADAL" clId="{ADB226B6-BFBA-5344-AE2A-D70E0EAC1D3A}" dt="2019-10-09T04:48:19.824" v="2264" actId="20577"/>
          <ac:spMkLst>
            <pc:docMk/>
            <pc:sldMk cId="591816102" sldId="355"/>
            <ac:spMk id="11" creationId="{5D1C10DA-7C78-4A4F-BB32-0E939D3FB645}"/>
          </ac:spMkLst>
        </pc:spChg>
        <pc:spChg chg="add mod">
          <ac:chgData name="Chuck jee Chau (CSD)" userId="7aa7a09e-983f-4214-9e5a-071cbb678e81" providerId="ADAL" clId="{ADB226B6-BFBA-5344-AE2A-D70E0EAC1D3A}" dt="2019-10-08T10:08:33.504" v="593" actId="571"/>
          <ac:spMkLst>
            <pc:docMk/>
            <pc:sldMk cId="591816102" sldId="355"/>
            <ac:spMk id="14" creationId="{9BB69428-7980-8648-8D6E-46717BC43227}"/>
          </ac:spMkLst>
        </pc:spChg>
        <pc:spChg chg="add mod">
          <ac:chgData name="Chuck jee Chau (CSD)" userId="7aa7a09e-983f-4214-9e5a-071cbb678e81" providerId="ADAL" clId="{ADB226B6-BFBA-5344-AE2A-D70E0EAC1D3A}" dt="2019-10-08T10:08:58.986" v="596" actId="1076"/>
          <ac:spMkLst>
            <pc:docMk/>
            <pc:sldMk cId="591816102" sldId="355"/>
            <ac:spMk id="15" creationId="{E62834EA-6461-3941-9149-C79706CA0CC9}"/>
          </ac:spMkLst>
        </pc:spChg>
        <pc:spChg chg="add mod">
          <ac:chgData name="Chuck jee Chau (CSD)" userId="7aa7a09e-983f-4214-9e5a-071cbb678e81" providerId="ADAL" clId="{ADB226B6-BFBA-5344-AE2A-D70E0EAC1D3A}" dt="2019-10-08T10:09:14.635" v="599" actId="1076"/>
          <ac:spMkLst>
            <pc:docMk/>
            <pc:sldMk cId="591816102" sldId="355"/>
            <ac:spMk id="16" creationId="{3593FC51-C441-7C46-B687-7BC03DE3E8E7}"/>
          </ac:spMkLst>
        </pc:spChg>
        <pc:spChg chg="add mod">
          <ac:chgData name="Chuck jee Chau (CSD)" userId="7aa7a09e-983f-4214-9e5a-071cbb678e81" providerId="ADAL" clId="{ADB226B6-BFBA-5344-AE2A-D70E0EAC1D3A}" dt="2019-10-08T10:09:38.383" v="605" actId="1076"/>
          <ac:spMkLst>
            <pc:docMk/>
            <pc:sldMk cId="591816102" sldId="355"/>
            <ac:spMk id="17" creationId="{2EDB936B-19BD-2E45-BDCF-87C334F3EA29}"/>
          </ac:spMkLst>
        </pc:spChg>
        <pc:spChg chg="del">
          <ac:chgData name="Chuck jee Chau (CSD)" userId="7aa7a09e-983f-4214-9e5a-071cbb678e81" providerId="ADAL" clId="{ADB226B6-BFBA-5344-AE2A-D70E0EAC1D3A}" dt="2019-10-08T07:59:28.360" v="144" actId="478"/>
          <ac:spMkLst>
            <pc:docMk/>
            <pc:sldMk cId="591816102" sldId="355"/>
            <ac:spMk id="25602" creationId="{00000000-0000-0000-0000-000000000000}"/>
          </ac:spMkLst>
        </pc:spChg>
        <pc:spChg chg="del mod">
          <ac:chgData name="Chuck jee Chau (CSD)" userId="7aa7a09e-983f-4214-9e5a-071cbb678e81" providerId="ADAL" clId="{ADB226B6-BFBA-5344-AE2A-D70E0EAC1D3A}" dt="2019-10-08T09:06:42.598" v="428" actId="478"/>
          <ac:spMkLst>
            <pc:docMk/>
            <pc:sldMk cId="591816102" sldId="355"/>
            <ac:spMk id="25603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10:06:39.303" v="582" actId="20577"/>
          <ac:spMkLst>
            <pc:docMk/>
            <pc:sldMk cId="591816102" sldId="355"/>
            <ac:spMk id="25641" creationId="{00000000-0000-0000-0000-000000000000}"/>
          </ac:spMkLst>
        </pc:spChg>
        <pc:graphicFrameChg chg="mod modGraphic">
          <ac:chgData name="Chuck jee Chau (CSD)" userId="7aa7a09e-983f-4214-9e5a-071cbb678e81" providerId="ADAL" clId="{ADB226B6-BFBA-5344-AE2A-D70E0EAC1D3A}" dt="2019-10-09T04:50:30.025" v="2317" actId="20577"/>
          <ac:graphicFrameMkLst>
            <pc:docMk/>
            <pc:sldMk cId="591816102" sldId="355"/>
            <ac:graphicFrameMk id="537700" creationId="{00000000-0000-0000-0000-000000000000}"/>
          </ac:graphicFrameMkLst>
        </pc:graphicFrameChg>
      </pc:sldChg>
      <pc:sldChg chg="addSp delSp modSp">
        <pc:chgData name="Chuck jee Chau (CSD)" userId="7aa7a09e-983f-4214-9e5a-071cbb678e81" providerId="ADAL" clId="{ADB226B6-BFBA-5344-AE2A-D70E0EAC1D3A}" dt="2019-10-08T08:03:31.937" v="180"/>
        <pc:sldMkLst>
          <pc:docMk/>
          <pc:sldMk cId="3679510911" sldId="356"/>
        </pc:sldMkLst>
        <pc:spChg chg="add">
          <ac:chgData name="Chuck jee Chau (CSD)" userId="7aa7a09e-983f-4214-9e5a-071cbb678e81" providerId="ADAL" clId="{ADB226B6-BFBA-5344-AE2A-D70E0EAC1D3A}" dt="2019-10-08T07:59:23.702" v="143"/>
          <ac:spMkLst>
            <pc:docMk/>
            <pc:sldMk cId="3679510911" sldId="356"/>
            <ac:spMk id="6" creationId="{E915036E-B0D0-8144-828E-321CA19F30CA}"/>
          </ac:spMkLst>
        </pc:spChg>
        <pc:spChg chg="del">
          <ac:chgData name="Chuck jee Chau (CSD)" userId="7aa7a09e-983f-4214-9e5a-071cbb678e81" providerId="ADAL" clId="{ADB226B6-BFBA-5344-AE2A-D70E0EAC1D3A}" dt="2019-10-08T07:59:21.833" v="142" actId="478"/>
          <ac:spMkLst>
            <pc:docMk/>
            <pc:sldMk cId="3679510911" sldId="356"/>
            <ac:spMk id="22530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3679510911" sldId="356"/>
            <ac:spMk id="22531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3679510911" sldId="356"/>
            <ac:spMk id="22532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ADB226B6-BFBA-5344-AE2A-D70E0EAC1D3A}" dt="2019-10-08T10:05:04.692" v="570" actId="20577"/>
        <pc:sldMkLst>
          <pc:docMk/>
          <pc:sldMk cId="1741911581" sldId="357"/>
        </pc:sldMkLst>
        <pc:spChg chg="add del mod">
          <ac:chgData name="Chuck jee Chau (CSD)" userId="7aa7a09e-983f-4214-9e5a-071cbb678e81" providerId="ADAL" clId="{ADB226B6-BFBA-5344-AE2A-D70E0EAC1D3A}" dt="2019-10-08T07:59:17.479" v="140"/>
          <ac:spMkLst>
            <pc:docMk/>
            <pc:sldMk cId="1741911581" sldId="357"/>
            <ac:spMk id="5" creationId="{6B30851D-4ABB-0B4F-9918-39D4DEBDE84B}"/>
          </ac:spMkLst>
        </pc:spChg>
        <pc:spChg chg="add">
          <ac:chgData name="Chuck jee Chau (CSD)" userId="7aa7a09e-983f-4214-9e5a-071cbb678e81" providerId="ADAL" clId="{ADB226B6-BFBA-5344-AE2A-D70E0EAC1D3A}" dt="2019-10-08T07:59:18.843" v="141"/>
          <ac:spMkLst>
            <pc:docMk/>
            <pc:sldMk cId="1741911581" sldId="357"/>
            <ac:spMk id="6" creationId="{6BED463E-604F-FB4E-87D7-A1B3B201F692}"/>
          </ac:spMkLst>
        </pc:spChg>
        <pc:spChg chg="del">
          <ac:chgData name="Chuck jee Chau (CSD)" userId="7aa7a09e-983f-4214-9e5a-071cbb678e81" providerId="ADAL" clId="{ADB226B6-BFBA-5344-AE2A-D70E0EAC1D3A}" dt="2019-10-08T07:59:12.889" v="135" actId="478"/>
          <ac:spMkLst>
            <pc:docMk/>
            <pc:sldMk cId="1741911581" sldId="357"/>
            <ac:spMk id="21506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1741911581" sldId="357"/>
            <ac:spMk id="21507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8T10:05:04.692" v="570" actId="20577"/>
          <ac:spMkLst>
            <pc:docMk/>
            <pc:sldMk cId="1741911581" sldId="357"/>
            <ac:spMk id="21508" creationId="{00000000-0000-0000-0000-000000000000}"/>
          </ac:spMkLst>
        </pc:spChg>
      </pc:sldChg>
      <pc:sldChg chg="modSp">
        <pc:chgData name="Chuck jee Chau (CSD)" userId="7aa7a09e-983f-4214-9e5a-071cbb678e81" providerId="ADAL" clId="{ADB226B6-BFBA-5344-AE2A-D70E0EAC1D3A}" dt="2019-10-08T09:07:21.468" v="440" actId="404"/>
        <pc:sldMkLst>
          <pc:docMk/>
          <pc:sldMk cId="2472890935" sldId="358"/>
        </pc:sldMkLst>
        <pc:spChg chg="mod">
          <ac:chgData name="Chuck jee Chau (CSD)" userId="7aa7a09e-983f-4214-9e5a-071cbb678e81" providerId="ADAL" clId="{ADB226B6-BFBA-5344-AE2A-D70E0EAC1D3A}" dt="2019-10-08T09:07:21.468" v="440" actId="404"/>
          <ac:spMkLst>
            <pc:docMk/>
            <pc:sldMk cId="2472890935" sldId="358"/>
            <ac:spMk id="2" creationId="{1C9E5359-96DA-439D-B492-80E0A286C89E}"/>
          </ac:spMkLst>
        </pc:spChg>
        <pc:spChg chg="mod">
          <ac:chgData name="Chuck jee Chau (CSD)" userId="7aa7a09e-983f-4214-9e5a-071cbb678e81" providerId="ADAL" clId="{ADB226B6-BFBA-5344-AE2A-D70E0EAC1D3A}" dt="2019-10-08T08:03:31.937" v="180"/>
          <ac:spMkLst>
            <pc:docMk/>
            <pc:sldMk cId="2472890935" sldId="358"/>
            <ac:spMk id="3" creationId="{6703D752-28EC-476B-A834-38CFC59352B7}"/>
          </ac:spMkLst>
        </pc:spChg>
      </pc:sldChg>
      <pc:sldChg chg="modSp add">
        <pc:chgData name="Chuck jee Chau (CSD)" userId="7aa7a09e-983f-4214-9e5a-071cbb678e81" providerId="ADAL" clId="{ADB226B6-BFBA-5344-AE2A-D70E0EAC1D3A}" dt="2019-10-09T04:37:36.669" v="1893" actId="20577"/>
        <pc:sldMkLst>
          <pc:docMk/>
          <pc:sldMk cId="3065016898" sldId="359"/>
        </pc:sldMkLst>
        <pc:spChg chg="mod">
          <ac:chgData name="Chuck jee Chau (CSD)" userId="7aa7a09e-983f-4214-9e5a-071cbb678e81" providerId="ADAL" clId="{ADB226B6-BFBA-5344-AE2A-D70E0EAC1D3A}" dt="2019-10-08T07:57:34.259" v="20" actId="20577"/>
          <ac:spMkLst>
            <pc:docMk/>
            <pc:sldMk cId="3065016898" sldId="359"/>
            <ac:spMk id="2" creationId="{71D53A5F-DFE1-3C46-B046-3B731DAFF9A5}"/>
          </ac:spMkLst>
        </pc:spChg>
        <pc:spChg chg="mod">
          <ac:chgData name="Chuck jee Chau (CSD)" userId="7aa7a09e-983f-4214-9e5a-071cbb678e81" providerId="ADAL" clId="{ADB226B6-BFBA-5344-AE2A-D70E0EAC1D3A}" dt="2019-10-09T04:37:36.669" v="1893" actId="20577"/>
          <ac:spMkLst>
            <pc:docMk/>
            <pc:sldMk cId="3065016898" sldId="359"/>
            <ac:spMk id="3" creationId="{9F0ACB8D-7BCB-F949-937F-E7E5774D240C}"/>
          </ac:spMkLst>
        </pc:spChg>
      </pc:sldChg>
      <pc:sldChg chg="modSp add">
        <pc:chgData name="Chuck jee Chau (CSD)" userId="7aa7a09e-983f-4214-9e5a-071cbb678e81" providerId="ADAL" clId="{ADB226B6-BFBA-5344-AE2A-D70E0EAC1D3A}" dt="2019-10-08T10:21:01.363" v="802" actId="2711"/>
        <pc:sldMkLst>
          <pc:docMk/>
          <pc:sldMk cId="681097634" sldId="360"/>
        </pc:sldMkLst>
        <pc:spChg chg="mod">
          <ac:chgData name="Chuck jee Chau (CSD)" userId="7aa7a09e-983f-4214-9e5a-071cbb678e81" providerId="ADAL" clId="{ADB226B6-BFBA-5344-AE2A-D70E0EAC1D3A}" dt="2019-10-08T09:07:29.048" v="449" actId="20577"/>
          <ac:spMkLst>
            <pc:docMk/>
            <pc:sldMk cId="681097634" sldId="360"/>
            <ac:spMk id="2" creationId="{89AD610D-8F10-7347-879E-8C590721BC75}"/>
          </ac:spMkLst>
        </pc:spChg>
        <pc:spChg chg="mod">
          <ac:chgData name="Chuck jee Chau (CSD)" userId="7aa7a09e-983f-4214-9e5a-071cbb678e81" providerId="ADAL" clId="{ADB226B6-BFBA-5344-AE2A-D70E0EAC1D3A}" dt="2019-10-08T10:21:01.363" v="802" actId="2711"/>
          <ac:spMkLst>
            <pc:docMk/>
            <pc:sldMk cId="681097634" sldId="360"/>
            <ac:spMk id="3" creationId="{36241DA4-F783-1245-A34D-BF439A44EDA1}"/>
          </ac:spMkLst>
        </pc:spChg>
      </pc:sldChg>
      <pc:sldChg chg="add del">
        <pc:chgData name="Chuck jee Chau (CSD)" userId="7aa7a09e-983f-4214-9e5a-071cbb678e81" providerId="ADAL" clId="{ADB226B6-BFBA-5344-AE2A-D70E0EAC1D3A}" dt="2019-10-09T03:55:55.791" v="805" actId="2696"/>
        <pc:sldMkLst>
          <pc:docMk/>
          <pc:sldMk cId="1658150549" sldId="361"/>
        </pc:sldMkLst>
      </pc:sldChg>
      <pc:sldChg chg="addSp delSp modSp add addCm modCm">
        <pc:chgData name="Chuck jee Chau (CSD)" userId="7aa7a09e-983f-4214-9e5a-071cbb678e81" providerId="ADAL" clId="{ADB226B6-BFBA-5344-AE2A-D70E0EAC1D3A}" dt="2019-10-09T04:04:15.312" v="1009" actId="20577"/>
        <pc:sldMkLst>
          <pc:docMk/>
          <pc:sldMk cId="3114149895" sldId="362"/>
        </pc:sldMkLst>
        <pc:spChg chg="add mod">
          <ac:chgData name="Chuck jee Chau (CSD)" userId="7aa7a09e-983f-4214-9e5a-071cbb678e81" providerId="ADAL" clId="{ADB226B6-BFBA-5344-AE2A-D70E0EAC1D3A}" dt="2019-10-09T04:00:15.236" v="977" actId="1582"/>
          <ac:spMkLst>
            <pc:docMk/>
            <pc:sldMk cId="3114149895" sldId="362"/>
            <ac:spMk id="2" creationId="{CFFD8424-A5D4-E747-899D-7F3480333B8E}"/>
          </ac:spMkLst>
        </pc:spChg>
        <pc:spChg chg="add mod">
          <ac:chgData name="Chuck jee Chau (CSD)" userId="7aa7a09e-983f-4214-9e5a-071cbb678e81" providerId="ADAL" clId="{ADB226B6-BFBA-5344-AE2A-D70E0EAC1D3A}" dt="2019-10-09T04:00:29.186" v="993" actId="1076"/>
          <ac:spMkLst>
            <pc:docMk/>
            <pc:sldMk cId="3114149895" sldId="362"/>
            <ac:spMk id="3" creationId="{FA24DCD2-43C5-4046-A15C-8C126FF2276C}"/>
          </ac:spMkLst>
        </pc:spChg>
        <pc:spChg chg="mod">
          <ac:chgData name="Chuck jee Chau (CSD)" userId="7aa7a09e-983f-4214-9e5a-071cbb678e81" providerId="ADAL" clId="{ADB226B6-BFBA-5344-AE2A-D70E0EAC1D3A}" dt="2019-10-09T03:56:56.101" v="814" actId="1076"/>
          <ac:spMkLst>
            <pc:docMk/>
            <pc:sldMk cId="3114149895" sldId="362"/>
            <ac:spMk id="7" creationId="{4D63FF8B-A356-6A47-9C69-E009B77B013D}"/>
          </ac:spMkLst>
        </pc:spChg>
        <pc:spChg chg="add mod">
          <ac:chgData name="Chuck jee Chau (CSD)" userId="7aa7a09e-983f-4214-9e5a-071cbb678e81" providerId="ADAL" clId="{ADB226B6-BFBA-5344-AE2A-D70E0EAC1D3A}" dt="2019-10-09T03:58:06.708" v="831" actId="14100"/>
          <ac:spMkLst>
            <pc:docMk/>
            <pc:sldMk cId="3114149895" sldId="362"/>
            <ac:spMk id="8" creationId="{06B8DE6F-EE3A-784C-A6F6-3FADA2AE60A6}"/>
          </ac:spMkLst>
        </pc:spChg>
        <pc:spChg chg="add mod">
          <ac:chgData name="Chuck jee Chau (CSD)" userId="7aa7a09e-983f-4214-9e5a-071cbb678e81" providerId="ADAL" clId="{ADB226B6-BFBA-5344-AE2A-D70E0EAC1D3A}" dt="2019-10-09T03:59:39.807" v="974" actId="20577"/>
          <ac:spMkLst>
            <pc:docMk/>
            <pc:sldMk cId="3114149895" sldId="362"/>
            <ac:spMk id="9" creationId="{32C6592F-6F3A-D14E-A358-7409B39A90D2}"/>
          </ac:spMkLst>
        </pc:spChg>
        <pc:spChg chg="mod">
          <ac:chgData name="Chuck jee Chau (CSD)" userId="7aa7a09e-983f-4214-9e5a-071cbb678e81" providerId="ADAL" clId="{ADB226B6-BFBA-5344-AE2A-D70E0EAC1D3A}" dt="2019-10-09T03:56:02.560" v="807" actId="404"/>
          <ac:spMkLst>
            <pc:docMk/>
            <pc:sldMk cId="3114149895" sldId="362"/>
            <ac:spMk id="11267" creationId="{00000000-0000-0000-0000-000000000000}"/>
          </ac:spMkLst>
        </pc:spChg>
        <pc:spChg chg="del">
          <ac:chgData name="Chuck jee Chau (CSD)" userId="7aa7a09e-983f-4214-9e5a-071cbb678e81" providerId="ADAL" clId="{ADB226B6-BFBA-5344-AE2A-D70E0EAC1D3A}" dt="2019-10-09T03:56:20.514" v="810" actId="478"/>
          <ac:spMkLst>
            <pc:docMk/>
            <pc:sldMk cId="3114149895" sldId="362"/>
            <ac:spMk id="11268" creationId="{00000000-0000-0000-0000-000000000000}"/>
          </ac:spMkLst>
        </pc:spChg>
        <pc:spChg chg="mod">
          <ac:chgData name="Chuck jee Chau (CSD)" userId="7aa7a09e-983f-4214-9e5a-071cbb678e81" providerId="ADAL" clId="{ADB226B6-BFBA-5344-AE2A-D70E0EAC1D3A}" dt="2019-10-09T04:04:15.312" v="1009" actId="20577"/>
          <ac:spMkLst>
            <pc:docMk/>
            <pc:sldMk cId="3114149895" sldId="362"/>
            <ac:spMk id="11269" creationId="{00000000-0000-0000-0000-000000000000}"/>
          </ac:spMkLst>
        </pc:spChg>
        <pc:cxnChg chg="add mod">
          <ac:chgData name="Chuck jee Chau (CSD)" userId="7aa7a09e-983f-4214-9e5a-071cbb678e81" providerId="ADAL" clId="{ADB226B6-BFBA-5344-AE2A-D70E0EAC1D3A}" dt="2019-10-09T04:01:49.898" v="999" actId="14100"/>
          <ac:cxnSpMkLst>
            <pc:docMk/>
            <pc:sldMk cId="3114149895" sldId="362"/>
            <ac:cxnSpMk id="5" creationId="{7E04257F-2FE1-964C-8113-F359724E0650}"/>
          </ac:cxnSpMkLst>
        </pc:cxnChg>
      </pc:sldChg>
      <pc:sldChg chg="addSp delSp modSp add addCm modCm">
        <pc:chgData name="Chuck jee Chau (CSD)" userId="7aa7a09e-983f-4214-9e5a-071cbb678e81" providerId="ADAL" clId="{ADB226B6-BFBA-5344-AE2A-D70E0EAC1D3A}" dt="2019-10-09T04:24:40.890" v="1562"/>
        <pc:sldMkLst>
          <pc:docMk/>
          <pc:sldMk cId="2472512755" sldId="363"/>
        </pc:sldMkLst>
        <pc:spChg chg="add mod">
          <ac:chgData name="Chuck jee Chau (CSD)" userId="7aa7a09e-983f-4214-9e5a-071cbb678e81" providerId="ADAL" clId="{ADB226B6-BFBA-5344-AE2A-D70E0EAC1D3A}" dt="2019-10-09T04:23:59.719" v="1558" actId="1076"/>
          <ac:spMkLst>
            <pc:docMk/>
            <pc:sldMk cId="2472512755" sldId="363"/>
            <ac:spMk id="4" creationId="{6E2E6FAB-CEEB-C549-A33B-EE3AD65895A1}"/>
          </ac:spMkLst>
        </pc:spChg>
        <pc:spChg chg="mod">
          <ac:chgData name="Chuck jee Chau (CSD)" userId="7aa7a09e-983f-4214-9e5a-071cbb678e81" providerId="ADAL" clId="{ADB226B6-BFBA-5344-AE2A-D70E0EAC1D3A}" dt="2019-10-09T04:24:12.769" v="1560" actId="14100"/>
          <ac:spMkLst>
            <pc:docMk/>
            <pc:sldMk cId="2472512755" sldId="363"/>
            <ac:spMk id="6" creationId="{3B2C4FD4-3FDE-3940-99AF-2FC750A6BCC5}"/>
          </ac:spMkLst>
        </pc:spChg>
        <pc:spChg chg="mod">
          <ac:chgData name="Chuck jee Chau (CSD)" userId="7aa7a09e-983f-4214-9e5a-071cbb678e81" providerId="ADAL" clId="{ADB226B6-BFBA-5344-AE2A-D70E0EAC1D3A}" dt="2019-10-09T04:23:39.703" v="1555" actId="1076"/>
          <ac:spMkLst>
            <pc:docMk/>
            <pc:sldMk cId="2472512755" sldId="363"/>
            <ac:spMk id="7" creationId="{DB9BE101-1D8B-5F4E-BD7D-6D53A73E48DA}"/>
          </ac:spMkLst>
        </pc:spChg>
        <pc:spChg chg="add del mod">
          <ac:chgData name="Chuck jee Chau (CSD)" userId="7aa7a09e-983f-4214-9e5a-071cbb678e81" providerId="ADAL" clId="{ADB226B6-BFBA-5344-AE2A-D70E0EAC1D3A}" dt="2019-10-09T04:19:59.270" v="1413" actId="478"/>
          <ac:spMkLst>
            <pc:docMk/>
            <pc:sldMk cId="2472512755" sldId="363"/>
            <ac:spMk id="8" creationId="{6CC2613B-4675-854F-BB82-F55F285E8CE9}"/>
          </ac:spMkLst>
        </pc:spChg>
        <pc:spChg chg="add mod">
          <ac:chgData name="Chuck jee Chau (CSD)" userId="7aa7a09e-983f-4214-9e5a-071cbb678e81" providerId="ADAL" clId="{ADB226B6-BFBA-5344-AE2A-D70E0EAC1D3A}" dt="2019-10-09T04:24:04.184" v="1559" actId="1076"/>
          <ac:spMkLst>
            <pc:docMk/>
            <pc:sldMk cId="2472512755" sldId="363"/>
            <ac:spMk id="9" creationId="{946CB364-BA0D-2C49-920E-895938080694}"/>
          </ac:spMkLst>
        </pc:spChg>
        <pc:spChg chg="add del mod">
          <ac:chgData name="Chuck jee Chau (CSD)" userId="7aa7a09e-983f-4214-9e5a-071cbb678e81" providerId="ADAL" clId="{ADB226B6-BFBA-5344-AE2A-D70E0EAC1D3A}" dt="2019-10-09T04:24:12.769" v="1560" actId="14100"/>
          <ac:spMkLst>
            <pc:docMk/>
            <pc:sldMk cId="2472512755" sldId="363"/>
            <ac:spMk id="11269" creationId="{00000000-0000-0000-0000-000000000000}"/>
          </ac:spMkLst>
        </pc:spChg>
        <pc:cxnChg chg="add mod">
          <ac:chgData name="Chuck jee Chau (CSD)" userId="7aa7a09e-983f-4214-9e5a-071cbb678e81" providerId="ADAL" clId="{ADB226B6-BFBA-5344-AE2A-D70E0EAC1D3A}" dt="2019-10-09T04:23:44.002" v="1556" actId="14100"/>
          <ac:cxnSpMkLst>
            <pc:docMk/>
            <pc:sldMk cId="2472512755" sldId="363"/>
            <ac:cxnSpMk id="3" creationId="{C0DB0549-514F-8143-AAE0-E45252062E59}"/>
          </ac:cxnSpMkLst>
        </pc:cxnChg>
        <pc:cxnChg chg="add mod">
          <ac:chgData name="Chuck jee Chau (CSD)" userId="7aa7a09e-983f-4214-9e5a-071cbb678e81" providerId="ADAL" clId="{ADB226B6-BFBA-5344-AE2A-D70E0EAC1D3A}" dt="2019-10-09T04:23:47.310" v="1557" actId="14100"/>
          <ac:cxnSpMkLst>
            <pc:docMk/>
            <pc:sldMk cId="2472512755" sldId="363"/>
            <ac:cxnSpMk id="10" creationId="{84865E8A-AB9D-924E-A1BF-5154AE1B3189}"/>
          </ac:cxnSpMkLst>
        </pc:cxnChg>
      </pc:sldChg>
      <pc:sldChg chg="add del">
        <pc:chgData name="Chuck jee Chau (CSD)" userId="7aa7a09e-983f-4214-9e5a-071cbb678e81" providerId="ADAL" clId="{ADB226B6-BFBA-5344-AE2A-D70E0EAC1D3A}" dt="2019-10-09T04:39:33.588" v="1900" actId="2696"/>
        <pc:sldMkLst>
          <pc:docMk/>
          <pc:sldMk cId="1865495489" sldId="364"/>
        </pc:sldMkLst>
      </pc:sldChg>
      <pc:sldChg chg="addSp delSp modSp add addCm modCm">
        <pc:chgData name="Chuck jee Chau (CSD)" userId="7aa7a09e-983f-4214-9e5a-071cbb678e81" providerId="ADAL" clId="{ADB226B6-BFBA-5344-AE2A-D70E0EAC1D3A}" dt="2019-10-09T04:48:05.762" v="2258"/>
        <pc:sldMkLst>
          <pc:docMk/>
          <pc:sldMk cId="2847907901" sldId="365"/>
        </pc:sldMkLst>
        <pc:spChg chg="mod">
          <ac:chgData name="Chuck jee Chau (CSD)" userId="7aa7a09e-983f-4214-9e5a-071cbb678e81" providerId="ADAL" clId="{ADB226B6-BFBA-5344-AE2A-D70E0EAC1D3A}" dt="2019-10-09T04:46:16.863" v="2190" actId="20577"/>
          <ac:spMkLst>
            <pc:docMk/>
            <pc:sldMk cId="2847907901" sldId="365"/>
            <ac:spMk id="3" creationId="{00000000-0000-0000-0000-000000000000}"/>
          </ac:spMkLst>
        </pc:spChg>
        <pc:spChg chg="add del mod">
          <ac:chgData name="Chuck jee Chau (CSD)" userId="7aa7a09e-983f-4214-9e5a-071cbb678e81" providerId="ADAL" clId="{ADB226B6-BFBA-5344-AE2A-D70E0EAC1D3A}" dt="2019-10-09T04:44:47.029" v="2094"/>
          <ac:spMkLst>
            <pc:docMk/>
            <pc:sldMk cId="2847907901" sldId="365"/>
            <ac:spMk id="5" creationId="{B2C7388C-8616-B345-8707-5E9674F93F97}"/>
          </ac:spMkLst>
        </pc:spChg>
        <pc:spChg chg="mod">
          <ac:chgData name="Chuck jee Chau (CSD)" userId="7aa7a09e-983f-4214-9e5a-071cbb678e81" providerId="ADAL" clId="{ADB226B6-BFBA-5344-AE2A-D70E0EAC1D3A}" dt="2019-10-09T04:46:22.139" v="2195" actId="1036"/>
          <ac:spMkLst>
            <pc:docMk/>
            <pc:sldMk cId="2847907901" sldId="365"/>
            <ac:spMk id="6" creationId="{A9D0D890-8309-4CC7-93B4-79FAF48B6695}"/>
          </ac:spMkLst>
        </pc:spChg>
        <pc:spChg chg="add del mod">
          <ac:chgData name="Chuck jee Chau (CSD)" userId="7aa7a09e-983f-4214-9e5a-071cbb678e81" providerId="ADAL" clId="{ADB226B6-BFBA-5344-AE2A-D70E0EAC1D3A}" dt="2019-10-09T04:44:47.029" v="2094"/>
          <ac:spMkLst>
            <pc:docMk/>
            <pc:sldMk cId="2847907901" sldId="365"/>
            <ac:spMk id="7" creationId="{721102F2-B749-2D41-81F2-D7AA2C648784}"/>
          </ac:spMkLst>
        </pc:spChg>
        <pc:spChg chg="mod">
          <ac:chgData name="Chuck jee Chau (CSD)" userId="7aa7a09e-983f-4214-9e5a-071cbb678e81" providerId="ADAL" clId="{ADB226B6-BFBA-5344-AE2A-D70E0EAC1D3A}" dt="2019-10-09T04:46:22.139" v="2195" actId="1036"/>
          <ac:spMkLst>
            <pc:docMk/>
            <pc:sldMk cId="2847907901" sldId="365"/>
            <ac:spMk id="8" creationId="{624133B4-9A77-4D2F-860A-BF1B65B38DA0}"/>
          </ac:spMkLst>
        </pc:spChg>
        <pc:spChg chg="add del mod">
          <ac:chgData name="Chuck jee Chau (CSD)" userId="7aa7a09e-983f-4214-9e5a-071cbb678e81" providerId="ADAL" clId="{ADB226B6-BFBA-5344-AE2A-D70E0EAC1D3A}" dt="2019-10-09T04:44:47.029" v="2094"/>
          <ac:spMkLst>
            <pc:docMk/>
            <pc:sldMk cId="2847907901" sldId="365"/>
            <ac:spMk id="9" creationId="{5B4869D2-1761-B04A-9CAA-D759D5679D2A}"/>
          </ac:spMkLst>
        </pc:spChg>
        <pc:spChg chg="add mod">
          <ac:chgData name="Chuck jee Chau (CSD)" userId="7aa7a09e-983f-4214-9e5a-071cbb678e81" providerId="ADAL" clId="{ADB226B6-BFBA-5344-AE2A-D70E0EAC1D3A}" dt="2019-10-09T04:47:43.649" v="2256" actId="14100"/>
          <ac:spMkLst>
            <pc:docMk/>
            <pc:sldMk cId="2847907901" sldId="365"/>
            <ac:spMk id="10" creationId="{1FE09909-33B5-7148-9C65-3916C6577CA2}"/>
          </ac:spMkLst>
        </pc:spChg>
      </pc:sldChg>
    </pc:docChg>
  </pc:docChgLst>
  <pc:docChgLst>
    <pc:chgData name="William Hui (IEG)" userId="S::kyhui@cuhk.edu.hk::07728535-8fdc-4325-b24f-20cc4d58a3a3" providerId="AD" clId="Web-{783E9276-7FBB-642D-8921-EAC91788C987}"/>
    <pc:docChg chg="addSld delSld modSld">
      <pc:chgData name="William Hui (IEG)" userId="S::kyhui@cuhk.edu.hk::07728535-8fdc-4325-b24f-20cc4d58a3a3" providerId="AD" clId="Web-{783E9276-7FBB-642D-8921-EAC91788C987}" dt="2019-08-24T11:25:08.103" v="122" actId="20577"/>
      <pc:docMkLst>
        <pc:docMk/>
      </pc:docMkLst>
      <pc:sldChg chg="modSp">
        <pc:chgData name="William Hui (IEG)" userId="S::kyhui@cuhk.edu.hk::07728535-8fdc-4325-b24f-20cc4d58a3a3" providerId="AD" clId="Web-{783E9276-7FBB-642D-8921-EAC91788C987}" dt="2019-08-24T11:25:03.728" v="118" actId="20577"/>
        <pc:sldMkLst>
          <pc:docMk/>
          <pc:sldMk cId="2389990707" sldId="268"/>
        </pc:sldMkLst>
        <pc:spChg chg="mod">
          <ac:chgData name="William Hui (IEG)" userId="S::kyhui@cuhk.edu.hk::07728535-8fdc-4325-b24f-20cc4d58a3a3" providerId="AD" clId="Web-{783E9276-7FBB-642D-8921-EAC91788C987}" dt="2019-08-24T11:24:32.306" v="21" actId="20577"/>
          <ac:spMkLst>
            <pc:docMk/>
            <pc:sldMk cId="2389990707" sldId="268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783E9276-7FBB-642D-8921-EAC91788C987}" dt="2019-08-24T11:25:03.728" v="118" actId="20577"/>
          <ac:spMkLst>
            <pc:docMk/>
            <pc:sldMk cId="2389990707" sldId="268"/>
            <ac:spMk id="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783E9276-7FBB-642D-8921-EAC91788C987}" dt="2019-08-24T11:24:04.447" v="10" actId="20577"/>
        <pc:sldMkLst>
          <pc:docMk/>
          <pc:sldMk cId="1971017547" sldId="334"/>
        </pc:sldMkLst>
        <pc:spChg chg="mod">
          <ac:chgData name="William Hui (IEG)" userId="S::kyhui@cuhk.edu.hk::07728535-8fdc-4325-b24f-20cc4d58a3a3" providerId="AD" clId="Web-{783E9276-7FBB-642D-8921-EAC91788C987}" dt="2019-08-24T11:24:04.447" v="10" actId="20577"/>
          <ac:spMkLst>
            <pc:docMk/>
            <pc:sldMk cId="1971017547" sldId="334"/>
            <ac:spMk id="2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D418A6A0-382F-0D02-BDEC-943C2D78C899}"/>
    <pc:docChg chg="addSld delSld modSld sldOrd">
      <pc:chgData name="William Hui (IEG)" userId="S::kyhui@cuhk.edu.hk::07728535-8fdc-4325-b24f-20cc4d58a3a3" providerId="AD" clId="Web-{D418A6A0-382F-0D02-BDEC-943C2D78C899}" dt="2019-09-21T13:30:11.138" v="1182" actId="20577"/>
      <pc:docMkLst>
        <pc:docMk/>
      </pc:docMkLst>
      <pc:sldChg chg="modSp">
        <pc:chgData name="William Hui (IEG)" userId="S::kyhui@cuhk.edu.hk::07728535-8fdc-4325-b24f-20cc4d58a3a3" providerId="AD" clId="Web-{D418A6A0-382F-0D02-BDEC-943C2D78C899}" dt="2019-09-21T13:29:23.965" v="1098" actId="20577"/>
        <pc:sldMkLst>
          <pc:docMk/>
          <pc:sldMk cId="613261591" sldId="344"/>
        </pc:sldMkLst>
        <pc:spChg chg="mod">
          <ac:chgData name="William Hui (IEG)" userId="S::kyhui@cuhk.edu.hk::07728535-8fdc-4325-b24f-20cc4d58a3a3" providerId="AD" clId="Web-{D418A6A0-382F-0D02-BDEC-943C2D78C899}" dt="2019-09-21T13:29:23.965" v="1098" actId="20577"/>
          <ac:spMkLst>
            <pc:docMk/>
            <pc:sldMk cId="613261591" sldId="344"/>
            <ac:spMk id="3" creationId="{5D20287B-1D55-4497-8ABC-99E56093C4E6}"/>
          </ac:spMkLst>
        </pc:spChg>
        <pc:spChg chg="mod">
          <ac:chgData name="William Hui (IEG)" userId="S::kyhui@cuhk.edu.hk::07728535-8fdc-4325-b24f-20cc4d58a3a3" providerId="AD" clId="Web-{D418A6A0-382F-0D02-BDEC-943C2D78C899}" dt="2019-09-21T12:18:44.730" v="347" actId="20577"/>
          <ac:spMkLst>
            <pc:docMk/>
            <pc:sldMk cId="613261591" sldId="344"/>
            <ac:spMk id="8" creationId="{00000000-0000-0000-0000-000000000000}"/>
          </ac:spMkLst>
        </pc:spChg>
      </pc:sldChg>
      <pc:sldChg chg="addSp modSp add ord replId">
        <pc:chgData name="William Hui (IEG)" userId="S::kyhui@cuhk.edu.hk::07728535-8fdc-4325-b24f-20cc4d58a3a3" providerId="AD" clId="Web-{D418A6A0-382F-0D02-BDEC-943C2D78C899}" dt="2019-09-21T13:24:14.690" v="717" actId="20577"/>
        <pc:sldMkLst>
          <pc:docMk/>
          <pc:sldMk cId="1034927969" sldId="351"/>
        </pc:sldMkLst>
        <pc:spChg chg="mod">
          <ac:chgData name="William Hui (IEG)" userId="S::kyhui@cuhk.edu.hk::07728535-8fdc-4325-b24f-20cc4d58a3a3" providerId="AD" clId="Web-{D418A6A0-382F-0D02-BDEC-943C2D78C899}" dt="2019-09-21T13:24:14.690" v="717" actId="20577"/>
          <ac:spMkLst>
            <pc:docMk/>
            <pc:sldMk cId="1034927969" sldId="351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D418A6A0-382F-0D02-BDEC-943C2D78C899}" dt="2019-09-21T12:16:59.026" v="288" actId="20577"/>
          <ac:spMkLst>
            <pc:docMk/>
            <pc:sldMk cId="1034927969" sldId="351"/>
            <ac:spMk id="3" creationId="{00000000-0000-0000-0000-000000000000}"/>
          </ac:spMkLst>
        </pc:spChg>
        <pc:spChg chg="add mod">
          <ac:chgData name="William Hui (IEG)" userId="S::kyhui@cuhk.edu.hk::07728535-8fdc-4325-b24f-20cc4d58a3a3" providerId="AD" clId="Web-{D418A6A0-382F-0D02-BDEC-943C2D78C899}" dt="2019-09-21T12:16:17.432" v="248" actId="20577"/>
          <ac:spMkLst>
            <pc:docMk/>
            <pc:sldMk cId="1034927969" sldId="351"/>
            <ac:spMk id="6" creationId="{A9D0D890-8309-4CC7-93B4-79FAF48B6695}"/>
          </ac:spMkLst>
        </pc:spChg>
        <pc:spChg chg="add mod">
          <ac:chgData name="William Hui (IEG)" userId="S::kyhui@cuhk.edu.hk::07728535-8fdc-4325-b24f-20cc4d58a3a3" providerId="AD" clId="Web-{D418A6A0-382F-0D02-BDEC-943C2D78C899}" dt="2019-09-21T12:19:11.043" v="405" actId="20577"/>
          <ac:spMkLst>
            <pc:docMk/>
            <pc:sldMk cId="1034927969" sldId="351"/>
            <ac:spMk id="8" creationId="{624133B4-9A77-4D2F-860A-BF1B65B38DA0}"/>
          </ac:spMkLst>
        </pc:spChg>
      </pc:sldChg>
      <pc:sldChg chg="modSp new">
        <pc:chgData name="William Hui (IEG)" userId="S::kyhui@cuhk.edu.hk::07728535-8fdc-4325-b24f-20cc4d58a3a3" providerId="AD" clId="Web-{D418A6A0-382F-0D02-BDEC-943C2D78C899}" dt="2019-09-21T13:24:17.768" v="720" actId="20577"/>
        <pc:sldMkLst>
          <pc:docMk/>
          <pc:sldMk cId="3135408265" sldId="352"/>
        </pc:sldMkLst>
        <pc:spChg chg="mod">
          <ac:chgData name="William Hui (IEG)" userId="S::kyhui@cuhk.edu.hk::07728535-8fdc-4325-b24f-20cc4d58a3a3" providerId="AD" clId="Web-{D418A6A0-382F-0D02-BDEC-943C2D78C899}" dt="2019-09-21T13:24:17.768" v="720" actId="20577"/>
          <ac:spMkLst>
            <pc:docMk/>
            <pc:sldMk cId="3135408265" sldId="352"/>
            <ac:spMk id="2" creationId="{67B7F4DD-AED8-4E12-8EA8-AF2269439A55}"/>
          </ac:spMkLst>
        </pc:spChg>
        <pc:spChg chg="mod">
          <ac:chgData name="William Hui (IEG)" userId="S::kyhui@cuhk.edu.hk::07728535-8fdc-4325-b24f-20cc4d58a3a3" providerId="AD" clId="Web-{D418A6A0-382F-0D02-BDEC-943C2D78C899}" dt="2019-09-21T13:18:29.523" v="712" actId="20577"/>
          <ac:spMkLst>
            <pc:docMk/>
            <pc:sldMk cId="3135408265" sldId="352"/>
            <ac:spMk id="3" creationId="{2E282BE5-BD08-4837-B8CB-1715195633DF}"/>
          </ac:spMkLst>
        </pc:spChg>
      </pc:sldChg>
      <pc:sldChg chg="modSp add">
        <pc:chgData name="William Hui (IEG)" userId="S::kyhui@cuhk.edu.hk::07728535-8fdc-4325-b24f-20cc4d58a3a3" providerId="AD" clId="Web-{D418A6A0-382F-0D02-BDEC-943C2D78C899}" dt="2019-09-21T13:13:36.858" v="479" actId="14100"/>
        <pc:sldMkLst>
          <pc:docMk/>
          <pc:sldMk cId="965270603" sldId="353"/>
        </pc:sldMkLst>
        <pc:spChg chg="mod">
          <ac:chgData name="William Hui (IEG)" userId="S::kyhui@cuhk.edu.hk::07728535-8fdc-4325-b24f-20cc4d58a3a3" providerId="AD" clId="Web-{D418A6A0-382F-0D02-BDEC-943C2D78C899}" dt="2019-09-21T13:13:36.858" v="479" actId="14100"/>
          <ac:spMkLst>
            <pc:docMk/>
            <pc:sldMk cId="965270603" sldId="353"/>
            <ac:spMk id="27657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D418A6A0-382F-0D02-BDEC-943C2D78C899}" dt="2019-09-21T13:24:23.206" v="726" actId="20577"/>
        <pc:sldMkLst>
          <pc:docMk/>
          <pc:sldMk cId="3295559441" sldId="354"/>
        </pc:sldMkLst>
        <pc:spChg chg="mod">
          <ac:chgData name="William Hui (IEG)" userId="S::kyhui@cuhk.edu.hk::07728535-8fdc-4325-b24f-20cc4d58a3a3" providerId="AD" clId="Web-{D418A6A0-382F-0D02-BDEC-943C2D78C899}" dt="2019-09-21T13:24:23.206" v="726" actId="20577"/>
          <ac:spMkLst>
            <pc:docMk/>
            <pc:sldMk cId="3295559441" sldId="354"/>
            <ac:spMk id="13" creationId="{00000000-0000-0000-0000-000000000000}"/>
          </ac:spMkLst>
        </pc:spChg>
        <pc:spChg chg="mod">
          <ac:chgData name="William Hui (IEG)" userId="S::kyhui@cuhk.edu.hk::07728535-8fdc-4325-b24f-20cc4d58a3a3" providerId="AD" clId="Web-{D418A6A0-382F-0D02-BDEC-943C2D78C899}" dt="2019-09-21T13:13:27.732" v="475" actId="20577"/>
          <ac:spMkLst>
            <pc:docMk/>
            <pc:sldMk cId="3295559441" sldId="354"/>
            <ac:spMk id="26631" creationId="{00000000-0000-0000-0000-000000000000}"/>
          </ac:spMkLst>
        </pc:spChg>
      </pc:sldChg>
      <pc:sldChg chg="addSp modSp add">
        <pc:chgData name="William Hui (IEG)" userId="S::kyhui@cuhk.edu.hk::07728535-8fdc-4325-b24f-20cc4d58a3a3" providerId="AD" clId="Web-{D418A6A0-382F-0D02-BDEC-943C2D78C899}" dt="2019-09-21T13:24:22.753" v="723" actId="20577"/>
        <pc:sldMkLst>
          <pc:docMk/>
          <pc:sldMk cId="591816102" sldId="355"/>
        </pc:sldMkLst>
        <pc:spChg chg="add mod">
          <ac:chgData name="William Hui (IEG)" userId="S::kyhui@cuhk.edu.hk::07728535-8fdc-4325-b24f-20cc4d58a3a3" providerId="AD" clId="Web-{D418A6A0-382F-0D02-BDEC-943C2D78C899}" dt="2019-09-21T13:12:55.044" v="463" actId="1076"/>
          <ac:spMkLst>
            <pc:docMk/>
            <pc:sldMk cId="591816102" sldId="355"/>
            <ac:spMk id="2" creationId="{B2C96DD5-C561-4584-982E-A7B77FD50B44}"/>
          </ac:spMkLst>
        </pc:spChg>
        <pc:spChg chg="mod">
          <ac:chgData name="William Hui (IEG)" userId="S::kyhui@cuhk.edu.hk::07728535-8fdc-4325-b24f-20cc4d58a3a3" providerId="AD" clId="Web-{D418A6A0-382F-0D02-BDEC-943C2D78C899}" dt="2019-09-21T13:24:22.753" v="723" actId="20577"/>
          <ac:spMkLst>
            <pc:docMk/>
            <pc:sldMk cId="591816102" sldId="355"/>
            <ac:spMk id="25603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D418A6A0-382F-0D02-BDEC-943C2D78C899}" dt="2019-09-21T13:25:28.348" v="733" actId="20577"/>
        <pc:sldMkLst>
          <pc:docMk/>
          <pc:sldMk cId="3679510911" sldId="356"/>
        </pc:sldMkLst>
        <pc:spChg chg="mod">
          <ac:chgData name="William Hui (IEG)" userId="S::kyhui@cuhk.edu.hk::07728535-8fdc-4325-b24f-20cc4d58a3a3" providerId="AD" clId="Web-{D418A6A0-382F-0D02-BDEC-943C2D78C899}" dt="2019-09-21T13:25:28.348" v="733" actId="20577"/>
          <ac:spMkLst>
            <pc:docMk/>
            <pc:sldMk cId="3679510911" sldId="356"/>
            <ac:spMk id="22531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D418A6A0-382F-0D02-BDEC-943C2D78C899}" dt="2019-09-21T13:25:10.629" v="731" actId="20577"/>
        <pc:sldMkLst>
          <pc:docMk/>
          <pc:sldMk cId="1741911581" sldId="357"/>
        </pc:sldMkLst>
        <pc:spChg chg="mod">
          <ac:chgData name="William Hui (IEG)" userId="S::kyhui@cuhk.edu.hk::07728535-8fdc-4325-b24f-20cc4d58a3a3" providerId="AD" clId="Web-{D418A6A0-382F-0D02-BDEC-943C2D78C899}" dt="2019-09-21T13:25:10.629" v="731" actId="20577"/>
          <ac:spMkLst>
            <pc:docMk/>
            <pc:sldMk cId="1741911581" sldId="357"/>
            <ac:spMk id="21507" creationId="{00000000-0000-0000-0000-000000000000}"/>
          </ac:spMkLst>
        </pc:spChg>
      </pc:sldChg>
      <pc:sldChg chg="modSp new ord">
        <pc:chgData name="William Hui (IEG)" userId="S::kyhui@cuhk.edu.hk::07728535-8fdc-4325-b24f-20cc4d58a3a3" providerId="AD" clId="Web-{D418A6A0-382F-0D02-BDEC-943C2D78C899}" dt="2019-09-21T13:30:11.138" v="1181" actId="20577"/>
        <pc:sldMkLst>
          <pc:docMk/>
          <pc:sldMk cId="2472890935" sldId="358"/>
        </pc:sldMkLst>
        <pc:spChg chg="mod">
          <ac:chgData name="William Hui (IEG)" userId="S::kyhui@cuhk.edu.hk::07728535-8fdc-4325-b24f-20cc4d58a3a3" providerId="AD" clId="Web-{D418A6A0-382F-0D02-BDEC-943C2D78C899}" dt="2019-09-21T13:25:52.709" v="748" actId="20577"/>
          <ac:spMkLst>
            <pc:docMk/>
            <pc:sldMk cId="2472890935" sldId="358"/>
            <ac:spMk id="2" creationId="{1C9E5359-96DA-439D-B492-80E0A286C89E}"/>
          </ac:spMkLst>
        </pc:spChg>
        <pc:spChg chg="mod">
          <ac:chgData name="William Hui (IEG)" userId="S::kyhui@cuhk.edu.hk::07728535-8fdc-4325-b24f-20cc4d58a3a3" providerId="AD" clId="Web-{D418A6A0-382F-0D02-BDEC-943C2D78C899}" dt="2019-09-21T13:30:11.138" v="1181" actId="20577"/>
          <ac:spMkLst>
            <pc:docMk/>
            <pc:sldMk cId="2472890935" sldId="358"/>
            <ac:spMk id="3" creationId="{6703D752-28EC-476B-A834-38CFC59352B7}"/>
          </ac:spMkLst>
        </pc:spChg>
      </pc:sldChg>
    </pc:docChg>
  </pc:docChgLst>
  <pc:docChgLst>
    <pc:chgData name="William Hui (IEG)" userId="S::kyhui@cuhk.edu.hk::07728535-8fdc-4325-b24f-20cc4d58a3a3" providerId="AD" clId="Web-{D1595F0A-D1F8-1698-F3C8-DE6AD52AED83}"/>
    <pc:docChg chg="delSld modSld">
      <pc:chgData name="William Hui (IEG)" userId="S::kyhui@cuhk.edu.hk::07728535-8fdc-4325-b24f-20cc4d58a3a3" providerId="AD" clId="Web-{D1595F0A-D1F8-1698-F3C8-DE6AD52AED83}" dt="2019-09-20T07:15:01.683" v="383" actId="20577"/>
      <pc:docMkLst>
        <pc:docMk/>
      </pc:docMkLst>
      <pc:sldChg chg="modSp">
        <pc:chgData name="William Hui (IEG)" userId="S::kyhui@cuhk.edu.hk::07728535-8fdc-4325-b24f-20cc4d58a3a3" providerId="AD" clId="Web-{D1595F0A-D1F8-1698-F3C8-DE6AD52AED83}" dt="2019-09-20T07:11:35.557" v="380" actId="20577"/>
        <pc:sldMkLst>
          <pc:docMk/>
          <pc:sldMk cId="2389990707" sldId="268"/>
        </pc:sldMkLst>
        <pc:spChg chg="mod">
          <ac:chgData name="William Hui (IEG)" userId="S::kyhui@cuhk.edu.hk::07728535-8fdc-4325-b24f-20cc4d58a3a3" providerId="AD" clId="Web-{D1595F0A-D1F8-1698-F3C8-DE6AD52AED83}" dt="2019-09-20T07:11:35.557" v="380" actId="20577"/>
          <ac:spMkLst>
            <pc:docMk/>
            <pc:sldMk cId="2389990707" sldId="268"/>
            <ac:spMk id="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D1595F0A-D1F8-1698-F3C8-DE6AD52AED83}" dt="2019-09-20T06:53:41.539" v="0" actId="20577"/>
        <pc:sldMkLst>
          <pc:docMk/>
          <pc:sldMk cId="1971017547" sldId="334"/>
        </pc:sldMkLst>
        <pc:spChg chg="mod">
          <ac:chgData name="William Hui (IEG)" userId="S::kyhui@cuhk.edu.hk::07728535-8fdc-4325-b24f-20cc4d58a3a3" providerId="AD" clId="Web-{D1595F0A-D1F8-1698-F3C8-DE6AD52AED83}" dt="2019-09-20T06:53:41.539" v="0" actId="20577"/>
          <ac:spMkLst>
            <pc:docMk/>
            <pc:sldMk cId="1971017547" sldId="334"/>
            <ac:spMk id="2" creationId="{00000000-0000-0000-0000-000000000000}"/>
          </ac:spMkLst>
        </pc:spChg>
      </pc:sldChg>
    </pc:docChg>
  </pc:docChgLst>
  <pc:docChgLst>
    <pc:chgData name="Chuck jee Chau (CSD)" userId="7aa7a09e-983f-4214-9e5a-071cbb678e81" providerId="ADAL" clId="{DBF23BF8-0118-864B-BF41-A3F5A498FE4D}"/>
    <pc:docChg chg="custSel">
      <pc:chgData name="Chuck jee Chau (CSD)" userId="7aa7a09e-983f-4214-9e5a-071cbb678e81" providerId="ADAL" clId="{DBF23BF8-0118-864B-BF41-A3F5A498FE4D}" dt="2019-10-11T02:20:20.495" v="8" actId="1592"/>
      <pc:docMkLst>
        <pc:docMk/>
      </pc:docMkLst>
      <pc:sldChg chg="delCm">
        <pc:chgData name="Chuck jee Chau (CSD)" userId="7aa7a09e-983f-4214-9e5a-071cbb678e81" providerId="ADAL" clId="{DBF23BF8-0118-864B-BF41-A3F5A498FE4D}" dt="2019-10-11T02:20:20.484" v="2" actId="1592"/>
        <pc:sldMkLst>
          <pc:docMk/>
          <pc:sldMk cId="1800300312" sldId="314"/>
        </pc:sldMkLst>
      </pc:sldChg>
      <pc:sldChg chg="delCm">
        <pc:chgData name="Chuck jee Chau (CSD)" userId="7aa7a09e-983f-4214-9e5a-071cbb678e81" providerId="ADAL" clId="{DBF23BF8-0118-864B-BF41-A3F5A498FE4D}" dt="2019-10-11T02:20:20.485" v="3" actId="1592"/>
        <pc:sldMkLst>
          <pc:docMk/>
          <pc:sldMk cId="1011948799" sldId="346"/>
        </pc:sldMkLst>
      </pc:sldChg>
      <pc:sldChg chg="delCm">
        <pc:chgData name="Chuck jee Chau (CSD)" userId="7aa7a09e-983f-4214-9e5a-071cbb678e81" providerId="ADAL" clId="{DBF23BF8-0118-864B-BF41-A3F5A498FE4D}" dt="2019-10-11T02:20:20.486" v="4" actId="1592"/>
        <pc:sldMkLst>
          <pc:docMk/>
          <pc:sldMk cId="1034927969" sldId="351"/>
        </pc:sldMkLst>
      </pc:sldChg>
      <pc:sldChg chg="delCm">
        <pc:chgData name="Chuck jee Chau (CSD)" userId="7aa7a09e-983f-4214-9e5a-071cbb678e81" providerId="ADAL" clId="{DBF23BF8-0118-864B-BF41-A3F5A498FE4D}" dt="2019-10-11T02:20:20.489" v="6" actId="1592"/>
        <pc:sldMkLst>
          <pc:docMk/>
          <pc:sldMk cId="3135408265" sldId="352"/>
        </pc:sldMkLst>
      </pc:sldChg>
      <pc:sldChg chg="delCm">
        <pc:chgData name="Chuck jee Chau (CSD)" userId="7aa7a09e-983f-4214-9e5a-071cbb678e81" providerId="ADAL" clId="{DBF23BF8-0118-864B-BF41-A3F5A498FE4D}" dt="2019-10-11T02:20:20.495" v="8" actId="1592"/>
        <pc:sldMkLst>
          <pc:docMk/>
          <pc:sldMk cId="591816102" sldId="355"/>
        </pc:sldMkLst>
      </pc:sldChg>
      <pc:sldChg chg="delCm">
        <pc:chgData name="Chuck jee Chau (CSD)" userId="7aa7a09e-983f-4214-9e5a-071cbb678e81" providerId="ADAL" clId="{DBF23BF8-0118-864B-BF41-A3F5A498FE4D}" dt="2019-10-11T02:20:20.480" v="0" actId="1592"/>
        <pc:sldMkLst>
          <pc:docMk/>
          <pc:sldMk cId="3114149895" sldId="362"/>
        </pc:sldMkLst>
      </pc:sldChg>
      <pc:sldChg chg="delCm">
        <pc:chgData name="Chuck jee Chau (CSD)" userId="7aa7a09e-983f-4214-9e5a-071cbb678e81" providerId="ADAL" clId="{DBF23BF8-0118-864B-BF41-A3F5A498FE4D}" dt="2019-10-11T02:20:20.482" v="1" actId="1592"/>
        <pc:sldMkLst>
          <pc:docMk/>
          <pc:sldMk cId="2472512755" sldId="363"/>
        </pc:sldMkLst>
      </pc:sldChg>
      <pc:sldChg chg="delCm">
        <pc:chgData name="Chuck jee Chau (CSD)" userId="7aa7a09e-983f-4214-9e5a-071cbb678e81" providerId="ADAL" clId="{DBF23BF8-0118-864B-BF41-A3F5A498FE4D}" dt="2019-10-11T02:20:20.488" v="5" actId="1592"/>
        <pc:sldMkLst>
          <pc:docMk/>
          <pc:sldMk cId="2847907901" sldId="3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0E8853B3-95C8-4BF8-BD47-E5356120F960}" type="slidenum">
              <a:rPr lang="zh-TW" altLang="en-US" b="0">
                <a:latin typeface="Arial" panose="020B0604020202020204" pitchFamily="34" charset="0"/>
              </a:rPr>
              <a:pPr/>
              <a:t>18</a:t>
            </a:fld>
            <a:endParaRPr lang="en-US" altLang="zh-TW" b="0" dirty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54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C69480F-9D59-4765-9278-39D1E29CCDCC}" type="slidenum">
              <a:rPr lang="zh-TW" altLang="en-US" b="0">
                <a:latin typeface="Arial" panose="020B0604020202020204" pitchFamily="34" charset="0"/>
              </a:rPr>
              <a:pPr/>
              <a:t>29</a:t>
            </a:fld>
            <a:endParaRPr lang="en-US" altLang="zh-TW" b="0" dirty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85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768AA27-5BF1-4E62-BCAC-A54F667A499A}" type="slidenum">
              <a:rPr lang="zh-TW" altLang="en-US" b="0">
                <a:latin typeface="Arial" panose="020B0604020202020204" pitchFamily="34" charset="0"/>
              </a:rPr>
              <a:pPr/>
              <a:t>30</a:t>
            </a:fld>
            <a:endParaRPr lang="en-US" altLang="zh-TW" b="0" dirty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430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3279773"/>
          </a:xfrm>
        </p:spPr>
        <p:txBody>
          <a:bodyPr anchor="t" anchorCtr="0">
            <a:normAutofit/>
          </a:bodyPr>
          <a:lstStyle/>
          <a:p>
            <a:br>
              <a:rPr lang="en-US" dirty="0"/>
            </a:br>
            <a:r>
              <a:rPr lang="en-US" b="1" dirty="0"/>
              <a:t>Looping (III)</a:t>
            </a:r>
          </a:p>
        </p:txBody>
      </p:sp>
    </p:spTree>
    <p:extLst>
      <p:ext uri="{BB962C8B-B14F-4D97-AF65-F5344CB8AC3E}">
        <p14:creationId xmlns:p14="http://schemas.microsoft.com/office/powerpoint/2010/main" val="19710175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C46A-76AB-4851-BCBA-1BE465DF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nested loop always has an </a:t>
            </a:r>
            <a:r>
              <a:rPr lang="en-US" b="1" dirty="0">
                <a:cs typeface="Calibri"/>
              </a:rPr>
              <a:t>outer loop</a:t>
            </a:r>
            <a:r>
              <a:rPr lang="en-US" dirty="0">
                <a:cs typeface="Calibri"/>
              </a:rPr>
              <a:t> and one or more </a:t>
            </a:r>
            <a:r>
              <a:rPr lang="en-US" b="1" dirty="0">
                <a:cs typeface="Calibri"/>
              </a:rPr>
              <a:t>inner loops</a:t>
            </a:r>
          </a:p>
          <a:p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Assuming a simple nested loop of 2 levels</a:t>
            </a:r>
            <a:endParaRPr lang="en-US" b="1" dirty="0">
              <a:cs typeface="Calibri"/>
            </a:endParaRPr>
          </a:p>
          <a:p>
            <a:pPr lvl="1"/>
            <a:r>
              <a:rPr lang="en-US" b="1" dirty="0">
                <a:cs typeface="Calibri"/>
              </a:rPr>
              <a:t>Outer loop</a:t>
            </a:r>
            <a:r>
              <a:rPr lang="en-US" dirty="0">
                <a:cs typeface="Calibri"/>
              </a:rPr>
              <a:t> represents repetition at the topmost level</a:t>
            </a:r>
          </a:p>
          <a:p>
            <a:pPr lvl="1"/>
            <a:r>
              <a:rPr lang="en-US" dirty="0">
                <a:cs typeface="Calibri"/>
              </a:rPr>
              <a:t>The inner loop </a:t>
            </a:r>
            <a:r>
              <a:rPr lang="en-US" b="1" dirty="0">
                <a:cs typeface="Calibri"/>
              </a:rPr>
              <a:t>represents a repetition that repeats in every outer loop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9C263-4067-4022-9803-16AFC1F0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49DC16-112F-924B-83F1-E791F036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2.1. Outer Loop and Inner Loop(s)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35287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E64F-3D42-4673-83E8-0B6DB52D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2.1. Outer Loop and Inner Loop(s)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C46A-76AB-4851-BCBA-1BE465DF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39265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A good example would be your university life, which involves </a:t>
            </a:r>
            <a:r>
              <a:rPr lang="en-US" u="sng" dirty="0">
                <a:cs typeface="Calibri"/>
              </a:rPr>
              <a:t>nested repetition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>
                <a:cs typeface="Calibri"/>
              </a:rPr>
              <a:t>You will likely study for 4 years</a:t>
            </a:r>
          </a:p>
          <a:p>
            <a:pPr lvl="1"/>
            <a:r>
              <a:rPr lang="en-US" dirty="0">
                <a:cs typeface="Calibri"/>
              </a:rPr>
              <a:t>Each year you will have 2 semesters (simplified)</a:t>
            </a:r>
          </a:p>
          <a:p>
            <a:pPr lvl="1"/>
            <a:r>
              <a:rPr lang="en-US" dirty="0">
                <a:cs typeface="Calibri"/>
              </a:rPr>
              <a:t>Each semester you will have 13 weeks of study (simplified)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Question:</a:t>
            </a:r>
            <a:r>
              <a:rPr lang="en-US" dirty="0">
                <a:cs typeface="Calibri"/>
              </a:rPr>
              <a:t> Which one of them is the outer loop? Inner loop(s)?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9C263-4067-4022-9803-16AFC1F0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99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8352" y="1155566"/>
            <a:ext cx="8725647" cy="34668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year,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week;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(year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year &lt;= 4; year++)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"Year %d\n"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year); 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34F5F-ACE1-4D88-AB0A-7A22D697D53C}"/>
              </a:ext>
            </a:extLst>
          </p:cNvPr>
          <p:cNvSpPr txBox="1"/>
          <p:nvPr/>
        </p:nvSpPr>
        <p:spPr>
          <a:xfrm>
            <a:off x="5312131" y="3784713"/>
            <a:ext cx="2743200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outer loop is obviously the 4 years you will spend in the university. In the example above, we model your 4 years of university life in C.</a:t>
            </a:r>
            <a:endParaRPr lang="en-US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D8E6C-14EB-1749-ADF7-FF66C142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611" y="1155566"/>
            <a:ext cx="461963" cy="34668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030C5A-58BF-5C42-BCE7-46A9CD4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2.1. Outer Loop and Inner Loop(s)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94340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8352" y="1155566"/>
            <a:ext cx="8725648" cy="34668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year,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week;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(year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year &lt;= 4; year++)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	    </a:t>
            </a: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"Year %d </a:t>
            </a:r>
            <a:r>
              <a:rPr lang="en-US" altLang="zh-TW" sz="2000" b="0" dirty="0" err="1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 %d\n"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year,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); 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}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1882648"/>
            <a:ext cx="6052262" cy="1066799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44283-EFA9-45ED-B2CC-11984A48BDC4}"/>
              </a:ext>
            </a:extLst>
          </p:cNvPr>
          <p:cNvSpPr txBox="1"/>
          <p:nvPr/>
        </p:nvSpPr>
        <p:spPr>
          <a:xfrm>
            <a:off x="5312131" y="3784713"/>
            <a:ext cx="2743200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each year, you will have 2 semesters. So the repetitions of semester is modelled by the inner loop here.</a:t>
            </a:r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C2C83-1514-9648-8B98-5988BE7B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611" y="1155566"/>
            <a:ext cx="461963" cy="34668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F36F34D-9B44-F64A-982F-62221252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2.1. Outer Loop and Inner Loop(s)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52196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8352" y="1155566"/>
            <a:ext cx="8725648" cy="34668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year,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week;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(year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year &lt;= 4; year++)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   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sem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  </a:t>
            </a:r>
            <a:r>
              <a:rPr lang="en-US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sz="2000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(week = 1; week &lt;= 13; week++) {</a:t>
            </a:r>
          </a:p>
          <a:p>
            <a:pPr>
              <a:lnSpc>
                <a:spcPct val="110000"/>
              </a:lnSpc>
            </a:pPr>
            <a:r>
              <a:rPr lang="en-US" sz="2000" b="0" dirty="0">
                <a:latin typeface="Consolas"/>
                <a:ea typeface="新細明體"/>
                <a:cs typeface="Times New Roman"/>
              </a:rPr>
              <a:t>        </a:t>
            </a:r>
            <a:r>
              <a:rPr lang="en-US" sz="2000" b="0" dirty="0" err="1">
                <a:latin typeface="Consolas"/>
                <a:ea typeface="新細明體"/>
                <a:cs typeface="Times New Roman"/>
              </a:rPr>
              <a:t>printf</a:t>
            </a:r>
            <a:r>
              <a:rPr lang="en-US" sz="2000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sz="2000" b="0" dirty="0">
                <a:solidFill>
                  <a:srgbClr val="3399FF"/>
                </a:solidFill>
                <a:latin typeface="Consolas"/>
                <a:ea typeface="新細明體"/>
                <a:cs typeface="Times New Roman"/>
              </a:rPr>
              <a:t>"Year %d </a:t>
            </a:r>
            <a:r>
              <a:rPr lang="en-US" sz="2000" b="0" dirty="0" err="1">
                <a:solidFill>
                  <a:srgbClr val="3399FF"/>
                </a:solidFill>
                <a:latin typeface="Consolas"/>
                <a:ea typeface="新細明體"/>
                <a:cs typeface="Times New Roman"/>
              </a:rPr>
              <a:t>sem</a:t>
            </a:r>
            <a:r>
              <a:rPr lang="en-US" sz="2000" b="0" dirty="0">
                <a:solidFill>
                  <a:srgbClr val="3399FF"/>
                </a:solidFill>
                <a:latin typeface="Consolas"/>
                <a:ea typeface="新細明體"/>
                <a:cs typeface="Times New Roman"/>
              </a:rPr>
              <a:t> %d week %d\n"</a:t>
            </a:r>
            <a:r>
              <a:rPr lang="en-US" sz="2000" b="0" dirty="0">
                <a:latin typeface="Consolas"/>
                <a:ea typeface="新細明體"/>
                <a:cs typeface="Times New Roman"/>
              </a:rPr>
              <a:t>,year,sem,week);</a:t>
            </a:r>
            <a:endParaRPr lang="en-US" dirty="0"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}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46878" y="2241437"/>
            <a:ext cx="7292647" cy="1066799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44283-EFA9-45ED-B2CC-11984A48BDC4}"/>
              </a:ext>
            </a:extLst>
          </p:cNvPr>
          <p:cNvSpPr txBox="1"/>
          <p:nvPr/>
        </p:nvSpPr>
        <p:spPr>
          <a:xfrm>
            <a:off x="4799575" y="3784713"/>
            <a:ext cx="3255756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we go further, we have roughly 13 weeks in each semester. So we can have a further inner loop to the semester loop. This makes our nested loop a 3-layer one.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9455D-5965-7043-A009-A861F0AC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611" y="1155566"/>
            <a:ext cx="461963" cy="34668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5B39D9-5497-9542-88DD-32258298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2.1. Outer Loop and Inner Loop(s)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60954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Nested Loops (Example 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1371600"/>
          </a:xfrm>
        </p:spPr>
        <p:txBody>
          <a:bodyPr/>
          <a:lstStyle/>
          <a:p>
            <a:r>
              <a:rPr lang="en-US" dirty="0"/>
              <a:t>Objective: To output a </a:t>
            </a:r>
            <a:r>
              <a:rPr lang="en-US" i="1" u="sng" dirty="0"/>
              <a:t>multiplication table</a:t>
            </a:r>
            <a:r>
              <a:rPr lang="en-US" dirty="0"/>
              <a:t> in the following format: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59905" y="2590800"/>
            <a:ext cx="3962400" cy="1620370"/>
          </a:xfrm>
          <a:prstGeom prst="roundRect">
            <a:avLst/>
          </a:prstGeom>
          <a:solidFill>
            <a:srgbClr val="CCC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1 2 3 4 5 6 7 8 9 10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2 4 6 8 10 12 14 16 18 20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......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9 18 27 36 45 54 63 72 81 90</a:t>
            </a:r>
          </a:p>
        </p:txBody>
      </p:sp>
      <p:sp>
        <p:nvSpPr>
          <p:cNvPr id="6" name="Left Brace 5"/>
          <p:cNvSpPr/>
          <p:nvPr/>
        </p:nvSpPr>
        <p:spPr>
          <a:xfrm>
            <a:off x="2478905" y="2839570"/>
            <a:ext cx="304800" cy="1143000"/>
          </a:xfrm>
          <a:prstGeom prst="lef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0705" y="3220570"/>
            <a:ext cx="81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 rows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2145" y="4572000"/>
            <a:ext cx="8932985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things being repeated? </a:t>
            </a:r>
          </a:p>
          <a:p>
            <a:pPr lvl="1"/>
            <a:r>
              <a:rPr lang="en-US" dirty="0"/>
              <a:t>There are 9 rows (</a:t>
            </a:r>
            <a:r>
              <a:rPr lang="en-US" b="1" dirty="0"/>
              <a:t>outer loop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Each row contains 10 numbers (</a:t>
            </a:r>
            <a:r>
              <a:rPr lang="en-US" b="1" dirty="0"/>
              <a:t>inner loop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36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Nested Loops (Example 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1" y="4343400"/>
            <a:ext cx="8932985" cy="1752600"/>
          </a:xfrm>
        </p:spPr>
        <p:txBody>
          <a:bodyPr>
            <a:normAutofit/>
          </a:bodyPr>
          <a:lstStyle/>
          <a:p>
            <a:r>
              <a:rPr lang="en-US" sz="2800" dirty="0"/>
              <a:t>What expression, in terms of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/>
              <a:t> 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800" dirty="0"/>
              <a:t>, will yield the numbers we need?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1" y="1143000"/>
            <a:ext cx="8453437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j;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   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9 rows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(j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j++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10 numbers per row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______________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Newline appears only once per row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439" y="1143000"/>
            <a:ext cx="461963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261015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Nested Loops (Example 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1" y="4343400"/>
            <a:ext cx="8932985" cy="1752600"/>
          </a:xfrm>
        </p:spPr>
        <p:txBody>
          <a:bodyPr>
            <a:normAutofit/>
          </a:bodyPr>
          <a:lstStyle/>
          <a:p>
            <a:r>
              <a:rPr lang="en-US" sz="2800" dirty="0"/>
              <a:t>Often, the numbers we want to generate inside a loop (or nested loops) can be expressed in terms the loop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1" y="1143000"/>
            <a:ext cx="8453437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j;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   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9 rows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(j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j++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10 numbers per row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 j);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Newline appears only once per row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439" y="1143000"/>
            <a:ext cx="461963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66531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F3D816F0-4441-496C-84D5-BFC4C90346CF}" type="slidenum">
              <a:rPr lang="zh-TW" altLang="en-US" b="0">
                <a:latin typeface="Calibri" panose="020F0502020204030204" pitchFamily="34" charset="0"/>
              </a:rPr>
              <a:pPr/>
              <a:t>18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32771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33400" y="994359"/>
            <a:ext cx="8610600" cy="5796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A and B represent two 3x3 matrices</a:t>
            </a:r>
          </a:p>
          <a:p>
            <a:pPr eaLnBrk="1" hangingPunct="1"/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A[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][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] = { {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}, {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-1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}, {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} };</a:t>
            </a:r>
          </a:p>
          <a:p>
            <a:pPr eaLnBrk="1" hangingPunct="1"/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B[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][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];	</a:t>
            </a:r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To store the transpose of matrix A</a:t>
            </a:r>
          </a:p>
          <a:p>
            <a:pPr eaLnBrk="1" hangingPunct="1"/>
            <a:r>
              <a:rPr lang="en-US" altLang="zh-TW" b="0" dirty="0">
                <a:solidFill>
                  <a:schemeClr val="hlink"/>
                </a:solidFill>
                <a:latin typeface="Consolas" panose="020B0609020204030204" pitchFamily="49" charset="0"/>
                <a:ea typeface="新細明體" pitchFamily="18" charset="-120"/>
              </a:rPr>
              <a:t>int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, j;</a:t>
            </a:r>
          </a:p>
          <a:p>
            <a:pPr eaLnBrk="1" hangingPunct="1"/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Store transpose of A in B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=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&lt;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++)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   for (j =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j &lt;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j++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       B[j][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] = A[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][j];</a:t>
            </a:r>
          </a:p>
          <a:p>
            <a:pPr eaLnBrk="1" hangingPunct="1"/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Print matrix A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=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&lt;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++) {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   for (j =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j &lt; 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j++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"%4d"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, A[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][j]);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);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}</a:t>
            </a:r>
          </a:p>
          <a:p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);</a:t>
            </a:r>
          </a:p>
          <a:p>
            <a:pPr eaLnBrk="1" hangingPunct="1"/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Repeat the above for-loop for matrix B</a:t>
            </a:r>
          </a:p>
          <a:p>
            <a:pPr eaLnBrk="1" hangingPunct="1"/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</a:rPr>
              <a:t>...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994359"/>
            <a:ext cx="533400" cy="579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18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19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20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6675438" y="4651959"/>
            <a:ext cx="2286000" cy="20193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marL="457200" indent="-4572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1   2   3   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0  -1   2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0   0   1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1   0   0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2  -1   0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3   2   1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486400" y="2823159"/>
            <a:ext cx="3487738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alibri"/>
                <a:ea typeface="新細明體"/>
                <a:cs typeface="Times New Roman"/>
              </a:rPr>
              <a:t>Example: Using a nested loop to handle a 2D array</a:t>
            </a:r>
            <a:endParaRPr lang="en-US" altLang="zh-TW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C56AE-6B52-4166-832C-0D774AB8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/>
              <a:t>2.3. Nested Loops (Example #2)</a:t>
            </a:r>
          </a:p>
        </p:txBody>
      </p:sp>
    </p:spTree>
    <p:extLst>
      <p:ext uri="{BB962C8B-B14F-4D97-AF65-F5344CB8AC3E}">
        <p14:creationId xmlns:p14="http://schemas.microsoft.com/office/powerpoint/2010/main" val="30537582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2.4. Nested Loops (Example #3)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257800"/>
          </a:xfrm>
        </p:spPr>
        <p:txBody>
          <a:bodyPr>
            <a:normAutofit/>
          </a:bodyPr>
          <a:lstStyle/>
          <a:p>
            <a:r>
              <a:rPr lang="en-US" sz="2800" dirty="0"/>
              <a:t>Objective: Given a positive integer </a:t>
            </a:r>
            <a:r>
              <a:rPr lang="en-US" sz="2800" i="1" dirty="0"/>
              <a:t>N</a:t>
            </a:r>
            <a:r>
              <a:rPr lang="en-US" sz="2800" dirty="0"/>
              <a:t>, output a triangle in the following format (e.g., when </a:t>
            </a:r>
            <a:r>
              <a:rPr lang="en-US" sz="2800" i="1" dirty="0"/>
              <a:t>N</a:t>
            </a:r>
            <a:r>
              <a:rPr lang="en-US" sz="2800" dirty="0"/>
              <a:t> = 5):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31842" y="2410145"/>
            <a:ext cx="1166973" cy="213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</a:p>
          <a:p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</a:t>
            </a:r>
          </a:p>
          <a:p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***</a:t>
            </a:r>
          </a:p>
          <a:p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****</a:t>
            </a:r>
          </a:p>
          <a:p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*****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843757" y="2445457"/>
            <a:ext cx="304800" cy="2098288"/>
          </a:xfrm>
          <a:prstGeom prst="lef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31815" y="3292279"/>
            <a:ext cx="92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 rows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3386" y="4950485"/>
            <a:ext cx="130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 columns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4762929" y="4188858"/>
            <a:ext cx="304800" cy="1166973"/>
          </a:xfrm>
          <a:prstGeom prst="lef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71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3A5F-DFE1-3C46-B046-3B731DAF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CB8D-7BCB-F949-937F-E7E5774D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More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Nested Loops – A loop inside another loop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Common Mistakes of Nested 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Challenging Example (Selection Sort)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Break and continue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8E60A-6140-CA4F-B57E-6663A33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689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2.4. Nested Loops (Example #3)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1" y="1143000"/>
            <a:ext cx="8453437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j, N;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 = ?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 (</a:t>
            </a:r>
            <a:r>
              <a:rPr lang="en-US" altLang="zh-TW" sz="2400" dirty="0" err="1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 = </a:t>
            </a:r>
            <a:r>
              <a:rPr lang="en-US" altLang="zh-TW" sz="2400" dirty="0">
                <a:solidFill>
                  <a:srgbClr val="3399FF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40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400" dirty="0" err="1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 &lt;= N; </a:t>
            </a:r>
            <a:r>
              <a:rPr lang="en-US" altLang="zh-TW" sz="2400" dirty="0" err="1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++</a:t>
            </a:r>
            <a:r>
              <a:rPr lang="en-US" altLang="zh-TW" sz="2000" b="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) {        </a:t>
            </a:r>
            <a:r>
              <a:rPr lang="en-US" altLang="zh-TW" sz="2000" b="0" dirty="0">
                <a:solidFill>
                  <a:srgbClr val="00B050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// N rows</a:t>
            </a:r>
            <a:endParaRPr lang="en-US" altLang="zh-TW" sz="2000" b="0" dirty="0">
              <a:highlight>
                <a:srgbClr val="FFFF00"/>
              </a:highlight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>
              <a:highlight>
                <a:srgbClr val="FFFF00"/>
              </a:highlight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>
              <a:highlight>
                <a:srgbClr val="FFFF00"/>
              </a:highlight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>
              <a:highlight>
                <a:srgbClr val="FFFF00"/>
              </a:highlight>
              <a:latin typeface="Consolas"/>
              <a:ea typeface="新細明體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439" y="1143000"/>
            <a:ext cx="461963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B3B66-CAEF-49BA-8BC1-D27971053EDE}"/>
              </a:ext>
            </a:extLst>
          </p:cNvPr>
          <p:cNvSpPr txBox="1"/>
          <p:nvPr/>
        </p:nvSpPr>
        <p:spPr>
          <a:xfrm>
            <a:off x="3794965" y="3431050"/>
            <a:ext cx="3963083" cy="2031325"/>
          </a:xfrm>
          <a:prstGeom prst="rect">
            <a:avLst/>
          </a:prstGeom>
          <a:solidFill>
            <a:srgbClr val="CCFFCC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write a nested loop, we first</a:t>
            </a:r>
            <a:r>
              <a:rPr lang="en-US" dirty="0">
                <a:cs typeface="Calibri"/>
              </a:rPr>
              <a:t> need to </a:t>
            </a:r>
            <a:r>
              <a:rPr lang="en-US" altLang="zh-TW" dirty="0">
                <a:cs typeface="Calibri"/>
              </a:rPr>
              <a:t>consider</a:t>
            </a:r>
            <a:r>
              <a:rPr lang="en-US" dirty="0">
                <a:cs typeface="Calibri"/>
              </a:rPr>
              <a:t> what constitutes our </a:t>
            </a:r>
            <a:r>
              <a:rPr lang="en-US" b="1" dirty="0">
                <a:cs typeface="Calibri"/>
              </a:rPr>
              <a:t>outer loop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this example problem, we need to print a total of </a:t>
            </a:r>
            <a:r>
              <a:rPr lang="en-US" i="1" dirty="0">
                <a:cs typeface="Calibri"/>
              </a:rPr>
              <a:t>N</a:t>
            </a:r>
            <a:r>
              <a:rPr lang="en-US" dirty="0">
                <a:cs typeface="Calibri"/>
              </a:rPr>
              <a:t> lines, so an outer loop to count for </a:t>
            </a:r>
            <a:r>
              <a:rPr lang="en-US" i="1" dirty="0">
                <a:cs typeface="Calibri"/>
              </a:rPr>
              <a:t>N</a:t>
            </a:r>
            <a:r>
              <a:rPr lang="en-US" dirty="0">
                <a:cs typeface="Calibri"/>
              </a:rPr>
              <a:t> times would be good.</a:t>
            </a:r>
          </a:p>
        </p:txBody>
      </p:sp>
    </p:spTree>
    <p:extLst>
      <p:ext uri="{BB962C8B-B14F-4D97-AF65-F5344CB8AC3E}">
        <p14:creationId xmlns:p14="http://schemas.microsoft.com/office/powerpoint/2010/main" val="19294780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2.4. Nested Loops (Example #3)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1" y="1143000"/>
            <a:ext cx="8453437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j, N;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 = ?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&lt;= N;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++) {        </a:t>
            </a:r>
            <a:r>
              <a:rPr lang="en-US" altLang="zh-TW" sz="2000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// N rows</a:t>
            </a:r>
            <a:endParaRPr lang="en-US" altLang="zh-TW" sz="2000" b="0" dirty="0"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// Step 1: print </a:t>
            </a:r>
            <a:r>
              <a:rPr lang="en-US" sz="2000" b="0" dirty="0" err="1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 number of stars</a:t>
            </a:r>
            <a:endParaRPr lang="en-US" sz="2000" b="0" dirty="0">
              <a:solidFill>
                <a:srgbClr val="000000"/>
              </a:solidFill>
              <a:latin typeface="Arial"/>
              <a:ea typeface="新細明體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000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    // i.e. 1 star in line 1, 2 stars in line 2... etc.</a:t>
            </a:r>
          </a:p>
          <a:p>
            <a:pPr>
              <a:lnSpc>
                <a:spcPct val="110000"/>
              </a:lnSpc>
            </a:pPr>
            <a:r>
              <a:rPr lang="en-US" sz="2000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    // Step 2: print a new line character</a:t>
            </a:r>
            <a:endParaRPr lang="en-US" sz="2000" b="0" dirty="0">
              <a:latin typeface="Arial"/>
              <a:ea typeface="新細明體"/>
              <a:cs typeface="Arial"/>
            </a:endParaRP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/>
              <a:ea typeface="新細明體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439" y="1143000"/>
            <a:ext cx="461963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B3B66-CAEF-49BA-8BC1-D27971053EDE}"/>
              </a:ext>
            </a:extLst>
          </p:cNvPr>
          <p:cNvSpPr txBox="1"/>
          <p:nvPr/>
        </p:nvSpPr>
        <p:spPr>
          <a:xfrm>
            <a:off x="3733458" y="4353651"/>
            <a:ext cx="3963083" cy="1754326"/>
          </a:xfrm>
          <a:prstGeom prst="rect">
            <a:avLst/>
          </a:prstGeom>
          <a:solidFill>
            <a:srgbClr val="CCFFCC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Then</a:t>
            </a:r>
            <a:r>
              <a:rPr lang="en-US" dirty="0">
                <a:cs typeface="Calibri"/>
              </a:rPr>
              <a:t> we think about what to do in our </a:t>
            </a:r>
            <a:r>
              <a:rPr lang="en-US" b="1" dirty="0">
                <a:cs typeface="Calibri"/>
              </a:rPr>
              <a:t>inner loop</a:t>
            </a:r>
            <a:r>
              <a:rPr lang="en-US" dirty="0">
                <a:cs typeface="Calibri"/>
              </a:rPr>
              <a:t>. In this case, we need an inner loop to print the number of stars according to the line number.</a:t>
            </a:r>
          </a:p>
          <a:p>
            <a:r>
              <a:rPr lang="en-US" dirty="0">
                <a:cs typeface="Calibri"/>
              </a:rPr>
              <a:t>We also need to print a </a:t>
            </a:r>
            <a:r>
              <a:rPr lang="en-US" b="1" i="1" dirty="0">
                <a:cs typeface="Calibri"/>
              </a:rPr>
              <a:t>new line character</a:t>
            </a:r>
            <a:r>
              <a:rPr lang="en-US" dirty="0">
                <a:cs typeface="Calibri"/>
              </a:rPr>
              <a:t> after finishing each row. </a:t>
            </a:r>
          </a:p>
        </p:txBody>
      </p:sp>
    </p:spTree>
    <p:extLst>
      <p:ext uri="{BB962C8B-B14F-4D97-AF65-F5344CB8AC3E}">
        <p14:creationId xmlns:p14="http://schemas.microsoft.com/office/powerpoint/2010/main" val="10119487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2.4. Nested Loops (Example #3)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1" y="1143000"/>
            <a:ext cx="8453437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j, N;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 = ?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N;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   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 rows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    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</a:t>
            </a:r>
            <a:r>
              <a:rPr lang="en-US" altLang="zh-TW" sz="240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j</a:t>
            </a:r>
            <a:r>
              <a:rPr lang="en-US" altLang="zh-TW" sz="2400" dirty="0">
                <a:latin typeface="Consolas"/>
                <a:ea typeface="新細明體"/>
                <a:cs typeface="Consolas" panose="020B0609020204030204" pitchFamily="49" charset="0"/>
              </a:rPr>
              <a:t> = </a:t>
            </a:r>
            <a:r>
              <a:rPr lang="en-US" altLang="zh-TW" sz="240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40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40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j</a:t>
            </a:r>
            <a:r>
              <a:rPr lang="en-US" altLang="zh-TW" sz="2400" dirty="0">
                <a:latin typeface="Consolas"/>
                <a:ea typeface="新細明體"/>
                <a:cs typeface="Consolas" panose="020B0609020204030204" pitchFamily="49" charset="0"/>
              </a:rPr>
              <a:t> &lt;= </a:t>
            </a:r>
            <a:r>
              <a:rPr lang="en-US" altLang="zh-TW" sz="240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400" dirty="0" err="1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j</a:t>
            </a:r>
            <a:r>
              <a:rPr lang="en-US" altLang="zh-TW" sz="2400" dirty="0" err="1">
                <a:latin typeface="Consolas"/>
                <a:ea typeface="新細明體"/>
                <a:cs typeface="Consolas" panose="020B0609020204030204" pitchFamily="49" charset="0"/>
              </a:rPr>
              <a:t>++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 {    </a:t>
            </a:r>
            <a:r>
              <a:rPr lang="en-US" altLang="zh-TW" sz="2000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// row #</a:t>
            </a:r>
            <a:r>
              <a:rPr lang="en-US" altLang="zh-TW" sz="2000" b="0" dirty="0" err="1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 has </a:t>
            </a:r>
            <a:r>
              <a:rPr lang="en-US" altLang="zh-TW" sz="2000" b="0" dirty="0" err="1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 stars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"*"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439" y="1143000"/>
            <a:ext cx="461963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0287B-1D55-4497-8ABC-99E56093C4E6}"/>
              </a:ext>
            </a:extLst>
          </p:cNvPr>
          <p:cNvSpPr txBox="1"/>
          <p:nvPr/>
        </p:nvSpPr>
        <p:spPr>
          <a:xfrm>
            <a:off x="4389530" y="4152037"/>
            <a:ext cx="3963083" cy="1754326"/>
          </a:xfrm>
          <a:prstGeom prst="rect">
            <a:avLst/>
          </a:prstGeom>
          <a:solidFill>
            <a:srgbClr val="CCFFCC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This is already the solution.</a:t>
            </a:r>
          </a:p>
          <a:p>
            <a:endParaRPr lang="en-US" dirty="0"/>
          </a:p>
          <a:p>
            <a:r>
              <a:rPr lang="en-US" dirty="0"/>
              <a:t>For beginners, </a:t>
            </a:r>
            <a:r>
              <a:rPr lang="en-US" u="sng" dirty="0"/>
              <a:t>always make sure you plan for the </a:t>
            </a:r>
            <a:r>
              <a:rPr lang="en-US" b="1" u="sng" dirty="0"/>
              <a:t>outer loop </a:t>
            </a:r>
            <a:r>
              <a:rPr lang="en-US" u="sng" dirty="0"/>
              <a:t>and </a:t>
            </a:r>
            <a:r>
              <a:rPr lang="en-US" b="1" u="sng" dirty="0"/>
              <a:t>inner loop</a:t>
            </a:r>
            <a:r>
              <a:rPr lang="en-US" b="1" dirty="0"/>
              <a:t> </a:t>
            </a:r>
            <a:r>
              <a:rPr lang="en-US" dirty="0"/>
              <a:t>before you start writing your code or pseudocode.</a:t>
            </a:r>
            <a:endParaRPr lang="en-US" dirty="0">
              <a:cs typeface="Calibri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44FA3DC-57C5-F047-ACE7-16E0DE7C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718222"/>
            <a:ext cx="2286000" cy="20193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N = ?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***</a:t>
            </a:r>
          </a:p>
          <a:p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****</a:t>
            </a:r>
          </a:p>
          <a:p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*****</a:t>
            </a:r>
          </a:p>
          <a:p>
            <a:r>
              <a:rPr lang="en-US" altLang="zh-TW" b="0" dirty="0">
                <a:latin typeface="Consolas" panose="020B0609020204030204" pitchFamily="49" charset="0"/>
                <a:cs typeface="Consolas" panose="020B0609020204030204" pitchFamily="49" charset="0"/>
              </a:rPr>
              <a:t>******</a:t>
            </a:r>
          </a:p>
        </p:txBody>
      </p:sp>
    </p:spTree>
    <p:extLst>
      <p:ext uri="{BB962C8B-B14F-4D97-AF65-F5344CB8AC3E}">
        <p14:creationId xmlns:p14="http://schemas.microsoft.com/office/powerpoint/2010/main" val="61326159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749300"/>
          </a:xfrm>
        </p:spPr>
        <p:txBody>
          <a:bodyPr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2.5. Nested Loops (Example #4)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645525" cy="51054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>
                <a:ea typeface="新細明體" pitchFamily="18" charset="-120"/>
              </a:rPr>
              <a:t>Objective:</a:t>
            </a:r>
            <a:r>
              <a:rPr lang="en-US" altLang="zh-TW" sz="2800" dirty="0">
                <a:ea typeface="新細明體" pitchFamily="18" charset="-120"/>
              </a:rPr>
              <a:t> To find all sets of integers that satisfy the following equality:</a:t>
            </a:r>
          </a:p>
          <a:p>
            <a:pPr marL="457200" lvl="1" indent="0">
              <a:buNone/>
            </a:pPr>
            <a:r>
              <a:rPr lang="en-US" altLang="zh-TW" sz="2400" dirty="0">
                <a:ea typeface="新細明體" pitchFamily="18" charset="-120"/>
              </a:rPr>
              <a:t>		x</a:t>
            </a:r>
            <a:r>
              <a:rPr lang="en-US" altLang="zh-TW" sz="2400" baseline="30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 + y</a:t>
            </a:r>
            <a:r>
              <a:rPr lang="en-US" altLang="zh-TW" sz="2400" baseline="30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 + z</a:t>
            </a:r>
            <a:r>
              <a:rPr lang="en-US" altLang="zh-TW" sz="2400" baseline="30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 = 1000000,       0 ≤ x, y, z ≤ 1000</a:t>
            </a:r>
            <a:endParaRPr lang="en-US" altLang="zh-TW" sz="2800" dirty="0">
              <a:ea typeface="新細明體" pitchFamily="18" charset="-120"/>
            </a:endParaRPr>
          </a:p>
          <a:p>
            <a:pPr eaLnBrk="1" hangingPunct="1"/>
            <a:endParaRPr lang="en-US" altLang="zh-TW" sz="2800" dirty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One possible (quick and dirty) solution is to try all possible values for x, y, and z.</a:t>
            </a:r>
          </a:p>
          <a:p>
            <a:pPr marL="0" indent="0"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BED463E-604F-FB4E-87D7-A1B3B201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15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498475"/>
          </a:xfrm>
        </p:spPr>
        <p:txBody>
          <a:bodyPr>
            <a:noAutofit/>
          </a:bodyPr>
          <a:lstStyle/>
          <a:p>
            <a:r>
              <a:rPr lang="en-US" sz="4000" dirty="0">
                <a:ea typeface="新細明體"/>
              </a:rPr>
              <a:t>2.5. Nested Loops (Example #4)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y, z;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x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1000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x++)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(y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y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1000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y++)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for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(z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z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1000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z++) {      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if (x*x + y*y + z*z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1000000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</a:t>
            </a: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"%d, %d %d\n"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y, z);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35814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15036E-B0D0-8144-828E-321CA19F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1091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Nested Loop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25938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Always use a different index in each layer of nested loops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By convention we often use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nsolas"/>
                <a:cs typeface="Calibri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nsolas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>
                <a:latin typeface="Consolas"/>
                <a:cs typeface="Calibri"/>
              </a:rPr>
              <a:t>k</a:t>
            </a:r>
          </a:p>
          <a:p>
            <a:pPr lvl="1"/>
            <a:r>
              <a:rPr lang="en-US" dirty="0">
                <a:cs typeface="Calibri"/>
              </a:rPr>
              <a:t>What happens if you mistakenly used the same index for different layers of a nested loop? Check out a modified Example #1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D0D890-8309-4CC7-93B4-79FAF48B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10" y="3800355"/>
            <a:ext cx="6206929" cy="21034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j;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highlight>
                  <a:srgbClr val="FF0000"/>
                </a:highlight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highlight>
                  <a:srgbClr val="FF0000"/>
                </a:highlight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highlight>
                  <a:srgbClr val="FF0000"/>
                </a:highlight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); 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133B4-9A77-4D2F-860A-BF1B65B38DA0}"/>
              </a:ext>
            </a:extLst>
          </p:cNvPr>
          <p:cNvSpPr txBox="1"/>
          <p:nvPr/>
        </p:nvSpPr>
        <p:spPr>
          <a:xfrm>
            <a:off x="5691422" y="4425409"/>
            <a:ext cx="2773953" cy="923330"/>
          </a:xfrm>
          <a:prstGeom prst="rect">
            <a:avLst/>
          </a:prstGeom>
          <a:solidFill>
            <a:srgbClr val="CCFFCC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Can you </a:t>
            </a:r>
            <a:r>
              <a:rPr lang="en-US" u="sng" dirty="0"/>
              <a:t>dry run</a:t>
            </a:r>
            <a:r>
              <a:rPr lang="en-US" dirty="0"/>
              <a:t> the program to see the expected output?</a:t>
            </a:r>
          </a:p>
        </p:txBody>
      </p:sp>
    </p:spTree>
    <p:extLst>
      <p:ext uri="{BB962C8B-B14F-4D97-AF65-F5344CB8AC3E}">
        <p14:creationId xmlns:p14="http://schemas.microsoft.com/office/powerpoint/2010/main" val="10349279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Nested Loop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of the placement of new lines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Indentation and relationship between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D0D890-8309-4CC7-93B4-79FAF48B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10" y="1625898"/>
            <a:ext cx="6206929" cy="241270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j;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(j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j &lt;=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j++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"*"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); 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133B4-9A77-4D2F-860A-BF1B65B38DA0}"/>
              </a:ext>
            </a:extLst>
          </p:cNvPr>
          <p:cNvSpPr txBox="1"/>
          <p:nvPr/>
        </p:nvSpPr>
        <p:spPr>
          <a:xfrm>
            <a:off x="5800485" y="3115270"/>
            <a:ext cx="2773953" cy="646331"/>
          </a:xfrm>
          <a:prstGeom prst="rect">
            <a:avLst/>
          </a:prstGeom>
          <a:solidFill>
            <a:srgbClr val="CCFFCC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should the output finish printing a line?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09909-33B5-7148-9C65-3916C6577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10" y="4519439"/>
            <a:ext cx="6206929" cy="18369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(j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j &lt;=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j++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    ...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 </a:t>
            </a:r>
            <a:r>
              <a:rPr lang="en-US" altLang="zh-TW" sz="2000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// where does this } come from??</a:t>
            </a:r>
          </a:p>
        </p:txBody>
      </p:sp>
    </p:spTree>
    <p:extLst>
      <p:ext uri="{BB962C8B-B14F-4D97-AF65-F5344CB8AC3E}">
        <p14:creationId xmlns:p14="http://schemas.microsoft.com/office/powerpoint/2010/main" val="284790790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F4DD-AED8-4E12-8EA8-AF226943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Calibri"/>
              </a:rPr>
              <a:t>4. Challenging Example (Selection Sort)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2BE5-BD08-4837-B8CB-17151956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Selection Sort </a:t>
            </a:r>
            <a:r>
              <a:rPr lang="en-US" dirty="0">
                <a:cs typeface="Calibri"/>
              </a:rPr>
              <a:t>is a sorting method that involves a simple 2-layer nested loop</a:t>
            </a:r>
          </a:p>
          <a:p>
            <a:r>
              <a:rPr lang="en-US" dirty="0">
                <a:cs typeface="Calibri"/>
              </a:rPr>
              <a:t>Selection Sort is among the first </a:t>
            </a:r>
            <a:r>
              <a:rPr lang="en-US" u="sng" dirty="0">
                <a:cs typeface="Calibri"/>
              </a:rPr>
              <a:t>algorithm</a:t>
            </a:r>
            <a:r>
              <a:rPr lang="en-US" dirty="0">
                <a:cs typeface="Calibri"/>
              </a:rPr>
              <a:t> you learn in this course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 </a:t>
            </a:r>
            <a:r>
              <a:rPr lang="en-US" u="sng" dirty="0">
                <a:cs typeface="Calibri"/>
              </a:rPr>
              <a:t>algorithm</a:t>
            </a:r>
            <a:r>
              <a:rPr lang="en-US" dirty="0">
                <a:cs typeface="Calibri"/>
              </a:rPr>
              <a:t> is a set of instructions that one can follow to solve a general set of problems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608B9-55CD-498C-9B6F-681B87D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082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4C28C0C9-48EE-0E45-9A51-B55F485AB07A}"/>
              </a:ext>
            </a:extLst>
          </p:cNvPr>
          <p:cNvSpPr/>
          <p:nvPr/>
        </p:nvSpPr>
        <p:spPr>
          <a:xfrm>
            <a:off x="1828800" y="3124200"/>
            <a:ext cx="1020184" cy="2848124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3770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17139"/>
              </p:ext>
            </p:extLst>
          </p:nvPr>
        </p:nvGraphicFramePr>
        <p:xfrm>
          <a:off x="369094" y="1600200"/>
          <a:ext cx="8458200" cy="4453443"/>
        </p:xfrm>
        <a:graphic>
          <a:graphicData uri="http://schemas.openxmlformats.org/drawingml/2006/table">
            <a:tbl>
              <a:tblPr/>
              <a:tblGrid>
                <a:gridCol w="138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5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Iteration #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Step 1: 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Subarray to be processed: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</a:t>
                      </a:r>
                      <a:r>
                        <a:rPr kumimoji="1" lang="en-US" altLang="zh-TW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i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] … A[</a:t>
                      </a:r>
                      <a:r>
                        <a:rPr kumimoji="1" lang="en-US" altLang="zh-TW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N-1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Step 2: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Locate the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smallest #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in the </a:t>
                      </a:r>
                      <a:b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sub-array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Step 3: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Swap the smallest # with A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[</a:t>
                      </a:r>
                      <a:r>
                        <a:rPr kumimoji="0" lang="en-US" altLang="zh-TW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4 5 7 2 9 1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4 5 7 2 9 </a:t>
                      </a:r>
                      <a:r>
                        <a:rPr kumimoji="1" lang="en-US" altLang="zh-TW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5 7 2 9 4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5 7 2 9 4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5 7 </a:t>
                      </a:r>
                      <a:r>
                        <a:rPr kumimoji="1" lang="en-US" altLang="zh-TW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9 4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7 5 9 4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7 5 9 4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</a:t>
                      </a: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7 5 9 </a:t>
                      </a:r>
                      <a:r>
                        <a:rPr kumimoji="1" lang="en-US" altLang="zh-TW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5 9 7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5 9 7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9 7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1 2 4 5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9 7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= 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1 2 4 5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9 7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1 2 4 5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9 </a:t>
                      </a:r>
                      <a:r>
                        <a:rPr kumimoji="1" lang="en-US" altLang="zh-TW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1 2 4 5 7</a:t>
                      </a: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9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41" name="Text Box 101"/>
          <p:cNvSpPr txBox="1">
            <a:spLocks noChangeArrowheads="1"/>
          </p:cNvSpPr>
          <p:nvPr/>
        </p:nvSpPr>
        <p:spPr bwMode="auto">
          <a:xfrm>
            <a:off x="1664494" y="990600"/>
            <a:ext cx="56220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int A[6] = { 4, 5, 7, 2, 9, 1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96DD5-C561-4584-982E-A7B77FD50B44}"/>
              </a:ext>
            </a:extLst>
          </p:cNvPr>
          <p:cNvSpPr txBox="1"/>
          <p:nvPr/>
        </p:nvSpPr>
        <p:spPr>
          <a:xfrm>
            <a:off x="3492557" y="1847252"/>
            <a:ext cx="9287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highlight>
                  <a:srgbClr val="FFFF00"/>
                </a:highlight>
              </a:rPr>
              <a:t>N=6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4521823-A01F-2D42-8921-02CE6BA4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1C10DA-7C78-4A4F-BB32-0E939D3F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"/>
              </a:rPr>
              <a:t>4. Challenging Example (Selection Sort)</a:t>
            </a:r>
            <a:endParaRPr lang="en-US" sz="3600" dirty="0"/>
          </a:p>
        </p:txBody>
      </p:sp>
      <p:sp>
        <p:nvSpPr>
          <p:cNvPr id="5" name="Left-up Arrow 4">
            <a:extLst>
              <a:ext uri="{FF2B5EF4-FFF2-40B4-BE49-F238E27FC236}">
                <a16:creationId xmlns:a16="http://schemas.microsoft.com/office/drawing/2014/main" id="{9089A252-FB27-9B40-9CBC-95E224B2401A}"/>
              </a:ext>
            </a:extLst>
          </p:cNvPr>
          <p:cNvSpPr/>
          <p:nvPr/>
        </p:nvSpPr>
        <p:spPr>
          <a:xfrm rot="1366363">
            <a:off x="4593285" y="2916575"/>
            <a:ext cx="964100" cy="339049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7620140E-B9F4-BC45-ACD6-E74C4DC489C0}"/>
              </a:ext>
            </a:extLst>
          </p:cNvPr>
          <p:cNvSpPr/>
          <p:nvPr/>
        </p:nvSpPr>
        <p:spPr>
          <a:xfrm>
            <a:off x="3956933" y="2308917"/>
            <a:ext cx="518587" cy="43428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Notched Right Arrow 13">
            <a:extLst>
              <a:ext uri="{FF2B5EF4-FFF2-40B4-BE49-F238E27FC236}">
                <a16:creationId xmlns:a16="http://schemas.microsoft.com/office/drawing/2014/main" id="{9BB69428-7980-8648-8D6E-46717BC43227}"/>
              </a:ext>
            </a:extLst>
          </p:cNvPr>
          <p:cNvSpPr/>
          <p:nvPr/>
        </p:nvSpPr>
        <p:spPr>
          <a:xfrm>
            <a:off x="6304716" y="2308917"/>
            <a:ext cx="518587" cy="43428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E62834EA-6461-3941-9149-C79706CA0CC9}"/>
              </a:ext>
            </a:extLst>
          </p:cNvPr>
          <p:cNvSpPr/>
          <p:nvPr/>
        </p:nvSpPr>
        <p:spPr>
          <a:xfrm rot="1366363">
            <a:off x="4772410" y="3651156"/>
            <a:ext cx="451779" cy="339049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-up Arrow 15">
            <a:extLst>
              <a:ext uri="{FF2B5EF4-FFF2-40B4-BE49-F238E27FC236}">
                <a16:creationId xmlns:a16="http://schemas.microsoft.com/office/drawing/2014/main" id="{3593FC51-C441-7C46-B687-7BC03DE3E8E7}"/>
              </a:ext>
            </a:extLst>
          </p:cNvPr>
          <p:cNvSpPr/>
          <p:nvPr/>
        </p:nvSpPr>
        <p:spPr>
          <a:xfrm rot="1366363">
            <a:off x="5023171" y="4303948"/>
            <a:ext cx="622334" cy="339049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-up Arrow 16">
            <a:extLst>
              <a:ext uri="{FF2B5EF4-FFF2-40B4-BE49-F238E27FC236}">
                <a16:creationId xmlns:a16="http://schemas.microsoft.com/office/drawing/2014/main" id="{2EDB936B-19BD-2E45-BDCF-87C334F3EA29}"/>
              </a:ext>
            </a:extLst>
          </p:cNvPr>
          <p:cNvSpPr/>
          <p:nvPr/>
        </p:nvSpPr>
        <p:spPr>
          <a:xfrm rot="1366363">
            <a:off x="5386429" y="5683292"/>
            <a:ext cx="347067" cy="339049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5F3CE-A85D-D644-99CD-D527CAD2526E}"/>
              </a:ext>
            </a:extLst>
          </p:cNvPr>
          <p:cNvSpPr txBox="1"/>
          <p:nvPr/>
        </p:nvSpPr>
        <p:spPr>
          <a:xfrm rot="16200000">
            <a:off x="624865" y="4288806"/>
            <a:ext cx="191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3">
                    <a:lumMod val="50000"/>
                  </a:schemeClr>
                </a:solidFill>
              </a:rPr>
              <a:t>This part is sorted!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8640" y="293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endParaRPr lang="en-US" i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0962" y="3636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endParaRPr lang="en-US" i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9391" y="43201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endParaRPr lang="en-US" i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7549" y="50096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endParaRPr lang="en-US" i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6064" y="5651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endParaRPr lang="en-US" i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1610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81768" y="1143000"/>
            <a:ext cx="8809832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solidFill>
                  <a:srgbClr val="008000"/>
                </a:solidFill>
                <a:latin typeface="Consolas"/>
                <a:ea typeface="新細明體"/>
                <a:cs typeface="Consolas" panose="020B0609020204030204" pitchFamily="49" charset="0"/>
              </a:rPr>
              <a:t>// Pseudocode:</a:t>
            </a:r>
          </a:p>
          <a:p>
            <a:r>
              <a:rPr lang="en-US" altLang="zh-TW" sz="2400" b="0" dirty="0">
                <a:solidFill>
                  <a:srgbClr val="008000"/>
                </a:solidFill>
                <a:latin typeface="Consolas"/>
                <a:ea typeface="新細明體"/>
                <a:cs typeface="Consolas" panose="020B0609020204030204" pitchFamily="49" charset="0"/>
              </a:rPr>
              <a:t>// Given an array A[] of size N</a:t>
            </a:r>
            <a:endParaRPr lang="en-US" dirty="0">
              <a:latin typeface="Consolas"/>
              <a:ea typeface="新細明體"/>
            </a:endParaRPr>
          </a:p>
          <a:p>
            <a:pPr eaLnBrk="1" hangingPunct="1"/>
            <a:endParaRPr lang="en-US" altLang="zh-TW" sz="24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for </a:t>
            </a:r>
            <a:r>
              <a:rPr lang="en-US" altLang="zh-TW" sz="2400" b="0" dirty="0" err="1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 = 0 to N-2 { </a:t>
            </a:r>
            <a:r>
              <a:rPr lang="en-US" altLang="zh-TW" sz="2400" b="0" dirty="0">
                <a:solidFill>
                  <a:srgbClr val="008000"/>
                </a:solidFill>
                <a:latin typeface="Consolas"/>
                <a:ea typeface="新細明體"/>
                <a:cs typeface="Consolas" panose="020B0609020204030204" pitchFamily="49" charset="0"/>
              </a:rPr>
              <a:t>//</a:t>
            </a:r>
            <a:r>
              <a:rPr lang="en-US" altLang="zh-TW" sz="2400" dirty="0">
                <a:solidFill>
                  <a:srgbClr val="008000"/>
                </a:solidFill>
                <a:latin typeface="Consolas"/>
                <a:ea typeface="新細明體"/>
                <a:cs typeface="Consolas" panose="020B0609020204030204" pitchFamily="49" charset="0"/>
              </a:rPr>
              <a:t>step1</a:t>
            </a:r>
          </a:p>
          <a:p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    </a:t>
            </a:r>
            <a:r>
              <a:rPr lang="en-US" altLang="zh-TW" sz="2400" b="0" dirty="0" err="1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minPos</a:t>
            </a:r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 = position of the smallest element</a:t>
            </a:r>
          </a:p>
          <a:p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             among A[</a:t>
            </a:r>
            <a:r>
              <a:rPr lang="en-US" altLang="zh-TW" sz="2400" b="0" dirty="0" err="1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] … A[N-1]; </a:t>
            </a:r>
            <a:r>
              <a:rPr lang="en-US" altLang="zh-TW" sz="2400" b="0" dirty="0">
                <a:solidFill>
                  <a:srgbClr val="008000"/>
                </a:solidFill>
                <a:latin typeface="Consolas"/>
                <a:ea typeface="新細明體"/>
                <a:cs typeface="Consolas" panose="020B0609020204030204" pitchFamily="49" charset="0"/>
              </a:rPr>
              <a:t>//</a:t>
            </a:r>
            <a:r>
              <a:rPr lang="en-US" altLang="zh-TW" sz="2400" dirty="0">
                <a:solidFill>
                  <a:srgbClr val="008000"/>
                </a:solidFill>
                <a:latin typeface="Consolas"/>
                <a:ea typeface="新細明體"/>
                <a:cs typeface="Consolas" panose="020B0609020204030204" pitchFamily="49" charset="0"/>
              </a:rPr>
              <a:t>step2</a:t>
            </a:r>
          </a:p>
          <a:p>
            <a:pPr eaLnBrk="1" hangingPunct="1"/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    Swap A[</a:t>
            </a:r>
            <a:r>
              <a:rPr lang="en-US" altLang="zh-TW" sz="2400" b="0" dirty="0" err="1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] with A[</a:t>
            </a:r>
            <a:r>
              <a:rPr lang="en-US" altLang="zh-TW" sz="2400" b="0" dirty="0" err="1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minPos</a:t>
            </a:r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]; </a:t>
            </a:r>
            <a:r>
              <a:rPr lang="en-US" altLang="zh-TW" sz="2400" b="0" dirty="0">
                <a:solidFill>
                  <a:srgbClr val="008000"/>
                </a:solidFill>
                <a:latin typeface="Consolas"/>
                <a:ea typeface="新細明體"/>
                <a:cs typeface="Consolas" panose="020B0609020204030204" pitchFamily="49" charset="0"/>
              </a:rPr>
              <a:t>//</a:t>
            </a:r>
            <a:r>
              <a:rPr lang="en-US" altLang="zh-TW" sz="2400" dirty="0">
                <a:solidFill>
                  <a:srgbClr val="008000"/>
                </a:solidFill>
                <a:latin typeface="Consolas"/>
                <a:ea typeface="新細明體"/>
                <a:cs typeface="Consolas" panose="020B0609020204030204" pitchFamily="49" charset="0"/>
              </a:rPr>
              <a:t>step3</a:t>
            </a:r>
          </a:p>
          <a:p>
            <a:pPr eaLnBrk="1" hangingPunct="1"/>
            <a:r>
              <a:rPr lang="en-US" altLang="zh-TW" sz="2400" b="0" dirty="0">
                <a:solidFill>
                  <a:schemeClr val="accent4"/>
                </a:solidFill>
                <a:latin typeface="Consolas"/>
                <a:ea typeface="新細明體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Note: When there is only one element left, we do not </a:t>
            </a:r>
          </a:p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need to perform the steps in the loop.</a:t>
            </a:r>
          </a:p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Therefore, the loop only needs to iterate </a:t>
            </a:r>
          </a:p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N-1 times (i.e., from 0 to N-2).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3600" dirty="0">
                <a:ea typeface="新細明體"/>
              </a:rPr>
              <a:t>4. Challenging Example (Selection Sort)</a:t>
            </a:r>
            <a:endParaRPr lang="en-US" dirty="0">
              <a:ea typeface="新細明體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8BB49E-B9CA-D548-8FDC-6B11245C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94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our previous lectures and labs, we have learned how to use </a:t>
            </a:r>
            <a:r>
              <a:rPr lang="en-US" b="1" dirty="0">
                <a:cs typeface="Calibri"/>
              </a:rPr>
              <a:t>while</a:t>
            </a:r>
            <a:r>
              <a:rPr lang="en-US" dirty="0">
                <a:cs typeface="Calibri"/>
              </a:rPr>
              <a:t> loop and </a:t>
            </a:r>
            <a:r>
              <a:rPr lang="en-US" b="1" dirty="0">
                <a:cs typeface="Calibri"/>
              </a:rPr>
              <a:t>for</a:t>
            </a:r>
            <a:r>
              <a:rPr lang="en-US" dirty="0">
                <a:cs typeface="Calibri"/>
              </a:rPr>
              <a:t> loop.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now move to more advanced usage of loops.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Loops are VERY IMPORTANT as they enable solutions and algorithms for many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070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21F7316-EA65-4BD3-917D-2C92519E69D0}" type="slidenum">
              <a:rPr lang="zh-TW" altLang="en-US" b="0">
                <a:latin typeface="Calibri" panose="020F0502020204030204" pitchFamily="34" charset="0"/>
              </a:rPr>
              <a:pPr/>
              <a:t>30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Suppose A[] contains N numbers. The following segment of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code sorts the data in the array so that</a:t>
            </a:r>
          </a:p>
          <a:p>
            <a:pPr eaLnBrk="1" hangingPunct="1"/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    A[0] &lt;= A[1] &lt;= ... &lt;= A[N-2] &lt;= A[N-1]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j,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N-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 ) {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step1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Locate the smallest element among A[</a:t>
            </a:r>
            <a:r>
              <a:rPr lang="en-US" altLang="zh-TW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… A[N-1],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and store the location of it in </a:t>
            </a:r>
            <a:r>
              <a:rPr lang="en-US" altLang="zh-TW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. 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step2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endParaRPr lang="en-US" altLang="zh-TW" sz="20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j = i+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 &lt; N;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j++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)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A[ j ] &lt; A[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 )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j;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Swap A[</a:t>
            </a:r>
            <a:r>
              <a:rPr lang="en-US" altLang="zh-TW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with A[</a:t>
            </a:r>
            <a:r>
              <a:rPr lang="en-US" altLang="zh-TW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only if necessary 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step3</a:t>
            </a: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!=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A[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];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A[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 = A[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];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A[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minPos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 =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22</a:t>
            </a:r>
          </a:p>
          <a:p>
            <a:pPr eaLnBrk="1" hangingPunct="1"/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1752600" y="6299200"/>
            <a:ext cx="72390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1" lang="en-US" sz="2000" b="0" dirty="0">
                <a:latin typeface="Calibri"/>
                <a:ea typeface="新細明體" pitchFamily="18" charset="-120"/>
                <a:cs typeface="Calibri"/>
              </a:rPr>
              <a:t>Challenging Example (Selection Sort)</a:t>
            </a:r>
            <a:endParaRPr kumimoji="1" lang="en-US" sz="2000" b="0" dirty="0">
              <a:latin typeface="Arial"/>
              <a:ea typeface="新細明體" pitchFamily="18" charset="-120"/>
              <a:cs typeface="Arial"/>
            </a:endParaRPr>
          </a:p>
          <a:p>
            <a:endParaRPr lang="en-US" altLang="zh-TW" sz="2000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27060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5. 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statement</a:t>
            </a:r>
            <a:endParaRPr lang="en-US" b="1" dirty="0"/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/>
              <a:t> statement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515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419600" y="1726525"/>
            <a:ext cx="4648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5.1. What is </a:t>
            </a:r>
            <a:r>
              <a:rPr lang="en-US" sz="4000" b="1" dirty="0">
                <a:solidFill>
                  <a:srgbClr val="0070C0"/>
                </a:solidFill>
                <a:latin typeface="Consolas"/>
              </a:rPr>
              <a:t>break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515" y="5404884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statement3</a:t>
            </a:r>
          </a:p>
        </p:txBody>
      </p:sp>
      <p:cxnSp>
        <p:nvCxnSpPr>
          <p:cNvPr id="7" name="Straight Arrow Connector 6"/>
          <p:cNvCxnSpPr>
            <a:stCxn id="18" idx="2"/>
            <a:endCxn id="16" idx="0"/>
          </p:cNvCxnSpPr>
          <p:nvPr/>
        </p:nvCxnSpPr>
        <p:spPr>
          <a:xfrm>
            <a:off x="1132233" y="2900916"/>
            <a:ext cx="0" cy="94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6" idx="0"/>
          </p:cNvCxnSpPr>
          <p:nvPr/>
        </p:nvCxnSpPr>
        <p:spPr>
          <a:xfrm>
            <a:off x="1132233" y="4394791"/>
            <a:ext cx="0" cy="101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2233" y="5750442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648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152400" y="3841898"/>
            <a:ext cx="1959665" cy="55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Loop</a:t>
            </a:r>
          </a:p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09800" y="4648200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statement1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8515" y="2555358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2233" y="2209800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0165" y="3048000"/>
            <a:ext cx="1507435" cy="57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statement2 &amp;</a:t>
            </a:r>
          </a:p>
          <a:p>
            <a:pPr algn="ctr"/>
            <a:r>
              <a:rPr lang="en-US" sz="1400" dirty="0"/>
              <a:t>update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343400" y="1143000"/>
            <a:ext cx="4648200" cy="203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for (</a:t>
            </a:r>
            <a:r>
              <a:rPr lang="en-US" altLang="zh-TW" b="1" dirty="0" err="1">
                <a:latin typeface="Consolas" pitchFamily="49" charset="0"/>
                <a:ea typeface="MS Gothic" pitchFamily="49" charset="-128"/>
              </a:rPr>
              <a:t>init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; </a:t>
            </a:r>
            <a:r>
              <a:rPr lang="en-US" altLang="zh-TW" b="1" dirty="0" err="1">
                <a:latin typeface="Consolas" pitchFamily="49" charset="0"/>
                <a:ea typeface="MS Gothic" pitchFamily="49" charset="-128"/>
              </a:rPr>
              <a:t>LoopCondition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; update</a:t>
            </a:r>
            <a:r>
              <a:rPr lang="en-US" altLang="zh-TW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 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{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</a:t>
            </a:r>
            <a:r>
              <a:rPr lang="en-US" altLang="zh-TW" b="1" dirty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if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(</a:t>
            </a:r>
            <a:r>
              <a:rPr lang="en-US" altLang="zh-TW" b="1" dirty="0" err="1">
                <a:latin typeface="Consolas" pitchFamily="49" charset="0"/>
                <a:ea typeface="MS Gothic" pitchFamily="49" charset="-128"/>
              </a:rPr>
              <a:t>BreakCondition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    break;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statement2;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}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statement3;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3124200" y="3886200"/>
            <a:ext cx="1959665" cy="5528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Break</a:t>
            </a:r>
          </a:p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267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cxnSp>
        <p:nvCxnSpPr>
          <p:cNvPr id="58" name="Shape 57"/>
          <p:cNvCxnSpPr/>
          <p:nvPr/>
        </p:nvCxnSpPr>
        <p:spPr>
          <a:xfrm rot="16200000" flipH="1">
            <a:off x="1742410" y="4277390"/>
            <a:ext cx="477580" cy="4572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3"/>
            <a:endCxn id="27" idx="2"/>
          </p:cNvCxnSpPr>
          <p:nvPr/>
        </p:nvCxnSpPr>
        <p:spPr>
          <a:xfrm flipV="1">
            <a:off x="3717235" y="4439093"/>
            <a:ext cx="386798" cy="3818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20" idx="1"/>
          </p:cNvCxnSpPr>
          <p:nvPr/>
        </p:nvCxnSpPr>
        <p:spPr>
          <a:xfrm rot="10800000" flipV="1">
            <a:off x="1676405" y="3335079"/>
            <a:ext cx="473761" cy="6104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0"/>
            <a:endCxn id="20" idx="3"/>
          </p:cNvCxnSpPr>
          <p:nvPr/>
        </p:nvCxnSpPr>
        <p:spPr>
          <a:xfrm rot="16200000" flipV="1">
            <a:off x="3605257" y="3387423"/>
            <a:ext cx="551121" cy="44643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/>
          <p:nvPr/>
        </p:nvCxnSpPr>
        <p:spPr>
          <a:xfrm flipV="1">
            <a:off x="1896717" y="4290288"/>
            <a:ext cx="2833313" cy="1348513"/>
          </a:xfrm>
          <a:prstGeom prst="curvedConnector2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55654" y="426422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62400" y="350222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86400" y="4246652"/>
            <a:ext cx="3657600" cy="190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ctr"/>
          <a:lstStyle/>
          <a:p>
            <a:r>
              <a:rPr lang="en-US" b="1" u="sng" dirty="0"/>
              <a:t>Early Exit in a Loop</a:t>
            </a:r>
          </a:p>
          <a:p>
            <a:endParaRPr lang="en-US" b="1" u="sng" dirty="0"/>
          </a:p>
          <a:p>
            <a:r>
              <a:rPr lang="en-US" dirty="0"/>
              <a:t>The </a:t>
            </a:r>
            <a:r>
              <a:rPr lang="en-US" b="1" dirty="0">
                <a:latin typeface="Consolas" pitchFamily="49" charset="0"/>
              </a:rPr>
              <a:t>break</a:t>
            </a:r>
            <a:r>
              <a:rPr lang="en-US" dirty="0"/>
              <a:t> statement, when executed, causes the program to </a:t>
            </a:r>
            <a:r>
              <a:rPr lang="en-US" i="1" dirty="0"/>
              <a:t>leave</a:t>
            </a:r>
            <a:r>
              <a:rPr lang="en-US" dirty="0"/>
              <a:t> the </a:t>
            </a:r>
            <a:r>
              <a:rPr lang="en-US" b="1" u="sng" dirty="0">
                <a:solidFill>
                  <a:srgbClr val="C00000"/>
                </a:solidFill>
              </a:rPr>
              <a:t>closest enclosing loop </a:t>
            </a:r>
            <a:r>
              <a:rPr lang="en-US" dirty="0"/>
              <a:t>immediately.</a:t>
            </a:r>
          </a:p>
        </p:txBody>
      </p:sp>
    </p:spTree>
    <p:extLst>
      <p:ext uri="{BB962C8B-B14F-4D97-AF65-F5344CB8AC3E}">
        <p14:creationId xmlns:p14="http://schemas.microsoft.com/office/powerpoint/2010/main" val="166781093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5.2. Examples of </a:t>
            </a:r>
            <a:r>
              <a:rPr lang="en-US" sz="4000" b="1" dirty="0">
                <a:solidFill>
                  <a:srgbClr val="0070C0"/>
                </a:solidFill>
                <a:latin typeface="Consolas"/>
              </a:rPr>
              <a:t>break</a:t>
            </a:r>
            <a:r>
              <a:rPr lang="en-US" sz="4000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input, sum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// To store input value and their sum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while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) {    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// Use "break" to stop the loop instead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"Input: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, &amp;input);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(input ==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 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break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; 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</a:rPr>
              <a:t>// Loop will stop when input value is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    sum = sum + input;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"Sum =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</a:rPr>
              <a:t>, sum);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</p:txBody>
      </p:sp>
      <p:sp>
        <p:nvSpPr>
          <p:cNvPr id="8" name="Rounded Rectangle 7">
            <a:hlinkClick r:id="rId2" action="ppaction://hlinksldjump"/>
          </p:cNvPr>
          <p:cNvSpPr/>
          <p:nvPr/>
        </p:nvSpPr>
        <p:spPr>
          <a:xfrm>
            <a:off x="6553200" y="5224267"/>
            <a:ext cx="247864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Rewriting the example from </a:t>
            </a:r>
            <a:r>
              <a:rPr lang="en-US" b="1" dirty="0"/>
              <a:t>Looping (I)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27614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5.2. Examples of </a:t>
            </a:r>
            <a:r>
              <a:rPr lang="en-US" sz="4000" b="1" dirty="0">
                <a:solidFill>
                  <a:srgbClr val="0070C0"/>
                </a:solidFill>
                <a:latin typeface="Consolas"/>
              </a:rPr>
              <a:t>break</a:t>
            </a:r>
            <a:r>
              <a:rPr lang="en-US" sz="4000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to stop a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624" y="1828800"/>
            <a:ext cx="461963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2588" y="1828800"/>
            <a:ext cx="8671412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3)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break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"Bye!\n"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7390" y="3009900"/>
            <a:ext cx="2133600" cy="1524000"/>
          </a:xfrm>
          <a:prstGeom prst="rect">
            <a:avLst/>
          </a:prstGeom>
          <a:solidFill>
            <a:srgbClr val="CCCCFF"/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2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29973506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5.2. Another Example</a:t>
            </a:r>
            <a:endParaRPr lang="en-US" altLang="zh-TW" sz="4000" dirty="0">
              <a:ea typeface="新細明體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" y="990600"/>
            <a:ext cx="8864198" cy="8323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To compare if two arrays have the same content, we need to compare their elements one by one. </a:t>
            </a:r>
            <a:r>
              <a:rPr lang="en-US" sz="2400" i="1" dirty="0"/>
              <a:t>As soon as </a:t>
            </a:r>
            <a:r>
              <a:rPr lang="en-US" sz="2400" dirty="0"/>
              <a:t>we encounter the first difference between the two arrays, we can </a:t>
            </a:r>
            <a:r>
              <a:rPr lang="en-US" sz="2400" u="sng" dirty="0"/>
              <a:t>stop early</a:t>
            </a:r>
            <a:r>
              <a:rPr lang="en-US" sz="2400" dirty="0"/>
              <a:t> using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400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9581" y="2345798"/>
            <a:ext cx="8686800" cy="441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], B[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hasSameContent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…     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Suppose A and B are assigned some values here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hasSameContent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they have the same content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(A[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!= B[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hasSameContent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 counter-example is found!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After the loop, if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hasSameContent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remains to be 1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the arrays have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the same content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382" y="2345798"/>
            <a:ext cx="461963" cy="441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1144875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419600" y="1650325"/>
            <a:ext cx="4648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5.3. What is </a:t>
            </a:r>
            <a:r>
              <a:rPr lang="en-US" sz="4000" b="1" dirty="0">
                <a:solidFill>
                  <a:srgbClr val="0070C0"/>
                </a:solidFill>
                <a:latin typeface="Consolas"/>
              </a:rPr>
              <a:t>continue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515" y="5404884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statement3</a:t>
            </a:r>
          </a:p>
        </p:txBody>
      </p:sp>
      <p:cxnSp>
        <p:nvCxnSpPr>
          <p:cNvPr id="7" name="Straight Arrow Connector 6"/>
          <p:cNvCxnSpPr>
            <a:stCxn id="18" idx="2"/>
            <a:endCxn id="16" idx="0"/>
          </p:cNvCxnSpPr>
          <p:nvPr/>
        </p:nvCxnSpPr>
        <p:spPr>
          <a:xfrm>
            <a:off x="1132233" y="2900916"/>
            <a:ext cx="0" cy="94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6" idx="0"/>
          </p:cNvCxnSpPr>
          <p:nvPr/>
        </p:nvCxnSpPr>
        <p:spPr>
          <a:xfrm>
            <a:off x="1132233" y="4394791"/>
            <a:ext cx="0" cy="101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2233" y="5750442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648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152400" y="3841898"/>
            <a:ext cx="1959665" cy="55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Loop</a:t>
            </a:r>
          </a:p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09800" y="4648200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statement1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8515" y="2555358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2233" y="2209800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0165" y="3352800"/>
            <a:ext cx="1507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statement2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419600" y="1066800"/>
            <a:ext cx="4648200" cy="203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for (</a:t>
            </a:r>
            <a:r>
              <a:rPr lang="en-US" altLang="zh-TW" b="1" dirty="0" err="1">
                <a:latin typeface="Consolas" pitchFamily="49" charset="0"/>
                <a:ea typeface="MS Gothic" pitchFamily="49" charset="-128"/>
              </a:rPr>
              <a:t>init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; </a:t>
            </a:r>
            <a:r>
              <a:rPr lang="en-US" altLang="zh-TW" b="1" dirty="0" err="1">
                <a:latin typeface="Consolas" pitchFamily="49" charset="0"/>
                <a:ea typeface="MS Gothic" pitchFamily="49" charset="-128"/>
              </a:rPr>
              <a:t>LoopCondition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; update</a:t>
            </a:r>
            <a:r>
              <a:rPr lang="en-US" altLang="zh-TW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 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{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</a:t>
            </a:r>
            <a:r>
              <a:rPr lang="en-US" altLang="zh-TW" b="1" dirty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if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(</a:t>
            </a:r>
            <a:r>
              <a:rPr lang="en-US" altLang="zh-TW" b="1" dirty="0" err="1">
                <a:latin typeface="Consolas" pitchFamily="49" charset="0"/>
                <a:ea typeface="MS Gothic" pitchFamily="49" charset="-128"/>
              </a:rPr>
              <a:t>continueCondition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    continue;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statement2;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}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statement3;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3124200" y="3886200"/>
            <a:ext cx="1959665" cy="5528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Continue</a:t>
            </a:r>
          </a:p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267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cxnSp>
        <p:nvCxnSpPr>
          <p:cNvPr id="58" name="Shape 57"/>
          <p:cNvCxnSpPr/>
          <p:nvPr/>
        </p:nvCxnSpPr>
        <p:spPr>
          <a:xfrm rot="16200000" flipH="1">
            <a:off x="1742410" y="4277390"/>
            <a:ext cx="477580" cy="4572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3"/>
            <a:endCxn id="27" idx="2"/>
          </p:cNvCxnSpPr>
          <p:nvPr/>
        </p:nvCxnSpPr>
        <p:spPr>
          <a:xfrm flipV="1">
            <a:off x="3717235" y="4439093"/>
            <a:ext cx="386798" cy="3818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31" idx="1"/>
          </p:cNvCxnSpPr>
          <p:nvPr/>
        </p:nvCxnSpPr>
        <p:spPr>
          <a:xfrm rot="10800000" flipV="1">
            <a:off x="1600201" y="2819400"/>
            <a:ext cx="549965" cy="11430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0"/>
            <a:endCxn id="20" idx="3"/>
          </p:cNvCxnSpPr>
          <p:nvPr/>
        </p:nvCxnSpPr>
        <p:spPr>
          <a:xfrm rot="16200000" flipV="1">
            <a:off x="3690317" y="3472483"/>
            <a:ext cx="381000" cy="44643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31" idx="3"/>
          </p:cNvCxnSpPr>
          <p:nvPr/>
        </p:nvCxnSpPr>
        <p:spPr>
          <a:xfrm>
            <a:off x="3657600" y="2819400"/>
            <a:ext cx="990600" cy="1143000"/>
          </a:xfrm>
          <a:prstGeom prst="curvedConnector2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79454" y="3682603"/>
            <a:ext cx="67834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429000" y="365462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10200" y="3695698"/>
            <a:ext cx="3657600" cy="2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ctr"/>
          <a:lstStyle/>
          <a:p>
            <a:r>
              <a:rPr lang="en-US" b="1" u="sng" dirty="0"/>
              <a:t>Continuation in a Loop</a:t>
            </a:r>
          </a:p>
          <a:p>
            <a:endParaRPr lang="en-US" b="1" u="sng" dirty="0"/>
          </a:p>
          <a:p>
            <a:r>
              <a:rPr lang="en-US" dirty="0"/>
              <a:t>The </a:t>
            </a:r>
            <a:r>
              <a:rPr lang="en-US" b="1" dirty="0">
                <a:latin typeface="Consolas" pitchFamily="49" charset="0"/>
              </a:rPr>
              <a:t>continue</a:t>
            </a:r>
            <a:r>
              <a:rPr lang="en-US" dirty="0"/>
              <a:t> statement, when executed, causes the program to </a:t>
            </a:r>
            <a:r>
              <a:rPr lang="en-US" i="1" dirty="0"/>
              <a:t>skip the remaining statements</a:t>
            </a:r>
            <a:r>
              <a:rPr lang="en-US" dirty="0"/>
              <a:t> in the </a:t>
            </a:r>
            <a:r>
              <a:rPr lang="en-US" b="1" u="sng" dirty="0">
                <a:solidFill>
                  <a:srgbClr val="C00000"/>
                </a:solidFill>
              </a:rPr>
              <a:t>closest enclosing loop</a:t>
            </a:r>
            <a:r>
              <a:rPr lang="en-US" dirty="0"/>
              <a:t> for the current iteration.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50165" y="2667000"/>
            <a:ext cx="1507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95600" y="2971800"/>
            <a:ext cx="0" cy="34555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2956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105400" y="1726525"/>
            <a:ext cx="3886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5.3. What is </a:t>
            </a:r>
            <a:r>
              <a:rPr lang="en-US" sz="4000" b="1" dirty="0">
                <a:solidFill>
                  <a:srgbClr val="0070C0"/>
                </a:solidFill>
                <a:latin typeface="Consolas"/>
              </a:rPr>
              <a:t>continue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515" y="5404884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statement3</a:t>
            </a:r>
          </a:p>
        </p:txBody>
      </p:sp>
      <p:cxnSp>
        <p:nvCxnSpPr>
          <p:cNvPr id="7" name="Straight Arrow Connector 6"/>
          <p:cNvCxnSpPr>
            <a:stCxn id="18" idx="2"/>
            <a:endCxn id="16" idx="0"/>
          </p:cNvCxnSpPr>
          <p:nvPr/>
        </p:nvCxnSpPr>
        <p:spPr>
          <a:xfrm>
            <a:off x="1132233" y="2900916"/>
            <a:ext cx="0" cy="94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6" idx="0"/>
          </p:cNvCxnSpPr>
          <p:nvPr/>
        </p:nvCxnSpPr>
        <p:spPr>
          <a:xfrm>
            <a:off x="1132233" y="4394791"/>
            <a:ext cx="0" cy="101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2233" y="5750442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648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152400" y="3841898"/>
            <a:ext cx="1959665" cy="55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Loop</a:t>
            </a:r>
          </a:p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09800" y="4648200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statement1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8515" y="2555358"/>
            <a:ext cx="1507435" cy="3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2233" y="2209800"/>
            <a:ext cx="0" cy="34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0165" y="3352800"/>
            <a:ext cx="1507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statement2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105400" y="1143000"/>
            <a:ext cx="3886200" cy="203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while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(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b="1" dirty="0" err="1">
                <a:latin typeface="Consolas" pitchFamily="49" charset="0"/>
                <a:ea typeface="MS Gothic" pitchFamily="49" charset="-128"/>
              </a:rPr>
              <a:t>LoopCondition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</a:t>
            </a:r>
            <a:r>
              <a:rPr lang="en-US" altLang="zh-TW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 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{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</a:t>
            </a:r>
            <a:r>
              <a:rPr lang="en-US" altLang="zh-TW" b="1" dirty="0">
                <a:solidFill>
                  <a:schemeClr val="accent1"/>
                </a:solidFill>
                <a:latin typeface="Consolas" pitchFamily="49" charset="0"/>
                <a:ea typeface="MS Gothic" pitchFamily="49" charset="-128"/>
              </a:rPr>
              <a:t>if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(</a:t>
            </a:r>
            <a:r>
              <a:rPr lang="en-US" altLang="zh-TW" b="1" dirty="0" err="1">
                <a:latin typeface="Consolas" pitchFamily="49" charset="0"/>
                <a:ea typeface="MS Gothic" pitchFamily="49" charset="-128"/>
              </a:rPr>
              <a:t>continueCondition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    continue;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statement2;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}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statement3;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3124200" y="3886200"/>
            <a:ext cx="1959665" cy="5528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Continue</a:t>
            </a:r>
          </a:p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267200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cxnSp>
        <p:nvCxnSpPr>
          <p:cNvPr id="58" name="Shape 57"/>
          <p:cNvCxnSpPr/>
          <p:nvPr/>
        </p:nvCxnSpPr>
        <p:spPr>
          <a:xfrm rot="16200000" flipH="1">
            <a:off x="1742410" y="4277390"/>
            <a:ext cx="477580" cy="4572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3"/>
            <a:endCxn id="27" idx="2"/>
          </p:cNvCxnSpPr>
          <p:nvPr/>
        </p:nvCxnSpPr>
        <p:spPr>
          <a:xfrm flipV="1">
            <a:off x="3717235" y="4439093"/>
            <a:ext cx="386798" cy="3818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0"/>
            <a:endCxn id="20" idx="3"/>
          </p:cNvCxnSpPr>
          <p:nvPr/>
        </p:nvCxnSpPr>
        <p:spPr>
          <a:xfrm rot="16200000" flipV="1">
            <a:off x="3690317" y="3472483"/>
            <a:ext cx="381000" cy="44643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19600" y="3682603"/>
            <a:ext cx="67834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429000" y="3654623"/>
            <a:ext cx="67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943600" y="5334000"/>
            <a:ext cx="3124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ctr"/>
          <a:lstStyle/>
          <a:p>
            <a:pPr algn="ctr"/>
            <a:r>
              <a:rPr lang="en-US" sz="2000" b="1" u="sng" dirty="0"/>
              <a:t>The while-loop version</a:t>
            </a:r>
            <a:endParaRPr lang="en-US" sz="2000" dirty="0"/>
          </a:p>
        </p:txBody>
      </p:sp>
      <p:cxnSp>
        <p:nvCxnSpPr>
          <p:cNvPr id="36" name="Shape 35"/>
          <p:cNvCxnSpPr>
            <a:stCxn id="20" idx="1"/>
          </p:cNvCxnSpPr>
          <p:nvPr/>
        </p:nvCxnSpPr>
        <p:spPr>
          <a:xfrm rot="10800000" flipV="1">
            <a:off x="1752601" y="3505200"/>
            <a:ext cx="397565" cy="5334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1382486" y="2728686"/>
            <a:ext cx="3254828" cy="1309914"/>
          </a:xfrm>
          <a:custGeom>
            <a:avLst/>
            <a:gdLst>
              <a:gd name="connsiteX0" fmla="*/ 3254828 w 3254828"/>
              <a:gd name="connsiteY0" fmla="*/ 1139372 h 1139372"/>
              <a:gd name="connsiteX1" fmla="*/ 1883228 w 3254828"/>
              <a:gd name="connsiteY1" fmla="*/ 18143 h 1139372"/>
              <a:gd name="connsiteX2" fmla="*/ 0 w 3254828"/>
              <a:gd name="connsiteY2" fmla="*/ 1030515 h 1139372"/>
              <a:gd name="connsiteX0" fmla="*/ 3254828 w 3254828"/>
              <a:gd name="connsiteY0" fmla="*/ 1280886 h 1280886"/>
              <a:gd name="connsiteX1" fmla="*/ 1589314 w 3254828"/>
              <a:gd name="connsiteY1" fmla="*/ 18143 h 1280886"/>
              <a:gd name="connsiteX2" fmla="*/ 0 w 3254828"/>
              <a:gd name="connsiteY2" fmla="*/ 1172029 h 1280886"/>
              <a:gd name="connsiteX0" fmla="*/ 3254828 w 3254828"/>
              <a:gd name="connsiteY0" fmla="*/ 1309914 h 1309914"/>
              <a:gd name="connsiteX1" fmla="*/ 1589314 w 3254828"/>
              <a:gd name="connsiteY1" fmla="*/ 47171 h 1309914"/>
              <a:gd name="connsiteX2" fmla="*/ 0 w 3254828"/>
              <a:gd name="connsiteY2" fmla="*/ 1201057 h 1309914"/>
              <a:gd name="connsiteX0" fmla="*/ 3254828 w 3254828"/>
              <a:gd name="connsiteY0" fmla="*/ 1309914 h 1309914"/>
              <a:gd name="connsiteX1" fmla="*/ 1589314 w 3254828"/>
              <a:gd name="connsiteY1" fmla="*/ 47171 h 1309914"/>
              <a:gd name="connsiteX2" fmla="*/ 0 w 3254828"/>
              <a:gd name="connsiteY2" fmla="*/ 1201057 h 130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828" h="1309914">
                <a:moveTo>
                  <a:pt x="3254828" y="1309914"/>
                </a:moveTo>
                <a:cubicBezTo>
                  <a:pt x="2840263" y="758371"/>
                  <a:pt x="2120899" y="0"/>
                  <a:pt x="1589314" y="47171"/>
                </a:cubicBezTo>
                <a:cubicBezTo>
                  <a:pt x="1046843" y="29028"/>
                  <a:pt x="507092" y="544285"/>
                  <a:pt x="0" y="1201057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181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5.4. Examples of </a:t>
            </a:r>
            <a:r>
              <a:rPr lang="en-US" b="1" dirty="0">
                <a:solidFill>
                  <a:srgbClr val="0070C0"/>
                </a:solidFill>
                <a:latin typeface="Consolas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762000"/>
          </a:xfrm>
        </p:spPr>
        <p:txBody>
          <a:bodyPr/>
          <a:lstStyle/>
          <a:p>
            <a:r>
              <a:rPr lang="en-US" dirty="0"/>
              <a:t>for-loop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828800"/>
            <a:ext cx="461963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964" y="1828800"/>
            <a:ext cx="8682036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continue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"Bye!\n"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7390" y="2057400"/>
            <a:ext cx="2133600" cy="3429000"/>
          </a:xfrm>
          <a:prstGeom prst="rect">
            <a:avLst/>
          </a:prstGeom>
          <a:solidFill>
            <a:srgbClr val="CCCCFF"/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2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4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5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6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7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8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9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403435818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5.4. Examples of </a:t>
            </a:r>
            <a:r>
              <a:rPr lang="en-US" b="1" dirty="0">
                <a:solidFill>
                  <a:srgbClr val="0070C0"/>
                </a:solidFill>
                <a:latin typeface="Consolas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762000"/>
          </a:xfrm>
        </p:spPr>
        <p:txBody>
          <a:bodyPr/>
          <a:lstStyle/>
          <a:p>
            <a:r>
              <a:rPr lang="en-US" dirty="0"/>
              <a:t>while-loop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764" y="16002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199" y="1600200"/>
            <a:ext cx="8682801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while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continue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"Bye!\n"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4216" y="1828800"/>
            <a:ext cx="2133600" cy="2971800"/>
          </a:xfrm>
          <a:prstGeom prst="rect">
            <a:avLst/>
          </a:prstGeom>
          <a:solidFill>
            <a:srgbClr val="CCCCFF"/>
          </a:solidFill>
          <a:ln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0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2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4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5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6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7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8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9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Bye!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5029200"/>
            <a:ext cx="4872038" cy="1143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</a:rPr>
              <a:t> at </a:t>
            </a:r>
            <a:r>
              <a:rPr lang="en-US" i="1" dirty="0">
                <a:solidFill>
                  <a:schemeClr val="tx1"/>
                </a:solidFill>
              </a:rPr>
              <a:t>line 10</a:t>
            </a:r>
            <a:r>
              <a:rPr lang="en-US" dirty="0">
                <a:solidFill>
                  <a:schemeClr val="tx1"/>
                </a:solidFill>
              </a:rPr>
              <a:t> will be skipped when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tx1"/>
                </a:solidFill>
              </a:rPr>
              <a:t> is executed. Without the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</a:rPr>
              <a:t> at </a:t>
            </a:r>
            <a:r>
              <a:rPr lang="en-US" i="1" dirty="0">
                <a:solidFill>
                  <a:schemeClr val="tx1"/>
                </a:solidFill>
              </a:rPr>
              <a:t>line 6</a:t>
            </a:r>
            <a:r>
              <a:rPr lang="en-US" dirty="0">
                <a:solidFill>
                  <a:schemeClr val="tx1"/>
                </a:solidFill>
              </a:rPr>
              <a:t>, the loop will iterate forever.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90800" y="3505201"/>
            <a:ext cx="1981200" cy="1524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717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1. More Examples (Example #1)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76299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TW" sz="2400" b="0" dirty="0">
                <a:ea typeface="新細明體" pitchFamily="18" charset="-120"/>
              </a:rPr>
              <a:t>Read </a:t>
            </a:r>
            <a:r>
              <a:rPr kumimoji="1" lang="en-US" altLang="zh-TW" sz="2400" dirty="0">
                <a:ea typeface="新細明體" pitchFamily="18" charset="-120"/>
              </a:rPr>
              <a:t>100</a:t>
            </a:r>
            <a:r>
              <a:rPr kumimoji="1" lang="en-US" altLang="zh-TW" sz="2400" b="0" dirty="0">
                <a:ea typeface="新細明體" pitchFamily="18" charset="-120"/>
              </a:rPr>
              <a:t> integers between </a:t>
            </a:r>
            <a:r>
              <a:rPr kumimoji="1" lang="en-US" altLang="zh-TW" sz="2400" dirty="0">
                <a:ea typeface="新細明體" pitchFamily="18" charset="-120"/>
              </a:rPr>
              <a:t>1</a:t>
            </a:r>
            <a:r>
              <a:rPr kumimoji="1" lang="en-US" altLang="zh-TW" sz="2400" b="0" dirty="0">
                <a:ea typeface="新細明體" pitchFamily="18" charset="-120"/>
              </a:rPr>
              <a:t> and </a:t>
            </a:r>
            <a:r>
              <a:rPr kumimoji="1" lang="en-US" altLang="zh-TW" sz="2400" dirty="0">
                <a:ea typeface="新細明體" pitchFamily="18" charset="-120"/>
              </a:rPr>
              <a:t>10</a:t>
            </a:r>
            <a:r>
              <a:rPr kumimoji="1" lang="en-US" altLang="zh-TW" sz="2400" b="0" dirty="0">
                <a:ea typeface="新細明體" pitchFamily="18" charset="-120"/>
              </a:rPr>
              <a:t> (inclusive) from the user and output the frequency of each number.</a:t>
            </a: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421482" y="1905000"/>
            <a:ext cx="8722518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[x-1] will store the frequency of x, where x = 1,…,10</a:t>
            </a: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Initialize all elements to 0</a:t>
            </a: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input;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&amp;input);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all inputs are between 1 and 10 (inclusive)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 input -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]++;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corresponding to counters [0]-[9]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"Frequency of %d: %d\n"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i+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D9266B1-29FF-1647-96B1-08F5ADBF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D63FF8B-A356-6A47-9C69-E009B77B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81" y="1905000"/>
            <a:ext cx="461963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538825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5359-96DA-439D-B492-80E0A286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6. In-Class Exercise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D752-28EC-476B-A834-38CFC593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Suppose now I want to write a C program to compute and </a:t>
            </a:r>
            <a:r>
              <a:rPr lang="en-US" b="1" dirty="0">
                <a:cs typeface="Calibri"/>
              </a:rPr>
              <a:t>find out all prime numbers</a:t>
            </a:r>
            <a:r>
              <a:rPr lang="en-US" dirty="0">
                <a:cs typeface="Calibri"/>
              </a:rPr>
              <a:t> in the range of </a:t>
            </a:r>
            <a:r>
              <a:rPr lang="en-US" b="1" dirty="0">
                <a:cs typeface="Calibri"/>
              </a:rPr>
              <a:t>2 to 1000</a:t>
            </a:r>
          </a:p>
          <a:p>
            <a:r>
              <a:rPr lang="en-US" dirty="0">
                <a:cs typeface="Calibri"/>
              </a:rPr>
              <a:t>How are you going to tackle the problem?</a:t>
            </a:r>
          </a:p>
          <a:p>
            <a:pPr lvl="1"/>
            <a:r>
              <a:rPr lang="en-US" dirty="0">
                <a:cs typeface="Calibri"/>
              </a:rPr>
              <a:t>What will be our </a:t>
            </a:r>
            <a:r>
              <a:rPr lang="en-US" b="1" dirty="0">
                <a:cs typeface="Calibri"/>
              </a:rPr>
              <a:t>outer loop</a:t>
            </a:r>
            <a:r>
              <a:rPr lang="en-US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How about our </a:t>
            </a:r>
            <a:r>
              <a:rPr lang="en-US" b="1" dirty="0">
                <a:cs typeface="Calibri"/>
              </a:rPr>
              <a:t>inner loop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i="1" dirty="0">
                <a:cs typeface="Calibri"/>
              </a:rPr>
              <a:t>Hint: In this case, you can first write your inner loop first and make sure it is correct before you proceed with the outer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B7E74-9317-4BD0-ACB6-D9A320C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9093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610D-8F10-7347-879E-8C590721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1DA4-F783-1245-A34D-BF439A44E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examples on looping</a:t>
            </a:r>
          </a:p>
          <a:p>
            <a:endParaRPr lang="en-GB" dirty="0"/>
          </a:p>
          <a:p>
            <a:r>
              <a:rPr lang="en-GB" dirty="0"/>
              <a:t>Nested loops</a:t>
            </a:r>
          </a:p>
          <a:p>
            <a:pPr lvl="1"/>
            <a:r>
              <a:rPr lang="en-GB" dirty="0"/>
              <a:t>Syntax and examples</a:t>
            </a:r>
          </a:p>
          <a:p>
            <a:pPr lvl="1"/>
            <a:r>
              <a:rPr lang="en-GB" dirty="0"/>
              <a:t>Common mistakes</a:t>
            </a:r>
          </a:p>
          <a:p>
            <a:pPr lvl="1"/>
            <a:r>
              <a:rPr lang="en-GB" dirty="0"/>
              <a:t>A challenging example: selection sort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GB" dirty="0"/>
              <a:t> and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E5D32-FF46-3E4E-812D-954DD73A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763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ed,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3 Structured Program Development in C</a:t>
            </a:r>
          </a:p>
          <a:p>
            <a:pPr lvl="1"/>
            <a:r>
              <a:rPr lang="en-US" dirty="0"/>
              <a:t>Sections 3.7 – 3.10</a:t>
            </a:r>
          </a:p>
          <a:p>
            <a:r>
              <a:rPr lang="en-US" dirty="0"/>
              <a:t>Chapter 4 C Program Control</a:t>
            </a:r>
          </a:p>
          <a:p>
            <a:pPr lvl="1"/>
            <a:r>
              <a:rPr lang="en-US" dirty="0"/>
              <a:t>Sections 4.1 – 4.6, 4.9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74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1. More Examples (Example #1)</a:t>
            </a: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440017" y="165100"/>
            <a:ext cx="8722518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[x-1] will store the frequency of x, where x = 1,…,10</a:t>
            </a: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Initialize all elements to 0</a:t>
            </a: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input;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&amp;input);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all inputs are between 1 and 10 (inclusive)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 input -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]++;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corresponding to counters [0]-[9]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"Frequency of %d: %d\n"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i+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D9266B1-29FF-1647-96B1-08F5ADBF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D63FF8B-A356-6A47-9C69-E009B77B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946" y="165100"/>
            <a:ext cx="461963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B8DE6F-EE3A-784C-A6F6-3FADA2AE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8121"/>
            <a:ext cx="4572000" cy="2018231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2C6592F-6F3A-D14E-A358-7409B39A9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38121"/>
            <a:ext cx="4572000" cy="2018231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Frequency of 1: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Frequency of 2: 20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Frequency of 9: 45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Frequency of 10: 1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FD8424-A5D4-E747-899D-7F3480333B8E}"/>
              </a:ext>
            </a:extLst>
          </p:cNvPr>
          <p:cNvSpPr/>
          <p:nvPr/>
        </p:nvSpPr>
        <p:spPr>
          <a:xfrm>
            <a:off x="1066800" y="4432300"/>
            <a:ext cx="282829" cy="1663700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4DCD2-43C5-4046-A15C-8C126FF2276C}"/>
              </a:ext>
            </a:extLst>
          </p:cNvPr>
          <p:cNvSpPr txBox="1"/>
          <p:nvPr/>
        </p:nvSpPr>
        <p:spPr>
          <a:xfrm>
            <a:off x="1600200" y="507948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 inputs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E04257F-2FE1-964C-8113-F359724E0650}"/>
              </a:ext>
            </a:extLst>
          </p:cNvPr>
          <p:cNvCxnSpPr>
            <a:cxnSpLocks/>
          </p:cNvCxnSpPr>
          <p:nvPr/>
        </p:nvCxnSpPr>
        <p:spPr>
          <a:xfrm flipV="1">
            <a:off x="816229" y="4540250"/>
            <a:ext cx="3805198" cy="1998664"/>
          </a:xfrm>
          <a:prstGeom prst="bentConnector3">
            <a:avLst>
              <a:gd name="adj1" fmla="val 8312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49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r>
              <a:rPr lang="en-US" sz="4000" dirty="0">
                <a:ea typeface="新細明體"/>
              </a:rPr>
              <a:t>1. More Examples</a:t>
            </a:r>
            <a:r>
              <a:rPr lang="en-US" altLang="zh-TW" sz="4000" dirty="0">
                <a:ea typeface="新細明體"/>
              </a:rPr>
              <a:t> (Example #2)</a:t>
            </a:r>
            <a:endParaRPr lang="en-US" sz="4000" dirty="0">
              <a:ea typeface="新細明體"/>
              <a:cs typeface="Calibri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7629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en-US" altLang="zh-TW" sz="2400" b="0" dirty="0">
                <a:ea typeface="新細明體" pitchFamily="18" charset="-120"/>
              </a:rPr>
              <a:t>Read </a:t>
            </a:r>
            <a:r>
              <a:rPr kumimoji="1" lang="en-US" altLang="zh-TW" sz="2400" dirty="0">
                <a:ea typeface="新細明體" pitchFamily="18" charset="-120"/>
              </a:rPr>
              <a:t>100</a:t>
            </a:r>
            <a:r>
              <a:rPr kumimoji="1" lang="en-US" altLang="zh-TW" sz="2400" b="0" dirty="0">
                <a:ea typeface="新細明體" pitchFamily="18" charset="-120"/>
              </a:rPr>
              <a:t> integers between </a:t>
            </a:r>
            <a:r>
              <a:rPr kumimoji="1" lang="en-US" altLang="zh-TW" sz="2400" dirty="0">
                <a:ea typeface="新細明體" pitchFamily="18" charset="-120"/>
              </a:rPr>
              <a:t>1</a:t>
            </a:r>
            <a:r>
              <a:rPr kumimoji="1" lang="en-US" altLang="zh-TW" sz="2400" b="0" dirty="0">
                <a:ea typeface="新細明體" pitchFamily="18" charset="-120"/>
              </a:rPr>
              <a:t> and </a:t>
            </a:r>
            <a:r>
              <a:rPr kumimoji="1" lang="en-US" altLang="zh-TW" sz="2400" dirty="0">
                <a:ea typeface="新細明體" pitchFamily="18" charset="-120"/>
              </a:rPr>
              <a:t>100</a:t>
            </a:r>
            <a:r>
              <a:rPr kumimoji="1" lang="en-US" altLang="zh-TW" sz="2400" b="0" dirty="0">
                <a:ea typeface="新細明體" pitchFamily="18" charset="-120"/>
              </a:rPr>
              <a:t> (inclusive) from a user and output the frequency of the numbers falling into these ranges: 1-10, 11-20, 21-30, …, 91-100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TW" sz="2400" b="0" dirty="0">
              <a:ea typeface="新細明體" pitchFamily="18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400" b="0" dirty="0">
                <a:ea typeface="新細明體" pitchFamily="18" charset="-120"/>
              </a:rPr>
              <a:t>In this example, we can map the input to the array index as</a:t>
            </a:r>
          </a:p>
          <a:p>
            <a:pPr marL="450850" lvl="1" indent="0"/>
            <a:r>
              <a:rPr kumimoji="1" lang="en-US" altLang="zh-TW" sz="2400" b="0" dirty="0">
                <a:ea typeface="新細明體" pitchFamily="18" charset="-120"/>
              </a:rPr>
              <a:t>	f(x) =	0, </a:t>
            </a:r>
            <a:r>
              <a:rPr kumimoji="1" lang="en-US" altLang="zh-TW" sz="2400" b="0" i="1" dirty="0">
                <a:ea typeface="新細明體" pitchFamily="18" charset="-120"/>
              </a:rPr>
              <a:t>if 1  ≤ x ≤ 10</a:t>
            </a:r>
          </a:p>
          <a:p>
            <a:pPr marL="450850" lvl="1" indent="0"/>
            <a:r>
              <a:rPr kumimoji="1" lang="en-US" altLang="zh-TW" sz="2400" b="0" dirty="0">
                <a:ea typeface="新細明體" pitchFamily="18" charset="-120"/>
              </a:rPr>
              <a:t>		1, </a:t>
            </a:r>
            <a:r>
              <a:rPr kumimoji="1" lang="en-US" altLang="zh-TW" sz="2400" b="0" i="1" dirty="0">
                <a:ea typeface="新細明體" pitchFamily="18" charset="-120"/>
              </a:rPr>
              <a:t>if 11 ≤ x ≤ 20</a:t>
            </a:r>
          </a:p>
          <a:p>
            <a:pPr marL="450850" lvl="1" indent="0"/>
            <a:r>
              <a:rPr kumimoji="1" lang="en-US" altLang="zh-TW" sz="2400" b="0" dirty="0">
                <a:ea typeface="新細明體" pitchFamily="18" charset="-120"/>
              </a:rPr>
              <a:t>		…</a:t>
            </a:r>
          </a:p>
          <a:p>
            <a:pPr marL="450850" lvl="1" indent="0"/>
            <a:r>
              <a:rPr kumimoji="1" lang="en-US" altLang="zh-TW" sz="2400" b="0" dirty="0">
                <a:ea typeface="新細明體" pitchFamily="18" charset="-120"/>
              </a:rPr>
              <a:t>		9, </a:t>
            </a:r>
            <a:r>
              <a:rPr kumimoji="1" lang="en-US" altLang="zh-TW" sz="2400" b="0" i="1" dirty="0">
                <a:ea typeface="新細明體" pitchFamily="18" charset="-120"/>
              </a:rPr>
              <a:t>if 91 ≤ x ≤ 100</a:t>
            </a:r>
          </a:p>
          <a:p>
            <a:pPr marL="0" indent="0"/>
            <a:r>
              <a:rPr kumimoji="1" lang="en-US" altLang="zh-TW" sz="2400" b="0" dirty="0">
                <a:ea typeface="新細明體" pitchFamily="18" charset="-120"/>
              </a:rPr>
              <a:t>	or</a:t>
            </a:r>
          </a:p>
          <a:p>
            <a:pPr marL="0" indent="0"/>
            <a:endParaRPr kumimoji="1" lang="en-US" altLang="zh-TW" sz="2400" b="0" dirty="0">
              <a:ea typeface="新細明體" pitchFamily="18" charset="-120"/>
            </a:endParaRPr>
          </a:p>
          <a:p>
            <a:pPr marL="450850" lvl="1" indent="0"/>
            <a:r>
              <a:rPr kumimoji="1" lang="en-US" altLang="zh-TW" sz="2400" b="0" dirty="0">
                <a:ea typeface="新細明體" pitchFamily="18" charset="-120"/>
              </a:rPr>
              <a:t>	f(x) = (x - 1) / 10	</a:t>
            </a:r>
            <a:r>
              <a:rPr kumimoji="1" lang="en-US" altLang="zh-TW" sz="2400" b="0" dirty="0">
                <a:solidFill>
                  <a:srgbClr val="FF0000"/>
                </a:solidFill>
                <a:ea typeface="新細明體" pitchFamily="18" charset="-120"/>
              </a:rPr>
              <a:t>(note: integer division)</a:t>
            </a:r>
          </a:p>
          <a:p>
            <a:pPr marL="793750" lvl="1" indent="-342900">
              <a:buFont typeface="Arial" panose="020B0604020202020204" pitchFamily="34" charset="0"/>
              <a:buChar char="•"/>
            </a:pPr>
            <a:endParaRPr kumimoji="1" lang="en-US" altLang="zh-TW" sz="2400" b="0" i="1" dirty="0">
              <a:ea typeface="新細明體" pitchFamily="18" charset="-120"/>
            </a:endParaRPr>
          </a:p>
          <a:p>
            <a:pPr marL="793750" lvl="1" indent="-342900">
              <a:buFont typeface="Arial" panose="020B0604020202020204" pitchFamily="34" charset="0"/>
              <a:buChar char="•"/>
            </a:pPr>
            <a:r>
              <a:rPr kumimoji="1" lang="en-US" altLang="zh-TW" sz="2400" b="0" i="1" dirty="0">
                <a:ea typeface="新細明體" pitchFamily="18" charset="-120"/>
              </a:rPr>
              <a:t>In loops, it is always important to determine the trend!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1E6F12E-D620-B44D-B7F2-FB5E4C76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44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r>
              <a:rPr lang="en-US" sz="4000" dirty="0">
                <a:ea typeface="新細明體"/>
              </a:rPr>
              <a:t>1. More Examples</a:t>
            </a:r>
            <a:r>
              <a:rPr lang="en-US" altLang="zh-TW" sz="4000" dirty="0">
                <a:ea typeface="新細明體"/>
              </a:rPr>
              <a:t> (Example #2)</a:t>
            </a:r>
            <a:endParaRPr lang="en-US" sz="4000" dirty="0">
              <a:ea typeface="新細明體"/>
            </a:endParaRP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445486" y="1143000"/>
            <a:ext cx="8698513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Initialize all elements to 0</a:t>
            </a: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input, index;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&amp;input);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Assume all inputs are between 1 and 100 (inclusive)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index = (input –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/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 index ]++;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"Frequency of %d-%d: %d\n"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014F430-ED4B-AD42-8453-71FFAAA4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C4FD4-3FDE-3940-99AF-2FC750A6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76" y="1143000"/>
            <a:ext cx="461963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B9BE101-1D8B-5F4E-BD7D-6D53A73E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76" y="5759448"/>
            <a:ext cx="9160476" cy="64135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i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(Ask yourself: How do the input and output look like?)</a:t>
            </a:r>
          </a:p>
        </p:txBody>
      </p:sp>
    </p:spTree>
    <p:extLst>
      <p:ext uri="{BB962C8B-B14F-4D97-AF65-F5344CB8AC3E}">
        <p14:creationId xmlns:p14="http://schemas.microsoft.com/office/powerpoint/2010/main" val="6030125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r>
              <a:rPr lang="en-US" sz="4000" dirty="0">
                <a:ea typeface="新細明體"/>
              </a:rPr>
              <a:t>1. More Examples</a:t>
            </a:r>
            <a:r>
              <a:rPr lang="en-US" altLang="zh-TW" sz="4000" dirty="0">
                <a:ea typeface="新細明體"/>
              </a:rPr>
              <a:t> (Example #2)</a:t>
            </a:r>
            <a:endParaRPr lang="en-US" sz="4000" dirty="0">
              <a:ea typeface="新細明體"/>
            </a:endParaRP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445486" y="1143000"/>
            <a:ext cx="8698513" cy="42608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"Frequency of %d-%d: %d\n"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014F430-ED4B-AD42-8453-71FFAAA4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C4FD4-3FDE-3940-99AF-2FC750A6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76" y="1143000"/>
            <a:ext cx="461963" cy="42608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B9BE101-1D8B-5F4E-BD7D-6D53A73E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736852"/>
            <a:ext cx="7239000" cy="26670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Dry-running this loop…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*10+1		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*10+10	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freq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--------------------------------------------------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		  1			   10	    the count for 1-10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		 11			   20	    the count for 11-20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		 91			  100	    the count for 91-100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DB0549-514F-8143-AAE0-E45252062E59}"/>
              </a:ext>
            </a:extLst>
          </p:cNvPr>
          <p:cNvCxnSpPr>
            <a:cxnSpLocks/>
          </p:cNvCxnSpPr>
          <p:nvPr/>
        </p:nvCxnSpPr>
        <p:spPr>
          <a:xfrm>
            <a:off x="2286000" y="2438400"/>
            <a:ext cx="685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865E8A-AB9D-924E-A1BF-5154AE1B3189}"/>
              </a:ext>
            </a:extLst>
          </p:cNvPr>
          <p:cNvCxnSpPr>
            <a:cxnSpLocks/>
          </p:cNvCxnSpPr>
          <p:nvPr/>
        </p:nvCxnSpPr>
        <p:spPr>
          <a:xfrm>
            <a:off x="3978876" y="2388973"/>
            <a:ext cx="815866" cy="111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6E2E6FAB-CEEB-C549-A33B-EE3AD65895A1}"/>
              </a:ext>
            </a:extLst>
          </p:cNvPr>
          <p:cNvSpPr/>
          <p:nvPr/>
        </p:nvSpPr>
        <p:spPr>
          <a:xfrm rot="5400000">
            <a:off x="3804723" y="3959908"/>
            <a:ext cx="381000" cy="30099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CB364-BA0D-2C49-920E-895938080694}"/>
              </a:ext>
            </a:extLst>
          </p:cNvPr>
          <p:cNvSpPr txBox="1"/>
          <p:nvPr/>
        </p:nvSpPr>
        <p:spPr>
          <a:xfrm>
            <a:off x="2628900" y="5617945"/>
            <a:ext cx="280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Observe how these numbers are generated from </a:t>
            </a:r>
            <a:r>
              <a:rPr lang="en-GB" i="1" dirty="0" err="1">
                <a:latin typeface="Consolas" panose="020B0609020204030204" pitchFamily="49" charset="0"/>
              </a:rPr>
              <a:t>i</a:t>
            </a:r>
            <a:endParaRPr lang="en-GB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12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E6B5D-DDE7-884A-B18F-0AAE32E16274}"/>
              </a:ext>
            </a:extLst>
          </p:cNvPr>
          <p:cNvSpPr/>
          <p:nvPr/>
        </p:nvSpPr>
        <p:spPr>
          <a:xfrm>
            <a:off x="612971" y="1524000"/>
            <a:ext cx="4873429" cy="1691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4EA40A-E32C-4A4B-BCD3-E7FDF645D4AE}"/>
              </a:ext>
            </a:extLst>
          </p:cNvPr>
          <p:cNvSpPr/>
          <p:nvPr/>
        </p:nvSpPr>
        <p:spPr>
          <a:xfrm>
            <a:off x="1752600" y="3538618"/>
            <a:ext cx="1654494" cy="449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5C2FD71-B1DA-6641-82A5-BCDDFDB4D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66" y="3987881"/>
            <a:ext cx="1595334" cy="396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7" y="76200"/>
            <a:ext cx="8921263" cy="838200"/>
          </a:xfrm>
        </p:spPr>
        <p:txBody>
          <a:bodyPr>
            <a:normAutofit/>
          </a:bodyPr>
          <a:lstStyle/>
          <a:p>
            <a:r>
              <a:rPr lang="en-US" sz="3600" dirty="0"/>
              <a:t>2. Nested Loops – A Loop Inside Another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9" y="3505200"/>
            <a:ext cx="6940062" cy="2667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>
                <a:ea typeface="新細明體"/>
              </a:rPr>
              <a:t>For each </a:t>
            </a:r>
            <a:r>
              <a:rPr lang="en-US" altLang="zh-TW" sz="2800" b="1" dirty="0">
                <a:ea typeface="新細明體"/>
              </a:rPr>
              <a:t>outer loop</a:t>
            </a:r>
            <a:r>
              <a:rPr lang="en-US" altLang="zh-TW" sz="2800" dirty="0">
                <a:ea typeface="新細明體"/>
              </a:rPr>
              <a:t> iteration, the </a:t>
            </a:r>
            <a:br>
              <a:rPr lang="en-US" altLang="zh-TW" sz="2800" dirty="0">
                <a:ea typeface="新細明體"/>
              </a:rPr>
            </a:br>
            <a:r>
              <a:rPr lang="en-US" altLang="zh-TW" sz="2800" b="1" dirty="0">
                <a:ea typeface="新細明體"/>
              </a:rPr>
              <a:t>inner loop</a:t>
            </a:r>
            <a:r>
              <a:rPr lang="en-US" altLang="zh-TW" sz="2800" dirty="0">
                <a:ea typeface="新細明體"/>
              </a:rPr>
              <a:t> iterates for 4 times.</a:t>
            </a:r>
          </a:p>
          <a:p>
            <a:pPr lvl="1"/>
            <a:r>
              <a:rPr lang="en-US" sz="2400" dirty="0"/>
              <a:t>Total # of printf() = 3 * 4 = 12 times</a:t>
            </a:r>
          </a:p>
          <a:p>
            <a:r>
              <a:rPr lang="en-US" altLang="zh-TW" sz="2800" dirty="0"/>
              <a:t>The whole loop is considered as only </a:t>
            </a:r>
            <a:r>
              <a:rPr lang="en-US" altLang="zh-TW" sz="2800" u="sng" dirty="0"/>
              <a:t>ONE</a:t>
            </a:r>
            <a:r>
              <a:rPr lang="en-US" altLang="zh-TW" sz="2800" dirty="0"/>
              <a:t> statement, i.e. no semi-colon (;) required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1882648"/>
            <a:ext cx="4114800" cy="1066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871" y="1155566"/>
            <a:ext cx="8456221" cy="2103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j;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(j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j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j++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j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62800" y="1309985"/>
            <a:ext cx="1728787" cy="3840162"/>
            <a:chOff x="7259638" y="471488"/>
            <a:chExt cx="1728787" cy="3840162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59638" y="471488"/>
              <a:ext cx="1728787" cy="3840162"/>
            </a:xfrm>
            <a:prstGeom prst="rect">
              <a:avLst/>
            </a:prstGeom>
            <a:solidFill>
              <a:srgbClr val="D9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defTabSz="463550"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defTabSz="4635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1 1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1 2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1 3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1 4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2 1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2 2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2 3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2 4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3 1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3 2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3 3</a:t>
              </a:r>
            </a:p>
            <a:p>
              <a:pPr marL="0" marR="0" lvl="0" indent="0" defTabSz="46355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3 4</a:t>
              </a:r>
            </a:p>
          </p:txBody>
        </p:sp>
        <p:sp>
          <p:nvSpPr>
            <p:cNvPr id="18" name="AutoShape 8"/>
            <p:cNvSpPr>
              <a:spLocks/>
            </p:cNvSpPr>
            <p:nvPr/>
          </p:nvSpPr>
          <p:spPr bwMode="auto">
            <a:xfrm>
              <a:off x="7913688" y="549275"/>
              <a:ext cx="153987" cy="1150938"/>
            </a:xfrm>
            <a:prstGeom prst="rightBrace">
              <a:avLst>
                <a:gd name="adj1" fmla="val 62285"/>
                <a:gd name="adj2" fmla="val 50000"/>
              </a:avLst>
            </a:prstGeom>
            <a:noFill/>
            <a:ln w="25400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8105775" y="971550"/>
              <a:ext cx="8178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TW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1</a:t>
              </a:r>
            </a:p>
          </p:txBody>
        </p:sp>
        <p:sp>
          <p:nvSpPr>
            <p:cNvPr id="20" name="AutoShape 10"/>
            <p:cNvSpPr>
              <a:spLocks/>
            </p:cNvSpPr>
            <p:nvPr/>
          </p:nvSpPr>
          <p:spPr bwMode="auto">
            <a:xfrm>
              <a:off x="7913688" y="1778000"/>
              <a:ext cx="153987" cy="1150938"/>
            </a:xfrm>
            <a:prstGeom prst="rightBrace">
              <a:avLst>
                <a:gd name="adj1" fmla="val 62285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8105775" y="2200275"/>
              <a:ext cx="8178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TW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2</a:t>
              </a:r>
            </a:p>
          </p:txBody>
        </p:sp>
        <p:sp>
          <p:nvSpPr>
            <p:cNvPr id="22" name="AutoShape 12"/>
            <p:cNvSpPr>
              <a:spLocks/>
            </p:cNvSpPr>
            <p:nvPr/>
          </p:nvSpPr>
          <p:spPr bwMode="auto">
            <a:xfrm>
              <a:off x="7913688" y="3006725"/>
              <a:ext cx="153987" cy="1150938"/>
            </a:xfrm>
            <a:prstGeom prst="rightBrace">
              <a:avLst>
                <a:gd name="adj1" fmla="val 62285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8105775" y="3429000"/>
              <a:ext cx="8178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0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TW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3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34890-C6FC-8F4D-9964-8EC69F42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8" y="1155566"/>
            <a:ext cx="461963" cy="21034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0C0E0-B0D7-4C43-92A4-65046BA54EE4}"/>
              </a:ext>
            </a:extLst>
          </p:cNvPr>
          <p:cNvSpPr txBox="1"/>
          <p:nvPr/>
        </p:nvSpPr>
        <p:spPr>
          <a:xfrm>
            <a:off x="7162800" y="52972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↑</a:t>
            </a:r>
          </a:p>
          <a:p>
            <a:pPr algn="ctr"/>
            <a:r>
              <a:rPr lang="en-GB" b="1" dirty="0" err="1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B37CF5-2782-7B45-84D0-3889C2DFE234}"/>
              </a:ext>
            </a:extLst>
          </p:cNvPr>
          <p:cNvSpPr txBox="1"/>
          <p:nvPr/>
        </p:nvSpPr>
        <p:spPr>
          <a:xfrm>
            <a:off x="7434649" y="52972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↑</a:t>
            </a:r>
          </a:p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00300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6863</TotalTime>
  <Words>4206</Words>
  <Application>Microsoft Macintosh PowerPoint</Application>
  <PresentationFormat>On-screen Show (4:3)</PresentationFormat>
  <Paragraphs>895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Arial</vt:lpstr>
      <vt:lpstr>Wingdings</vt:lpstr>
      <vt:lpstr>Consolas</vt:lpstr>
      <vt:lpstr>Office Theme</vt:lpstr>
      <vt:lpstr> Looping (III)</vt:lpstr>
      <vt:lpstr>Outline</vt:lpstr>
      <vt:lpstr>Motivation</vt:lpstr>
      <vt:lpstr>1. More Examples (Example #1)</vt:lpstr>
      <vt:lpstr>1. More Examples (Example #1)</vt:lpstr>
      <vt:lpstr>1. More Examples (Example #2)</vt:lpstr>
      <vt:lpstr>1. More Examples (Example #2)</vt:lpstr>
      <vt:lpstr>1. More Examples (Example #2)</vt:lpstr>
      <vt:lpstr>2. Nested Loops – A Loop Inside Another Loop</vt:lpstr>
      <vt:lpstr>2.1. Outer Loop and Inner Loop(s)</vt:lpstr>
      <vt:lpstr>2.1. Outer Loop and Inner Loop(s)</vt:lpstr>
      <vt:lpstr>2.1. Outer Loop and Inner Loop(s)</vt:lpstr>
      <vt:lpstr>2.1. Outer Loop and Inner Loop(s)</vt:lpstr>
      <vt:lpstr>2.1. Outer Loop and Inner Loop(s)</vt:lpstr>
      <vt:lpstr>2.2. Nested Loops (Example #1)</vt:lpstr>
      <vt:lpstr>2.2. Nested Loops (Example #1)</vt:lpstr>
      <vt:lpstr>2.2. Nested Loops (Example #1)</vt:lpstr>
      <vt:lpstr>2.3. Nested Loops (Example #2)</vt:lpstr>
      <vt:lpstr>2.4. Nested Loops (Example #3)</vt:lpstr>
      <vt:lpstr>2.4. Nested Loops (Example #3)</vt:lpstr>
      <vt:lpstr>2.4. Nested Loops (Example #3)</vt:lpstr>
      <vt:lpstr>2.4. Nested Loops (Example #3)</vt:lpstr>
      <vt:lpstr>2.5. Nested Loops (Example #4)</vt:lpstr>
      <vt:lpstr>2.5. Nested Loops (Example #4)</vt:lpstr>
      <vt:lpstr>3. Nested Loop Common Mistakes</vt:lpstr>
      <vt:lpstr>3. Nested Loop Common Mistakes</vt:lpstr>
      <vt:lpstr>4. Challenging Example (Selection Sort)</vt:lpstr>
      <vt:lpstr>4. Challenging Example (Selection Sort)</vt:lpstr>
      <vt:lpstr>4. Challenging Example (Selection Sort)</vt:lpstr>
      <vt:lpstr>PowerPoint Presentation</vt:lpstr>
      <vt:lpstr>5. Break and continue</vt:lpstr>
      <vt:lpstr>5.1. What is break?</vt:lpstr>
      <vt:lpstr>5.2. Examples of break statement</vt:lpstr>
      <vt:lpstr>5.2. Examples of break statement</vt:lpstr>
      <vt:lpstr>5.2. Another Example</vt:lpstr>
      <vt:lpstr>5.3. What is continue?</vt:lpstr>
      <vt:lpstr>5.3. What is continue?</vt:lpstr>
      <vt:lpstr>5.4. Examples of continue statement</vt:lpstr>
      <vt:lpstr>5.4. Examples of continue statement</vt:lpstr>
      <vt:lpstr>6. In-Class Exercise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Looping (III)</dc:title>
  <cp:lastModifiedBy>Chuck jee Chau (CSD)</cp:lastModifiedBy>
  <cp:revision>892</cp:revision>
  <dcterms:created xsi:type="dcterms:W3CDTF">2011-07-19T12:51:33Z</dcterms:created>
  <dcterms:modified xsi:type="dcterms:W3CDTF">2019-10-11T02:20:26Z</dcterms:modified>
</cp:coreProperties>
</file>