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0" r:id="rId4"/>
    <p:sldId id="359" r:id="rId5"/>
    <p:sldId id="360" r:id="rId6"/>
    <p:sldId id="361" r:id="rId7"/>
    <p:sldId id="373" r:id="rId8"/>
    <p:sldId id="362" r:id="rId9"/>
    <p:sldId id="363" r:id="rId10"/>
    <p:sldId id="364" r:id="rId11"/>
    <p:sldId id="365" r:id="rId12"/>
    <p:sldId id="375" r:id="rId13"/>
    <p:sldId id="376" r:id="rId14"/>
    <p:sldId id="377" r:id="rId15"/>
    <p:sldId id="378" r:id="rId16"/>
    <p:sldId id="379" r:id="rId17"/>
    <p:sldId id="366" r:id="rId18"/>
    <p:sldId id="367" r:id="rId19"/>
    <p:sldId id="368" r:id="rId20"/>
    <p:sldId id="371" r:id="rId21"/>
    <p:sldId id="369" r:id="rId22"/>
    <p:sldId id="372" r:id="rId23"/>
    <p:sldId id="308" r:id="rId24"/>
    <p:sldId id="374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Microsoft JhengHei" panose="020B0604030504040204" pitchFamily="34" charset="-120"/>
      <p:regular r:id="rId36"/>
      <p:bold r:id="rId37"/>
    </p:embeddedFont>
  </p:embeddedFontLst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750F6D"/>
    <a:srgbClr val="FF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4C1CF-2E5C-4D29-9B7B-B459E08EFE8B}" v="1" dt="2021-11-01T16:23:18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225" autoAdjust="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A24E91FB-15C9-80B3-0829-8682F1F08FC0}"/>
    <pc:docChg chg="modSld">
      <pc:chgData name="William Hui (IEG)" userId="S::kyhui@cuhk.edu.hk::07728535-8fdc-4325-b24f-20cc4d58a3a3" providerId="AD" clId="Web-{A24E91FB-15C9-80B3-0829-8682F1F08FC0}" dt="2019-09-21T16:12:24.412" v="29" actId="20577"/>
      <pc:docMkLst>
        <pc:docMk/>
      </pc:docMkLst>
    </pc:docChg>
  </pc:docChgLst>
  <pc:docChgLst>
    <pc:chgData clId="Web-{A24E91FB-15C9-80B3-0829-8682F1F08FC0}"/>
    <pc:docChg chg="addSld">
      <pc:chgData name="" userId="" providerId="" clId="Web-{A24E91FB-15C9-80B3-0829-8682F1F08FC0}" dt="2019-09-21T16:12:17.459" v="0"/>
      <pc:docMkLst>
        <pc:docMk/>
      </pc:docMkLst>
    </pc:docChg>
  </pc:docChgLst>
  <pc:docChgLst>
    <pc:chgData name="CHAN, Cho Kit" userId="f11e6ab1-128d-446e-9c33-9bfd592d3b63" providerId="ADAL" clId="{4C54C1CF-2E5C-4D29-9B7B-B459E08EFE8B}"/>
    <pc:docChg chg="modSld">
      <pc:chgData name="CHAN, Cho Kit" userId="f11e6ab1-128d-446e-9c33-9bfd592d3b63" providerId="ADAL" clId="{4C54C1CF-2E5C-4D29-9B7B-B459E08EFE8B}" dt="2021-11-01T16:23:18.479" v="0" actId="1076"/>
      <pc:docMkLst>
        <pc:docMk/>
      </pc:docMkLst>
      <pc:sldChg chg="modSp">
        <pc:chgData name="CHAN, Cho Kit" userId="f11e6ab1-128d-446e-9c33-9bfd592d3b63" providerId="ADAL" clId="{4C54C1CF-2E5C-4D29-9B7B-B459E08EFE8B}" dt="2021-11-01T16:23:18.479" v="0" actId="1076"/>
        <pc:sldMkLst>
          <pc:docMk/>
          <pc:sldMk cId="2761116161" sldId="369"/>
        </pc:sldMkLst>
        <pc:spChg chg="mod">
          <ac:chgData name="CHAN, Cho Kit" userId="f11e6ab1-128d-446e-9c33-9bfd592d3b63" providerId="ADAL" clId="{4C54C1CF-2E5C-4D29-9B7B-B459E08EFE8B}" dt="2021-11-01T16:23:18.479" v="0" actId="1076"/>
          <ac:spMkLst>
            <pc:docMk/>
            <pc:sldMk cId="2761116161" sldId="369"/>
            <ac:spMk id="181252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FB838CFB-C204-1331-33A5-1FB9A47FDB8C}"/>
    <pc:docChg chg="addSld delSld modSld sldOrd">
      <pc:chgData name="William Hui (IEG)" userId="S::kyhui@cuhk.edu.hk::07728535-8fdc-4325-b24f-20cc4d58a3a3" providerId="AD" clId="Web-{FB838CFB-C204-1331-33A5-1FB9A47FDB8C}" dt="2019-09-22T09:29:32.129" v="1107" actId="20577"/>
      <pc:docMkLst>
        <pc:docMk/>
      </pc:docMkLst>
      <pc:sldChg chg="modSp">
        <pc:chgData name="William Hui (IEG)" userId="S::kyhui@cuhk.edu.hk::07728535-8fdc-4325-b24f-20cc4d58a3a3" providerId="AD" clId="Web-{FB838CFB-C204-1331-33A5-1FB9A47FDB8C}" dt="2019-09-22T08:48:06.722" v="11" actId="20577"/>
        <pc:sldMkLst>
          <pc:docMk/>
          <pc:sldMk cId="0" sldId="256"/>
        </pc:sldMkLst>
        <pc:spChg chg="mod">
          <ac:chgData name="William Hui (IEG)" userId="S::kyhui@cuhk.edu.hk::07728535-8fdc-4325-b24f-20cc4d58a3a3" providerId="AD" clId="Web-{FB838CFB-C204-1331-33A5-1FB9A47FDB8C}" dt="2019-09-22T08:48:06.722" v="1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B838CFB-C204-1331-33A5-1FB9A47FDB8C}" dt="2019-09-22T08:49:37.785" v="84" actId="20577"/>
        <pc:sldMkLst>
          <pc:docMk/>
          <pc:sldMk cId="2772304277" sldId="259"/>
        </pc:sldMkLst>
        <pc:spChg chg="mod">
          <ac:chgData name="William Hui (IEG)" userId="S::kyhui@cuhk.edu.hk::07728535-8fdc-4325-b24f-20cc4d58a3a3" providerId="AD" clId="Web-{FB838CFB-C204-1331-33A5-1FB9A47FDB8C}" dt="2019-09-22T08:49:37.785" v="84" actId="20577"/>
          <ac:spMkLst>
            <pc:docMk/>
            <pc:sldMk cId="2772304277" sldId="259"/>
            <ac:spMk id="4100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B838CFB-C204-1331-33A5-1FB9A47FDB8C}" dt="2019-09-22T09:29:32.129" v="1106" actId="20577"/>
        <pc:sldMkLst>
          <pc:docMk/>
          <pc:sldMk cId="2369003110" sldId="308"/>
        </pc:sldMkLst>
        <pc:spChg chg="mod">
          <ac:chgData name="William Hui (IEG)" userId="S::kyhui@cuhk.edu.hk::07728535-8fdc-4325-b24f-20cc4d58a3a3" providerId="AD" clId="Web-{FB838CFB-C204-1331-33A5-1FB9A47FDB8C}" dt="2019-09-22T09:29:32.129" v="1106" actId="20577"/>
          <ac:spMkLst>
            <pc:docMk/>
            <pc:sldMk cId="2369003110" sldId="308"/>
            <ac:spMk id="11878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B838CFB-C204-1331-33A5-1FB9A47FDB8C}" dt="2019-09-22T08:48:48.863" v="43" actId="20577"/>
        <pc:sldMkLst>
          <pc:docMk/>
          <pc:sldMk cId="2375331662" sldId="366"/>
        </pc:sldMkLst>
        <pc:spChg chg="mod">
          <ac:chgData name="William Hui (IEG)" userId="S::kyhui@cuhk.edu.hk::07728535-8fdc-4325-b24f-20cc4d58a3a3" providerId="AD" clId="Web-{FB838CFB-C204-1331-33A5-1FB9A47FDB8C}" dt="2019-09-22T08:48:48.863" v="43" actId="20577"/>
          <ac:spMkLst>
            <pc:docMk/>
            <pc:sldMk cId="2375331662" sldId="366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B838CFB-C204-1331-33A5-1FB9A47FDB8C}" dt="2019-09-22T08:48:53.238" v="45" actId="20577"/>
        <pc:sldMkLst>
          <pc:docMk/>
          <pc:sldMk cId="1998429632" sldId="367"/>
        </pc:sldMkLst>
        <pc:spChg chg="mod">
          <ac:chgData name="William Hui (IEG)" userId="S::kyhui@cuhk.edu.hk::07728535-8fdc-4325-b24f-20cc4d58a3a3" providerId="AD" clId="Web-{FB838CFB-C204-1331-33A5-1FB9A47FDB8C}" dt="2019-09-22T08:48:53.238" v="45" actId="20577"/>
          <ac:spMkLst>
            <pc:docMk/>
            <pc:sldMk cId="1998429632" sldId="367"/>
            <ac:spMk id="164866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B838CFB-C204-1331-33A5-1FB9A47FDB8C}" dt="2019-09-22T08:48:55.706" v="48" actId="20577"/>
        <pc:sldMkLst>
          <pc:docMk/>
          <pc:sldMk cId="690867867" sldId="368"/>
        </pc:sldMkLst>
        <pc:spChg chg="mod">
          <ac:chgData name="William Hui (IEG)" userId="S::kyhui@cuhk.edu.hk::07728535-8fdc-4325-b24f-20cc4d58a3a3" providerId="AD" clId="Web-{FB838CFB-C204-1331-33A5-1FB9A47FDB8C}" dt="2019-09-22T08:48:55.706" v="48" actId="20577"/>
          <ac:spMkLst>
            <pc:docMk/>
            <pc:sldMk cId="690867867" sldId="368"/>
            <ac:spMk id="165890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B838CFB-C204-1331-33A5-1FB9A47FDB8C}" dt="2019-09-22T08:49:00.831" v="52" actId="20577"/>
        <pc:sldMkLst>
          <pc:docMk/>
          <pc:sldMk cId="2761116161" sldId="369"/>
        </pc:sldMkLst>
        <pc:spChg chg="mod">
          <ac:chgData name="William Hui (IEG)" userId="S::kyhui@cuhk.edu.hk::07728535-8fdc-4325-b24f-20cc4d58a3a3" providerId="AD" clId="Web-{FB838CFB-C204-1331-33A5-1FB9A47FDB8C}" dt="2019-09-22T08:49:00.831" v="52" actId="20577"/>
          <ac:spMkLst>
            <pc:docMk/>
            <pc:sldMk cId="2761116161" sldId="369"/>
            <ac:spMk id="181250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B838CFB-C204-1331-33A5-1FB9A47FDB8C}" dt="2019-09-22T08:48:58.285" v="50" actId="20577"/>
        <pc:sldMkLst>
          <pc:docMk/>
          <pc:sldMk cId="449171234" sldId="371"/>
        </pc:sldMkLst>
        <pc:spChg chg="mod">
          <ac:chgData name="William Hui (IEG)" userId="S::kyhui@cuhk.edu.hk::07728535-8fdc-4325-b24f-20cc4d58a3a3" providerId="AD" clId="Web-{FB838CFB-C204-1331-33A5-1FB9A47FDB8C}" dt="2019-09-22T08:48:58.285" v="50" actId="20577"/>
          <ac:spMkLst>
            <pc:docMk/>
            <pc:sldMk cId="449171234" sldId="371"/>
            <ac:spMk id="165890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B838CFB-C204-1331-33A5-1FB9A47FDB8C}" dt="2019-09-22T08:49:04.159" v="55" actId="20577"/>
        <pc:sldMkLst>
          <pc:docMk/>
          <pc:sldMk cId="2494130295" sldId="372"/>
        </pc:sldMkLst>
        <pc:spChg chg="mod">
          <ac:chgData name="William Hui (IEG)" userId="S::kyhui@cuhk.edu.hk::07728535-8fdc-4325-b24f-20cc4d58a3a3" providerId="AD" clId="Web-{FB838CFB-C204-1331-33A5-1FB9A47FDB8C}" dt="2019-09-22T08:49:04.159" v="55" actId="20577"/>
          <ac:spMkLst>
            <pc:docMk/>
            <pc:sldMk cId="2494130295" sldId="372"/>
            <ac:spMk id="181250" creationId="{00000000-0000-0000-0000-000000000000}"/>
          </ac:spMkLst>
        </pc:spChg>
      </pc:sldChg>
      <pc:sldChg chg="modSp new">
        <pc:chgData name="William Hui (IEG)" userId="S::kyhui@cuhk.edu.hk::07728535-8fdc-4325-b24f-20cc4d58a3a3" providerId="AD" clId="Web-{FB838CFB-C204-1331-33A5-1FB9A47FDB8C}" dt="2019-09-22T08:58:45.394" v="555" actId="20577"/>
        <pc:sldMkLst>
          <pc:docMk/>
          <pc:sldMk cId="3315102304" sldId="375"/>
        </pc:sldMkLst>
        <pc:spChg chg="mod">
          <ac:chgData name="William Hui (IEG)" userId="S::kyhui@cuhk.edu.hk::07728535-8fdc-4325-b24f-20cc4d58a3a3" providerId="AD" clId="Web-{FB838CFB-C204-1331-33A5-1FB9A47FDB8C}" dt="2019-09-22T08:48:44.706" v="40" actId="20577"/>
          <ac:spMkLst>
            <pc:docMk/>
            <pc:sldMk cId="3315102304" sldId="375"/>
            <ac:spMk id="2" creationId="{C946F024-EE88-4FCE-870F-1F23CB84C78B}"/>
          </ac:spMkLst>
        </pc:spChg>
        <pc:spChg chg="mod">
          <ac:chgData name="William Hui (IEG)" userId="S::kyhui@cuhk.edu.hk::07728535-8fdc-4325-b24f-20cc4d58a3a3" providerId="AD" clId="Web-{FB838CFB-C204-1331-33A5-1FB9A47FDB8C}" dt="2019-09-22T08:58:45.394" v="555" actId="20577"/>
          <ac:spMkLst>
            <pc:docMk/>
            <pc:sldMk cId="3315102304" sldId="375"/>
            <ac:spMk id="3" creationId="{7BB1DFC8-62FC-438B-8147-AFC31A66CF08}"/>
          </ac:spMkLst>
        </pc:spChg>
      </pc:sldChg>
      <pc:sldChg chg="addSp delSp modSp add replId">
        <pc:chgData name="William Hui (IEG)" userId="S::kyhui@cuhk.edu.hk::07728535-8fdc-4325-b24f-20cc4d58a3a3" providerId="AD" clId="Web-{FB838CFB-C204-1331-33A5-1FB9A47FDB8C}" dt="2019-09-22T09:28:42.442" v="1103" actId="20577"/>
        <pc:sldMkLst>
          <pc:docMk/>
          <pc:sldMk cId="1664607574" sldId="376"/>
        </pc:sldMkLst>
        <pc:spChg chg="add del mod">
          <ac:chgData name="William Hui (IEG)" userId="S::kyhui@cuhk.edu.hk::07728535-8fdc-4325-b24f-20cc4d58a3a3" providerId="AD" clId="Web-{FB838CFB-C204-1331-33A5-1FB9A47FDB8C}" dt="2019-09-22T09:28:42.442" v="1103" actId="20577"/>
          <ac:spMkLst>
            <pc:docMk/>
            <pc:sldMk cId="1664607574" sldId="376"/>
            <ac:spMk id="3" creationId="{7BB1DFC8-62FC-438B-8147-AFC31A66CF08}"/>
          </ac:spMkLst>
        </pc:spChg>
        <pc:spChg chg="add del mod">
          <ac:chgData name="William Hui (IEG)" userId="S::kyhui@cuhk.edu.hk::07728535-8fdc-4325-b24f-20cc4d58a3a3" providerId="AD" clId="Web-{FB838CFB-C204-1331-33A5-1FB9A47FDB8C}" dt="2019-09-22T08:56:30.113" v="303"/>
          <ac:spMkLst>
            <pc:docMk/>
            <pc:sldMk cId="1664607574" sldId="376"/>
            <ac:spMk id="6" creationId="{CC6D9979-7298-495D-A6A1-EC1D224976CD}"/>
          </ac:spMkLst>
        </pc:spChg>
      </pc:sldChg>
      <pc:sldChg chg="modSp add ord replId">
        <pc:chgData name="William Hui (IEG)" userId="S::kyhui@cuhk.edu.hk::07728535-8fdc-4325-b24f-20cc4d58a3a3" providerId="AD" clId="Web-{FB838CFB-C204-1331-33A5-1FB9A47FDB8C}" dt="2019-09-22T09:21:14.740" v="939" actId="14100"/>
        <pc:sldMkLst>
          <pc:docMk/>
          <pc:sldMk cId="1333354155" sldId="377"/>
        </pc:sldMkLst>
        <pc:spChg chg="mod">
          <ac:chgData name="William Hui (IEG)" userId="S::kyhui@cuhk.edu.hk::07728535-8fdc-4325-b24f-20cc4d58a3a3" providerId="AD" clId="Web-{FB838CFB-C204-1331-33A5-1FB9A47FDB8C}" dt="2019-09-22T09:10:15.582" v="649" actId="14100"/>
          <ac:spMkLst>
            <pc:docMk/>
            <pc:sldMk cId="1333354155" sldId="377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FB838CFB-C204-1331-33A5-1FB9A47FDB8C}" dt="2019-09-22T09:21:14.740" v="939" actId="14100"/>
          <ac:spMkLst>
            <pc:docMk/>
            <pc:sldMk cId="1333354155" sldId="377"/>
            <ac:spMk id="16" creationId="{00000000-0000-0000-0000-000000000000}"/>
          </ac:spMkLst>
        </pc:spChg>
        <pc:spChg chg="mod">
          <ac:chgData name="William Hui (IEG)" userId="S::kyhui@cuhk.edu.hk::07728535-8fdc-4325-b24f-20cc4d58a3a3" providerId="AD" clId="Web-{FB838CFB-C204-1331-33A5-1FB9A47FDB8C}" dt="2019-09-22T09:12:05.848" v="721" actId="20577"/>
          <ac:spMkLst>
            <pc:docMk/>
            <pc:sldMk cId="1333354155" sldId="377"/>
            <ac:spMk id="74754" creationId="{00000000-0000-0000-0000-000000000000}"/>
          </ac:spMkLst>
        </pc:spChg>
        <pc:spChg chg="mod">
          <ac:chgData name="William Hui (IEG)" userId="S::kyhui@cuhk.edu.hk::07728535-8fdc-4325-b24f-20cc4d58a3a3" providerId="AD" clId="Web-{FB838CFB-C204-1331-33A5-1FB9A47FDB8C}" dt="2019-09-22T09:08:13.332" v="570" actId="20577"/>
          <ac:spMkLst>
            <pc:docMk/>
            <pc:sldMk cId="1333354155" sldId="377"/>
            <ac:spMk id="74761" creationId="{00000000-0000-0000-0000-000000000000}"/>
          </ac:spMkLst>
        </pc:spChg>
      </pc:sldChg>
      <pc:sldChg chg="modSp add ord replId">
        <pc:chgData name="William Hui (IEG)" userId="S::kyhui@cuhk.edu.hk::07728535-8fdc-4325-b24f-20cc4d58a3a3" providerId="AD" clId="Web-{FB838CFB-C204-1331-33A5-1FB9A47FDB8C}" dt="2019-09-22T09:20:50.567" v="904" actId="20577"/>
        <pc:sldMkLst>
          <pc:docMk/>
          <pc:sldMk cId="29926056" sldId="378"/>
        </pc:sldMkLst>
        <pc:spChg chg="mod">
          <ac:chgData name="William Hui (IEG)" userId="S::kyhui@cuhk.edu.hk::07728535-8fdc-4325-b24f-20cc4d58a3a3" providerId="AD" clId="Web-{FB838CFB-C204-1331-33A5-1FB9A47FDB8C}" dt="2019-09-22T09:19:55.004" v="743" actId="20577"/>
          <ac:spMkLst>
            <pc:docMk/>
            <pc:sldMk cId="29926056" sldId="378"/>
            <ac:spMk id="2" creationId="{C946F024-EE88-4FCE-870F-1F23CB84C78B}"/>
          </ac:spMkLst>
        </pc:spChg>
        <pc:spChg chg="mod">
          <ac:chgData name="William Hui (IEG)" userId="S::kyhui@cuhk.edu.hk::07728535-8fdc-4325-b24f-20cc4d58a3a3" providerId="AD" clId="Web-{FB838CFB-C204-1331-33A5-1FB9A47FDB8C}" dt="2019-09-22T09:20:50.567" v="904" actId="20577"/>
          <ac:spMkLst>
            <pc:docMk/>
            <pc:sldMk cId="29926056" sldId="378"/>
            <ac:spMk id="3" creationId="{7BB1DFC8-62FC-438B-8147-AFC31A66CF08}"/>
          </ac:spMkLst>
        </pc:spChg>
      </pc:sldChg>
      <pc:sldChg chg="addSp delSp modSp add ord replId">
        <pc:chgData name="William Hui (IEG)" userId="S::kyhui@cuhk.edu.hk::07728535-8fdc-4325-b24f-20cc4d58a3a3" providerId="AD" clId="Web-{FB838CFB-C204-1331-33A5-1FB9A47FDB8C}" dt="2019-09-22T09:28:37.739" v="1100" actId="14100"/>
        <pc:sldMkLst>
          <pc:docMk/>
          <pc:sldMk cId="907724704" sldId="379"/>
        </pc:sldMkLst>
        <pc:spChg chg="del">
          <ac:chgData name="William Hui (IEG)" userId="S::kyhui@cuhk.edu.hk::07728535-8fdc-4325-b24f-20cc4d58a3a3" providerId="AD" clId="Web-{FB838CFB-C204-1331-33A5-1FB9A47FDB8C}" dt="2019-09-22T09:26:09.129" v="1006"/>
          <ac:spMkLst>
            <pc:docMk/>
            <pc:sldMk cId="907724704" sldId="379"/>
            <ac:spMk id="2" creationId="{00000000-0000-0000-0000-000000000000}"/>
          </ac:spMkLst>
        </pc:spChg>
        <pc:spChg chg="add mod">
          <ac:chgData name="William Hui (IEG)" userId="S::kyhui@cuhk.edu.hk::07728535-8fdc-4325-b24f-20cc4d58a3a3" providerId="AD" clId="Web-{FB838CFB-C204-1331-33A5-1FB9A47FDB8C}" dt="2019-09-22T09:28:37.739" v="1100" actId="14100"/>
          <ac:spMkLst>
            <pc:docMk/>
            <pc:sldMk cId="907724704" sldId="379"/>
            <ac:spMk id="3" creationId="{FD3C22A2-9947-4467-A941-1F91D3D8BBEB}"/>
          </ac:spMkLst>
        </pc:spChg>
        <pc:spChg chg="mod">
          <ac:chgData name="William Hui (IEG)" userId="S::kyhui@cuhk.edu.hk::07728535-8fdc-4325-b24f-20cc4d58a3a3" providerId="AD" clId="Web-{FB838CFB-C204-1331-33A5-1FB9A47FDB8C}" dt="2019-09-22T09:26:02.145" v="1005"/>
          <ac:spMkLst>
            <pc:docMk/>
            <pc:sldMk cId="907724704" sldId="379"/>
            <ac:spMk id="16" creationId="{00000000-0000-0000-0000-000000000000}"/>
          </ac:spMkLst>
        </pc:spChg>
        <pc:spChg chg="mod">
          <ac:chgData name="William Hui (IEG)" userId="S::kyhui@cuhk.edu.hk::07728535-8fdc-4325-b24f-20cc4d58a3a3" providerId="AD" clId="Web-{FB838CFB-C204-1331-33A5-1FB9A47FDB8C}" dt="2019-09-22T09:24:21.426" v="989" actId="20577"/>
          <ac:spMkLst>
            <pc:docMk/>
            <pc:sldMk cId="907724704" sldId="379"/>
            <ac:spMk id="74754" creationId="{00000000-0000-0000-0000-000000000000}"/>
          </ac:spMkLst>
        </pc:spChg>
        <pc:spChg chg="mod">
          <ac:chgData name="William Hui (IEG)" userId="S::kyhui@cuhk.edu.hk::07728535-8fdc-4325-b24f-20cc4d58a3a3" providerId="AD" clId="Web-{FB838CFB-C204-1331-33A5-1FB9A47FDB8C}" dt="2019-09-22T09:21:37.114" v="957" actId="20577"/>
          <ac:spMkLst>
            <pc:docMk/>
            <pc:sldMk cId="907724704" sldId="379"/>
            <ac:spMk id="74761" creationId="{00000000-0000-0000-0000-000000000000}"/>
          </ac:spMkLst>
        </pc:spChg>
      </pc:sldChg>
    </pc:docChg>
  </pc:docChgLst>
  <pc:docChgLst>
    <pc:chgData name="Chuck jee Chau (CSD)" userId="7aa7a09e-983f-4214-9e5a-071cbb678e81" providerId="ADAL" clId="{CE053CEF-E9C4-C045-B9E9-1C806E6181D4}"/>
    <pc:docChg chg="modSld">
      <pc:chgData name="Chuck jee Chau (CSD)" userId="7aa7a09e-983f-4214-9e5a-071cbb678e81" providerId="ADAL" clId="{CE053CEF-E9C4-C045-B9E9-1C806E6181D4}" dt="2019-10-30T10:50:04.414" v="81" actId="113"/>
      <pc:docMkLst>
        <pc:docMk/>
      </pc:docMkLst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0" sldId="256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2772304277" sldId="259"/>
        </pc:sldMkLst>
        <pc:spChg chg="mod">
          <ac:chgData name="Chuck jee Chau (CSD)" userId="7aa7a09e-983f-4214-9e5a-071cbb678e81" providerId="ADAL" clId="{CE053CEF-E9C4-C045-B9E9-1C806E6181D4}" dt="2019-10-24T03:05:32.413" v="0" actId="113"/>
          <ac:spMkLst>
            <pc:docMk/>
            <pc:sldMk cId="2772304277" sldId="259"/>
            <ac:spMk id="4099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772304277" sldId="259"/>
            <ac:spMk id="4100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9:16.896" v="22" actId="2711"/>
        <pc:sldMkLst>
          <pc:docMk/>
          <pc:sldMk cId="3702859340" sldId="260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702859340" sldId="260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9:16.896" v="22" actId="2711"/>
          <ac:spMkLst>
            <pc:docMk/>
            <pc:sldMk cId="3702859340" sldId="260"/>
            <ac:spMk id="5123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702859340" sldId="260"/>
            <ac:spMk id="5124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16:36.895" v="77" actId="2710"/>
        <pc:sldMkLst>
          <pc:docMk/>
          <pc:sldMk cId="2369003110" sldId="308"/>
        </pc:sldMkLst>
        <pc:spChg chg="mod">
          <ac:chgData name="Chuck jee Chau (CSD)" userId="7aa7a09e-983f-4214-9e5a-071cbb678e81" providerId="ADAL" clId="{CE053CEF-E9C4-C045-B9E9-1C806E6181D4}" dt="2019-10-24T03:16:34.360" v="76" actId="113"/>
          <ac:spMkLst>
            <pc:docMk/>
            <pc:sldMk cId="2369003110" sldId="308"/>
            <ac:spMk id="118786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16:36.895" v="77" actId="2710"/>
          <ac:spMkLst>
            <pc:docMk/>
            <pc:sldMk cId="2369003110" sldId="308"/>
            <ac:spMk id="118787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2208720684" sldId="359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208720684" sldId="359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208720684" sldId="359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208720684" sldId="359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208720684" sldId="359"/>
            <ac:spMk id="7476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1899169384" sldId="360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899169384" sldId="360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899169384" sldId="360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899169384" sldId="360"/>
            <ac:spMk id="7476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4227071237" sldId="361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4227071237" sldId="361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4227071237" sldId="361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4227071237" sldId="361"/>
            <ac:spMk id="7476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3110049485" sldId="362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110049485" sldId="362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110049485" sldId="362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110049485" sldId="362"/>
            <ac:spMk id="7476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3153880567" sldId="363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153880567" sldId="363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153880567" sldId="363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153880567" sldId="363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153880567" sldId="363"/>
            <ac:spMk id="74761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CE053CEF-E9C4-C045-B9E9-1C806E6181D4}" dt="2019-10-24T03:08:39.525" v="20" actId="478"/>
        <pc:sldMkLst>
          <pc:docMk/>
          <pc:sldMk cId="1199998067" sldId="364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199998067" sldId="364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199998067" sldId="364"/>
            <ac:spMk id="6" creationId="{00000000-0000-0000-0000-000000000000}"/>
          </ac:spMkLst>
        </pc:spChg>
        <pc:spChg chg="add del mod">
          <ac:chgData name="Chuck jee Chau (CSD)" userId="7aa7a09e-983f-4214-9e5a-071cbb678e81" providerId="ADAL" clId="{CE053CEF-E9C4-C045-B9E9-1C806E6181D4}" dt="2019-10-24T03:08:39.525" v="20" actId="478"/>
          <ac:spMkLst>
            <pc:docMk/>
            <pc:sldMk cId="1199998067" sldId="364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199998067" sldId="364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199998067" sldId="364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199998067" sldId="364"/>
            <ac:spMk id="1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4199626820" sldId="365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4199626820" sldId="365"/>
            <ac:spMk id="198658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4199626820" sldId="365"/>
            <ac:spMk id="198659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14:15.278" v="73" actId="20577"/>
        <pc:sldMkLst>
          <pc:docMk/>
          <pc:sldMk cId="2375331662" sldId="366"/>
        </pc:sldMkLst>
        <pc:spChg chg="mod">
          <ac:chgData name="Chuck jee Chau (CSD)" userId="7aa7a09e-983f-4214-9e5a-071cbb678e81" providerId="ADAL" clId="{CE053CEF-E9C4-C045-B9E9-1C806E6181D4}" dt="2019-10-24T03:14:06.383" v="71" actId="113"/>
          <ac:spMkLst>
            <pc:docMk/>
            <pc:sldMk cId="2375331662" sldId="36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14:15.278" v="73" actId="20577"/>
          <ac:spMkLst>
            <pc:docMk/>
            <pc:sldMk cId="2375331662" sldId="366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1998429632" sldId="367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998429632" sldId="367"/>
            <ac:spMk id="164866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998429632" sldId="367"/>
            <ac:spMk id="164867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998429632" sldId="367"/>
            <ac:spMk id="164868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998429632" sldId="367"/>
            <ac:spMk id="164869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690867867" sldId="368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690867867" sldId="368"/>
            <ac:spMk id="165890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690867867" sldId="368"/>
            <ac:spMk id="16589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30T10:49:43.101" v="80" actId="20577"/>
        <pc:sldMkLst>
          <pc:docMk/>
          <pc:sldMk cId="2761116161" sldId="369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761116161" sldId="369"/>
            <ac:spMk id="181250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30T10:49:43.101" v="80" actId="20577"/>
          <ac:spMkLst>
            <pc:docMk/>
            <pc:sldMk cId="2761116161" sldId="369"/>
            <ac:spMk id="181252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15:43.342" v="75" actId="113"/>
          <ac:spMkLst>
            <pc:docMk/>
            <pc:sldMk cId="2761116161" sldId="369"/>
            <ac:spMk id="181253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761116161" sldId="369"/>
            <ac:spMk id="181255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449171234" sldId="371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449171234" sldId="371"/>
            <ac:spMk id="165890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449171234" sldId="371"/>
            <ac:spMk id="16589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30T10:50:04.414" v="81" actId="113"/>
        <pc:sldMkLst>
          <pc:docMk/>
          <pc:sldMk cId="2494130295" sldId="372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494130295" sldId="372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494130295" sldId="372"/>
            <ac:spMk id="181250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30T10:50:04.414" v="81" actId="113"/>
          <ac:spMkLst>
            <pc:docMk/>
            <pc:sldMk cId="2494130295" sldId="372"/>
            <ac:spMk id="181252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30T10:50:04.414" v="81" actId="113"/>
          <ac:spMkLst>
            <pc:docMk/>
            <pc:sldMk cId="2494130295" sldId="372"/>
            <ac:spMk id="181253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26.476" v="15" actId="20577"/>
        <pc:sldMkLst>
          <pc:docMk/>
          <pc:sldMk cId="2565903792" sldId="373"/>
        </pc:sldMkLst>
        <pc:spChg chg="mod">
          <ac:chgData name="Chuck jee Chau (CSD)" userId="7aa7a09e-983f-4214-9e5a-071cbb678e81" providerId="ADAL" clId="{CE053CEF-E9C4-C045-B9E9-1C806E6181D4}" dt="2019-10-24T03:07:26.476" v="15" actId="20577"/>
          <ac:spMkLst>
            <pc:docMk/>
            <pc:sldMk cId="2565903792" sldId="373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565903792" sldId="373"/>
            <ac:spMk id="7476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07:05.211" v="14"/>
        <pc:sldMkLst>
          <pc:docMk/>
          <pc:sldMk cId="182299872" sldId="374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82299872" sldId="374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82299872" sldId="374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10:09.574" v="25" actId="115"/>
        <pc:sldMkLst>
          <pc:docMk/>
          <pc:sldMk cId="3315102304" sldId="375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3315102304" sldId="375"/>
            <ac:spMk id="2" creationId="{C946F024-EE88-4FCE-870F-1F23CB84C78B}"/>
          </ac:spMkLst>
        </pc:spChg>
        <pc:spChg chg="mod">
          <ac:chgData name="Chuck jee Chau (CSD)" userId="7aa7a09e-983f-4214-9e5a-071cbb678e81" providerId="ADAL" clId="{CE053CEF-E9C4-C045-B9E9-1C806E6181D4}" dt="2019-10-24T03:10:09.574" v="25" actId="115"/>
          <ac:spMkLst>
            <pc:docMk/>
            <pc:sldMk cId="3315102304" sldId="375"/>
            <ac:spMk id="3" creationId="{7BB1DFC8-62FC-438B-8147-AFC31A66CF08}"/>
          </ac:spMkLst>
        </pc:spChg>
      </pc:sldChg>
      <pc:sldChg chg="modSp">
        <pc:chgData name="Chuck jee Chau (CSD)" userId="7aa7a09e-983f-4214-9e5a-071cbb678e81" providerId="ADAL" clId="{CE053CEF-E9C4-C045-B9E9-1C806E6181D4}" dt="2019-10-24T03:10:42.664" v="33" actId="20577"/>
        <pc:sldMkLst>
          <pc:docMk/>
          <pc:sldMk cId="1664607574" sldId="376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664607574" sldId="376"/>
            <ac:spMk id="2" creationId="{C946F024-EE88-4FCE-870F-1F23CB84C78B}"/>
          </ac:spMkLst>
        </pc:spChg>
        <pc:spChg chg="mod">
          <ac:chgData name="Chuck jee Chau (CSD)" userId="7aa7a09e-983f-4214-9e5a-071cbb678e81" providerId="ADAL" clId="{CE053CEF-E9C4-C045-B9E9-1C806E6181D4}" dt="2019-10-24T03:10:42.664" v="33" actId="20577"/>
          <ac:spMkLst>
            <pc:docMk/>
            <pc:sldMk cId="1664607574" sldId="376"/>
            <ac:spMk id="3" creationId="{7BB1DFC8-62FC-438B-8147-AFC31A66CF08}"/>
          </ac:spMkLst>
        </pc:spChg>
      </pc:sldChg>
      <pc:sldChg chg="modSp">
        <pc:chgData name="Chuck jee Chau (CSD)" userId="7aa7a09e-983f-4214-9e5a-071cbb678e81" providerId="ADAL" clId="{CE053CEF-E9C4-C045-B9E9-1C806E6181D4}" dt="2019-10-24T03:12:29.068" v="58" actId="20577"/>
        <pc:sldMkLst>
          <pc:docMk/>
          <pc:sldMk cId="1333354155" sldId="377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333354155" sldId="377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12:29.068" v="58" actId="20577"/>
          <ac:spMkLst>
            <pc:docMk/>
            <pc:sldMk cId="1333354155" sldId="377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11:45.864" v="42" actId="207"/>
          <ac:spMkLst>
            <pc:docMk/>
            <pc:sldMk cId="1333354155" sldId="377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1333354155" sldId="377"/>
            <ac:spMk id="74761" creationId="{00000000-0000-0000-0000-000000000000}"/>
          </ac:spMkLst>
        </pc:spChg>
      </pc:sldChg>
      <pc:sldChg chg="modSp">
        <pc:chgData name="Chuck jee Chau (CSD)" userId="7aa7a09e-983f-4214-9e5a-071cbb678e81" providerId="ADAL" clId="{CE053CEF-E9C4-C045-B9E9-1C806E6181D4}" dt="2019-10-24T03:12:51.111" v="61" actId="113"/>
        <pc:sldMkLst>
          <pc:docMk/>
          <pc:sldMk cId="29926056" sldId="378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29926056" sldId="378"/>
            <ac:spMk id="2" creationId="{C946F024-EE88-4FCE-870F-1F23CB84C78B}"/>
          </ac:spMkLst>
        </pc:spChg>
        <pc:spChg chg="mod">
          <ac:chgData name="Chuck jee Chau (CSD)" userId="7aa7a09e-983f-4214-9e5a-071cbb678e81" providerId="ADAL" clId="{CE053CEF-E9C4-C045-B9E9-1C806E6181D4}" dt="2019-10-24T03:12:51.111" v="61" actId="113"/>
          <ac:spMkLst>
            <pc:docMk/>
            <pc:sldMk cId="29926056" sldId="378"/>
            <ac:spMk id="3" creationId="{7BB1DFC8-62FC-438B-8147-AFC31A66CF08}"/>
          </ac:spMkLst>
        </pc:spChg>
      </pc:sldChg>
      <pc:sldChg chg="modSp">
        <pc:chgData name="Chuck jee Chau (CSD)" userId="7aa7a09e-983f-4214-9e5a-071cbb678e81" providerId="ADAL" clId="{CE053CEF-E9C4-C045-B9E9-1C806E6181D4}" dt="2019-10-24T03:13:49.127" v="70" actId="207"/>
        <pc:sldMkLst>
          <pc:docMk/>
          <pc:sldMk cId="907724704" sldId="379"/>
        </pc:sldMkLst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907724704" sldId="379"/>
            <ac:spMk id="3" creationId="{FD3C22A2-9947-4467-A941-1F91D3D8BBEB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907724704" sldId="379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13:49.127" v="70" actId="207"/>
          <ac:spMkLst>
            <pc:docMk/>
            <pc:sldMk cId="907724704" sldId="379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CE053CEF-E9C4-C045-B9E9-1C806E6181D4}" dt="2019-10-24T03:07:05.211" v="14"/>
          <ac:spMkLst>
            <pc:docMk/>
            <pc:sldMk cId="907724704" sldId="379"/>
            <ac:spMk id="74761" creationId="{00000000-0000-0000-0000-000000000000}"/>
          </ac:spMkLst>
        </pc:spChg>
      </pc:sldChg>
    </pc:docChg>
  </pc:docChgLst>
  <pc:docChgLst>
    <pc:chgData name="Marco Ho (IEG)" userId="12259f2b-657e-43df-ac17-e4914e2efdc8" providerId="ADAL" clId="{78A8B823-F1F1-AB42-8BD8-B81DA42EE544}"/>
    <pc:docChg chg="modSld">
      <pc:chgData name="Marco Ho (IEG)" userId="12259f2b-657e-43df-ac17-e4914e2efdc8" providerId="ADAL" clId="{78A8B823-F1F1-AB42-8BD8-B81DA42EE544}" dt="2021-10-31T15:44:28.940" v="1" actId="113"/>
      <pc:docMkLst>
        <pc:docMk/>
      </pc:docMkLst>
      <pc:sldChg chg="modSp mod">
        <pc:chgData name="Marco Ho (IEG)" userId="12259f2b-657e-43df-ac17-e4914e2efdc8" providerId="ADAL" clId="{78A8B823-F1F1-AB42-8BD8-B81DA42EE544}" dt="2021-10-31T15:44:28.940" v="1" actId="113"/>
        <pc:sldMkLst>
          <pc:docMk/>
          <pc:sldMk cId="3153880567" sldId="363"/>
        </pc:sldMkLst>
        <pc:spChg chg="mod">
          <ac:chgData name="Marco Ho (IEG)" userId="12259f2b-657e-43df-ac17-e4914e2efdc8" providerId="ADAL" clId="{78A8B823-F1F1-AB42-8BD8-B81DA42EE544}" dt="2021-10-31T15:44:28.940" v="1" actId="113"/>
          <ac:spMkLst>
            <pc:docMk/>
            <pc:sldMk cId="3153880567" sldId="363"/>
            <ac:spMk id="7475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altLang="zh-TW" b="1" dirty="0">
                <a:ea typeface="新細明體"/>
              </a:rPr>
              <a:t>Variable Scope, </a:t>
            </a:r>
            <a:br>
              <a:rPr lang="en-US" altLang="zh-TW" b="1" dirty="0">
                <a:ea typeface="新細明體"/>
              </a:rPr>
            </a:br>
            <a:r>
              <a:rPr lang="en-US" altLang="zh-TW" b="1" dirty="0">
                <a:ea typeface="新細明體"/>
              </a:rPr>
              <a:t>Address &amp; Storage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sz="3600" dirty="0"/>
              <a:t>1.4. Why you should not use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984956"/>
            <a:ext cx="4495800" cy="52634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stdio.h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universe = -9;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universe *= 3;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 = 99;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fcn2()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double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g;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universe -= 40;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g = universe;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984956"/>
            <a:ext cx="457200" cy="52634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29200" y="990600"/>
            <a:ext cx="411480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fcn3()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double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h;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h = universe = 9;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fcn2();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universe = m = 10;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fcn2();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fcn3();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990600" y="5099756"/>
            <a:ext cx="4114800" cy="1377244"/>
          </a:xfrm>
          <a:prstGeom prst="wedgeEllipseCallout">
            <a:avLst>
              <a:gd name="adj1" fmla="val 57870"/>
              <a:gd name="adj2" fmla="val -559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Can you tell the value of 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</a:rPr>
              <a:t>universe</a:t>
            </a:r>
            <a:r>
              <a:rPr lang="en-US" altLang="zh-TW" sz="2000" dirty="0">
                <a:ea typeface="新細明體" pitchFamily="18" charset="-120"/>
              </a:rPr>
              <a:t> here (right after calling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fcn3()</a:t>
            </a:r>
            <a:r>
              <a:rPr lang="en-US" altLang="zh-TW" sz="2000" dirty="0">
                <a:ea typeface="新細明體" pitchFamily="18" charset="-120"/>
              </a:rPr>
              <a:t>)?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2133600" y="2661356"/>
            <a:ext cx="2895600" cy="914400"/>
          </a:xfrm>
          <a:prstGeom prst="wedgeEllipseCallout">
            <a:avLst>
              <a:gd name="adj1" fmla="val -67162"/>
              <a:gd name="adj2" fmla="val -659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What’s the value of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f</a:t>
            </a:r>
            <a:r>
              <a:rPr lang="en-US" altLang="zh-TW" sz="2000" dirty="0">
                <a:ea typeface="新細明體" pitchFamily="18" charset="-120"/>
              </a:rPr>
              <a:t> here?</a:t>
            </a:r>
          </a:p>
        </p:txBody>
      </p:sp>
    </p:spTree>
    <p:extLst>
      <p:ext uri="{BB962C8B-B14F-4D97-AF65-F5344CB8AC3E}">
        <p14:creationId xmlns:p14="http://schemas.microsoft.com/office/powerpoint/2010/main" val="11999980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68E-EE4B-4AD8-9355-5C6207524466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3600" dirty="0"/>
              <a:t>1.4. Why you should not use global variables</a:t>
            </a:r>
            <a:endParaRPr lang="zh-TW" altLang="en-US" sz="3600" dirty="0">
              <a:ea typeface="新細明體" pitchFamily="18" charset="-120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Global variable is a powerful tool available in C.</a:t>
            </a:r>
          </a:p>
          <a:p>
            <a:pPr lvl="4">
              <a:lnSpc>
                <a:spcPct val="90000"/>
              </a:lnSpc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However, we should 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NOT</a:t>
            </a:r>
            <a:r>
              <a:rPr lang="en-US" altLang="zh-TW" sz="2400" dirty="0">
                <a:ea typeface="新細明體" pitchFamily="18" charset="-120"/>
              </a:rPr>
              <a:t> use it in general.</a:t>
            </a:r>
          </a:p>
          <a:p>
            <a:pPr lvl="4">
              <a:lnSpc>
                <a:spcPct val="90000"/>
              </a:lnSpc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When there is something wrong with the value of a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local variable</a:t>
            </a:r>
            <a:r>
              <a:rPr lang="en-US" altLang="zh-TW" sz="2400" dirty="0">
                <a:ea typeface="新細明體" pitchFamily="18" charset="-120"/>
              </a:rPr>
              <a:t>, we can easily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look for the bug in its scope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value of a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global variable</a:t>
            </a:r>
            <a:r>
              <a:rPr lang="en-US" altLang="zh-TW" sz="2400" dirty="0">
                <a:ea typeface="新細明體" pitchFamily="18" charset="-120"/>
              </a:rPr>
              <a:t> is hard to tell and predict because it can be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modified anywhere in any order</a:t>
            </a:r>
            <a:r>
              <a:rPr lang="en-US" altLang="zh-TW" sz="2400" dirty="0">
                <a:ea typeface="新細明體" pitchFamily="18" charset="-120"/>
              </a:rPr>
              <a:t>!</a:t>
            </a:r>
          </a:p>
          <a:p>
            <a:pPr lvl="4">
              <a:lnSpc>
                <a:spcPct val="90000"/>
              </a:lnSpc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Instead, we should </a:t>
            </a:r>
            <a:r>
              <a:rPr lang="en-US" altLang="zh-TW" sz="2400" i="1" dirty="0">
                <a:solidFill>
                  <a:srgbClr val="008000"/>
                </a:solidFill>
                <a:ea typeface="新細明體" pitchFamily="18" charset="-120"/>
              </a:rPr>
              <a:t>use parameters and return values to exchange information</a:t>
            </a:r>
            <a:r>
              <a:rPr lang="en-US" altLang="zh-TW" sz="2400" dirty="0">
                <a:ea typeface="新細明體" pitchFamily="18" charset="-120"/>
              </a:rPr>
              <a:t> between functions.</a:t>
            </a:r>
            <a:endParaRPr lang="zh-TW" altLang="en-US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6268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024-EE88-4FCE-870F-1F23CB84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2.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DFC8-62FC-438B-8147-AFC31A66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Identifiers are human friendly names to identify variables or other entities (such as functions) in C.</a:t>
            </a:r>
          </a:p>
          <a:p>
            <a:r>
              <a:rPr lang="en-US" dirty="0">
                <a:cs typeface="Calibri"/>
              </a:rPr>
              <a:t>The computer, however, access variables via their unique locations in the memory, i.e. their </a:t>
            </a:r>
            <a:r>
              <a:rPr lang="en-US" u="sng" dirty="0">
                <a:cs typeface="Calibri"/>
              </a:rPr>
              <a:t>addresses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032EA-3EBD-499F-A4F4-2ADD0FD2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3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024-EE88-4FCE-870F-1F23CB84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2.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DFC8-62FC-438B-8147-AFC31A66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operator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cs typeface="Calibri"/>
              </a:rPr>
              <a:t> allow us to access the address of a variable in C during run-time.</a:t>
            </a:r>
          </a:p>
          <a:p>
            <a:pPr lvl="1"/>
            <a:r>
              <a:rPr lang="en-US" dirty="0">
                <a:cs typeface="Calibri"/>
              </a:rPr>
              <a:t>Does that look familiar to you?</a:t>
            </a:r>
          </a:p>
          <a:p>
            <a:r>
              <a:rPr lang="en-US" dirty="0">
                <a:cs typeface="Calibri"/>
              </a:rPr>
              <a:t>We can also use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dirty="0">
                <a:cs typeface="Calibri"/>
              </a:rPr>
              <a:t> to help us print out addresses as a hexadecimal number.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e.g.   </a:t>
            </a:r>
            <a:r>
              <a:rPr lang="en-US" dirty="0">
                <a:latin typeface="Consolas"/>
                <a:cs typeface="Calibri"/>
              </a:rPr>
              <a:t>int x =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    </a:t>
            </a:r>
            <a:r>
              <a:rPr lang="en-US" dirty="0" err="1">
                <a:latin typeface="Consolas"/>
                <a:cs typeface="Calibri"/>
              </a:rPr>
              <a:t>printf</a:t>
            </a:r>
            <a:r>
              <a:rPr lang="en-US" dirty="0">
                <a:latin typeface="Consolas"/>
                <a:cs typeface="Calibri"/>
              </a:rPr>
              <a:t>("%p\</a:t>
            </a:r>
            <a:r>
              <a:rPr lang="en-US" dirty="0" err="1">
                <a:latin typeface="Consolas"/>
                <a:cs typeface="Calibri"/>
              </a:rPr>
              <a:t>n",&amp;x</a:t>
            </a:r>
            <a:r>
              <a:rPr lang="en-US" dirty="0">
                <a:latin typeface="Consolas"/>
                <a:cs typeface="Calibri"/>
              </a:rPr>
              <a:t>);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032EA-3EBD-499F-A4F4-2ADD0FD2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5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b="0" dirty="0">
                <a:latin typeface="Consolas"/>
                <a:cs typeface="Arial"/>
              </a:rPr>
              <a:t>#include &lt;</a:t>
            </a:r>
            <a:r>
              <a:rPr lang="en-US" b="0" dirty="0" err="1">
                <a:latin typeface="Consolas"/>
                <a:cs typeface="Arial"/>
              </a:rPr>
              <a:t>stdio.h</a:t>
            </a:r>
            <a:r>
              <a:rPr lang="en-US" b="0" dirty="0">
                <a:latin typeface="Consolas"/>
                <a:cs typeface="Arial"/>
              </a:rPr>
              <a:t>&gt;</a:t>
            </a:r>
            <a:endParaRPr lang="en-US" dirty="0">
              <a:latin typeface="Consolas"/>
            </a:endParaRPr>
          </a:p>
          <a:p>
            <a:endParaRPr lang="en-US" dirty="0"/>
          </a:p>
          <a:p>
            <a:r>
              <a:rPr lang="en-US" b="0" dirty="0">
                <a:latin typeface="Consolas"/>
                <a:cs typeface="Arial"/>
              </a:rPr>
              <a:t>int </a:t>
            </a:r>
            <a:r>
              <a:rPr lang="en-US" dirty="0">
                <a:solidFill>
                  <a:srgbClr val="00B050"/>
                </a:solidFill>
                <a:latin typeface="Consolas"/>
                <a:cs typeface="Arial"/>
              </a:rPr>
              <a:t>x</a:t>
            </a:r>
            <a:r>
              <a:rPr lang="en-US" b="0" dirty="0">
                <a:latin typeface="Consolas"/>
                <a:cs typeface="Arial"/>
              </a:rPr>
              <a:t> = 0;</a:t>
            </a:r>
            <a:endParaRPr lang="en-US" dirty="0">
              <a:latin typeface="Consolas"/>
              <a:cs typeface="Arial"/>
            </a:endParaRPr>
          </a:p>
          <a:p>
            <a:endParaRPr lang="en-US" dirty="0">
              <a:latin typeface="Arial"/>
            </a:endParaRPr>
          </a:p>
          <a:p>
            <a:r>
              <a:rPr lang="en-US" b="0" dirty="0">
                <a:latin typeface="Consolas"/>
                <a:cs typeface="Arial"/>
              </a:rPr>
              <a:t>void foo() {</a:t>
            </a:r>
            <a:endParaRPr lang="en-US" dirty="0">
              <a:latin typeface="Consolas"/>
              <a:cs typeface="Arial"/>
            </a:endParaRPr>
          </a:p>
          <a:p>
            <a:r>
              <a:rPr lang="en-US" b="0" dirty="0">
                <a:latin typeface="Consolas"/>
                <a:cs typeface="Arial"/>
              </a:rPr>
              <a:t>   </a:t>
            </a:r>
            <a:r>
              <a:rPr lang="en-US" b="0" dirty="0" err="1">
                <a:latin typeface="Consolas"/>
                <a:cs typeface="Arial"/>
              </a:rPr>
              <a:t>printf</a:t>
            </a:r>
            <a:r>
              <a:rPr lang="en-US" b="0" dirty="0">
                <a:latin typeface="Consolas"/>
                <a:cs typeface="Arial"/>
              </a:rPr>
              <a:t>("Address 2: %p\</a:t>
            </a:r>
            <a:r>
              <a:rPr lang="en-US" b="0" dirty="0" err="1">
                <a:latin typeface="Consolas"/>
                <a:cs typeface="Arial"/>
              </a:rPr>
              <a:t>n",&amp;</a:t>
            </a:r>
            <a:r>
              <a:rPr lang="en-US" dirty="0" err="1">
                <a:solidFill>
                  <a:srgbClr val="00B050"/>
                </a:solidFill>
                <a:latin typeface="Consolas"/>
                <a:cs typeface="Arial"/>
              </a:rPr>
              <a:t>x</a:t>
            </a:r>
            <a:r>
              <a:rPr lang="en-US" b="0" dirty="0">
                <a:latin typeface="Consolas"/>
                <a:cs typeface="Arial"/>
              </a:rPr>
              <a:t>);</a:t>
            </a:r>
            <a:endParaRPr lang="en-US" dirty="0">
              <a:latin typeface="Consolas"/>
            </a:endParaRPr>
          </a:p>
          <a:p>
            <a:r>
              <a:rPr lang="en-US" b="0" dirty="0">
                <a:latin typeface="Consolas"/>
                <a:cs typeface="Arial"/>
              </a:rPr>
              <a:t>}</a:t>
            </a:r>
            <a:endParaRPr lang="en-US" dirty="0">
              <a:latin typeface="Consolas"/>
              <a:cs typeface="Arial"/>
            </a:endParaRPr>
          </a:p>
          <a:p>
            <a:endParaRPr lang="en-US" dirty="0">
              <a:latin typeface="Arial"/>
            </a:endParaRPr>
          </a:p>
          <a:p>
            <a:r>
              <a:rPr lang="en-US" b="0" dirty="0">
                <a:latin typeface="Consolas"/>
                <a:cs typeface="Arial"/>
              </a:rPr>
              <a:t>int main(void) {</a:t>
            </a:r>
            <a:endParaRPr lang="en-US" dirty="0">
              <a:latin typeface="Consolas"/>
              <a:cs typeface="Arial"/>
            </a:endParaRPr>
          </a:p>
          <a:p>
            <a:r>
              <a:rPr lang="en-US" b="0" dirty="0">
                <a:latin typeface="Consolas"/>
                <a:cs typeface="Arial"/>
              </a:rPr>
              <a:t>   int </a:t>
            </a:r>
            <a:r>
              <a:rPr lang="en-US" dirty="0">
                <a:solidFill>
                  <a:schemeClr val="accent6"/>
                </a:solidFill>
                <a:latin typeface="Consolas"/>
                <a:cs typeface="Arial"/>
              </a:rPr>
              <a:t>x</a:t>
            </a:r>
            <a:r>
              <a:rPr lang="en-US" b="0" dirty="0">
                <a:latin typeface="Consolas"/>
                <a:cs typeface="Arial"/>
              </a:rPr>
              <a:t> = 0;</a:t>
            </a:r>
            <a:endParaRPr lang="en-US" dirty="0">
              <a:latin typeface="Consolas"/>
              <a:cs typeface="Arial"/>
            </a:endParaRPr>
          </a:p>
          <a:p>
            <a:r>
              <a:rPr lang="en-US" b="0" dirty="0">
                <a:latin typeface="Consolas"/>
                <a:cs typeface="Arial"/>
              </a:rPr>
              <a:t>   </a:t>
            </a:r>
            <a:r>
              <a:rPr lang="en-US" b="0" dirty="0" err="1">
                <a:latin typeface="Consolas"/>
                <a:cs typeface="Arial"/>
              </a:rPr>
              <a:t>printf</a:t>
            </a:r>
            <a:r>
              <a:rPr lang="en-US" b="0" dirty="0">
                <a:latin typeface="Consolas"/>
                <a:cs typeface="Arial"/>
              </a:rPr>
              <a:t>("Address 1: %p\</a:t>
            </a:r>
            <a:r>
              <a:rPr lang="en-US" b="0" dirty="0" err="1">
                <a:latin typeface="Consolas"/>
                <a:cs typeface="Arial"/>
              </a:rPr>
              <a:t>n",&amp;</a:t>
            </a:r>
            <a:r>
              <a:rPr lang="en-US" dirty="0" err="1">
                <a:solidFill>
                  <a:schemeClr val="accent6"/>
                </a:solidFill>
                <a:latin typeface="Consolas"/>
                <a:cs typeface="Arial"/>
              </a:rPr>
              <a:t>x</a:t>
            </a:r>
            <a:r>
              <a:rPr lang="en-US" b="0" dirty="0">
                <a:latin typeface="Consolas"/>
                <a:cs typeface="Arial"/>
              </a:rPr>
              <a:t>);</a:t>
            </a:r>
            <a:endParaRPr lang="en-US" dirty="0">
              <a:latin typeface="Consolas"/>
            </a:endParaRPr>
          </a:p>
          <a:p>
            <a:r>
              <a:rPr lang="en-US" b="0" dirty="0">
                <a:latin typeface="Consolas"/>
                <a:cs typeface="Arial"/>
              </a:rPr>
              <a:t>   if (</a:t>
            </a:r>
            <a:r>
              <a:rPr lang="en-US" dirty="0">
                <a:solidFill>
                  <a:schemeClr val="accent6"/>
                </a:solidFill>
                <a:latin typeface="Consolas"/>
                <a:cs typeface="Arial"/>
              </a:rPr>
              <a:t>x</a:t>
            </a:r>
            <a:r>
              <a:rPr lang="en-US" b="0" dirty="0">
                <a:latin typeface="Consolas"/>
                <a:cs typeface="Arial"/>
              </a:rPr>
              <a:t> == 0) {</a:t>
            </a:r>
            <a:endParaRPr lang="en-US" dirty="0">
              <a:latin typeface="Consolas"/>
              <a:cs typeface="Arial"/>
            </a:endParaRPr>
          </a:p>
          <a:p>
            <a:r>
              <a:rPr lang="en-US" b="0" dirty="0">
                <a:latin typeface="Consolas"/>
                <a:cs typeface="Arial"/>
              </a:rPr>
              <a:t>      int </a:t>
            </a:r>
            <a:r>
              <a:rPr lang="en-US" dirty="0">
                <a:solidFill>
                  <a:schemeClr val="accent1"/>
                </a:solidFill>
                <a:latin typeface="Consolas"/>
                <a:cs typeface="Arial"/>
              </a:rPr>
              <a:t>x</a:t>
            </a:r>
            <a:r>
              <a:rPr lang="en-US" b="0" dirty="0">
                <a:latin typeface="Consolas"/>
                <a:cs typeface="Arial"/>
              </a:rPr>
              <a:t> = 10;</a:t>
            </a:r>
            <a:endParaRPr lang="en-US" dirty="0">
              <a:latin typeface="Consolas"/>
              <a:cs typeface="Arial"/>
            </a:endParaRPr>
          </a:p>
          <a:p>
            <a:r>
              <a:rPr lang="en-US" b="0" dirty="0">
                <a:latin typeface="Consolas"/>
                <a:cs typeface="Arial"/>
              </a:rPr>
              <a:t>      foo();</a:t>
            </a:r>
            <a:endParaRPr lang="en-US" dirty="0">
              <a:latin typeface="Consolas"/>
            </a:endParaRPr>
          </a:p>
          <a:p>
            <a:r>
              <a:rPr lang="en-US" b="0" dirty="0">
                <a:latin typeface="Consolas"/>
                <a:cs typeface="Arial"/>
              </a:rPr>
              <a:t>      </a:t>
            </a:r>
            <a:r>
              <a:rPr lang="en-US" b="0" dirty="0" err="1">
                <a:latin typeface="Consolas"/>
                <a:cs typeface="Arial"/>
              </a:rPr>
              <a:t>printf</a:t>
            </a:r>
            <a:r>
              <a:rPr lang="en-US" b="0" dirty="0">
                <a:latin typeface="Consolas"/>
                <a:cs typeface="Arial"/>
              </a:rPr>
              <a:t>("Address 3: %p\</a:t>
            </a:r>
            <a:r>
              <a:rPr lang="en-US" b="0" dirty="0" err="1">
                <a:latin typeface="Consolas"/>
                <a:cs typeface="Arial"/>
              </a:rPr>
              <a:t>n",&amp;</a:t>
            </a:r>
            <a:r>
              <a:rPr lang="en-US" dirty="0" err="1">
                <a:solidFill>
                  <a:schemeClr val="accent1"/>
                </a:solidFill>
                <a:latin typeface="Consolas"/>
                <a:cs typeface="Arial"/>
              </a:rPr>
              <a:t>x</a:t>
            </a:r>
            <a:r>
              <a:rPr lang="en-US" b="0" dirty="0">
                <a:latin typeface="Consolas"/>
                <a:cs typeface="Arial"/>
              </a:rPr>
              <a:t>);</a:t>
            </a:r>
            <a:endParaRPr lang="en-US" dirty="0">
              <a:latin typeface="Consolas"/>
              <a:cs typeface="Arial"/>
            </a:endParaRPr>
          </a:p>
          <a:p>
            <a:r>
              <a:rPr lang="en-US" b="0" dirty="0">
                <a:latin typeface="Consolas"/>
                <a:cs typeface="Arial"/>
              </a:rPr>
              <a:t>   }</a:t>
            </a:r>
            <a:endParaRPr lang="en-US" dirty="0">
              <a:latin typeface="Consolas"/>
              <a:cs typeface="Arial"/>
            </a:endParaRPr>
          </a:p>
          <a:p>
            <a:r>
              <a:rPr lang="en-US" b="0" dirty="0">
                <a:latin typeface="Arial"/>
                <a:cs typeface="Arial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2. Address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953000" y="1257822"/>
            <a:ext cx="3962399" cy="3407956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TW" sz="2400" dirty="0">
                <a:ea typeface="新細明體"/>
              </a:rPr>
              <a:t>You have just learned about scope and masking. Notice here we have three different </a:t>
            </a:r>
            <a:r>
              <a:rPr lang="en-US" altLang="zh-TW" sz="2400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x</a:t>
            </a:r>
            <a:r>
              <a:rPr lang="en-US" altLang="zh-TW" sz="2400" dirty="0">
                <a:ea typeface="新細明體"/>
              </a:rPr>
              <a:t> (</a:t>
            </a:r>
            <a:r>
              <a:rPr lang="en-US" altLang="zh-TW" sz="2400" dirty="0">
                <a:solidFill>
                  <a:srgbClr val="00B050"/>
                </a:solidFill>
                <a:ea typeface="新細明體"/>
              </a:rPr>
              <a:t>green</a:t>
            </a:r>
            <a:r>
              <a:rPr lang="en-US" altLang="zh-TW" sz="2400" dirty="0">
                <a:ea typeface="新細明體"/>
              </a:rPr>
              <a:t>, </a:t>
            </a:r>
            <a:r>
              <a:rPr lang="en-US" altLang="zh-TW" sz="2400" dirty="0">
                <a:solidFill>
                  <a:schemeClr val="accent6"/>
                </a:solidFill>
                <a:ea typeface="新細明體"/>
              </a:rPr>
              <a:t>orange </a:t>
            </a:r>
            <a:r>
              <a:rPr lang="en-US" altLang="zh-TW" sz="2400" dirty="0">
                <a:ea typeface="新細明體"/>
              </a:rPr>
              <a:t>and </a:t>
            </a:r>
            <a:r>
              <a:rPr lang="en-US" altLang="zh-TW" sz="2400" dirty="0">
                <a:solidFill>
                  <a:srgbClr val="0070C0"/>
                </a:solidFill>
                <a:ea typeface="新細明體"/>
              </a:rPr>
              <a:t>blue</a:t>
            </a:r>
            <a:r>
              <a:rPr lang="en-US" altLang="zh-TW" sz="2400" dirty="0">
                <a:ea typeface="新細明體"/>
              </a:rPr>
              <a:t>). What do you expect the output to be?</a:t>
            </a:r>
          </a:p>
          <a:p>
            <a:endParaRPr lang="en-US" altLang="zh-TW" sz="2400" dirty="0">
              <a:ea typeface="新細明體" pitchFamily="18" charset="-120"/>
              <a:cs typeface="Calibri"/>
            </a:endParaRPr>
          </a:p>
          <a:p>
            <a:r>
              <a:rPr lang="en-US" altLang="zh-TW" sz="2400" dirty="0">
                <a:ea typeface="新細明體"/>
                <a:cs typeface="Calibri"/>
              </a:rPr>
              <a:t>Also, have you tried running the program multiple times?</a:t>
            </a:r>
            <a:endParaRPr lang="en-US" altLang="zh-TW" sz="2400" dirty="0">
              <a:ea typeface="新細明體" pitchFamily="18" charset="-120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2" y="6261414"/>
            <a:ext cx="820515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For illustration only. Avoid introducing identifiers that mask other identifiers in real programs.</a:t>
            </a:r>
          </a:p>
        </p:txBody>
      </p:sp>
    </p:spTree>
    <p:extLst>
      <p:ext uri="{BB962C8B-B14F-4D97-AF65-F5344CB8AC3E}">
        <p14:creationId xmlns:p14="http://schemas.microsoft.com/office/powerpoint/2010/main" val="1333354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024-EE88-4FCE-870F-1F23CB84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2.1. Address of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DFC8-62FC-438B-8147-AFC31A66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also use the operator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cs typeface="Calibri"/>
              </a:rPr>
              <a:t> to print out the addresses of array elements.</a:t>
            </a:r>
          </a:p>
          <a:p>
            <a:r>
              <a:rPr lang="en-US" dirty="0">
                <a:cs typeface="Calibri"/>
              </a:rPr>
              <a:t>If you recall, an array in C was introduced to you as a </a:t>
            </a:r>
            <a:r>
              <a:rPr lang="en-US" u="sng" dirty="0">
                <a:cs typeface="Calibri"/>
              </a:rPr>
              <a:t>continuous block of memory</a:t>
            </a:r>
            <a:r>
              <a:rPr lang="en-US" dirty="0">
                <a:cs typeface="Calibri"/>
              </a:rPr>
              <a:t>. What will be their address be like?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032EA-3EBD-499F-A4F4-2ADD0FD2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5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b="0" dirty="0">
                <a:latin typeface="Consolas"/>
                <a:cs typeface="Arial"/>
              </a:rPr>
              <a:t>#include &lt;</a:t>
            </a:r>
            <a:r>
              <a:rPr lang="en-US" b="0" dirty="0" err="1">
                <a:latin typeface="Consolas"/>
                <a:cs typeface="Arial"/>
              </a:rPr>
              <a:t>stdio.h</a:t>
            </a:r>
            <a:r>
              <a:rPr lang="en-US" b="0" dirty="0">
                <a:latin typeface="Consolas"/>
                <a:cs typeface="Arial"/>
              </a:rPr>
              <a:t>&gt;</a:t>
            </a:r>
            <a:endParaRPr lang="en-US" dirty="0">
              <a:latin typeface="Consolas"/>
            </a:endParaRPr>
          </a:p>
          <a:p>
            <a:endParaRPr lang="en-US" dirty="0">
              <a:latin typeface="Arial"/>
            </a:endParaRPr>
          </a:p>
          <a:p>
            <a:r>
              <a:rPr lang="en-US" b="0" dirty="0">
                <a:solidFill>
                  <a:srgbClr val="0000FF"/>
                </a:solidFill>
                <a:latin typeface="Consolas"/>
                <a:cs typeface="Arial"/>
              </a:rPr>
              <a:t>int</a:t>
            </a:r>
            <a:r>
              <a:rPr lang="en-US" b="0" dirty="0">
                <a:latin typeface="Consolas"/>
                <a:cs typeface="Arial"/>
              </a:rPr>
              <a:t> main(</a:t>
            </a:r>
            <a:r>
              <a:rPr lang="en-US" b="0" dirty="0">
                <a:solidFill>
                  <a:srgbClr val="0000FF"/>
                </a:solidFill>
                <a:latin typeface="Consolas"/>
                <a:cs typeface="Arial"/>
              </a:rPr>
              <a:t>void</a:t>
            </a:r>
            <a:r>
              <a:rPr lang="en-US" b="0" dirty="0">
                <a:latin typeface="Consolas"/>
                <a:cs typeface="Arial"/>
              </a:rPr>
              <a:t>) {</a:t>
            </a:r>
            <a:endParaRPr lang="en-US" dirty="0">
              <a:latin typeface="Consolas"/>
            </a:endParaRPr>
          </a:p>
          <a:p>
            <a:r>
              <a:rPr lang="en-US" b="0" dirty="0">
                <a:latin typeface="Consolas"/>
                <a:cs typeface="Arial"/>
              </a:rPr>
              <a:t>   </a:t>
            </a:r>
            <a:r>
              <a:rPr lang="en-US" b="0" dirty="0">
                <a:solidFill>
                  <a:srgbClr val="0000FF"/>
                </a:solidFill>
                <a:latin typeface="Consolas"/>
                <a:cs typeface="Arial"/>
              </a:rPr>
              <a:t>int</a:t>
            </a:r>
            <a:r>
              <a:rPr lang="en-US" b="0" dirty="0">
                <a:latin typeface="Consolas"/>
                <a:cs typeface="Arial"/>
              </a:rPr>
              <a:t> </a:t>
            </a:r>
            <a:r>
              <a:rPr lang="en-US" b="0" dirty="0" err="1">
                <a:latin typeface="Consolas"/>
                <a:cs typeface="Arial"/>
              </a:rPr>
              <a:t>i</a:t>
            </a:r>
            <a:r>
              <a:rPr lang="en-US" b="0" dirty="0">
                <a:latin typeface="Consolas"/>
                <a:cs typeface="Arial"/>
              </a:rPr>
              <a:t>, </a:t>
            </a:r>
            <a:r>
              <a:rPr lang="en-US" b="0" dirty="0" err="1">
                <a:latin typeface="Consolas"/>
                <a:cs typeface="Arial"/>
              </a:rPr>
              <a:t>myArray</a:t>
            </a:r>
            <a:r>
              <a:rPr lang="en-US" b="0" dirty="0">
                <a:latin typeface="Consolas"/>
                <a:cs typeface="Arial"/>
              </a:rPr>
              <a:t>[</a:t>
            </a:r>
            <a:r>
              <a:rPr lang="en-US" b="0" dirty="0">
                <a:solidFill>
                  <a:srgbClr val="0070C0"/>
                </a:solidFill>
                <a:latin typeface="Consolas"/>
                <a:cs typeface="Arial"/>
              </a:rPr>
              <a:t>10</a:t>
            </a:r>
            <a:r>
              <a:rPr lang="en-US" b="0" dirty="0">
                <a:latin typeface="Consolas"/>
                <a:cs typeface="Arial"/>
              </a:rPr>
              <a:t>] = {</a:t>
            </a:r>
            <a:r>
              <a:rPr lang="en-US" b="0" dirty="0">
                <a:solidFill>
                  <a:srgbClr val="0070C0"/>
                </a:solidFill>
                <a:latin typeface="Consolas"/>
                <a:cs typeface="Arial"/>
              </a:rPr>
              <a:t>0</a:t>
            </a:r>
            <a:r>
              <a:rPr lang="en-US" b="0" dirty="0">
                <a:latin typeface="Consolas"/>
                <a:cs typeface="Arial"/>
              </a:rPr>
              <a:t>};</a:t>
            </a:r>
            <a:endParaRPr lang="en-US" dirty="0">
              <a:latin typeface="Consolas"/>
            </a:endParaRPr>
          </a:p>
          <a:p>
            <a:r>
              <a:rPr lang="en-US" b="0" dirty="0">
                <a:latin typeface="Consolas"/>
                <a:cs typeface="Arial"/>
              </a:rPr>
              <a:t>   </a:t>
            </a:r>
            <a:r>
              <a:rPr lang="en-US" b="0" dirty="0">
                <a:solidFill>
                  <a:srgbClr val="0000FF"/>
                </a:solidFill>
                <a:latin typeface="Consolas"/>
                <a:cs typeface="Arial"/>
              </a:rPr>
              <a:t>for</a:t>
            </a:r>
            <a:r>
              <a:rPr lang="en-US" b="0" dirty="0">
                <a:latin typeface="Consolas"/>
                <a:cs typeface="Arial"/>
              </a:rPr>
              <a:t> (</a:t>
            </a:r>
            <a:r>
              <a:rPr lang="en-US" b="0" dirty="0" err="1">
                <a:latin typeface="Consolas"/>
                <a:cs typeface="Arial"/>
              </a:rPr>
              <a:t>i</a:t>
            </a:r>
            <a:r>
              <a:rPr lang="en-US" b="0" dirty="0">
                <a:latin typeface="Consolas"/>
                <a:cs typeface="Arial"/>
              </a:rPr>
              <a:t>=</a:t>
            </a:r>
            <a:r>
              <a:rPr lang="en-US" b="0" dirty="0">
                <a:solidFill>
                  <a:srgbClr val="0070C0"/>
                </a:solidFill>
                <a:latin typeface="Consolas"/>
                <a:cs typeface="Arial"/>
              </a:rPr>
              <a:t>0</a:t>
            </a:r>
            <a:r>
              <a:rPr lang="en-US" b="0" dirty="0">
                <a:latin typeface="Consolas"/>
                <a:cs typeface="Arial"/>
              </a:rPr>
              <a:t>;i&lt;</a:t>
            </a:r>
            <a:r>
              <a:rPr lang="en-US" b="0" dirty="0">
                <a:solidFill>
                  <a:srgbClr val="0070C0"/>
                </a:solidFill>
                <a:latin typeface="Consolas"/>
                <a:cs typeface="Arial"/>
              </a:rPr>
              <a:t>10</a:t>
            </a:r>
            <a:r>
              <a:rPr lang="en-US" b="0" dirty="0">
                <a:latin typeface="Consolas"/>
                <a:cs typeface="Arial"/>
              </a:rPr>
              <a:t>;i++) {</a:t>
            </a:r>
            <a:endParaRPr lang="en-US" dirty="0">
              <a:latin typeface="Consolas"/>
            </a:endParaRPr>
          </a:p>
          <a:p>
            <a:r>
              <a:rPr lang="en-US" b="0" dirty="0">
                <a:latin typeface="Consolas"/>
                <a:cs typeface="Arial"/>
              </a:rPr>
              <a:t>      </a:t>
            </a:r>
            <a:r>
              <a:rPr lang="en-US" b="0" dirty="0" err="1">
                <a:latin typeface="Consolas"/>
                <a:cs typeface="Arial"/>
              </a:rPr>
              <a:t>printf</a:t>
            </a:r>
            <a:r>
              <a:rPr lang="en-US" b="0" dirty="0">
                <a:latin typeface="Consolas"/>
                <a:cs typeface="Arial"/>
              </a:rPr>
              <a:t>("%p\n",</a:t>
            </a:r>
            <a:r>
              <a:rPr lang="en-US" b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Arial"/>
              </a:rPr>
              <a:t>&amp;</a:t>
            </a:r>
            <a:r>
              <a:rPr lang="en-US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Arial"/>
              </a:rPr>
              <a:t>myArray</a:t>
            </a:r>
            <a:r>
              <a:rPr lang="en-US" b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Arial"/>
              </a:rPr>
              <a:t>[</a:t>
            </a:r>
            <a:r>
              <a:rPr lang="en-US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Arial"/>
              </a:rPr>
              <a:t>i</a:t>
            </a:r>
            <a:r>
              <a:rPr lang="en-US" b="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Arial"/>
              </a:rPr>
              <a:t>]</a:t>
            </a:r>
            <a:r>
              <a:rPr lang="en-US" b="0" dirty="0">
                <a:latin typeface="Consolas"/>
                <a:cs typeface="Arial"/>
              </a:rPr>
              <a:t>);</a:t>
            </a:r>
            <a:endParaRPr lang="en-US" dirty="0">
              <a:latin typeface="Consolas"/>
            </a:endParaRPr>
          </a:p>
          <a:p>
            <a:r>
              <a:rPr lang="en-US" b="0" dirty="0">
                <a:latin typeface="Consolas"/>
                <a:cs typeface="Arial"/>
              </a:rPr>
              <a:t>   }</a:t>
            </a:r>
            <a:endParaRPr lang="en-US" dirty="0">
              <a:latin typeface="Consolas"/>
            </a:endParaRPr>
          </a:p>
          <a:p>
            <a:r>
              <a:rPr lang="en-US" b="0" dirty="0">
                <a:latin typeface="Consolas"/>
                <a:cs typeface="Arial"/>
              </a:rPr>
              <a:t>   </a:t>
            </a:r>
            <a:r>
              <a:rPr lang="en-US" b="0" dirty="0">
                <a:solidFill>
                  <a:srgbClr val="0000FF"/>
                </a:solidFill>
                <a:latin typeface="Consolas"/>
                <a:cs typeface="Arial"/>
              </a:rPr>
              <a:t>return</a:t>
            </a:r>
            <a:r>
              <a:rPr lang="en-US" b="0" dirty="0">
                <a:latin typeface="Consolas"/>
                <a:cs typeface="Arial"/>
              </a:rPr>
              <a:t> 0;</a:t>
            </a:r>
          </a:p>
          <a:p>
            <a:r>
              <a:rPr lang="en-US" b="0" dirty="0">
                <a:latin typeface="Consolas"/>
                <a:cs typeface="Arial"/>
              </a:rPr>
              <a:t>}</a:t>
            </a:r>
            <a:endParaRPr lang="en-US" dirty="0">
              <a:latin typeface="Consolas"/>
            </a:endParaRPr>
          </a:p>
          <a:p>
            <a:br>
              <a:rPr lang="en-US" dirty="0"/>
            </a:br>
            <a:endParaRPr lang="en-US" dirty="0">
              <a:latin typeface="Consolas"/>
            </a:endParaRPr>
          </a:p>
          <a:p>
            <a:endParaRPr lang="en-US" b="0" dirty="0">
              <a:latin typeface="Consolas"/>
              <a:cs typeface="Arial"/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2.1. Addresses of Arrays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401592" y="1325370"/>
            <a:ext cx="2833747" cy="34079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TW" sz="2400" dirty="0">
                <a:ea typeface="新細明體"/>
                <a:cs typeface="Calibri"/>
              </a:rPr>
              <a:t>Possible output:</a:t>
            </a:r>
          </a:p>
          <a:p>
            <a:endParaRPr lang="en-US" altLang="zh-TW" sz="2400" dirty="0">
              <a:latin typeface="Calibri"/>
              <a:ea typeface="新細明體"/>
              <a:cs typeface="+mn-lt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0x7fffa4d1ac60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0x7fffa4d1ac64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0x7fffa4d1ac68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0x7fffa4d1ac6c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0x7fffa4d1ac70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0x7fffa4d1ac74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0x7fffa4d1ac78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0x7fffa4d1ac7c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0x7fffa4d1ac80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0x7fffa4d1ac84</a:t>
            </a:r>
            <a:endParaRPr lang="en-US" sz="1600" dirty="0">
              <a:latin typeface="Consola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3C22A2-9947-4467-A941-1F91D3D8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4" y="3687888"/>
            <a:ext cx="4000658" cy="233669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TW" sz="2400" dirty="0">
                <a:ea typeface="新細明體"/>
              </a:rPr>
              <a:t>Do</a:t>
            </a:r>
            <a:r>
              <a:rPr lang="en-US" altLang="zh-TW" sz="2400" dirty="0">
                <a:ea typeface="新細明體"/>
                <a:cs typeface="Calibri"/>
              </a:rPr>
              <a:t> you see a pattern in the output?</a:t>
            </a:r>
          </a:p>
          <a:p>
            <a:endParaRPr lang="en-US" altLang="zh-TW" sz="2400" dirty="0">
              <a:ea typeface="新細明體"/>
              <a:cs typeface="Calibri"/>
            </a:endParaRPr>
          </a:p>
          <a:p>
            <a:r>
              <a:rPr lang="en-US" altLang="zh-TW" sz="2400" dirty="0">
                <a:ea typeface="新細明體"/>
                <a:cs typeface="Calibri"/>
              </a:rPr>
              <a:t>The addresses will differ by 4 (on </a:t>
            </a:r>
            <a:r>
              <a:rPr lang="en-US" altLang="zh-TW" sz="2400" dirty="0" err="1">
                <a:ea typeface="新細明體"/>
                <a:cs typeface="Calibri"/>
              </a:rPr>
              <a:t>repl.it</a:t>
            </a:r>
            <a:r>
              <a:rPr lang="en-US" altLang="zh-TW" sz="2400" dirty="0">
                <a:ea typeface="新細明體"/>
                <a:cs typeface="Calibri"/>
              </a:rPr>
              <a:t>). Why do you think it's 4?</a:t>
            </a:r>
          </a:p>
        </p:txBody>
      </p:sp>
    </p:spTree>
    <p:extLst>
      <p:ext uri="{BB962C8B-B14F-4D97-AF65-F5344CB8AC3E}">
        <p14:creationId xmlns:p14="http://schemas.microsoft.com/office/powerpoint/2010/main" val="9077247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Storage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storage class of a variable determines how the variable's storage (in the computer memory) are managed during program execution.</a:t>
            </a:r>
          </a:p>
          <a:p>
            <a:endParaRPr lang="en-US" sz="2800" dirty="0"/>
          </a:p>
          <a:p>
            <a:r>
              <a:rPr lang="en-US" sz="2800" dirty="0"/>
              <a:t>Two common types:</a:t>
            </a:r>
          </a:p>
          <a:p>
            <a:pPr lvl="1"/>
            <a:r>
              <a:rPr lang="en-US" sz="2400" dirty="0"/>
              <a:t>Automatic</a:t>
            </a:r>
          </a:p>
          <a:p>
            <a:pPr lvl="1"/>
            <a:r>
              <a:rPr lang="en-US" sz="2400" dirty="0"/>
              <a:t>Static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166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945-06ED-4720-982F-ABAF390DFD9D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3.1. The Storage Class </a:t>
            </a:r>
            <a:r>
              <a:rPr lang="en-US" altLang="zh-TW" dirty="0">
                <a:solidFill>
                  <a:srgbClr val="0070C0"/>
                </a:solidFill>
                <a:latin typeface="Consolas"/>
                <a:ea typeface="新細明體"/>
              </a:rPr>
              <a:t>auto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531" y="3581400"/>
            <a:ext cx="8562269" cy="24384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Variables declared within function bodies are </a:t>
            </a:r>
            <a:r>
              <a:rPr lang="en-US" altLang="zh-TW" sz="2800" i="1" u="sng" dirty="0">
                <a:ea typeface="新細明體" pitchFamily="18" charset="-120"/>
              </a:rPr>
              <a:t>by default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i="1" dirty="0">
                <a:solidFill>
                  <a:srgbClr val="0070C0"/>
                </a:solidFill>
                <a:ea typeface="新細明體" pitchFamily="18" charset="-120"/>
              </a:rPr>
              <a:t>automatic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The keyword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auto</a:t>
            </a:r>
            <a:r>
              <a:rPr lang="en-US" altLang="zh-TW" sz="28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is seldom used and can be omitted.</a:t>
            </a:r>
            <a:endParaRPr lang="zh-TW" altLang="en-US" sz="2800" dirty="0">
              <a:ea typeface="新細明體" pitchFamily="18" charset="-120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43063" y="1143000"/>
            <a:ext cx="2923469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a, b, c;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double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	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5376333" y="1143000"/>
            <a:ext cx="3505200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a, b, c;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double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	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3266017" y="1788904"/>
            <a:ext cx="1974850" cy="831850"/>
          </a:xfrm>
          <a:prstGeom prst="leftRightArrow">
            <a:avLst>
              <a:gd name="adj1" fmla="val 50000"/>
              <a:gd name="adj2" fmla="val 47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dirty="0">
                <a:ea typeface="新細明體" pitchFamily="18" charset="-120"/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9984296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BEA-0284-480C-AB0E-5A5CE0BA2429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3.1. The Storage Class </a:t>
            </a:r>
            <a:r>
              <a:rPr lang="en-US" altLang="zh-TW" dirty="0">
                <a:solidFill>
                  <a:srgbClr val="0070C0"/>
                </a:solidFill>
                <a:latin typeface="Consolas"/>
                <a:ea typeface="新細明體"/>
              </a:rPr>
              <a:t>auto</a:t>
            </a:r>
            <a:endParaRPr lang="zh-TW" altLang="en-US" dirty="0">
              <a:solidFill>
                <a:srgbClr val="FF0000"/>
              </a:solidFill>
              <a:latin typeface="Consolas"/>
              <a:ea typeface="新細明體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Automatic Creation / Destruction of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auto</a:t>
            </a:r>
            <a:r>
              <a:rPr lang="en-US" altLang="zh-TW" sz="28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variables</a:t>
            </a:r>
          </a:p>
          <a:p>
            <a:pPr marL="457200" indent="-457200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When entering a block, memory is allocated for the automatic local variables (</a:t>
            </a:r>
            <a:r>
              <a:rPr lang="en-US" altLang="zh-TW" sz="2800" i="1" dirty="0">
                <a:solidFill>
                  <a:srgbClr val="0070C0"/>
                </a:solidFill>
                <a:ea typeface="新細明體" pitchFamily="18" charset="-120"/>
              </a:rPr>
              <a:t>Creation</a:t>
            </a:r>
            <a:r>
              <a:rPr lang="en-US" altLang="zh-TW" sz="2800" dirty="0">
                <a:ea typeface="新細明體" pitchFamily="18" charset="-120"/>
              </a:rPr>
              <a:t>).</a:t>
            </a:r>
          </a:p>
          <a:p>
            <a:pPr marL="457200" indent="-457200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When exiting a block, the memory set aside for the automatic variables are released (</a:t>
            </a:r>
            <a:r>
              <a:rPr lang="en-US" altLang="zh-TW" sz="2800" i="1" dirty="0">
                <a:solidFill>
                  <a:srgbClr val="0070C0"/>
                </a:solidFill>
                <a:ea typeface="新細明體" pitchFamily="18" charset="-120"/>
              </a:rPr>
              <a:t>Destruction</a:t>
            </a:r>
            <a:r>
              <a:rPr lang="en-US" altLang="zh-TW" sz="2800" dirty="0">
                <a:ea typeface="新細明體" pitchFamily="18" charset="-120"/>
              </a:rPr>
              <a:t>).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Thus the values of these variables are lost.</a:t>
            </a:r>
          </a:p>
          <a:p>
            <a:pPr marL="457200" indent="-457200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If the block is </a:t>
            </a:r>
            <a:r>
              <a:rPr lang="en-US" altLang="zh-TW" sz="2800" i="1" dirty="0">
                <a:ea typeface="新細明體" pitchFamily="18" charset="-120"/>
              </a:rPr>
              <a:t>re-entered</a:t>
            </a:r>
            <a:r>
              <a:rPr lang="en-US" altLang="zh-TW" sz="2800" dirty="0">
                <a:ea typeface="新細明體" pitchFamily="18" charset="-120"/>
              </a:rPr>
              <a:t>, the whole process repeats.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But the </a:t>
            </a:r>
            <a:r>
              <a:rPr lang="en-US" altLang="zh-TW" sz="2400" i="1" dirty="0">
                <a:ea typeface="新細明體" pitchFamily="18" charset="-120"/>
              </a:rPr>
              <a:t>values of the variables are unknown</a:t>
            </a:r>
            <a:r>
              <a:rPr lang="en-US" altLang="zh-TW" sz="2400" dirty="0">
                <a:ea typeface="新細明體" pitchFamily="18" charset="-120"/>
              </a:rPr>
              <a:t>.  Why?</a:t>
            </a:r>
          </a:p>
          <a:p>
            <a:pPr marL="457200" indent="-457200">
              <a:lnSpc>
                <a:spcPct val="90000"/>
              </a:lnSpc>
            </a:pPr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08678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F82B-A295-4EE3-B28C-D7C9C567FC80}" type="slidenum">
              <a:rPr lang="zh-TW" altLang="en-US"/>
              <a:pPr/>
              <a:t>2</a:t>
            </a:fld>
            <a:endParaRPr lang="en-US" altLang="zh-TW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33400" indent="-5334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zh-TW" dirty="0">
                <a:ea typeface="新細明體"/>
              </a:rPr>
              <a:t>Variable scope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150000"/>
              </a:lnSpc>
              <a:buAutoNum type="arabicPeriod"/>
            </a:pPr>
            <a:r>
              <a:rPr lang="en-US" altLang="zh-TW" dirty="0">
                <a:ea typeface="新細明體"/>
              </a:rPr>
              <a:t>Concept of Address</a:t>
            </a:r>
            <a:endParaRPr lang="en-US" altLang="zh-TW" dirty="0">
              <a:ea typeface="新細明體"/>
              <a:cs typeface="Calibri"/>
            </a:endParaRPr>
          </a:p>
          <a:p>
            <a:pPr marL="533400" indent="-5334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zh-TW" dirty="0"/>
              <a:t>Storage class</a:t>
            </a:r>
          </a:p>
        </p:txBody>
      </p:sp>
    </p:spTree>
    <p:extLst>
      <p:ext uri="{BB962C8B-B14F-4D97-AF65-F5344CB8AC3E}">
        <p14:creationId xmlns:p14="http://schemas.microsoft.com/office/powerpoint/2010/main" val="27723042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BEA-0284-480C-AB0E-5A5CE0BA2429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3.2. The Storage Class </a:t>
            </a:r>
            <a:r>
              <a:rPr lang="en-US" altLang="zh-TW" dirty="0">
                <a:solidFill>
                  <a:srgbClr val="0070C0"/>
                </a:solidFill>
                <a:latin typeface="Consolas"/>
                <a:ea typeface="新細明體"/>
              </a:rPr>
              <a:t>static</a:t>
            </a:r>
            <a:endParaRPr lang="zh-TW" altLang="en-US" dirty="0">
              <a:solidFill>
                <a:srgbClr val="FF0000"/>
              </a:solidFill>
              <a:latin typeface="Consolas"/>
              <a:ea typeface="新細明體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143000"/>
            <a:ext cx="8932985" cy="5029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A variable with static storage class has the following characteristics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It is created and initialized to zero right before the program execution begins.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It stays in the memory until the program terminates.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All global variables have static storage class.</a:t>
            </a:r>
          </a:p>
        </p:txBody>
      </p:sp>
    </p:spTree>
    <p:extLst>
      <p:ext uri="{BB962C8B-B14F-4D97-AF65-F5344CB8AC3E}">
        <p14:creationId xmlns:p14="http://schemas.microsoft.com/office/powerpoint/2010/main" val="4491712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2BB-F249-4A6C-AE32-D4F95F5735E8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3.2.1. Local </a:t>
            </a:r>
            <a:r>
              <a:rPr lang="en-US" altLang="zh-TW" dirty="0">
                <a:solidFill>
                  <a:srgbClr val="0070C0"/>
                </a:solidFill>
                <a:latin typeface="Consolas"/>
                <a:ea typeface="新細明體"/>
              </a:rPr>
              <a:t>static</a:t>
            </a:r>
            <a:r>
              <a:rPr lang="en-US" altLang="zh-TW" dirty="0">
                <a:solidFill>
                  <a:srgbClr val="0070C0"/>
                </a:solidFill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Variable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  <a:ea typeface="新細明體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461963" y="990600"/>
            <a:ext cx="868680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stdio.h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foo()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dirty="0">
              <a:solidFill>
                <a:srgbClr val="FF33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      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0;</a:t>
            </a:r>
            <a:endParaRPr lang="en-US" altLang="zh-TW" dirty="0">
              <a:solidFill>
                <a:srgbClr val="FF33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"static = %d, auto = %d\n"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&lt; 5;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foo()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17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5029200" y="4343400"/>
            <a:ext cx="3736622" cy="166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0, auto = 0</a:t>
            </a:r>
          </a:p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1, auto = 0</a:t>
            </a:r>
          </a:p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2, auto = 0</a:t>
            </a:r>
          </a:p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3, auto = 0</a:t>
            </a:r>
          </a:p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4, auto = 0</a:t>
            </a:r>
          </a:p>
        </p:txBody>
      </p:sp>
    </p:spTree>
    <p:extLst>
      <p:ext uri="{BB962C8B-B14F-4D97-AF65-F5344CB8AC3E}">
        <p14:creationId xmlns:p14="http://schemas.microsoft.com/office/powerpoint/2010/main" val="2761116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2BB-F249-4A6C-AE32-D4F95F5735E8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3.2.1. Local </a:t>
            </a:r>
            <a:r>
              <a:rPr lang="en-US" altLang="zh-TW" dirty="0">
                <a:solidFill>
                  <a:srgbClr val="0070C0"/>
                </a:solidFill>
                <a:latin typeface="Consolas"/>
                <a:ea typeface="新細明體"/>
              </a:rPr>
              <a:t>static</a:t>
            </a:r>
            <a:r>
              <a:rPr lang="en-US" altLang="zh-TW" dirty="0">
                <a:solidFill>
                  <a:srgbClr val="0070C0"/>
                </a:solidFill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Variable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  <a:ea typeface="新細明體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457200" y="990600"/>
            <a:ext cx="868680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stdio.h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foo()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dirty="0">
              <a:solidFill>
                <a:srgbClr val="FF33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      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0;</a:t>
            </a:r>
            <a:endParaRPr lang="en-US" altLang="zh-TW" dirty="0">
              <a:solidFill>
                <a:srgbClr val="FF33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"static = %d, auto = %d\n"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&lt; 5;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foo()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17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7200" y="3048000"/>
            <a:ext cx="4800599" cy="3048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static_var</a:t>
            </a:r>
            <a:r>
              <a:rPr lang="en-US" altLang="zh-TW" sz="2400" dirty="0">
                <a:ea typeface="新細明體" pitchFamily="18" charset="-120"/>
              </a:rPr>
              <a:t> is created and initialized once per program execution. It can retain value between function calls.</a:t>
            </a:r>
          </a:p>
          <a:p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auto_var</a:t>
            </a:r>
            <a:r>
              <a:rPr lang="en-US" altLang="zh-TW" sz="2400" dirty="0">
                <a:ea typeface="新細明體" pitchFamily="18" charset="-120"/>
              </a:rPr>
              <a:t> is created, initialized, and eventually destroyed in each call to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foo()</a:t>
            </a:r>
            <a:r>
              <a:rPr lang="en-US" altLang="zh-TW" sz="2400" dirty="0">
                <a:ea typeface="新細明體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41302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7709-8093-4ED7-963D-6E92D5798EED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33400" indent="-5334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zh-TW" sz="2800" dirty="0"/>
              <a:t>Variable scope (Local vs. Global)</a:t>
            </a:r>
          </a:p>
          <a:p>
            <a:pPr marL="533400" indent="-533400">
              <a:lnSpc>
                <a:spcPct val="150000"/>
              </a:lnSpc>
              <a:buAutoNum type="arabicPeriod"/>
            </a:pPr>
            <a:r>
              <a:rPr lang="en-US" altLang="zh-TW" sz="2800" dirty="0">
                <a:ea typeface="新細明體"/>
                <a:cs typeface="Calibri"/>
              </a:rPr>
              <a:t>Address</a:t>
            </a:r>
          </a:p>
          <a:p>
            <a:pPr marL="533400" indent="-5334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zh-TW" sz="2800" dirty="0">
                <a:ea typeface="新細明體"/>
              </a:rPr>
              <a:t>Storage class (Automatic vs. Static)</a:t>
            </a:r>
            <a:endParaRPr lang="en-US" altLang="zh-TW" sz="24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690031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ed,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5 C Functions</a:t>
            </a:r>
          </a:p>
          <a:p>
            <a:pPr lvl="1"/>
            <a:r>
              <a:rPr lang="en-US" dirty="0"/>
              <a:t>Section 5.12: Storage Classes</a:t>
            </a:r>
          </a:p>
          <a:p>
            <a:pPr lvl="1"/>
            <a:r>
              <a:rPr lang="en-US" dirty="0"/>
              <a:t>Section 5.13: Scope Rules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BBF1-FE94-4C42-A1D6-62CD5419803F}" type="slidenum">
              <a:rPr lang="zh-TW" altLang="en-US"/>
              <a:pPr/>
              <a:t>3</a:t>
            </a:fld>
            <a:endParaRPr lang="en-US" altLang="zh-TW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Variable Scope 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範圍</a:t>
            </a:r>
            <a:r>
              <a:rPr lang="en-US" altLang="zh-TW" dirty="0"/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領域</a:t>
            </a:r>
            <a:r>
              <a:rPr lang="en-US" altLang="zh-TW" dirty="0"/>
              <a:t>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066800"/>
            <a:ext cx="8932985" cy="51054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0070C0"/>
                </a:solidFill>
              </a:rPr>
              <a:t>scope </a:t>
            </a:r>
            <a:r>
              <a:rPr lang="en-US" altLang="zh-TW" sz="2800" dirty="0"/>
              <a:t>of an variable determines where the variable is accessible or useable in a program.</a:t>
            </a:r>
          </a:p>
          <a:p>
            <a:endParaRPr lang="en-US" altLang="zh-TW" sz="2800" dirty="0"/>
          </a:p>
          <a:p>
            <a:r>
              <a:rPr lang="en-US" altLang="zh-TW" sz="2800" dirty="0"/>
              <a:t>In C language, scope rules depend on the notion of </a:t>
            </a:r>
            <a:r>
              <a:rPr lang="en-US" altLang="zh-TW" sz="2800" i="1" dirty="0">
                <a:solidFill>
                  <a:srgbClr val="0070C0"/>
                </a:solidFill>
              </a:rPr>
              <a:t>blocks</a:t>
            </a:r>
          </a:p>
          <a:p>
            <a:pPr lvl="1"/>
            <a:r>
              <a:rPr lang="en-US" altLang="zh-TW" dirty="0"/>
              <a:t>Each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defines a block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Basic scope rule:</a:t>
            </a:r>
          </a:p>
          <a:p>
            <a:pPr lvl="1"/>
            <a:endParaRPr lang="en-US" altLang="zh-TW" sz="2400" dirty="0"/>
          </a:p>
          <a:p>
            <a:endParaRPr lang="en-US" altLang="zh-TW" sz="2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03130" y="4724400"/>
            <a:ext cx="5867400" cy="104775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990000"/>
                </a:solidFill>
                <a:ea typeface="新細明體" panose="02020500000000000000" pitchFamily="18" charset="-120"/>
              </a:rPr>
              <a:t>Variables are accessible only within the block in which they are declared.</a:t>
            </a:r>
            <a:endParaRPr lang="zh-TW" altLang="en-US" sz="2800" b="1" i="1" dirty="0">
              <a:solidFill>
                <a:srgbClr val="99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8593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7614" y="3124200"/>
            <a:ext cx="6075585" cy="3032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Rectangle 1"/>
          <p:cNvSpPr/>
          <p:nvPr/>
        </p:nvSpPr>
        <p:spPr>
          <a:xfrm>
            <a:off x="470102" y="1371600"/>
            <a:ext cx="600689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4</a:t>
            </a:fld>
            <a:endParaRPr lang="en-US" altLang="zh-TW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void foo(int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if (...)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    int 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kumimoji="0" lang="en-US" altLang="zh-TW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1.1. Local Scope (or Block Scope)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473551" y="1219200"/>
            <a:ext cx="5453055" cy="457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 and 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zh-TW" sz="2400" dirty="0">
                <a:solidFill>
                  <a:srgbClr val="000000"/>
                </a:solidFill>
              </a:rPr>
              <a:t> are only accessible inside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</a:t>
            </a:r>
            <a:r>
              <a:rPr lang="en-US" altLang="zh-TW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473551" y="2895600"/>
            <a:ext cx="5453055" cy="457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</a:rPr>
              <a:t> is only accessible inside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altLang="zh-TW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7206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7614" y="3124200"/>
            <a:ext cx="6075585" cy="3032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Rectangle 10"/>
          <p:cNvSpPr/>
          <p:nvPr/>
        </p:nvSpPr>
        <p:spPr>
          <a:xfrm>
            <a:off x="990599" y="4381500"/>
            <a:ext cx="5562599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Rectangle 1"/>
          <p:cNvSpPr/>
          <p:nvPr/>
        </p:nvSpPr>
        <p:spPr>
          <a:xfrm>
            <a:off x="470102" y="1371600"/>
            <a:ext cx="600689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5</a:t>
            </a:fld>
            <a:endParaRPr lang="en-US" altLang="zh-TW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void foo(int p)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int q;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int x;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if (...)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kumimoji="0" lang="en-US" altLang="zh-TW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1.1. Local Scope (or Block Scope)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71898" y="4114800"/>
            <a:ext cx="5132795" cy="4953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sz="2400" dirty="0">
                <a:solidFill>
                  <a:srgbClr val="000000"/>
                </a:solidFill>
              </a:rPr>
              <a:t> is only accessible within the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</a:rPr>
              <a:t>-block</a:t>
            </a:r>
          </a:p>
        </p:txBody>
      </p:sp>
    </p:spTree>
    <p:extLst>
      <p:ext uri="{BB962C8B-B14F-4D97-AF65-F5344CB8AC3E}">
        <p14:creationId xmlns:p14="http://schemas.microsoft.com/office/powerpoint/2010/main" val="18991693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7614" y="3124200"/>
            <a:ext cx="6075585" cy="3032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Rectangle 10"/>
          <p:cNvSpPr/>
          <p:nvPr/>
        </p:nvSpPr>
        <p:spPr>
          <a:xfrm>
            <a:off x="990599" y="4049806"/>
            <a:ext cx="5562599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Rectangle 1"/>
          <p:cNvSpPr/>
          <p:nvPr/>
        </p:nvSpPr>
        <p:spPr>
          <a:xfrm>
            <a:off x="470102" y="1371600"/>
            <a:ext cx="600689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6</a:t>
            </a:fld>
            <a:endParaRPr lang="en-US" altLang="zh-TW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void foo(int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Error!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if (...)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    int 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Error!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kumimoji="0" lang="en-US" altLang="zh-TW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1.1. Local Scope (or Block Scope)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81600" y="1943100"/>
            <a:ext cx="3886201" cy="12573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dirty="0">
                <a:solidFill>
                  <a:srgbClr val="000000"/>
                </a:solidFill>
              </a:rPr>
              <a:t>Accessing an identifier outside its scope will result in a compile-time error.</a:t>
            </a:r>
          </a:p>
        </p:txBody>
      </p:sp>
    </p:spTree>
    <p:extLst>
      <p:ext uri="{BB962C8B-B14F-4D97-AF65-F5344CB8AC3E}">
        <p14:creationId xmlns:p14="http://schemas.microsoft.com/office/powerpoint/2010/main" val="42270712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int A, B;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... 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When we need a variable temporarily (e.g., to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swap the value between two A and B), we can introduce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 block and declare the "temp" variable inside.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TW" sz="2000" b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way, we make sure "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only exists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A;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block and won't introduce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A = B; 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conflicting name by accident.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altLang="zh-TW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1.1.1. How to make good use of local scope</a:t>
            </a:r>
          </a:p>
        </p:txBody>
      </p:sp>
    </p:spTree>
    <p:extLst>
      <p:ext uri="{BB962C8B-B14F-4D97-AF65-F5344CB8AC3E}">
        <p14:creationId xmlns:p14="http://schemas.microsoft.com/office/powerpoint/2010/main" val="25659037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foo()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zh-TW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foo();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zh-TW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1.2. Global Scope (File Scope)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807050" y="1219200"/>
            <a:ext cx="4260751" cy="48768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dirty="0">
                <a:solidFill>
                  <a:srgbClr val="000000"/>
                </a:solidFill>
              </a:rPr>
              <a:t>Variables that are not declared inside of any function are commonly known as </a:t>
            </a:r>
            <a:r>
              <a:rPr lang="en-US" altLang="zh-TW" sz="2400" i="1" dirty="0">
                <a:solidFill>
                  <a:srgbClr val="0070C0"/>
                </a:solidFill>
              </a:rPr>
              <a:t>global variable</a:t>
            </a:r>
            <a:r>
              <a:rPr lang="en-US" altLang="zh-TW" sz="2400" dirty="0">
                <a:solidFill>
                  <a:srgbClr val="000000"/>
                </a:solidFill>
              </a:rPr>
              <a:t>. They are accessible anywhere in the same file.</a:t>
            </a:r>
          </a:p>
          <a:p>
            <a:pPr eaLnBrk="0" hangingPunct="0"/>
            <a:endParaRPr lang="en-US" altLang="zh-TW" sz="2400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TW" sz="2400" dirty="0">
                <a:solidFill>
                  <a:srgbClr val="000000"/>
                </a:solidFill>
              </a:rPr>
              <a:t>In this example,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400" dirty="0">
                <a:solidFill>
                  <a:srgbClr val="000000"/>
                </a:solidFill>
              </a:rPr>
              <a:t> is a 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31100494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void foo()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= 1;	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 to the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}           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"bar"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++;		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 to the "bar" declared in main()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altLang="zh-TW" dirty="0">
                <a:solidFill>
                  <a:srgbClr val="750F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>
                <a:solidFill>
                  <a:srgbClr val="750F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= 3;	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zh-TW" dirty="0">
                <a:solidFill>
                  <a:srgbClr val="750F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 to the "bar" declared in the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	// current block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--;		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 to the "bar" declared in main()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1.3. Masking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181600" y="990600"/>
            <a:ext cx="3962399" cy="1600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An identifier declared inside a block </a:t>
            </a:r>
            <a:r>
              <a:rPr lang="en-US" altLang="zh-TW" sz="2400" i="1" dirty="0">
                <a:solidFill>
                  <a:srgbClr val="0070C0"/>
                </a:solidFill>
                <a:ea typeface="新細明體" pitchFamily="18" charset="-120"/>
              </a:rPr>
              <a:t>mask</a:t>
            </a:r>
            <a:r>
              <a:rPr lang="en-US" altLang="zh-TW" sz="2400" i="1" dirty="0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or </a:t>
            </a:r>
            <a:r>
              <a:rPr lang="en-US" altLang="zh-TW" sz="2400" i="1" dirty="0">
                <a:solidFill>
                  <a:srgbClr val="0070C0"/>
                </a:solidFill>
                <a:ea typeface="新細明體" pitchFamily="18" charset="-120"/>
              </a:rPr>
              <a:t>overshadow</a:t>
            </a:r>
            <a:r>
              <a:rPr lang="en-US" altLang="zh-TW" sz="2400" i="1" dirty="0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the same identifier declared outside the block.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2" y="6270978"/>
            <a:ext cx="707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You should avoid introducing identifiers that mask other identifiers.</a:t>
            </a:r>
          </a:p>
        </p:txBody>
      </p:sp>
    </p:spTree>
    <p:extLst>
      <p:ext uri="{BB962C8B-B14F-4D97-AF65-F5344CB8AC3E}">
        <p14:creationId xmlns:p14="http://schemas.microsoft.com/office/powerpoint/2010/main" val="315388056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6675</TotalTime>
  <Words>2038</Words>
  <Application>Microsoft Office PowerPoint</Application>
  <PresentationFormat>On-screen Show (4:3)</PresentationFormat>
  <Paragraphs>526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Wingdings</vt:lpstr>
      <vt:lpstr>Microsoft JhengHei</vt:lpstr>
      <vt:lpstr>Calibri</vt:lpstr>
      <vt:lpstr>Consolas</vt:lpstr>
      <vt:lpstr>Office Theme</vt:lpstr>
      <vt:lpstr>Variable Scope,  Address &amp; Storage</vt:lpstr>
      <vt:lpstr>Outline</vt:lpstr>
      <vt:lpstr>1. Variable Scope (範圍,領域)</vt:lpstr>
      <vt:lpstr>1.1. Local Scope (or Block Scope)</vt:lpstr>
      <vt:lpstr>1.1. Local Scope (or Block Scope)</vt:lpstr>
      <vt:lpstr>1.1. Local Scope (or Block Scope)</vt:lpstr>
      <vt:lpstr>1.1.1. How to make good use of local scope</vt:lpstr>
      <vt:lpstr>1.2. Global Scope (File Scope)</vt:lpstr>
      <vt:lpstr>1.3. Masking</vt:lpstr>
      <vt:lpstr>1.4. Why you should not use global variables</vt:lpstr>
      <vt:lpstr>1.4. Why you should not use global variables</vt:lpstr>
      <vt:lpstr>2. Address</vt:lpstr>
      <vt:lpstr>2. Address</vt:lpstr>
      <vt:lpstr>2. Address</vt:lpstr>
      <vt:lpstr>2.1. Address of Arrays</vt:lpstr>
      <vt:lpstr>2.1. Addresses of Arrays</vt:lpstr>
      <vt:lpstr>3. Storage Class</vt:lpstr>
      <vt:lpstr>3.1. The Storage Class auto</vt:lpstr>
      <vt:lpstr>3.1. The Storage Class auto</vt:lpstr>
      <vt:lpstr>3.2. The Storage Class static</vt:lpstr>
      <vt:lpstr>3.2.1. Local static Variable</vt:lpstr>
      <vt:lpstr>3.2.1. Local static Variable</vt:lpstr>
      <vt:lpstr>Summary</vt:lpstr>
      <vt:lpstr>Reading Assignment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ENGG1000: Variable Scope, Address &amp; Storage</dc:title>
  <dc:subject/>
  <dc:creator/>
  <cp:keywords/>
  <dc:description/>
  <cp:lastModifiedBy>CHAN, Cho Kit</cp:lastModifiedBy>
  <cp:revision>495</cp:revision>
  <dcterms:created xsi:type="dcterms:W3CDTF">2011-07-19T12:51:33Z</dcterms:created>
  <dcterms:modified xsi:type="dcterms:W3CDTF">2021-11-01T16:23:47Z</dcterms:modified>
  <cp:category/>
</cp:coreProperties>
</file>