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40" r:id="rId4"/>
    <p:sldId id="325" r:id="rId5"/>
    <p:sldId id="326" r:id="rId6"/>
    <p:sldId id="327" r:id="rId7"/>
    <p:sldId id="328" r:id="rId8"/>
    <p:sldId id="341" r:id="rId9"/>
    <p:sldId id="342" r:id="rId10"/>
    <p:sldId id="324" r:id="rId11"/>
    <p:sldId id="330" r:id="rId12"/>
    <p:sldId id="329" r:id="rId13"/>
    <p:sldId id="343" r:id="rId14"/>
    <p:sldId id="344" r:id="rId15"/>
    <p:sldId id="331" r:id="rId16"/>
    <p:sldId id="332" r:id="rId17"/>
    <p:sldId id="336" r:id="rId18"/>
    <p:sldId id="337" r:id="rId19"/>
    <p:sldId id="338" r:id="rId20"/>
    <p:sldId id="339" r:id="rId21"/>
  </p:sldIdLst>
  <p:sldSz cx="9144000" cy="6858000" type="screen4x3"/>
  <p:notesSz cx="6794500" cy="9906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88858" autoAdjust="0"/>
  </p:normalViewPr>
  <p:slideViewPr>
    <p:cSldViewPr>
      <p:cViewPr varScale="1">
        <p:scale>
          <a:sx n="106" d="100"/>
          <a:sy n="106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C09937A5-630B-715C-6826-0F26C83FF3B0}"/>
    <pc:docChg chg="addSld delSld modSld sldOrd">
      <pc:chgData name="William Hui (IEG)" userId="S::kyhui@cuhk.edu.hk::07728535-8fdc-4325-b24f-20cc4d58a3a3" providerId="AD" clId="Web-{C09937A5-630B-715C-6826-0F26C83FF3B0}" dt="2019-09-22T11:29:06.847" v="1051" actId="20577"/>
      <pc:docMkLst>
        <pc:docMk/>
      </pc:docMkLst>
      <pc:sldChg chg="modSp">
        <pc:chgData name="William Hui (IEG)" userId="S::kyhui@cuhk.edu.hk::07728535-8fdc-4325-b24f-20cc4d58a3a3" providerId="AD" clId="Web-{C09937A5-630B-715C-6826-0F26C83FF3B0}" dt="2019-09-22T10:32:48.896" v="114" actId="20577"/>
        <pc:sldMkLst>
          <pc:docMk/>
          <pc:sldMk cId="0" sldId="256"/>
        </pc:sldMkLst>
        <pc:spChg chg="mod">
          <ac:chgData name="William Hui (IEG)" userId="S::kyhui@cuhk.edu.hk::07728535-8fdc-4325-b24f-20cc4d58a3a3" providerId="AD" clId="Web-{C09937A5-630B-715C-6826-0F26C83FF3B0}" dt="2019-09-22T10:32:48.896" v="11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4:28.817" v="656" actId="20577"/>
        <pc:sldMkLst>
          <pc:docMk/>
          <pc:sldMk cId="3565715760" sldId="324"/>
        </pc:sldMkLst>
        <pc:spChg chg="mod">
          <ac:chgData name="William Hui (IEG)" userId="S::kyhui@cuhk.edu.hk::07728535-8fdc-4325-b24f-20cc4d58a3a3" providerId="AD" clId="Web-{C09937A5-630B-715C-6826-0F26C83FF3B0}" dt="2019-09-22T11:24:28.817" v="656" actId="20577"/>
          <ac:spMkLst>
            <pc:docMk/>
            <pc:sldMk cId="3565715760" sldId="324"/>
            <ac:spMk id="2048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3:53.644" v="640" actId="20577"/>
        <pc:sldMkLst>
          <pc:docMk/>
          <pc:sldMk cId="1726000368" sldId="325"/>
        </pc:sldMkLst>
        <pc:spChg chg="mod">
          <ac:chgData name="William Hui (IEG)" userId="S::kyhui@cuhk.edu.hk::07728535-8fdc-4325-b24f-20cc4d58a3a3" providerId="AD" clId="Web-{C09937A5-630B-715C-6826-0F26C83FF3B0}" dt="2019-09-22T11:23:53.644" v="640" actId="20577"/>
          <ac:spMkLst>
            <pc:docMk/>
            <pc:sldMk cId="1726000368" sldId="325"/>
            <ac:spMk id="22531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09:45:37.740" v="30" actId="20577"/>
          <ac:spMkLst>
            <pc:docMk/>
            <pc:sldMk cId="1726000368" sldId="325"/>
            <ac:spMk id="2253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3:58.425" v="641" actId="20577"/>
        <pc:sldMkLst>
          <pc:docMk/>
          <pc:sldMk cId="2668770394" sldId="326"/>
        </pc:sldMkLst>
        <pc:spChg chg="mod">
          <ac:chgData name="William Hui (IEG)" userId="S::kyhui@cuhk.edu.hk::07728535-8fdc-4325-b24f-20cc4d58a3a3" providerId="AD" clId="Web-{C09937A5-630B-715C-6826-0F26C83FF3B0}" dt="2019-09-22T09:45:50.303" v="31" actId="20577"/>
          <ac:spMkLst>
            <pc:docMk/>
            <pc:sldMk cId="2668770394" sldId="326"/>
            <ac:spMk id="8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11:23:58.425" v="641" actId="20577"/>
          <ac:spMkLst>
            <pc:docMk/>
            <pc:sldMk cId="2668770394" sldId="326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4:00.910" v="642" actId="20577"/>
        <pc:sldMkLst>
          <pc:docMk/>
          <pc:sldMk cId="169882404" sldId="327"/>
        </pc:sldMkLst>
        <pc:spChg chg="mod">
          <ac:chgData name="William Hui (IEG)" userId="S::kyhui@cuhk.edu.hk::07728535-8fdc-4325-b24f-20cc4d58a3a3" providerId="AD" clId="Web-{C09937A5-630B-715C-6826-0F26C83FF3B0}" dt="2019-09-22T11:24:00.910" v="642" actId="20577"/>
          <ac:spMkLst>
            <pc:docMk/>
            <pc:sldMk cId="169882404" sldId="327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4:04.082" v="643" actId="20577"/>
        <pc:sldMkLst>
          <pc:docMk/>
          <pc:sldMk cId="1460892543" sldId="328"/>
        </pc:sldMkLst>
        <pc:spChg chg="mod">
          <ac:chgData name="William Hui (IEG)" userId="S::kyhui@cuhk.edu.hk::07728535-8fdc-4325-b24f-20cc4d58a3a3" providerId="AD" clId="Web-{C09937A5-630B-715C-6826-0F26C83FF3B0}" dt="2019-09-22T11:24:04.082" v="643" actId="20577"/>
          <ac:spMkLst>
            <pc:docMk/>
            <pc:sldMk cId="1460892543" sldId="328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05.835" v="661" actId="20577"/>
        <pc:sldMkLst>
          <pc:docMk/>
          <pc:sldMk cId="388274574" sldId="329"/>
        </pc:sldMkLst>
        <pc:spChg chg="mod">
          <ac:chgData name="William Hui (IEG)" userId="S::kyhui@cuhk.edu.hk::07728535-8fdc-4325-b24f-20cc4d58a3a3" providerId="AD" clId="Web-{C09937A5-630B-715C-6826-0F26C83FF3B0}" dt="2019-09-22T11:25:05.835" v="661" actId="20577"/>
          <ac:spMkLst>
            <pc:docMk/>
            <pc:sldMk cId="388274574" sldId="329"/>
            <ac:spMk id="22531" creationId="{00000000-0000-0000-0000-000000000000}"/>
          </ac:spMkLst>
        </pc:spChg>
      </pc:sldChg>
      <pc:sldChg chg="modSp ord">
        <pc:chgData name="William Hui (IEG)" userId="S::kyhui@cuhk.edu.hk::07728535-8fdc-4325-b24f-20cc4d58a3a3" providerId="AD" clId="Web-{C09937A5-630B-715C-6826-0F26C83FF3B0}" dt="2019-09-22T11:24:35.865" v="658" actId="20577"/>
        <pc:sldMkLst>
          <pc:docMk/>
          <pc:sldMk cId="4269089495" sldId="330"/>
        </pc:sldMkLst>
        <pc:spChg chg="mod">
          <ac:chgData name="William Hui (IEG)" userId="S::kyhui@cuhk.edu.hk::07728535-8fdc-4325-b24f-20cc4d58a3a3" providerId="AD" clId="Web-{C09937A5-630B-715C-6826-0F26C83FF3B0}" dt="2019-09-22T11:20:42.040" v="532" actId="20577"/>
          <ac:spMkLst>
            <pc:docMk/>
            <pc:sldMk cId="4269089495" sldId="330"/>
            <ac:spMk id="7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11:24:35.865" v="658" actId="20577"/>
          <ac:spMkLst>
            <pc:docMk/>
            <pc:sldMk cId="4269089495" sldId="330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38.680" v="666" actId="20577"/>
        <pc:sldMkLst>
          <pc:docMk/>
          <pc:sldMk cId="2774011410" sldId="331"/>
        </pc:sldMkLst>
        <pc:spChg chg="mod">
          <ac:chgData name="William Hui (IEG)" userId="S::kyhui@cuhk.edu.hk::07728535-8fdc-4325-b24f-20cc4d58a3a3" providerId="AD" clId="Web-{C09937A5-630B-715C-6826-0F26C83FF3B0}" dt="2019-09-22T11:25:38.680" v="666" actId="20577"/>
          <ac:spMkLst>
            <pc:docMk/>
            <pc:sldMk cId="2774011410" sldId="331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41.024" v="667" actId="20577"/>
        <pc:sldMkLst>
          <pc:docMk/>
          <pc:sldMk cId="4024607104" sldId="332"/>
        </pc:sldMkLst>
        <pc:spChg chg="mod">
          <ac:chgData name="William Hui (IEG)" userId="S::kyhui@cuhk.edu.hk::07728535-8fdc-4325-b24f-20cc4d58a3a3" providerId="AD" clId="Web-{C09937A5-630B-715C-6826-0F26C83FF3B0}" dt="2019-09-22T11:25:41.024" v="667" actId="20577"/>
          <ac:spMkLst>
            <pc:docMk/>
            <pc:sldMk cId="4024607104" sldId="332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44.243" v="668" actId="20577"/>
        <pc:sldMkLst>
          <pc:docMk/>
          <pc:sldMk cId="4020930004" sldId="336"/>
        </pc:sldMkLst>
        <pc:spChg chg="mod">
          <ac:chgData name="William Hui (IEG)" userId="S::kyhui@cuhk.edu.hk::07728535-8fdc-4325-b24f-20cc4d58a3a3" providerId="AD" clId="Web-{C09937A5-630B-715C-6826-0F26C83FF3B0}" dt="2019-09-22T11:25:44.243" v="668" actId="20577"/>
          <ac:spMkLst>
            <pc:docMk/>
            <pc:sldMk cId="4020930004" sldId="336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47.009" v="669" actId="20577"/>
        <pc:sldMkLst>
          <pc:docMk/>
          <pc:sldMk cId="1823017427" sldId="337"/>
        </pc:sldMkLst>
        <pc:spChg chg="mod">
          <ac:chgData name="William Hui (IEG)" userId="S::kyhui@cuhk.edu.hk::07728535-8fdc-4325-b24f-20cc4d58a3a3" providerId="AD" clId="Web-{C09937A5-630B-715C-6826-0F26C83FF3B0}" dt="2019-09-22T11:25:47.009" v="669" actId="20577"/>
          <ac:spMkLst>
            <pc:docMk/>
            <pc:sldMk cId="1823017427" sldId="337"/>
            <ac:spMk id="2253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C09937A5-630B-715C-6826-0F26C83FF3B0}" dt="2019-09-22T11:25:51.119" v="670" actId="20577"/>
        <pc:sldMkLst>
          <pc:docMk/>
          <pc:sldMk cId="2257197898" sldId="338"/>
        </pc:sldMkLst>
        <pc:spChg chg="mod">
          <ac:chgData name="William Hui (IEG)" userId="S::kyhui@cuhk.edu.hk::07728535-8fdc-4325-b24f-20cc4d58a3a3" providerId="AD" clId="Web-{C09937A5-630B-715C-6826-0F26C83FF3B0}" dt="2019-09-22T11:25:51.119" v="670" actId="20577"/>
          <ac:spMkLst>
            <pc:docMk/>
            <pc:sldMk cId="2257197898" sldId="338"/>
            <ac:spMk id="22531" creationId="{00000000-0000-0000-0000-000000000000}"/>
          </ac:spMkLst>
        </pc:spChg>
      </pc:sldChg>
      <pc:sldChg chg="modSp new">
        <pc:chgData name="William Hui (IEG)" userId="S::kyhui@cuhk.edu.hk::07728535-8fdc-4325-b24f-20cc4d58a3a3" providerId="AD" clId="Web-{C09937A5-630B-715C-6826-0F26C83FF3B0}" dt="2019-09-22T11:23:51.425" v="636" actId="20577"/>
        <pc:sldMkLst>
          <pc:docMk/>
          <pc:sldMk cId="583910278" sldId="340"/>
        </pc:sldMkLst>
        <pc:spChg chg="mod">
          <ac:chgData name="William Hui (IEG)" userId="S::kyhui@cuhk.edu.hk::07728535-8fdc-4325-b24f-20cc4d58a3a3" providerId="AD" clId="Web-{C09937A5-630B-715C-6826-0F26C83FF3B0}" dt="2019-09-22T11:23:51.425" v="636" actId="20577"/>
          <ac:spMkLst>
            <pc:docMk/>
            <pc:sldMk cId="583910278" sldId="340"/>
            <ac:spMk id="2" creationId="{3B87D815-15D4-4CF9-B065-3D0F179049F2}"/>
          </ac:spMkLst>
        </pc:spChg>
        <pc:spChg chg="mod">
          <ac:chgData name="William Hui (IEG)" userId="S::kyhui@cuhk.edu.hk::07728535-8fdc-4325-b24f-20cc4d58a3a3" providerId="AD" clId="Web-{C09937A5-630B-715C-6826-0F26C83FF3B0}" dt="2019-09-22T10:34:30.807" v="260" actId="20577"/>
          <ac:spMkLst>
            <pc:docMk/>
            <pc:sldMk cId="583910278" sldId="340"/>
            <ac:spMk id="3" creationId="{206999B8-4D64-4AA3-B447-989E46458F4D}"/>
          </ac:spMkLst>
        </pc:spChg>
      </pc:sldChg>
      <pc:sldChg chg="addSp delSp modSp new addAnim">
        <pc:chgData name="William Hui (IEG)" userId="S::kyhui@cuhk.edu.hk::07728535-8fdc-4325-b24f-20cc4d58a3a3" providerId="AD" clId="Web-{C09937A5-630B-715C-6826-0F26C83FF3B0}" dt="2019-09-22T11:24:08.488" v="644" actId="20577"/>
        <pc:sldMkLst>
          <pc:docMk/>
          <pc:sldMk cId="3436977058" sldId="341"/>
        </pc:sldMkLst>
        <pc:spChg chg="mod">
          <ac:chgData name="William Hui (IEG)" userId="S::kyhui@cuhk.edu.hk::07728535-8fdc-4325-b24f-20cc4d58a3a3" providerId="AD" clId="Web-{C09937A5-630B-715C-6826-0F26C83FF3B0}" dt="2019-09-22T11:24:08.488" v="644" actId="20577"/>
          <ac:spMkLst>
            <pc:docMk/>
            <pc:sldMk cId="3436977058" sldId="341"/>
            <ac:spMk id="2" creationId="{FAC244ED-9027-44DA-9A02-393BB1C565F2}"/>
          </ac:spMkLst>
        </pc:spChg>
        <pc:spChg chg="del">
          <ac:chgData name="William Hui (IEG)" userId="S::kyhui@cuhk.edu.hk::07728535-8fdc-4325-b24f-20cc4d58a3a3" providerId="AD" clId="Web-{C09937A5-630B-715C-6826-0F26C83FF3B0}" dt="2019-09-22T10:49:42.426" v="267"/>
          <ac:spMkLst>
            <pc:docMk/>
            <pc:sldMk cId="3436977058" sldId="341"/>
            <ac:spMk id="3" creationId="{123738B1-292C-4C03-8661-3D0954075540}"/>
          </ac:spMkLst>
        </pc:spChg>
        <pc:spChg chg="add del">
          <ac:chgData name="William Hui (IEG)" userId="S::kyhui@cuhk.edu.hk::07728535-8fdc-4325-b24f-20cc4d58a3a3" providerId="AD" clId="Web-{C09937A5-630B-715C-6826-0F26C83FF3B0}" dt="2019-09-22T10:49:37.676" v="266"/>
          <ac:spMkLst>
            <pc:docMk/>
            <pc:sldMk cId="3436977058" sldId="341"/>
            <ac:spMk id="6" creationId="{92CE77A4-5F8D-4CF8-8F0A-E2B346D54C30}"/>
          </ac:spMkLst>
        </pc:spChg>
        <pc:spChg chg="add del">
          <ac:chgData name="William Hui (IEG)" userId="S::kyhui@cuhk.edu.hk::07728535-8fdc-4325-b24f-20cc4d58a3a3" providerId="AD" clId="Web-{C09937A5-630B-715C-6826-0F26C83FF3B0}" dt="2019-09-22T10:49:37.676" v="265"/>
          <ac:spMkLst>
            <pc:docMk/>
            <pc:sldMk cId="3436977058" sldId="341"/>
            <ac:spMk id="8" creationId="{20EF9B0C-3BA4-4ABE-8890-8F8E0D86C47F}"/>
          </ac:spMkLst>
        </pc:spChg>
        <pc:spChg chg="add mod">
          <ac:chgData name="William Hui (IEG)" userId="S::kyhui@cuhk.edu.hk::07728535-8fdc-4325-b24f-20cc4d58a3a3" providerId="AD" clId="Web-{C09937A5-630B-715C-6826-0F26C83FF3B0}" dt="2019-09-22T10:57:06.024" v="346" actId="20577"/>
          <ac:spMkLst>
            <pc:docMk/>
            <pc:sldMk cId="3436977058" sldId="341"/>
            <ac:spMk id="10" creationId="{51F51E81-B3FA-4B00-A23E-B3E1B79FE656}"/>
          </ac:spMkLst>
        </pc:spChg>
        <pc:spChg chg="add mod">
          <ac:chgData name="William Hui (IEG)" userId="S::kyhui@cuhk.edu.hk::07728535-8fdc-4325-b24f-20cc4d58a3a3" providerId="AD" clId="Web-{C09937A5-630B-715C-6826-0F26C83FF3B0}" dt="2019-09-22T10:49:49.364" v="275" actId="1076"/>
          <ac:spMkLst>
            <pc:docMk/>
            <pc:sldMk cId="3436977058" sldId="341"/>
            <ac:spMk id="12" creationId="{8322FA77-CF3A-491D-9581-104C7F56F417}"/>
          </ac:spMkLst>
        </pc:spChg>
        <pc:spChg chg="add mod">
          <ac:chgData name="William Hui (IEG)" userId="S::kyhui@cuhk.edu.hk::07728535-8fdc-4325-b24f-20cc4d58a3a3" providerId="AD" clId="Web-{C09937A5-630B-715C-6826-0F26C83FF3B0}" dt="2019-09-22T11:19:16.114" v="397" actId="20577"/>
          <ac:spMkLst>
            <pc:docMk/>
            <pc:sldMk cId="3436977058" sldId="341"/>
            <ac:spMk id="14" creationId="{1AFA62B5-2ACA-4F58-8F8B-AC33CFA068C9}"/>
          </ac:spMkLst>
        </pc:spChg>
      </pc:sldChg>
      <pc:sldChg chg="modSp add replId">
        <pc:chgData name="William Hui (IEG)" userId="S::kyhui@cuhk.edu.hk::07728535-8fdc-4325-b24f-20cc4d58a3a3" providerId="AD" clId="Web-{C09937A5-630B-715C-6826-0F26C83FF3B0}" dt="2019-09-22T11:24:10.895" v="647" actId="20577"/>
        <pc:sldMkLst>
          <pc:docMk/>
          <pc:sldMk cId="3327888174" sldId="342"/>
        </pc:sldMkLst>
        <pc:spChg chg="mod">
          <ac:chgData name="William Hui (IEG)" userId="S::kyhui@cuhk.edu.hk::07728535-8fdc-4325-b24f-20cc4d58a3a3" providerId="AD" clId="Web-{C09937A5-630B-715C-6826-0F26C83FF3B0}" dt="2019-09-22T11:24:10.895" v="647" actId="20577"/>
          <ac:spMkLst>
            <pc:docMk/>
            <pc:sldMk cId="3327888174" sldId="342"/>
            <ac:spMk id="2" creationId="{FAC244ED-9027-44DA-9A02-393BB1C565F2}"/>
          </ac:spMkLst>
        </pc:spChg>
        <pc:spChg chg="mod">
          <ac:chgData name="William Hui (IEG)" userId="S::kyhui@cuhk.edu.hk::07728535-8fdc-4325-b24f-20cc4d58a3a3" providerId="AD" clId="Web-{C09937A5-630B-715C-6826-0F26C83FF3B0}" dt="2019-09-22T11:19:49.959" v="455" actId="20577"/>
          <ac:spMkLst>
            <pc:docMk/>
            <pc:sldMk cId="3327888174" sldId="342"/>
            <ac:spMk id="14" creationId="{1AFA62B5-2ACA-4F58-8F8B-AC33CFA068C9}"/>
          </ac:spMkLst>
        </pc:spChg>
      </pc:sldChg>
      <pc:sldChg chg="delSp modSp add replId delAnim">
        <pc:chgData name="William Hui (IEG)" userId="S::kyhui@cuhk.edu.hk::07728535-8fdc-4325-b24f-20cc4d58a3a3" providerId="AD" clId="Web-{C09937A5-630B-715C-6826-0F26C83FF3B0}" dt="2019-09-22T11:26:16.151" v="673" actId="20577"/>
        <pc:sldMkLst>
          <pc:docMk/>
          <pc:sldMk cId="1250936671" sldId="343"/>
        </pc:sldMkLst>
        <pc:spChg chg="del">
          <ac:chgData name="William Hui (IEG)" userId="S::kyhui@cuhk.edu.hk::07728535-8fdc-4325-b24f-20cc4d58a3a3" providerId="AD" clId="Web-{C09937A5-630B-715C-6826-0F26C83FF3B0}" dt="2019-09-22T11:21:04.401" v="538"/>
          <ac:spMkLst>
            <pc:docMk/>
            <pc:sldMk cId="1250936671" sldId="343"/>
            <ac:spMk id="3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11:23:31.330" v="635" actId="14100"/>
          <ac:spMkLst>
            <pc:docMk/>
            <pc:sldMk cId="1250936671" sldId="343"/>
            <ac:spMk id="7" creationId="{00000000-0000-0000-0000-000000000000}"/>
          </ac:spMkLst>
        </pc:spChg>
        <pc:spChg chg="del">
          <ac:chgData name="William Hui (IEG)" userId="S::kyhui@cuhk.edu.hk::07728535-8fdc-4325-b24f-20cc4d58a3a3" providerId="AD" clId="Web-{C09937A5-630B-715C-6826-0F26C83FF3B0}" dt="2019-09-22T11:21:05.479" v="539"/>
          <ac:spMkLst>
            <pc:docMk/>
            <pc:sldMk cId="1250936671" sldId="343"/>
            <ac:spMk id="9" creationId="{00000000-0000-0000-0000-000000000000}"/>
          </ac:spMkLst>
        </pc:spChg>
        <pc:spChg chg="del">
          <ac:chgData name="William Hui (IEG)" userId="S::kyhui@cuhk.edu.hk::07728535-8fdc-4325-b24f-20cc4d58a3a3" providerId="AD" clId="Web-{C09937A5-630B-715C-6826-0F26C83FF3B0}" dt="2019-09-22T11:21:00.088" v="536"/>
          <ac:spMkLst>
            <pc:docMk/>
            <pc:sldMk cId="1250936671" sldId="343"/>
            <ac:spMk id="10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11:25:15.211" v="664" actId="20577"/>
          <ac:spMkLst>
            <pc:docMk/>
            <pc:sldMk cId="1250936671" sldId="343"/>
            <ac:spMk id="22531" creationId="{00000000-0000-0000-0000-000000000000}"/>
          </ac:spMkLst>
        </pc:spChg>
        <pc:spChg chg="mod">
          <ac:chgData name="William Hui (IEG)" userId="S::kyhui@cuhk.edu.hk::07728535-8fdc-4325-b24f-20cc4d58a3a3" providerId="AD" clId="Web-{C09937A5-630B-715C-6826-0F26C83FF3B0}" dt="2019-09-22T11:26:16.151" v="673" actId="20577"/>
          <ac:spMkLst>
            <pc:docMk/>
            <pc:sldMk cId="1250936671" sldId="343"/>
            <ac:spMk id="22532" creationId="{00000000-0000-0000-0000-000000000000}"/>
          </ac:spMkLst>
        </pc:spChg>
        <pc:graphicFrameChg chg="del">
          <ac:chgData name="William Hui (IEG)" userId="S::kyhui@cuhk.edu.hk::07728535-8fdc-4325-b24f-20cc4d58a3a3" providerId="AD" clId="Web-{C09937A5-630B-715C-6826-0F26C83FF3B0}" dt="2019-09-22T11:21:02.104" v="537"/>
          <ac:graphicFrameMkLst>
            <pc:docMk/>
            <pc:sldMk cId="1250936671" sldId="343"/>
            <ac:graphicFrameMk id="2" creationId="{00000000-0000-0000-0000-000000000000}"/>
          </ac:graphicFrameMkLst>
        </pc:graphicFrameChg>
      </pc:sldChg>
      <pc:sldChg chg="modSp new ord">
        <pc:chgData name="William Hui (IEG)" userId="S::kyhui@cuhk.edu.hk::07728535-8fdc-4325-b24f-20cc4d58a3a3" providerId="AD" clId="Web-{C09937A5-630B-715C-6826-0F26C83FF3B0}" dt="2019-09-22T11:29:02.082" v="1049" actId="20577"/>
        <pc:sldMkLst>
          <pc:docMk/>
          <pc:sldMk cId="2416238281" sldId="344"/>
        </pc:sldMkLst>
        <pc:spChg chg="mod">
          <ac:chgData name="William Hui (IEG)" userId="S::kyhui@cuhk.edu.hk::07728535-8fdc-4325-b24f-20cc4d58a3a3" providerId="AD" clId="Web-{C09937A5-630B-715C-6826-0F26C83FF3B0}" dt="2019-09-22T11:26:35.777" v="695" actId="20577"/>
          <ac:spMkLst>
            <pc:docMk/>
            <pc:sldMk cId="2416238281" sldId="344"/>
            <ac:spMk id="2" creationId="{E4B5107F-5C49-4F0D-B48E-14E2E7655AFB}"/>
          </ac:spMkLst>
        </pc:spChg>
        <pc:spChg chg="mod">
          <ac:chgData name="William Hui (IEG)" userId="S::kyhui@cuhk.edu.hk::07728535-8fdc-4325-b24f-20cc4d58a3a3" providerId="AD" clId="Web-{C09937A5-630B-715C-6826-0F26C83FF3B0}" dt="2019-09-22T11:29:02.082" v="1049" actId="20577"/>
          <ac:spMkLst>
            <pc:docMk/>
            <pc:sldMk cId="2416238281" sldId="344"/>
            <ac:spMk id="3" creationId="{42BA46B0-BF10-4A7B-B2D9-852D353123EA}"/>
          </ac:spMkLst>
        </pc:spChg>
      </pc:sldChg>
    </pc:docChg>
  </pc:docChgLst>
  <pc:docChgLst>
    <pc:chgData name="Chuck jee Chau (CSD)" userId="7aa7a09e-983f-4214-9e5a-071cbb678e81" providerId="ADAL" clId="{25275C59-69EC-9146-A19E-D997B318CCB1}"/>
    <pc:docChg chg="undo custSel modSld">
      <pc:chgData name="Chuck jee Chau (CSD)" userId="7aa7a09e-983f-4214-9e5a-071cbb678e81" providerId="ADAL" clId="{25275C59-69EC-9146-A19E-D997B318CCB1}" dt="2019-10-24T03:26:27.411" v="81" actId="115"/>
      <pc:docMkLst>
        <pc:docMk/>
      </pc:docMkLst>
      <pc:sldChg chg="addSp delSp">
        <pc:chgData name="Chuck jee Chau (CSD)" userId="7aa7a09e-983f-4214-9e5a-071cbb678e81" providerId="ADAL" clId="{25275C59-69EC-9146-A19E-D997B318CCB1}" dt="2019-10-24T03:19:46.521" v="20"/>
        <pc:sldMkLst>
          <pc:docMk/>
          <pc:sldMk cId="3565715760" sldId="324"/>
        </pc:sldMkLst>
        <pc:spChg chg="add">
          <ac:chgData name="Chuck jee Chau (CSD)" userId="7aa7a09e-983f-4214-9e5a-071cbb678e81" providerId="ADAL" clId="{25275C59-69EC-9146-A19E-D997B318CCB1}" dt="2019-10-24T03:19:46.521" v="20"/>
          <ac:spMkLst>
            <pc:docMk/>
            <pc:sldMk cId="3565715760" sldId="324"/>
            <ac:spMk id="5" creationId="{83782C3D-975E-8849-8BE2-1998AB26033C}"/>
          </ac:spMkLst>
        </pc:spChg>
        <pc:spChg chg="del">
          <ac:chgData name="Chuck jee Chau (CSD)" userId="7aa7a09e-983f-4214-9e5a-071cbb678e81" providerId="ADAL" clId="{25275C59-69EC-9146-A19E-D997B318CCB1}" dt="2019-10-24T03:19:45.792" v="19" actId="478"/>
          <ac:spMkLst>
            <pc:docMk/>
            <pc:sldMk cId="3565715760" sldId="324"/>
            <ac:spMk id="20482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19:29.591" v="12"/>
        <pc:sldMkLst>
          <pc:docMk/>
          <pc:sldMk cId="1726000368" sldId="325"/>
        </pc:sldMkLst>
        <pc:spChg chg="add">
          <ac:chgData name="Chuck jee Chau (CSD)" userId="7aa7a09e-983f-4214-9e5a-071cbb678e81" providerId="ADAL" clId="{25275C59-69EC-9146-A19E-D997B318CCB1}" dt="2019-10-24T03:19:29.591" v="12"/>
          <ac:spMkLst>
            <pc:docMk/>
            <pc:sldMk cId="1726000368" sldId="325"/>
            <ac:spMk id="6" creationId="{1B17B469-2774-4247-B928-F08B48F0F4B6}"/>
          </ac:spMkLst>
        </pc:spChg>
        <pc:spChg chg="del">
          <ac:chgData name="Chuck jee Chau (CSD)" userId="7aa7a09e-983f-4214-9e5a-071cbb678e81" providerId="ADAL" clId="{25275C59-69EC-9146-A19E-D997B318CCB1}" dt="2019-10-24T03:19:28.707" v="11" actId="478"/>
          <ac:spMkLst>
            <pc:docMk/>
            <pc:sldMk cId="1726000368" sldId="325"/>
            <ac:spMk id="2253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19:32.509" v="14"/>
        <pc:sldMkLst>
          <pc:docMk/>
          <pc:sldMk cId="2668770394" sldId="326"/>
        </pc:sldMkLst>
        <pc:spChg chg="mod">
          <ac:chgData name="Chuck jee Chau (CSD)" userId="7aa7a09e-983f-4214-9e5a-071cbb678e81" providerId="ADAL" clId="{25275C59-69EC-9146-A19E-D997B318CCB1}" dt="2019-10-24T03:19:05.547" v="10" actId="20577"/>
          <ac:spMkLst>
            <pc:docMk/>
            <pc:sldMk cId="2668770394" sldId="326"/>
            <ac:spMk id="8" creationId="{00000000-0000-0000-0000-000000000000}"/>
          </ac:spMkLst>
        </pc:spChg>
        <pc:spChg chg="add">
          <ac:chgData name="Chuck jee Chau (CSD)" userId="7aa7a09e-983f-4214-9e5a-071cbb678e81" providerId="ADAL" clId="{25275C59-69EC-9146-A19E-D997B318CCB1}" dt="2019-10-24T03:19:32.509" v="14"/>
          <ac:spMkLst>
            <pc:docMk/>
            <pc:sldMk cId="2668770394" sldId="326"/>
            <ac:spMk id="9" creationId="{40903AFD-F01B-B849-9773-FD1461F164E5}"/>
          </ac:spMkLst>
        </pc:spChg>
        <pc:spChg chg="del">
          <ac:chgData name="Chuck jee Chau (CSD)" userId="7aa7a09e-983f-4214-9e5a-071cbb678e81" providerId="ADAL" clId="{25275C59-69EC-9146-A19E-D997B318CCB1}" dt="2019-10-24T03:19:31.616" v="13" actId="478"/>
          <ac:spMkLst>
            <pc:docMk/>
            <pc:sldMk cId="2668770394" sldId="326"/>
            <ac:spMk id="22530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19:36.138" v="16"/>
        <pc:sldMkLst>
          <pc:docMk/>
          <pc:sldMk cId="169882404" sldId="327"/>
        </pc:sldMkLst>
        <pc:spChg chg="add">
          <ac:chgData name="Chuck jee Chau (CSD)" userId="7aa7a09e-983f-4214-9e5a-071cbb678e81" providerId="ADAL" clId="{25275C59-69EC-9146-A19E-D997B318CCB1}" dt="2019-10-24T03:19:36.138" v="16"/>
          <ac:spMkLst>
            <pc:docMk/>
            <pc:sldMk cId="169882404" sldId="327"/>
            <ac:spMk id="9" creationId="{180D109E-CCA4-474D-961F-1F75D1B10040}"/>
          </ac:spMkLst>
        </pc:spChg>
        <pc:spChg chg="del">
          <ac:chgData name="Chuck jee Chau (CSD)" userId="7aa7a09e-983f-4214-9e5a-071cbb678e81" providerId="ADAL" clId="{25275C59-69EC-9146-A19E-D997B318CCB1}" dt="2019-10-24T03:19:35.276" v="15" actId="478"/>
          <ac:spMkLst>
            <pc:docMk/>
            <pc:sldMk cId="169882404" sldId="327"/>
            <ac:spMk id="2253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21:14.959" v="40" actId="114"/>
        <pc:sldMkLst>
          <pc:docMk/>
          <pc:sldMk cId="1460892543" sldId="328"/>
        </pc:sldMkLst>
        <pc:spChg chg="mod">
          <ac:chgData name="Chuck jee Chau (CSD)" userId="7aa7a09e-983f-4214-9e5a-071cbb678e81" providerId="ADAL" clId="{25275C59-69EC-9146-A19E-D997B318CCB1}" dt="2019-10-24T03:21:14.959" v="40" actId="114"/>
          <ac:spMkLst>
            <pc:docMk/>
            <pc:sldMk cId="1460892543" sldId="328"/>
            <ac:spMk id="8" creationId="{00000000-0000-0000-0000-000000000000}"/>
          </ac:spMkLst>
        </pc:spChg>
        <pc:spChg chg="add">
          <ac:chgData name="Chuck jee Chau (CSD)" userId="7aa7a09e-983f-4214-9e5a-071cbb678e81" providerId="ADAL" clId="{25275C59-69EC-9146-A19E-D997B318CCB1}" dt="2019-10-24T03:19:39.784" v="18"/>
          <ac:spMkLst>
            <pc:docMk/>
            <pc:sldMk cId="1460892543" sldId="328"/>
            <ac:spMk id="9" creationId="{C617231A-F95C-5F46-991E-DAF09297662D}"/>
          </ac:spMkLst>
        </pc:spChg>
        <pc:spChg chg="del">
          <ac:chgData name="Chuck jee Chau (CSD)" userId="7aa7a09e-983f-4214-9e5a-071cbb678e81" providerId="ADAL" clId="{25275C59-69EC-9146-A19E-D997B318CCB1}" dt="2019-10-24T03:19:38.788" v="17" actId="478"/>
          <ac:spMkLst>
            <pc:docMk/>
            <pc:sldMk cId="1460892543" sldId="328"/>
            <ac:spMk id="2253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26:06.775" v="76" actId="20577"/>
        <pc:sldMkLst>
          <pc:docMk/>
          <pc:sldMk cId="388274574" sldId="329"/>
        </pc:sldMkLst>
        <pc:spChg chg="mod">
          <ac:chgData name="Chuck jee Chau (CSD)" userId="7aa7a09e-983f-4214-9e5a-071cbb678e81" providerId="ADAL" clId="{25275C59-69EC-9146-A19E-D997B318CCB1}" dt="2019-10-24T03:25:38.195" v="71" actId="113"/>
          <ac:spMkLst>
            <pc:docMk/>
            <pc:sldMk cId="388274574" sldId="329"/>
            <ac:spMk id="9" creationId="{00000000-0000-0000-0000-000000000000}"/>
          </ac:spMkLst>
        </pc:spChg>
        <pc:spChg chg="add">
          <ac:chgData name="Chuck jee Chau (CSD)" userId="7aa7a09e-983f-4214-9e5a-071cbb678e81" providerId="ADAL" clId="{25275C59-69EC-9146-A19E-D997B318CCB1}" dt="2019-10-24T03:19:57.498" v="24"/>
          <ac:spMkLst>
            <pc:docMk/>
            <pc:sldMk cId="388274574" sldId="329"/>
            <ac:spMk id="11" creationId="{8290B37C-4E48-3644-9D09-E018F7762D60}"/>
          </ac:spMkLst>
        </pc:spChg>
        <pc:spChg chg="del">
          <ac:chgData name="Chuck jee Chau (CSD)" userId="7aa7a09e-983f-4214-9e5a-071cbb678e81" providerId="ADAL" clId="{25275C59-69EC-9146-A19E-D997B318CCB1}" dt="2019-10-24T03:19:56.982" v="23" actId="478"/>
          <ac:spMkLst>
            <pc:docMk/>
            <pc:sldMk cId="388274574" sldId="329"/>
            <ac:spMk id="22530" creationId="{00000000-0000-0000-0000-000000000000}"/>
          </ac:spMkLst>
        </pc:spChg>
        <pc:spChg chg="mod">
          <ac:chgData name="Chuck jee Chau (CSD)" userId="7aa7a09e-983f-4214-9e5a-071cbb678e81" providerId="ADAL" clId="{25275C59-69EC-9146-A19E-D997B318CCB1}" dt="2019-10-24T03:26:06.775" v="76" actId="20577"/>
          <ac:spMkLst>
            <pc:docMk/>
            <pc:sldMk cId="388274574" sldId="329"/>
            <ac:spMk id="22532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22:46.413" v="48" actId="2711"/>
        <pc:sldMkLst>
          <pc:docMk/>
          <pc:sldMk cId="4269089495" sldId="330"/>
        </pc:sldMkLst>
        <pc:spChg chg="mod">
          <ac:chgData name="Chuck jee Chau (CSD)" userId="7aa7a09e-983f-4214-9e5a-071cbb678e81" providerId="ADAL" clId="{25275C59-69EC-9146-A19E-D997B318CCB1}" dt="2019-10-24T03:22:31.725" v="47" actId="113"/>
          <ac:spMkLst>
            <pc:docMk/>
            <pc:sldMk cId="4269089495" sldId="330"/>
            <ac:spMk id="7" creationId="{00000000-0000-0000-0000-000000000000}"/>
          </ac:spMkLst>
        </pc:spChg>
        <pc:spChg chg="add">
          <ac:chgData name="Chuck jee Chau (CSD)" userId="7aa7a09e-983f-4214-9e5a-071cbb678e81" providerId="ADAL" clId="{25275C59-69EC-9146-A19E-D997B318CCB1}" dt="2019-10-24T03:19:49.579" v="22"/>
          <ac:spMkLst>
            <pc:docMk/>
            <pc:sldMk cId="4269089495" sldId="330"/>
            <ac:spMk id="14" creationId="{04F6125B-2382-7F43-BCB8-E8CDFDD493BF}"/>
          </ac:spMkLst>
        </pc:spChg>
        <pc:spChg chg="del">
          <ac:chgData name="Chuck jee Chau (CSD)" userId="7aa7a09e-983f-4214-9e5a-071cbb678e81" providerId="ADAL" clId="{25275C59-69EC-9146-A19E-D997B318CCB1}" dt="2019-10-24T03:19:48.897" v="21" actId="478"/>
          <ac:spMkLst>
            <pc:docMk/>
            <pc:sldMk cId="4269089495" sldId="330"/>
            <ac:spMk id="22530" creationId="{00000000-0000-0000-0000-000000000000}"/>
          </ac:spMkLst>
        </pc:spChg>
        <pc:spChg chg="mod">
          <ac:chgData name="Chuck jee Chau (CSD)" userId="7aa7a09e-983f-4214-9e5a-071cbb678e81" providerId="ADAL" clId="{25275C59-69EC-9146-A19E-D997B318CCB1}" dt="2019-10-24T03:22:46.413" v="48" actId="2711"/>
          <ac:spMkLst>
            <pc:docMk/>
            <pc:sldMk cId="4269089495" sldId="330"/>
            <ac:spMk id="22531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20:08.673" v="28"/>
        <pc:sldMkLst>
          <pc:docMk/>
          <pc:sldMk cId="2774011410" sldId="331"/>
        </pc:sldMkLst>
        <pc:spChg chg="add">
          <ac:chgData name="Chuck jee Chau (CSD)" userId="7aa7a09e-983f-4214-9e5a-071cbb678e81" providerId="ADAL" clId="{25275C59-69EC-9146-A19E-D997B318CCB1}" dt="2019-10-24T03:20:08.673" v="28"/>
          <ac:spMkLst>
            <pc:docMk/>
            <pc:sldMk cId="2774011410" sldId="331"/>
            <ac:spMk id="6" creationId="{9729D36E-0EF5-0248-9BBE-4632CC76B1D8}"/>
          </ac:spMkLst>
        </pc:spChg>
        <pc:spChg chg="del">
          <ac:chgData name="Chuck jee Chau (CSD)" userId="7aa7a09e-983f-4214-9e5a-071cbb678e81" providerId="ADAL" clId="{25275C59-69EC-9146-A19E-D997B318CCB1}" dt="2019-10-24T03:20:08.022" v="27" actId="478"/>
          <ac:spMkLst>
            <pc:docMk/>
            <pc:sldMk cId="2774011410" sldId="331"/>
            <ac:spMk id="2253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20:15.665" v="31"/>
        <pc:sldMkLst>
          <pc:docMk/>
          <pc:sldMk cId="4024607104" sldId="332"/>
        </pc:sldMkLst>
        <pc:spChg chg="add">
          <ac:chgData name="Chuck jee Chau (CSD)" userId="7aa7a09e-983f-4214-9e5a-071cbb678e81" providerId="ADAL" clId="{25275C59-69EC-9146-A19E-D997B318CCB1}" dt="2019-10-24T03:20:15.665" v="31"/>
          <ac:spMkLst>
            <pc:docMk/>
            <pc:sldMk cId="4024607104" sldId="332"/>
            <ac:spMk id="6" creationId="{191BF2CC-4124-4740-80BF-36B17250B2C4}"/>
          </ac:spMkLst>
        </pc:spChg>
        <pc:spChg chg="del">
          <ac:chgData name="Chuck jee Chau (CSD)" userId="7aa7a09e-983f-4214-9e5a-071cbb678e81" providerId="ADAL" clId="{25275C59-69EC-9146-A19E-D997B318CCB1}" dt="2019-10-24T03:20:15.312" v="30" actId="478"/>
          <ac:spMkLst>
            <pc:docMk/>
            <pc:sldMk cId="4024607104" sldId="332"/>
            <ac:spMk id="22530" creationId="{00000000-0000-0000-0000-000000000000}"/>
          </ac:spMkLst>
        </pc:spChg>
        <pc:spChg chg="mod">
          <ac:chgData name="Chuck jee Chau (CSD)" userId="7aa7a09e-983f-4214-9e5a-071cbb678e81" providerId="ADAL" clId="{25275C59-69EC-9146-A19E-D997B318CCB1}" dt="2019-10-24T03:20:13.023" v="29" actId="113"/>
          <ac:spMkLst>
            <pc:docMk/>
            <pc:sldMk cId="4024607104" sldId="332"/>
            <ac:spMk id="22531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20:20.602" v="33"/>
        <pc:sldMkLst>
          <pc:docMk/>
          <pc:sldMk cId="4020930004" sldId="336"/>
        </pc:sldMkLst>
        <pc:spChg chg="add">
          <ac:chgData name="Chuck jee Chau (CSD)" userId="7aa7a09e-983f-4214-9e5a-071cbb678e81" providerId="ADAL" clId="{25275C59-69EC-9146-A19E-D997B318CCB1}" dt="2019-10-24T03:20:20.602" v="33"/>
          <ac:spMkLst>
            <pc:docMk/>
            <pc:sldMk cId="4020930004" sldId="336"/>
            <ac:spMk id="8" creationId="{728DF72D-4FD9-7243-A124-9DBE9A340500}"/>
          </ac:spMkLst>
        </pc:spChg>
        <pc:spChg chg="del">
          <ac:chgData name="Chuck jee Chau (CSD)" userId="7aa7a09e-983f-4214-9e5a-071cbb678e81" providerId="ADAL" clId="{25275C59-69EC-9146-A19E-D997B318CCB1}" dt="2019-10-24T03:20:20.293" v="32" actId="478"/>
          <ac:spMkLst>
            <pc:docMk/>
            <pc:sldMk cId="4020930004" sldId="336"/>
            <ac:spMk id="22530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20:24.953" v="35"/>
        <pc:sldMkLst>
          <pc:docMk/>
          <pc:sldMk cId="1823017427" sldId="337"/>
        </pc:sldMkLst>
        <pc:spChg chg="add">
          <ac:chgData name="Chuck jee Chau (CSD)" userId="7aa7a09e-983f-4214-9e5a-071cbb678e81" providerId="ADAL" clId="{25275C59-69EC-9146-A19E-D997B318CCB1}" dt="2019-10-24T03:20:24.953" v="35"/>
          <ac:spMkLst>
            <pc:docMk/>
            <pc:sldMk cId="1823017427" sldId="337"/>
            <ac:spMk id="8" creationId="{FCCB8998-A52A-314D-8424-BFB95B6B7EAB}"/>
          </ac:spMkLst>
        </pc:spChg>
        <pc:spChg chg="del">
          <ac:chgData name="Chuck jee Chau (CSD)" userId="7aa7a09e-983f-4214-9e5a-071cbb678e81" providerId="ADAL" clId="{25275C59-69EC-9146-A19E-D997B318CCB1}" dt="2019-10-24T03:20:24.672" v="34" actId="478"/>
          <ac:spMkLst>
            <pc:docMk/>
            <pc:sldMk cId="1823017427" sldId="337"/>
            <ac:spMk id="22530" creationId="{00000000-0000-0000-0000-000000000000}"/>
          </ac:spMkLst>
        </pc:spChg>
      </pc:sldChg>
      <pc:sldChg chg="addSp delSp">
        <pc:chgData name="Chuck jee Chau (CSD)" userId="7aa7a09e-983f-4214-9e5a-071cbb678e81" providerId="ADAL" clId="{25275C59-69EC-9146-A19E-D997B318CCB1}" dt="2019-10-24T03:20:29.001" v="37"/>
        <pc:sldMkLst>
          <pc:docMk/>
          <pc:sldMk cId="2257197898" sldId="338"/>
        </pc:sldMkLst>
        <pc:spChg chg="add">
          <ac:chgData name="Chuck jee Chau (CSD)" userId="7aa7a09e-983f-4214-9e5a-071cbb678e81" providerId="ADAL" clId="{25275C59-69EC-9146-A19E-D997B318CCB1}" dt="2019-10-24T03:20:29.001" v="37"/>
          <ac:spMkLst>
            <pc:docMk/>
            <pc:sldMk cId="2257197898" sldId="338"/>
            <ac:spMk id="11" creationId="{2764E626-9814-5040-B7C4-7E4CD1CEE1E4}"/>
          </ac:spMkLst>
        </pc:spChg>
        <pc:spChg chg="del">
          <ac:chgData name="Chuck jee Chau (CSD)" userId="7aa7a09e-983f-4214-9e5a-071cbb678e81" providerId="ADAL" clId="{25275C59-69EC-9146-A19E-D997B318CCB1}" dt="2019-10-24T03:20:28.633" v="36" actId="478"/>
          <ac:spMkLst>
            <pc:docMk/>
            <pc:sldMk cId="2257197898" sldId="338"/>
            <ac:spMk id="22530" creationId="{00000000-0000-0000-0000-000000000000}"/>
          </ac:spMkLst>
        </pc:spChg>
      </pc:sldChg>
      <pc:sldChg chg="modSp">
        <pc:chgData name="Chuck jee Chau (CSD)" userId="7aa7a09e-983f-4214-9e5a-071cbb678e81" providerId="ADAL" clId="{25275C59-69EC-9146-A19E-D997B318CCB1}" dt="2019-10-24T03:23:20.075" v="61" actId="20577"/>
        <pc:sldMkLst>
          <pc:docMk/>
          <pc:sldMk cId="583910278" sldId="340"/>
        </pc:sldMkLst>
        <pc:spChg chg="mod">
          <ac:chgData name="Chuck jee Chau (CSD)" userId="7aa7a09e-983f-4214-9e5a-071cbb678e81" providerId="ADAL" clId="{25275C59-69EC-9146-A19E-D997B318CCB1}" dt="2019-10-24T03:18:30.451" v="0" actId="404"/>
          <ac:spMkLst>
            <pc:docMk/>
            <pc:sldMk cId="583910278" sldId="340"/>
            <ac:spMk id="2" creationId="{3B87D815-15D4-4CF9-B065-3D0F179049F2}"/>
          </ac:spMkLst>
        </pc:spChg>
        <pc:spChg chg="mod">
          <ac:chgData name="Chuck jee Chau (CSD)" userId="7aa7a09e-983f-4214-9e5a-071cbb678e81" providerId="ADAL" clId="{25275C59-69EC-9146-A19E-D997B318CCB1}" dt="2019-10-24T03:23:20.075" v="61" actId="20577"/>
          <ac:spMkLst>
            <pc:docMk/>
            <pc:sldMk cId="583910278" sldId="340"/>
            <ac:spMk id="3" creationId="{206999B8-4D64-4AA3-B447-989E46458F4D}"/>
          </ac:spMkLst>
        </pc:spChg>
      </pc:sldChg>
      <pc:sldChg chg="modSp">
        <pc:chgData name="Chuck jee Chau (CSD)" userId="7aa7a09e-983f-4214-9e5a-071cbb678e81" providerId="ADAL" clId="{25275C59-69EC-9146-A19E-D997B318CCB1}" dt="2019-10-24T03:21:30.300" v="41" actId="404"/>
        <pc:sldMkLst>
          <pc:docMk/>
          <pc:sldMk cId="3436977058" sldId="341"/>
        </pc:sldMkLst>
        <pc:spChg chg="mod">
          <ac:chgData name="Chuck jee Chau (CSD)" userId="7aa7a09e-983f-4214-9e5a-071cbb678e81" providerId="ADAL" clId="{25275C59-69EC-9146-A19E-D997B318CCB1}" dt="2019-10-24T03:21:30.300" v="41" actId="404"/>
          <ac:spMkLst>
            <pc:docMk/>
            <pc:sldMk cId="3436977058" sldId="341"/>
            <ac:spMk id="2" creationId="{FAC244ED-9027-44DA-9A02-393BB1C565F2}"/>
          </ac:spMkLst>
        </pc:spChg>
      </pc:sldChg>
      <pc:sldChg chg="modSp">
        <pc:chgData name="Chuck jee Chau (CSD)" userId="7aa7a09e-983f-4214-9e5a-071cbb678e81" providerId="ADAL" clId="{25275C59-69EC-9146-A19E-D997B318CCB1}" dt="2019-10-24T03:21:37.156" v="43" actId="113"/>
        <pc:sldMkLst>
          <pc:docMk/>
          <pc:sldMk cId="3327888174" sldId="342"/>
        </pc:sldMkLst>
        <pc:spChg chg="mod">
          <ac:chgData name="Chuck jee Chau (CSD)" userId="7aa7a09e-983f-4214-9e5a-071cbb678e81" providerId="ADAL" clId="{25275C59-69EC-9146-A19E-D997B318CCB1}" dt="2019-10-24T03:21:33.810" v="42" actId="404"/>
          <ac:spMkLst>
            <pc:docMk/>
            <pc:sldMk cId="3327888174" sldId="342"/>
            <ac:spMk id="2" creationId="{FAC244ED-9027-44DA-9A02-393BB1C565F2}"/>
          </ac:spMkLst>
        </pc:spChg>
        <pc:spChg chg="mod">
          <ac:chgData name="Chuck jee Chau (CSD)" userId="7aa7a09e-983f-4214-9e5a-071cbb678e81" providerId="ADAL" clId="{25275C59-69EC-9146-A19E-D997B318CCB1}" dt="2019-10-24T03:21:37.156" v="43" actId="113"/>
          <ac:spMkLst>
            <pc:docMk/>
            <pc:sldMk cId="3327888174" sldId="342"/>
            <ac:spMk id="14" creationId="{1AFA62B5-2ACA-4F58-8F8B-AC33CFA068C9}"/>
          </ac:spMkLst>
        </pc:spChg>
      </pc:sldChg>
      <pc:sldChg chg="addSp delSp modSp">
        <pc:chgData name="Chuck jee Chau (CSD)" userId="7aa7a09e-983f-4214-9e5a-071cbb678e81" providerId="ADAL" clId="{25275C59-69EC-9146-A19E-D997B318CCB1}" dt="2019-10-24T03:24:14.104" v="67" actId="2711"/>
        <pc:sldMkLst>
          <pc:docMk/>
          <pc:sldMk cId="1250936671" sldId="343"/>
        </pc:sldMkLst>
        <pc:spChg chg="mod">
          <ac:chgData name="Chuck jee Chau (CSD)" userId="7aa7a09e-983f-4214-9e5a-071cbb678e81" providerId="ADAL" clId="{25275C59-69EC-9146-A19E-D997B318CCB1}" dt="2019-10-24T03:24:14.104" v="67" actId="2711"/>
          <ac:spMkLst>
            <pc:docMk/>
            <pc:sldMk cId="1250936671" sldId="343"/>
            <ac:spMk id="7" creationId="{00000000-0000-0000-0000-000000000000}"/>
          </ac:spMkLst>
        </pc:spChg>
        <pc:spChg chg="add">
          <ac:chgData name="Chuck jee Chau (CSD)" userId="7aa7a09e-983f-4214-9e5a-071cbb678e81" providerId="ADAL" clId="{25275C59-69EC-9146-A19E-D997B318CCB1}" dt="2019-10-24T03:20:01.491" v="26"/>
          <ac:spMkLst>
            <pc:docMk/>
            <pc:sldMk cId="1250936671" sldId="343"/>
            <ac:spMk id="8" creationId="{118B5A41-64A0-A845-876F-168590BEEFF9}"/>
          </ac:spMkLst>
        </pc:spChg>
        <pc:spChg chg="del">
          <ac:chgData name="Chuck jee Chau (CSD)" userId="7aa7a09e-983f-4214-9e5a-071cbb678e81" providerId="ADAL" clId="{25275C59-69EC-9146-A19E-D997B318CCB1}" dt="2019-10-24T03:20:00.627" v="25" actId="478"/>
          <ac:spMkLst>
            <pc:docMk/>
            <pc:sldMk cId="1250936671" sldId="343"/>
            <ac:spMk id="22530" creationId="{00000000-0000-0000-0000-000000000000}"/>
          </ac:spMkLst>
        </pc:spChg>
      </pc:sldChg>
      <pc:sldChg chg="modSp">
        <pc:chgData name="Chuck jee Chau (CSD)" userId="7aa7a09e-983f-4214-9e5a-071cbb678e81" providerId="ADAL" clId="{25275C59-69EC-9146-A19E-D997B318CCB1}" dt="2019-10-24T03:26:27.411" v="81" actId="115"/>
        <pc:sldMkLst>
          <pc:docMk/>
          <pc:sldMk cId="2416238281" sldId="344"/>
        </pc:sldMkLst>
        <pc:spChg chg="mod">
          <ac:chgData name="Chuck jee Chau (CSD)" userId="7aa7a09e-983f-4214-9e5a-071cbb678e81" providerId="ADAL" clId="{25275C59-69EC-9146-A19E-D997B318CCB1}" dt="2019-10-24T03:26:15.695" v="77" actId="20577"/>
          <ac:spMkLst>
            <pc:docMk/>
            <pc:sldMk cId="2416238281" sldId="344"/>
            <ac:spMk id="2" creationId="{E4B5107F-5C49-4F0D-B48E-14E2E7655AFB}"/>
          </ac:spMkLst>
        </pc:spChg>
        <pc:spChg chg="mod">
          <ac:chgData name="Chuck jee Chau (CSD)" userId="7aa7a09e-983f-4214-9e5a-071cbb678e81" providerId="ADAL" clId="{25275C59-69EC-9146-A19E-D997B318CCB1}" dt="2019-10-24T03:26:27.411" v="81" actId="115"/>
          <ac:spMkLst>
            <pc:docMk/>
            <pc:sldMk cId="2416238281" sldId="344"/>
            <ac:spMk id="3" creationId="{42BA46B0-BF10-4A7B-B2D9-852D353123EA}"/>
          </ac:spMkLst>
        </pc:spChg>
      </pc:sldChg>
    </pc:docChg>
  </pc:docChgLst>
  <pc:docChgLst>
    <pc:chgData name="William Hui (IEG)" userId="S::kyhui@cuhk.edu.hk::07728535-8fdc-4325-b24f-20cc4d58a3a3" providerId="AD" clId="Web-{97B2EBF3-BE8A-905A-727A-238190BE54E8}"/>
    <pc:docChg chg="addSld modSld">
      <pc:chgData name="William Hui (IEG)" userId="S::kyhui@cuhk.edu.hk::07728535-8fdc-4325-b24f-20cc4d58a3a3" providerId="AD" clId="Web-{97B2EBF3-BE8A-905A-727A-238190BE54E8}" dt="2019-09-21T16:12:09.974" v="13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b="1"/>
              <a:t>Passing Arrays to Functions</a:t>
            </a:r>
            <a:br>
              <a:rPr lang="en-US" b="1" dirty="0">
                <a:cs typeface="Calibri"/>
              </a:rPr>
            </a:br>
            <a:r>
              <a:rPr lang="en-US" sz="2000" b="1"/>
              <a:t>Concept of Pass-by-Value &amp; Pass-by-Reference</a:t>
            </a:r>
            <a:endParaRPr lang="en-US" sz="2000" b="1"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44425" cy="838200"/>
          </a:xfrm>
        </p:spPr>
        <p:txBody>
          <a:bodyPr>
            <a:normAutofit/>
          </a:bodyPr>
          <a:lstStyle/>
          <a:p>
            <a:r>
              <a:rPr lang="en-US" altLang="zh-TW" sz="3600">
                <a:ea typeface="新細明體"/>
              </a:rPr>
              <a:t>2. Array is passed to a function by reference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When an array is passed to a function via a parameter, the array is </a:t>
            </a:r>
            <a:r>
              <a:rPr lang="en-US" altLang="zh-TW" sz="2800" i="1" u="sng" dirty="0">
                <a:solidFill>
                  <a:srgbClr val="0070C0"/>
                </a:solidFill>
                <a:ea typeface="新細明體" pitchFamily="18" charset="-120"/>
              </a:rPr>
              <a:t>passed by reference</a:t>
            </a:r>
            <a:r>
              <a:rPr lang="en-US" altLang="zh-TW" sz="2800" dirty="0">
                <a:ea typeface="新細明體" pitchFamily="18" charset="-120"/>
              </a:rPr>
              <a:t> (an ordinary variable is </a:t>
            </a:r>
            <a:r>
              <a:rPr lang="en-US" altLang="zh-TW" sz="2800" i="1" u="sng" dirty="0">
                <a:solidFill>
                  <a:srgbClr val="0070C0"/>
                </a:solidFill>
                <a:ea typeface="新細明體" pitchFamily="18" charset="-120"/>
              </a:rPr>
              <a:t>passed by value</a:t>
            </a:r>
            <a:r>
              <a:rPr lang="en-US" altLang="zh-TW" sz="2800" dirty="0">
                <a:ea typeface="新細明體" pitchFamily="18" charset="-120"/>
              </a:rPr>
              <a:t>).</a:t>
            </a:r>
          </a:p>
          <a:p>
            <a:pPr eaLnBrk="1" hangingPunct="1"/>
            <a:endParaRPr lang="en-US" altLang="zh-TW" sz="2800" u="sng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When a parameter is passed by reference, </a:t>
            </a:r>
            <a:r>
              <a:rPr lang="en-US" altLang="zh-TW" sz="2800" u="sng" dirty="0">
                <a:ea typeface="新細明體" pitchFamily="18" charset="-120"/>
              </a:rPr>
              <a:t>modifying the formal parameter has the same effect on the actual parameter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That is, an array parameter is SHARED between two functions, as an actual parameter at the caller side AND as a formal parameter at the </a:t>
            </a:r>
            <a:r>
              <a:rPr lang="en-US" altLang="zh-TW" sz="2800" dirty="0" err="1">
                <a:ea typeface="新細明體" pitchFamily="18" charset="-120"/>
              </a:rPr>
              <a:t>callee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3782C3D-975E-8849-8BE2-1998AB2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57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ea typeface="新細明體"/>
              </a:rPr>
              <a:t>2. When an </a:t>
            </a:r>
            <a:r>
              <a:rPr lang="en-US" altLang="zh-TW" sz="36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3600" dirty="0">
                <a:ea typeface="新細明體"/>
              </a:rPr>
              <a:t> parameter is passed by value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clear(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a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b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clear(b);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After line 8 is executed, 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b remains 5</a:t>
            </a: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0572"/>
              </p:ext>
            </p:extLst>
          </p:nvPr>
        </p:nvGraphicFramePr>
        <p:xfrm>
          <a:off x="6058785" y="3048000"/>
          <a:ext cx="5634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124200" y="4267201"/>
            <a:ext cx="6007100" cy="1981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When a parameter is passed by value, the value of the actual parameter is copied to the formal parameter; they have their own storage space.</a:t>
            </a: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  <a:cs typeface="Calibri"/>
            </a:endParaRPr>
          </a:p>
          <a:p>
            <a:pPr marL="0" indent="0">
              <a:buNone/>
            </a:pPr>
            <a:r>
              <a:rPr lang="en-US" altLang="zh-TW" sz="2400" dirty="0">
                <a:ea typeface="新細明體"/>
                <a:cs typeface="Calibri"/>
              </a:rPr>
              <a:t>If you print the addresses of </a:t>
            </a:r>
            <a:r>
              <a:rPr lang="en-US" altLang="zh-TW" sz="24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a</a:t>
            </a:r>
            <a:r>
              <a:rPr lang="en-US" altLang="zh-TW" sz="2400" dirty="0">
                <a:ea typeface="新細明體"/>
                <a:cs typeface="Calibri"/>
              </a:rPr>
              <a:t> and </a:t>
            </a:r>
            <a:r>
              <a:rPr lang="en-US" altLang="zh-TW" sz="24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b</a:t>
            </a:r>
            <a:r>
              <a:rPr lang="en-US" altLang="zh-TW" sz="2400" dirty="0">
                <a:ea typeface="新細明體"/>
                <a:cs typeface="Calibri"/>
              </a:rPr>
              <a:t>, they are obviously </a:t>
            </a:r>
            <a:r>
              <a:rPr lang="en-US" altLang="zh-TW" sz="2400" b="1" dirty="0">
                <a:ea typeface="新細明體"/>
                <a:cs typeface="Calibri"/>
              </a:rPr>
              <a:t>two different memory locations</a:t>
            </a:r>
            <a:endParaRPr lang="en-US" altLang="zh-TW" sz="2400" b="1" dirty="0">
              <a:ea typeface="新細明體" pitchFamily="18" charset="-120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430" y="30919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88265"/>
              </p:ext>
            </p:extLst>
          </p:nvPr>
        </p:nvGraphicFramePr>
        <p:xfrm>
          <a:off x="6041390" y="1041202"/>
          <a:ext cx="5634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2035" y="10851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Curved Up Arrow 7"/>
          <p:cNvSpPr/>
          <p:nvPr/>
        </p:nvSpPr>
        <p:spPr>
          <a:xfrm rot="16200000">
            <a:off x="6038791" y="1751948"/>
            <a:ext cx="2191464" cy="857839"/>
          </a:xfrm>
          <a:prstGeom prst="curvedUpArrow">
            <a:avLst>
              <a:gd name="adj1" fmla="val 14573"/>
              <a:gd name="adj2" fmla="val 48508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1673035"/>
            <a:ext cx="1225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 of b</a:t>
            </a:r>
          </a:p>
          <a:p>
            <a:r>
              <a:rPr lang="en-US" sz="2000" dirty="0"/>
              <a:t>is copied</a:t>
            </a:r>
          </a:p>
          <a:p>
            <a:r>
              <a:rPr lang="en-US" sz="2000" dirty="0"/>
              <a:t>to a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4F6125B-2382-7F43-BCB8-E8CDFDD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2.</a:t>
            </a:r>
            <a:r>
              <a:rPr lang="en-US" altLang="zh-TW" sz="3600">
                <a:ea typeface="新細明體"/>
              </a:rPr>
              <a:t>When a parameter is passed by reference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clear(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A[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B[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clear(B,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After line 10 is executed, 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all elements of B will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become 0's</a:t>
            </a: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6870"/>
              </p:ext>
            </p:extLst>
          </p:nvPr>
        </p:nvGraphicFramePr>
        <p:xfrm>
          <a:off x="6039735" y="3619500"/>
          <a:ext cx="28170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419600" y="1028700"/>
            <a:ext cx="4711700" cy="1904999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When a parameter is passed by reference, the formal parameter becomes an </a:t>
            </a:r>
            <a:r>
              <a:rPr lang="en-US" altLang="zh-TW" sz="2400" i="1" dirty="0">
                <a:ea typeface="新細明體" pitchFamily="18" charset="-120"/>
              </a:rPr>
              <a:t>alias</a:t>
            </a:r>
            <a:r>
              <a:rPr lang="en-US" altLang="zh-TW" sz="2400" dirty="0">
                <a:ea typeface="新細明體" pitchFamily="18" charset="-120"/>
              </a:rPr>
              <a:t> of the actual parameter during the function call.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0380" y="36634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802980" y="4419600"/>
            <a:ext cx="4328319" cy="1828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In this example, the formal parameter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and the actual parameter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refer to the same array during the function call.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90800" y="1295400"/>
            <a:ext cx="3349784" cy="23241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290B37C-4E48-3644-9D09-E018F776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3600">
                <a:ea typeface="新細明體"/>
              </a:rPr>
              <a:t>2. When a parameter is passed by reference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clear(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A[],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for (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&lt; N;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     A[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Arial"/>
              </a:rPr>
              <a:t>    </a:t>
            </a:r>
            <a:r>
              <a:rPr lang="en-US" b="0">
                <a:highlight>
                  <a:srgbClr val="FFFF00"/>
                </a:highlight>
                <a:latin typeface="Consolas"/>
                <a:ea typeface="新細明體"/>
                <a:cs typeface="Arial"/>
              </a:rPr>
              <a:t>printf(</a:t>
            </a:r>
            <a:r>
              <a:rPr lang="en-US" b="0">
                <a:solidFill>
                  <a:srgbClr val="00B0F0"/>
                </a:solidFill>
                <a:highlight>
                  <a:srgbClr val="FFFF00"/>
                </a:highlight>
                <a:latin typeface="Consolas"/>
                <a:ea typeface="新細明體"/>
                <a:cs typeface="Arial"/>
              </a:rPr>
              <a:t>"%p\n"</a:t>
            </a:r>
            <a:r>
              <a:rPr lang="en-US" b="0">
                <a:highlight>
                  <a:srgbClr val="FFFF00"/>
                </a:highlight>
                <a:latin typeface="Consolas"/>
                <a:ea typeface="新細明體"/>
                <a:cs typeface="Arial"/>
              </a:rPr>
              <a:t>,&amp;A[0]);</a:t>
            </a:r>
            <a:endParaRPr lang="en-US" altLang="zh-TW" b="0" dirty="0">
              <a:highlight>
                <a:srgbClr val="FFFF00"/>
              </a:highlight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B[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clear(B,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 </a:t>
            </a:r>
            <a:r>
              <a:rPr lang="en-US" b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printf(</a:t>
            </a:r>
            <a:r>
              <a:rPr lang="en-US" b="0">
                <a:solidFill>
                  <a:srgbClr val="00B0F0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"%p\n"</a:t>
            </a:r>
            <a:r>
              <a:rPr lang="en-US" b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,&amp;B[0]);</a:t>
            </a:r>
            <a:endParaRPr lang="en-US" altLang="zh-TW" b="0">
              <a:solidFill>
                <a:srgbClr val="00B050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419600" y="1679110"/>
            <a:ext cx="4716482" cy="1254589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/>
              </a:rPr>
              <a:t>If you print the addresses of </a:t>
            </a:r>
            <a:r>
              <a:rPr lang="en-US" altLang="zh-TW" sz="24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A</a:t>
            </a:r>
            <a:r>
              <a:rPr lang="en-US" altLang="zh-TW" sz="2400" dirty="0">
                <a:ea typeface="新細明體"/>
              </a:rPr>
              <a:t> and </a:t>
            </a:r>
            <a:r>
              <a:rPr lang="en-US" altLang="zh-TW" sz="24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B</a:t>
            </a:r>
            <a:r>
              <a:rPr lang="en-US" altLang="zh-TW" sz="2400" dirty="0">
                <a:ea typeface="新細明體"/>
              </a:rPr>
              <a:t>, you will find that they have the </a:t>
            </a:r>
            <a:r>
              <a:rPr lang="en-US" altLang="zh-TW" sz="2400" b="1" dirty="0">
                <a:ea typeface="新細明體"/>
              </a:rPr>
              <a:t>same address</a:t>
            </a:r>
            <a:r>
              <a:rPr lang="en-US" altLang="zh-TW" sz="2400" dirty="0">
                <a:ea typeface="新細明體"/>
              </a:rPr>
              <a:t>.</a:t>
            </a:r>
            <a:endParaRPr lang="en-US" altLang="zh-TW" sz="2400" dirty="0">
              <a:ea typeface="新細明體" pitchFamily="18" charset="-120"/>
              <a:cs typeface="Calibri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8B5A41-64A0-A845-876F-168590B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107F-5C49-4F0D-B48E-14E2E765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3. Pass-by-value vs. Pass-by-reference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46B0-BF10-4A7B-B2D9-852D3531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most cases we would prefer pass-by-value for our functions.</a:t>
            </a:r>
          </a:p>
          <a:p>
            <a:pPr lvl="1"/>
            <a:r>
              <a:rPr lang="en-US" dirty="0">
                <a:cs typeface="Calibri"/>
              </a:rPr>
              <a:t>In C, we generally do not expect to change our actual parameters when we pass them into a function</a:t>
            </a:r>
          </a:p>
          <a:p>
            <a:r>
              <a:rPr lang="en-US" dirty="0">
                <a:cs typeface="Calibri"/>
              </a:rPr>
              <a:t>Pass-by-reference is most useful when you </a:t>
            </a:r>
            <a:r>
              <a:rPr lang="en-US" u="sng" dirty="0">
                <a:cs typeface="Calibri"/>
              </a:rPr>
              <a:t>wish to update the actual parameter passed in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At the end of the course you will get to learn how to pass ordinary variables (non-arrays) by reference (more accurately, to emulate).</a:t>
            </a:r>
            <a:endParaRPr lang="en-US" u="sng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D747-21EC-499A-8BA4-953243AC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82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2800">
                <a:ea typeface="新細明體"/>
              </a:rPr>
              <a:t>3. Example: Using array to pass data from a </a:t>
            </a:r>
            <a:r>
              <a:rPr lang="en-US" altLang="zh-TW" sz="2800" err="1">
                <a:ea typeface="新細明體"/>
              </a:rPr>
              <a:t>callee</a:t>
            </a:r>
            <a:r>
              <a:rPr lang="en-US" altLang="zh-TW" sz="2800" dirty="0">
                <a:ea typeface="新細明體"/>
              </a:rPr>
              <a:t> to a caller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readIntegers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("%d", &amp;A[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B[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Pass an array to the function to store 100 input.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readIntegers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(B,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729D36E-0EF5-0248-9BBE-4632CC76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14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</a:rPr>
              <a:t>4. Passing a 2-D Array to a Function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91BF2CC-4124-4740-80BF-36B17250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71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90599"/>
            <a:ext cx="168275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4. 2-D Arrays as Formal 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968750" y="1676398"/>
            <a:ext cx="4946650" cy="1600201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The size of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dimension, if any, is ignored, but the size of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dimension is required.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28DF72D-4FD9-7243-A124-9DBE9A34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4625" y="3428998"/>
            <a:ext cx="460375" cy="1524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4. 2-D Arrays as Actual 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444626" y="4953000"/>
            <a:ext cx="7546976" cy="1143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The actual parameter can be a 2-D array of the same data type in which its </a:t>
            </a:r>
            <a:r>
              <a:rPr lang="en-US" altLang="zh-TW" u="sng" dirty="0">
                <a:ea typeface="新細明體" pitchFamily="18" charset="-120"/>
              </a:rPr>
              <a:t>second dimension must match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CCB8998-A52A-314D-8424-BFB95B6B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7400" y="3429000"/>
            <a:ext cx="381000" cy="92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1028700"/>
            <a:ext cx="1219200" cy="35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3200">
                <a:ea typeface="新細明體"/>
              </a:rPr>
              <a:t>4. Indicating the 1</a:t>
            </a:r>
            <a:r>
              <a:rPr lang="en-US" altLang="zh-TW" sz="3200" baseline="30000" dirty="0">
                <a:ea typeface="新細明體"/>
              </a:rPr>
              <a:t>st</a:t>
            </a:r>
            <a:r>
              <a:rPr lang="en-US" altLang="zh-TW" sz="3200" dirty="0">
                <a:ea typeface="新細明體"/>
              </a:rPr>
              <a:t> Dimension Size via a Parameter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void foo(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array[][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rows)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// array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should be treated in this function as a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rows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x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srgbClr val="00B050"/>
                </a:solidFill>
                <a:latin typeface="Calibri"/>
                <a:ea typeface="新細明體" pitchFamily="18" charset="-120"/>
                <a:cs typeface="+mn-cs"/>
              </a:rPr>
              <a:t> 2D-array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main() {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a1[24][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a2[100][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64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], a3[10][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2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];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foo( a1, 24 );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0-23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a2, 10 );	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// OK; process row 0-9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+mn-cs"/>
            </a:endParaRP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foo( a3, 10 );  	// 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Compile-time error;  different 2</a:t>
            </a:r>
            <a:r>
              <a:rPr lang="en-US" altLang="zh-TW" sz="2000" b="0" baseline="3000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nd</a:t>
            </a:r>
            <a:r>
              <a:rPr lang="en-US" altLang="zh-TW" sz="2000" b="0" dirty="0">
                <a:solidFill>
                  <a:srgbClr val="FF3300"/>
                </a:solidFill>
                <a:latin typeface="Calibri"/>
                <a:ea typeface="新細明體" pitchFamily="18" charset="-120"/>
                <a:cs typeface="+mn-cs"/>
              </a:rPr>
              <a:t> dimension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  ...</a:t>
            </a:r>
          </a:p>
          <a:p>
            <a:pPr marL="342900" lvl="0" indent="-342900" defTabSz="914400">
              <a:lnSpc>
                <a:spcPct val="80000"/>
              </a:lnSpc>
              <a:spcBef>
                <a:spcPct val="20000"/>
              </a:spcBef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+mn-cs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4419600" y="1739900"/>
            <a:ext cx="45720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The function is unaware of the size of the first dimension of the actual parameter; the size is usually indicated using a separate parameter.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764E626-9814-5040-B7C4-7E4CD1C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7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a 1-D array to a function</a:t>
            </a:r>
          </a:p>
          <a:p>
            <a:endParaRPr lang="en-US" dirty="0"/>
          </a:p>
          <a:p>
            <a:r>
              <a:rPr lang="en-US" dirty="0"/>
              <a:t>An array is passed by reference</a:t>
            </a:r>
          </a:p>
          <a:p>
            <a:endParaRPr lang="en-US" dirty="0"/>
          </a:p>
          <a:p>
            <a:r>
              <a:rPr lang="en-US" dirty="0"/>
              <a:t>Passing a 2-D array to a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6 C Arrays</a:t>
            </a:r>
          </a:p>
          <a:p>
            <a:pPr lvl="1"/>
            <a:r>
              <a:rPr lang="en-US" dirty="0"/>
              <a:t>Sections 6.7: Passing Arrays to Functions</a:t>
            </a:r>
          </a:p>
          <a:p>
            <a:pPr lvl="1"/>
            <a:r>
              <a:rPr lang="en-US" dirty="0"/>
              <a:t>Sections 6.9: A Case Study</a:t>
            </a:r>
          </a:p>
          <a:p>
            <a:pPr lvl="1"/>
            <a:r>
              <a:rPr lang="en-US" dirty="0"/>
              <a:t>Sections 6.11: </a:t>
            </a:r>
            <a:r>
              <a:rPr lang="en-US"/>
              <a:t>Multidimensional Arrays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08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D815-15D4-4CF9-B065-3D0F1790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1. Passing a 1-D Array to a Function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99B8-4D64-4AA3-B447-989E4645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do we mention specifically about passing arrays to functions?</a:t>
            </a:r>
          </a:p>
          <a:p>
            <a:r>
              <a:rPr lang="en-US" b="1" dirty="0">
                <a:cs typeface="Calibri"/>
              </a:rPr>
              <a:t>Short Answer:</a:t>
            </a:r>
            <a:r>
              <a:rPr lang="en-US" dirty="0">
                <a:cs typeface="Calibri"/>
              </a:rPr>
              <a:t> There are both syntactical and conceptual issues.</a:t>
            </a:r>
          </a:p>
          <a:p>
            <a:pPr lvl="1"/>
            <a:r>
              <a:rPr lang="en-US" dirty="0">
                <a:cs typeface="Calibri"/>
              </a:rPr>
              <a:t>Let's start with syntax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7E862-74EF-4AAC-B2E3-0A52C2DA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02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</a:rPr>
              <a:t>1. Passing a 1-D Array to a Function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 array []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A[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}, B[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 err="1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( </a:t>
            </a:r>
            <a:r>
              <a:rPr lang="en-US" altLang="zh-TW" b="0" dirty="0">
                <a:solidFill>
                  <a:srgbClr val="002060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5 );   </a:t>
            </a: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 err="1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( </a:t>
            </a:r>
            <a:r>
              <a:rPr lang="en-US" altLang="zh-TW" b="0" dirty="0">
                <a:solidFill>
                  <a:srgbClr val="002060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10 );  </a:t>
            </a: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Output "0 0 0 0 0 0 0 0 0 0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 err="1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( </a:t>
            </a:r>
            <a:r>
              <a:rPr lang="en-US" altLang="zh-TW" b="0" dirty="0">
                <a:solidFill>
                  <a:srgbClr val="002060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3 );   </a:t>
            </a: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Output "1 2 3 "</a:t>
            </a:r>
            <a:endParaRPr lang="en-US" altLang="zh-TW" b="0" dirty="0">
              <a:solidFill>
                <a:srgbClr val="00206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B17B469-2774-4247-B928-F08B48F0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03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0800" y="1016000"/>
            <a:ext cx="1524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1. 1-D Arrays as Formal 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5 );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419600" y="1447800"/>
            <a:ext cx="4572000" cy="1828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Needs a pair of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[]</a:t>
            </a:r>
            <a:r>
              <a:rPr lang="en-US" altLang="zh-TW" sz="2400" dirty="0">
                <a:ea typeface="新細明體" pitchFamily="18" charset="-120"/>
              </a:rPr>
              <a:t> after the parameter name.</a:t>
            </a: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ea typeface="新細明體"/>
              </a:rPr>
              <a:t>Number inside </a:t>
            </a:r>
            <a:r>
              <a:rPr lang="en-US" altLang="zh-TW" sz="2400" b="1" dirty="0">
                <a:latin typeface="Consolas"/>
                <a:ea typeface="新細明體"/>
              </a:rPr>
              <a:t>[]</a:t>
            </a:r>
            <a:r>
              <a:rPr lang="en-US" altLang="zh-TW" sz="2400" dirty="0">
                <a:ea typeface="新細明體"/>
              </a:rPr>
              <a:t>, if any, is </a:t>
            </a:r>
            <a:r>
              <a:rPr lang="en-US" altLang="zh-TW" sz="2400" dirty="0">
                <a:solidFill>
                  <a:srgbClr val="FF0000"/>
                </a:solidFill>
                <a:ea typeface="新細明體"/>
              </a:rPr>
              <a:t>ignored</a:t>
            </a:r>
            <a:r>
              <a:rPr lang="en-US" altLang="zh-TW" sz="2400" dirty="0">
                <a:ea typeface="新細明體"/>
              </a:rPr>
              <a:t>.</a:t>
            </a:r>
            <a:endParaRPr lang="en-US" altLang="zh-TW" sz="2400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0903AFD-F01B-B849-9773-FD1461F1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0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4038600"/>
            <a:ext cx="3810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1. 1-D Arrays as Actual Parameters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5 );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628900" y="1447800"/>
            <a:ext cx="6375400" cy="1905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The actual parameter can be a 1-D array of the same data type of ANY size.</a:t>
            </a: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The array name, "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" or "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", already represents an "array of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ea typeface="新細明體" pitchFamily="18" charset="-120"/>
              </a:rPr>
              <a:t>".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80D109E-CCA4-474D-961F-1F75D1B1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4800" y="4025900"/>
            <a:ext cx="381000" cy="92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003300"/>
            <a:ext cx="16891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673100"/>
          </a:xfrm>
        </p:spPr>
        <p:txBody>
          <a:bodyPr>
            <a:noAutofit/>
          </a:bodyPr>
          <a:lstStyle/>
          <a:p>
            <a:r>
              <a:rPr lang="en-US" altLang="zh-TW" sz="4000">
                <a:ea typeface="新細明體"/>
              </a:rPr>
              <a:t>1. Indicating Array Size via a Parameter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array [],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for 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arraySize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array[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}, B[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5 );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4 5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B, 10 );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"0 0 0 0 0 0 0 0 0 0 "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printArray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 A, 3 );   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"1 2 3 "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5257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419600" y="1739900"/>
            <a:ext cx="4572000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</a:rPr>
              <a:t>The function is </a:t>
            </a:r>
            <a:r>
              <a:rPr lang="en-US" altLang="zh-TW" sz="2400" b="1" i="1" dirty="0">
                <a:ea typeface="新細明體" pitchFamily="18" charset="-120"/>
              </a:rPr>
              <a:t>unaware</a:t>
            </a:r>
            <a:r>
              <a:rPr lang="en-US" altLang="zh-TW" sz="2400" dirty="0">
                <a:ea typeface="新細明體" pitchFamily="18" charset="-120"/>
              </a:rPr>
              <a:t> of the size of the actual parameter; the size is usually indicated using a separate parameter.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617231A-F95C-5F46-991E-DAF09297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44ED-9027-44DA-9A02-393BB1C5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 A Curious Example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26EDF-5063-4F34-8ACD-21B6262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F51E81-B3FA-4B00-A23E-B3E1B79F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981035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clear(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A[], </a:t>
            </a:r>
            <a:r>
              <a:rPr lang="en-US" altLang="zh-TW" b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size, int B)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   for (i =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 i &lt; </a:t>
            </a:r>
            <a:r>
              <a:rPr lang="en-US" b="0">
                <a:latin typeface="Consolas"/>
                <a:ea typeface="新細明體"/>
                <a:cs typeface="Consolas" panose="020B0609020204030204" pitchFamily="49" charset="0"/>
              </a:rPr>
              <a:t>size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     A[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   B = </a:t>
            </a:r>
            <a:r>
              <a:rPr lang="en-US" altLang="zh-TW" b="0">
                <a:solidFill>
                  <a:schemeClr val="accent5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C[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D = 10;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clear(C,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, D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    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printf(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"%d %d %d %d\n"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,C[0],C[1],C[2],D);</a:t>
            </a:r>
            <a:endParaRPr lang="en-US" altLang="zh-TW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322FA77-CF3A-491D-9581-104C7F56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35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AFA62B5-2ACA-4F58-8F8B-AC33CFA068C9}"/>
              </a:ext>
            </a:extLst>
          </p:cNvPr>
          <p:cNvSpPr txBox="1">
            <a:spLocks noChangeArrowheads="1"/>
          </p:cNvSpPr>
          <p:nvPr/>
        </p:nvSpPr>
        <p:spPr>
          <a:xfrm>
            <a:off x="4755156" y="2162295"/>
            <a:ext cx="4328319" cy="119752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>
                <a:ea typeface="新細明體"/>
                <a:cs typeface="Calibri"/>
              </a:rPr>
              <a:t>Can you dry run the program and tell me your expected output?</a:t>
            </a:r>
            <a:endParaRPr lang="en-US" altLang="zh-TW" sz="2400">
              <a:ea typeface="新細明體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977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44ED-9027-44DA-9A02-393BB1C5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 A Curious Example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26EDF-5063-4F34-8ACD-21B6262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F51E81-B3FA-4B00-A23E-B3E1B79F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981035"/>
            <a:ext cx="8682037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clear(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A[], </a:t>
            </a:r>
            <a:r>
              <a:rPr lang="en-US" altLang="zh-TW" b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size, int B)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   for (i =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 i &lt; </a:t>
            </a:r>
            <a:r>
              <a:rPr lang="en-US" b="0">
                <a:latin typeface="Consolas"/>
                <a:ea typeface="新細明體"/>
                <a:cs typeface="Consolas" panose="020B0609020204030204" pitchFamily="49" charset="0"/>
              </a:rPr>
              <a:t>size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 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     A[</a:t>
            </a:r>
            <a:r>
              <a:rPr lang="en-US" altLang="zh-TW" b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    B = </a:t>
            </a:r>
            <a:r>
              <a:rPr lang="en-US" altLang="zh-TW" b="0">
                <a:solidFill>
                  <a:schemeClr val="accent5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err="1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C[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] = {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 };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D = 10;</a:t>
            </a:r>
          </a:p>
          <a:p>
            <a:pPr>
              <a:lnSpc>
                <a:spcPct val="110000"/>
              </a:lnSpc>
            </a:pPr>
            <a:r>
              <a:rPr lang="en-US" altLang="zh-TW" b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clear(C, 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, D</a:t>
            </a:r>
            <a:r>
              <a:rPr lang="en-US" altLang="zh-TW" b="0" dirty="0">
                <a:solidFill>
                  <a:srgbClr val="002060"/>
                </a:solidFill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00B05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    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printf(</a:t>
            </a:r>
            <a:r>
              <a:rPr lang="en-US" altLang="zh-TW" b="0">
                <a:solidFill>
                  <a:srgbClr val="00B0F0"/>
                </a:solidFill>
                <a:latin typeface="Consolas"/>
                <a:ea typeface="新細明體"/>
                <a:cs typeface="Consolas" panose="020B0609020204030204" pitchFamily="49" charset="0"/>
              </a:rPr>
              <a:t>"%d %d %d %d\n"</a:t>
            </a:r>
            <a:r>
              <a:rPr lang="en-US" altLang="zh-TW" b="0">
                <a:latin typeface="Consolas"/>
                <a:ea typeface="新細明體"/>
                <a:cs typeface="Consolas" panose="020B0609020204030204" pitchFamily="49" charset="0"/>
              </a:rPr>
              <a:t>,C[0],C[1],C[2],D);</a:t>
            </a:r>
            <a:endParaRPr lang="en-US" altLang="zh-TW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322FA77-CF3A-491D-9581-104C7F56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35"/>
            <a:ext cx="461963" cy="525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AFA62B5-2ACA-4F58-8F8B-AC33CFA068C9}"/>
              </a:ext>
            </a:extLst>
          </p:cNvPr>
          <p:cNvSpPr txBox="1">
            <a:spLocks noChangeArrowheads="1"/>
          </p:cNvSpPr>
          <p:nvPr/>
        </p:nvSpPr>
        <p:spPr>
          <a:xfrm>
            <a:off x="4755156" y="2162295"/>
            <a:ext cx="4328319" cy="119752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ea typeface="新細明體"/>
                <a:cs typeface="Calibri"/>
              </a:rPr>
              <a:t>The actual output is:</a:t>
            </a:r>
            <a:endParaRPr lang="en-US" altLang="zh-TW" sz="2400" dirty="0">
              <a:ea typeface="新細明體" pitchFamily="18" charset="-120"/>
              <a:cs typeface="Calibri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Consolas"/>
                <a:ea typeface="新細明體"/>
                <a:cs typeface="Calibri"/>
              </a:rPr>
              <a:t>0 0 0 10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itchFamily="18" charset="-120"/>
                <a:cs typeface="Calibri"/>
              </a:rPr>
              <a:t>Why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27888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23145</TotalTime>
  <Words>2520</Words>
  <Application>Microsoft Macintosh PowerPoint</Application>
  <PresentationFormat>On-screen Show (4:3)</PresentationFormat>
  <Paragraphs>551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Consolas</vt:lpstr>
      <vt:lpstr>Office Theme</vt:lpstr>
      <vt:lpstr>Passing Arrays to Functions Concept of Pass-by-Value &amp; Pass-by-Reference</vt:lpstr>
      <vt:lpstr>Outline</vt:lpstr>
      <vt:lpstr>1. Passing a 1-D Array to a Function</vt:lpstr>
      <vt:lpstr>1. Passing a 1-D Array to a Function</vt:lpstr>
      <vt:lpstr>1. 1-D Arrays as Formal Parameters</vt:lpstr>
      <vt:lpstr>1. 1-D Arrays as Actual Parameters</vt:lpstr>
      <vt:lpstr>1. Indicating Array Size via a Parameter</vt:lpstr>
      <vt:lpstr>2. A Curious Example</vt:lpstr>
      <vt:lpstr>2. A Curious Example</vt:lpstr>
      <vt:lpstr>2. Array is passed to a function by reference</vt:lpstr>
      <vt:lpstr>2. When an int parameter is passed by value</vt:lpstr>
      <vt:lpstr>2.When a parameter is passed by reference</vt:lpstr>
      <vt:lpstr>2. When a parameter is passed by reference</vt:lpstr>
      <vt:lpstr>3. Pass-by-value vs. Pass-by-reference</vt:lpstr>
      <vt:lpstr>3. Example: Using array to pass data from a callee to a caller</vt:lpstr>
      <vt:lpstr>4. Passing a 2-D Array to a Function</vt:lpstr>
      <vt:lpstr>4. 2-D Arrays as Formal Parameters</vt:lpstr>
      <vt:lpstr>4. 2-D Arrays as Actual Parameters</vt:lpstr>
      <vt:lpstr>4. Indicating the 1st Dimension Size via a Parameter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Passing Arrays to Functions</dc:title>
  <dc:subject/>
  <dc:creator/>
  <cp:keywords/>
  <dc:description/>
  <cp:lastModifiedBy>Chuck-jee Chau</cp:lastModifiedBy>
  <cp:revision>2145</cp:revision>
  <dcterms:created xsi:type="dcterms:W3CDTF">2011-07-19T12:51:33Z</dcterms:created>
  <dcterms:modified xsi:type="dcterms:W3CDTF">2019-10-24T03:28:23Z</dcterms:modified>
  <cp:category/>
</cp:coreProperties>
</file>