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6" r:id="rId4"/>
    <p:sldId id="299" r:id="rId5"/>
    <p:sldId id="352" r:id="rId6"/>
    <p:sldId id="351" r:id="rId7"/>
    <p:sldId id="350" r:id="rId8"/>
    <p:sldId id="349" r:id="rId9"/>
    <p:sldId id="298" r:id="rId10"/>
    <p:sldId id="300" r:id="rId11"/>
    <p:sldId id="301" r:id="rId12"/>
    <p:sldId id="302" r:id="rId13"/>
    <p:sldId id="303" r:id="rId14"/>
    <p:sldId id="348" r:id="rId15"/>
    <p:sldId id="347" r:id="rId16"/>
    <p:sldId id="346" r:id="rId17"/>
    <p:sldId id="304" r:id="rId18"/>
    <p:sldId id="343" r:id="rId19"/>
    <p:sldId id="342" r:id="rId20"/>
    <p:sldId id="341" r:id="rId21"/>
    <p:sldId id="306" r:id="rId22"/>
    <p:sldId id="335" r:id="rId23"/>
    <p:sldId id="334" r:id="rId24"/>
    <p:sldId id="305" r:id="rId25"/>
    <p:sldId id="311" r:id="rId26"/>
    <p:sldId id="313" r:id="rId27"/>
    <p:sldId id="338" r:id="rId28"/>
    <p:sldId id="333" r:id="rId29"/>
    <p:sldId id="332" r:id="rId30"/>
    <p:sldId id="331" r:id="rId31"/>
    <p:sldId id="330" r:id="rId32"/>
    <p:sldId id="329" r:id="rId33"/>
    <p:sldId id="328" r:id="rId34"/>
    <p:sldId id="340" r:id="rId35"/>
    <p:sldId id="339" r:id="rId36"/>
    <p:sldId id="327" r:id="rId37"/>
    <p:sldId id="326" r:id="rId38"/>
    <p:sldId id="325" r:id="rId39"/>
    <p:sldId id="318" r:id="rId40"/>
    <p:sldId id="317" r:id="rId41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新細明體" panose="02020500000000000000" pitchFamily="18" charset="-120"/>
      <p:regular r:id="rId52"/>
    </p:embeddedFont>
    <p:embeddedFont>
      <p:font typeface="宋体" panose="02010600030101010101" pitchFamily="2" charset="-122"/>
      <p:regular r:id="rId53"/>
    </p:embeddedFont>
    <p:embeddedFont>
      <p:font typeface="Cambria Math" panose="02040503050406030204" pitchFamily="18" charset="0"/>
      <p:regular r:id="rId54"/>
    </p:embeddedFont>
    <p:embeddedFont>
      <p:font typeface="Microsoft JhengHei" panose="020B0604030504040204" pitchFamily="34" charset="-120"/>
      <p:regular r:id="rId55"/>
      <p:bold r:id="rId56"/>
    </p:embeddedFont>
  </p:embeddedFontLst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ck jee Chau (CSD)" initials="CjC(" lastIdx="8" clrIdx="0">
    <p:extLst>
      <p:ext uri="{19B8F6BF-5375-455C-9EA6-DF929625EA0E}">
        <p15:presenceInfo xmlns:p15="http://schemas.microsoft.com/office/powerpoint/2012/main" userId="S::chuckjee.chau@cuhk.edu.hk::7aa7a09e-983f-4214-9e5a-071cbb678e81" providerId="AD"/>
      </p:ext>
    </p:extLst>
  </p:cmAuthor>
  <p:cmAuthor id="2" name="William Hui (IEG)" initials="W(" lastIdx="3" clrIdx="1">
    <p:extLst>
      <p:ext uri="{19B8F6BF-5375-455C-9EA6-DF929625EA0E}">
        <p15:presenceInfo xmlns:p15="http://schemas.microsoft.com/office/powerpoint/2012/main" userId="S::kyhui@cuhk.edu.hk::07728535-8fdc-4325-b24f-20cc4d58a3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CEFF"/>
    <a:srgbClr val="F79646"/>
    <a:srgbClr val="0100FF"/>
    <a:srgbClr val="9A31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D6AA1-0CD6-897F-4BBE-5BDD9C1E6D65}" v="45" dt="2020-11-12T03:48:48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3" autoAdjust="0"/>
    <p:restoredTop sz="93593" autoAdjust="0"/>
  </p:normalViewPr>
  <p:slideViewPr>
    <p:cSldViewPr>
      <p:cViewPr varScale="1">
        <p:scale>
          <a:sx n="93" d="100"/>
          <a:sy n="93" d="100"/>
        </p:scale>
        <p:origin x="9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i (IEG)" userId="S::kyhui@cuhk.edu.hk::07728535-8fdc-4325-b24f-20cc4d58a3a3" providerId="AD" clId="Web-{3BEF158E-49BA-A013-E243-ED304786ECB5}"/>
    <pc:docChg chg="">
      <pc:chgData name="William Hui (IEG)" userId="S::kyhui@cuhk.edu.hk::07728535-8fdc-4325-b24f-20cc4d58a3a3" providerId="AD" clId="Web-{3BEF158E-49BA-A013-E243-ED304786ECB5}" dt="2019-11-08T04:30:51.502" v="2"/>
      <pc:docMkLst>
        <pc:docMk/>
      </pc:docMkLst>
      <pc:sldChg chg="addCm">
        <pc:chgData name="William Hui (IEG)" userId="S::kyhui@cuhk.edu.hk::07728535-8fdc-4325-b24f-20cc4d58a3a3" providerId="AD" clId="Web-{3BEF158E-49BA-A013-E243-ED304786ECB5}" dt="2019-11-08T04:30:17.485" v="1"/>
        <pc:sldMkLst>
          <pc:docMk/>
          <pc:sldMk cId="3798170173" sldId="296"/>
        </pc:sldMkLst>
      </pc:sldChg>
      <pc:sldChg chg="addCm">
        <pc:chgData name="William Hui (IEG)" userId="S::kyhui@cuhk.edu.hk::07728535-8fdc-4325-b24f-20cc4d58a3a3" providerId="AD" clId="Web-{3BEF158E-49BA-A013-E243-ED304786ECB5}" dt="2019-11-08T04:30:51.502" v="2"/>
        <pc:sldMkLst>
          <pc:docMk/>
          <pc:sldMk cId="3905729016" sldId="332"/>
        </pc:sldMkLst>
      </pc:sldChg>
      <pc:sldChg chg="addCm">
        <pc:chgData name="William Hui (IEG)" userId="S::kyhui@cuhk.edu.hk::07728535-8fdc-4325-b24f-20cc4d58a3a3" providerId="AD" clId="Web-{3BEF158E-49BA-A013-E243-ED304786ECB5}" dt="2019-11-08T04:28:48.342" v="0"/>
        <pc:sldMkLst>
          <pc:docMk/>
          <pc:sldMk cId="2365092508" sldId="334"/>
        </pc:sldMkLst>
      </pc:sldChg>
    </pc:docChg>
  </pc:docChgLst>
  <pc:docChgLst>
    <pc:chgData name="Chuck jee Chau (CSD)" userId="7aa7a09e-983f-4214-9e5a-071cbb678e81" providerId="ADAL" clId="{AFA8E341-F235-4046-A06D-F656587BE17F}"/>
    <pc:docChg chg="undo custSel delSld modSld">
      <pc:chgData name="Chuck jee Chau (CSD)" userId="7aa7a09e-983f-4214-9e5a-071cbb678e81" providerId="ADAL" clId="{AFA8E341-F235-4046-A06D-F656587BE17F}" dt="2019-11-11T01:06:46.414" v="567" actId="1592"/>
      <pc:docMkLst>
        <pc:docMk/>
      </pc:docMkLst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452717289" sldId="257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52717289" sldId="257"/>
            <ac:spMk id="3" creationId="{00000000-0000-0000-0000-000000000000}"/>
          </ac:spMkLst>
        </pc:spChg>
      </pc:sldChg>
      <pc:sldChg chg="modSp addCm modCm">
        <pc:chgData name="Chuck jee Chau (CSD)" userId="7aa7a09e-983f-4214-9e5a-071cbb678e81" providerId="ADAL" clId="{AFA8E341-F235-4046-A06D-F656587BE17F}" dt="2019-11-08T03:12:46.337" v="2"/>
        <pc:sldMkLst>
          <pc:docMk/>
          <pc:sldMk cId="3798170173" sldId="296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798170173" sldId="29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798170173" sldId="296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798170173" sldId="296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798170173" sldId="296"/>
            <ac:spMk id="11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21:09.063" v="18" actId="403"/>
        <pc:sldMkLst>
          <pc:docMk/>
          <pc:sldMk cId="2701277880" sldId="298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701277880" sldId="298"/>
            <ac:spMk id="1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21:09.063" v="18" actId="403"/>
          <ac:spMkLst>
            <pc:docMk/>
            <pc:sldMk cId="2701277880" sldId="298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701277880" sldId="298"/>
            <ac:spMk id="11268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3:47.878" v="6" actId="403"/>
        <pc:sldMkLst>
          <pc:docMk/>
          <pc:sldMk cId="500774111" sldId="299"/>
        </pc:sldMkLst>
        <pc:spChg chg="mod">
          <ac:chgData name="Chuck jee Chau (CSD)" userId="7aa7a09e-983f-4214-9e5a-071cbb678e81" providerId="ADAL" clId="{AFA8E341-F235-4046-A06D-F656587BE17F}" dt="2019-11-08T03:13:47.878" v="6" actId="403"/>
          <ac:spMkLst>
            <pc:docMk/>
            <pc:sldMk cId="500774111" sldId="299"/>
            <ac:spMk id="614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500774111" sldId="299"/>
            <ac:spMk id="614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500774111" sldId="299"/>
            <ac:spMk id="614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500774111" sldId="299"/>
            <ac:spMk id="6151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21:14.115" v="19" actId="403"/>
        <pc:sldMkLst>
          <pc:docMk/>
          <pc:sldMk cId="947076074" sldId="300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947076074" sldId="300"/>
            <ac:spMk id="1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21:14.115" v="19" actId="403"/>
          <ac:spMkLst>
            <pc:docMk/>
            <pc:sldMk cId="947076074" sldId="300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947076074" sldId="300"/>
            <ac:spMk id="11268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21:19.935" v="20" actId="403"/>
        <pc:sldMkLst>
          <pc:docMk/>
          <pc:sldMk cId="993566219" sldId="301"/>
        </pc:sldMkLst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11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1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1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993566219" sldId="301"/>
            <ac:spMk id="1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2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2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2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2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2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2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50.714" v="15" actId="2711"/>
          <ac:spMkLst>
            <pc:docMk/>
            <pc:sldMk cId="993566219" sldId="301"/>
            <ac:spMk id="2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21:19.935" v="20" actId="403"/>
          <ac:spMkLst>
            <pc:docMk/>
            <pc:sldMk cId="993566219" sldId="301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993566219" sldId="301"/>
            <ac:spMk id="11268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21:23.677" v="21" actId="403"/>
        <pc:sldMkLst>
          <pc:docMk/>
          <pc:sldMk cId="2131925444" sldId="302"/>
        </pc:sldMkLst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11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1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1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131925444" sldId="302"/>
            <ac:spMk id="1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2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2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2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2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2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2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41.373" v="14" actId="2711"/>
          <ac:spMkLst>
            <pc:docMk/>
            <pc:sldMk cId="2131925444" sldId="302"/>
            <ac:spMk id="2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21:23.677" v="21" actId="403"/>
          <ac:spMkLst>
            <pc:docMk/>
            <pc:sldMk cId="2131925444" sldId="302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131925444" sldId="302"/>
            <ac:spMk id="11268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21:27.306" v="22" actId="403"/>
        <pc:sldMkLst>
          <pc:docMk/>
          <pc:sldMk cId="4020483830" sldId="303"/>
        </pc:sldMkLst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11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1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1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2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2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2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2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2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2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9:24.541" v="13" actId="2711"/>
          <ac:spMkLst>
            <pc:docMk/>
            <pc:sldMk cId="4020483830" sldId="303"/>
            <ac:spMk id="2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020483830" sldId="303"/>
            <ac:spMk id="2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21:27.306" v="22" actId="403"/>
          <ac:spMkLst>
            <pc:docMk/>
            <pc:sldMk cId="4020483830" sldId="303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020483830" sldId="303"/>
            <ac:spMk id="11268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1508375161" sldId="304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508375161" sldId="304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508375161" sldId="304"/>
            <ac:spMk id="11268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704003454" sldId="305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704003454" sldId="305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704003454" sldId="305"/>
            <ac:spMk id="3" creationId="{00000000-0000-0000-0000-000000000000}"/>
          </ac:spMkLst>
        </pc:spChg>
      </pc:sldChg>
      <pc:sldChg chg="modSp addCm modCm">
        <pc:chgData name="Chuck jee Chau (CSD)" userId="7aa7a09e-983f-4214-9e5a-071cbb678e81" providerId="ADAL" clId="{AFA8E341-F235-4046-A06D-F656587BE17F}" dt="2019-11-08T03:28:08.977" v="140" actId="20577"/>
        <pc:sldMkLst>
          <pc:docMk/>
          <pc:sldMk cId="869776638" sldId="306"/>
        </pc:sldMkLst>
        <pc:spChg chg="mod">
          <ac:chgData name="Chuck jee Chau (CSD)" userId="7aa7a09e-983f-4214-9e5a-071cbb678e81" providerId="ADAL" clId="{AFA8E341-F235-4046-A06D-F656587BE17F}" dt="2019-11-08T03:28:08.977" v="140" actId="20577"/>
          <ac:spMkLst>
            <pc:docMk/>
            <pc:sldMk cId="869776638" sldId="30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869776638" sldId="306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26:58.397" v="110" actId="14100"/>
          <ac:spMkLst>
            <pc:docMk/>
            <pc:sldMk cId="869776638" sldId="306"/>
            <ac:spMk id="5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52:55.374" v="461" actId="207"/>
        <pc:sldMkLst>
          <pc:docMk/>
          <pc:sldMk cId="1027083157" sldId="311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027083157" sldId="311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52:55.374" v="461" actId="207"/>
          <ac:spMkLst>
            <pc:docMk/>
            <pc:sldMk cId="1027083157" sldId="311"/>
            <ac:spMk id="3" creationId="{87D0C367-8C04-498F-AF3C-A2DD89EC428C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027083157" sldId="311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027083157" sldId="311"/>
            <ac:spMk id="7" creationId="{00000000-0000-0000-0000-000000000000}"/>
          </ac:spMkLst>
        </pc:spChg>
      </pc:sldChg>
      <pc:sldChg chg="addSp modSp addCm modCm">
        <pc:chgData name="Chuck jee Chau (CSD)" userId="7aa7a09e-983f-4214-9e5a-071cbb678e81" providerId="ADAL" clId="{AFA8E341-F235-4046-A06D-F656587BE17F}" dt="2019-11-08T03:39:27.462" v="308" actId="403"/>
        <pc:sldMkLst>
          <pc:docMk/>
          <pc:sldMk cId="3787621372" sldId="313"/>
        </pc:sldMkLst>
        <pc:spChg chg="mod">
          <ac:chgData name="Chuck jee Chau (CSD)" userId="7aa7a09e-983f-4214-9e5a-071cbb678e81" providerId="ADAL" clId="{AFA8E341-F235-4046-A06D-F656587BE17F}" dt="2019-11-08T03:39:27.462" v="308" actId="403"/>
          <ac:spMkLst>
            <pc:docMk/>
            <pc:sldMk cId="3787621372" sldId="313"/>
            <ac:spMk id="2" creationId="{00000000-0000-0000-0000-000000000000}"/>
          </ac:spMkLst>
        </pc:spChg>
        <pc:spChg chg="add mod">
          <ac:chgData name="Chuck jee Chau (CSD)" userId="7aa7a09e-983f-4214-9e5a-071cbb678e81" providerId="ADAL" clId="{AFA8E341-F235-4046-A06D-F656587BE17F}" dt="2019-11-08T03:36:56.160" v="289" actId="1036"/>
          <ac:spMkLst>
            <pc:docMk/>
            <pc:sldMk cId="3787621372" sldId="313"/>
            <ac:spMk id="3" creationId="{1C750EEF-6DF8-CF4E-ACB5-FF9581DCA8A6}"/>
          </ac:spMkLst>
        </pc:spChg>
        <pc:spChg chg="add mod">
          <ac:chgData name="Chuck jee Chau (CSD)" userId="7aa7a09e-983f-4214-9e5a-071cbb678e81" providerId="ADAL" clId="{AFA8E341-F235-4046-A06D-F656587BE17F}" dt="2019-11-08T03:36:56.160" v="289" actId="1036"/>
          <ac:spMkLst>
            <pc:docMk/>
            <pc:sldMk cId="3787621372" sldId="313"/>
            <ac:spMk id="5" creationId="{BA2E7754-0DE5-9E4E-9AF4-CD104ADF542B}"/>
          </ac:spMkLst>
        </pc:spChg>
        <pc:spChg chg="mod">
          <ac:chgData name="Chuck jee Chau (CSD)" userId="7aa7a09e-983f-4214-9e5a-071cbb678e81" providerId="ADAL" clId="{AFA8E341-F235-4046-A06D-F656587BE17F}" dt="2019-11-08T03:39:08.877" v="306" actId="2711"/>
          <ac:spMkLst>
            <pc:docMk/>
            <pc:sldMk cId="3787621372" sldId="313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36:47.782" v="285" actId="14100"/>
          <ac:spMkLst>
            <pc:docMk/>
            <pc:sldMk cId="3787621372" sldId="313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36:50.645" v="286" actId="14100"/>
          <ac:spMkLst>
            <pc:docMk/>
            <pc:sldMk cId="3787621372" sldId="313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787621372" sldId="313"/>
            <ac:spMk id="12" creationId="{00000000-0000-0000-0000-000000000000}"/>
          </ac:spMkLst>
        </pc:spChg>
        <pc:spChg chg="add mod">
          <ac:chgData name="Chuck jee Chau (CSD)" userId="7aa7a09e-983f-4214-9e5a-071cbb678e81" providerId="ADAL" clId="{AFA8E341-F235-4046-A06D-F656587BE17F}" dt="2019-11-08T03:36:20.822" v="278" actId="571"/>
          <ac:spMkLst>
            <pc:docMk/>
            <pc:sldMk cId="3787621372" sldId="313"/>
            <ac:spMk id="13" creationId="{822F59C0-92D7-D345-A129-DA18F3F5BBCB}"/>
          </ac:spMkLst>
        </pc:spChg>
        <pc:spChg chg="mod">
          <ac:chgData name="Chuck jee Chau (CSD)" userId="7aa7a09e-983f-4214-9e5a-071cbb678e81" providerId="ADAL" clId="{AFA8E341-F235-4046-A06D-F656587BE17F}" dt="2019-11-08T03:33:43.426" v="217" actId="2711"/>
          <ac:spMkLst>
            <pc:docMk/>
            <pc:sldMk cId="3787621372" sldId="313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33:56.397" v="218" actId="2711"/>
          <ac:spMkLst>
            <pc:docMk/>
            <pc:sldMk cId="3787621372" sldId="313"/>
            <ac:spMk id="1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787621372" sldId="313"/>
            <ac:spMk id="16" creationId="{00000000-0000-0000-0000-000000000000}"/>
          </ac:spMkLst>
        </pc:spChg>
        <pc:spChg chg="add mod">
          <ac:chgData name="Chuck jee Chau (CSD)" userId="7aa7a09e-983f-4214-9e5a-071cbb678e81" providerId="ADAL" clId="{AFA8E341-F235-4046-A06D-F656587BE17F}" dt="2019-11-08T03:37:49.535" v="303" actId="14100"/>
          <ac:spMkLst>
            <pc:docMk/>
            <pc:sldMk cId="3787621372" sldId="313"/>
            <ac:spMk id="17" creationId="{F937C430-761F-B94B-84CE-DDBCE27F228D}"/>
          </ac:spMkLst>
        </pc:spChg>
      </pc:sldChg>
      <pc:sldChg chg="modSp del">
        <pc:chgData name="Chuck jee Chau (CSD)" userId="7aa7a09e-983f-4214-9e5a-071cbb678e81" providerId="ADAL" clId="{AFA8E341-F235-4046-A06D-F656587BE17F}" dt="2019-11-08T03:59:59.744" v="554" actId="2696"/>
        <pc:sldMkLst>
          <pc:docMk/>
          <pc:sldMk cId="1614489055" sldId="316"/>
        </pc:sldMkLst>
        <pc:spChg chg="mod">
          <ac:chgData name="Chuck jee Chau (CSD)" userId="7aa7a09e-983f-4214-9e5a-071cbb678e81" providerId="ADAL" clId="{AFA8E341-F235-4046-A06D-F656587BE17F}" dt="2019-11-08T03:56:48.741" v="483" actId="113"/>
          <ac:spMkLst>
            <pc:docMk/>
            <pc:sldMk cId="1614489055" sldId="31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614489055" sldId="316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160050696" sldId="317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60050696" sldId="317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60050696" sldId="317"/>
            <ac:spMk id="3" creationId="{00000000-0000-0000-0000-000000000000}"/>
          </ac:spMkLst>
        </pc:spChg>
      </pc:sldChg>
      <pc:sldChg chg="modSp addCm modCm">
        <pc:chgData name="Chuck jee Chau (CSD)" userId="7aa7a09e-983f-4214-9e5a-071cbb678e81" providerId="ADAL" clId="{AFA8E341-F235-4046-A06D-F656587BE17F}" dt="2019-11-08T04:00:27.617" v="556"/>
        <pc:sldMkLst>
          <pc:docMk/>
          <pc:sldMk cId="1505603680" sldId="318"/>
        </pc:sldMkLst>
        <pc:spChg chg="mod">
          <ac:chgData name="Chuck jee Chau (CSD)" userId="7aa7a09e-983f-4214-9e5a-071cbb678e81" providerId="ADAL" clId="{AFA8E341-F235-4046-A06D-F656587BE17F}" dt="2019-11-08T03:59:48.800" v="553" actId="20577"/>
          <ac:spMkLst>
            <pc:docMk/>
            <pc:sldMk cId="1505603680" sldId="318"/>
            <ac:spMk id="107523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56:41.252" v="482" actId="207"/>
        <pc:sldMkLst>
          <pc:docMk/>
          <pc:sldMk cId="4148725737" sldId="325"/>
        </pc:sldMkLst>
        <pc:spChg chg="mod">
          <ac:chgData name="Chuck jee Chau (CSD)" userId="7aa7a09e-983f-4214-9e5a-071cbb678e81" providerId="ADAL" clId="{AFA8E341-F235-4046-A06D-F656587BE17F}" dt="2019-11-08T03:56:36.024" v="481" actId="20577"/>
          <ac:spMkLst>
            <pc:docMk/>
            <pc:sldMk cId="4148725737" sldId="325"/>
            <ac:spMk id="7680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148725737" sldId="325"/>
            <ac:spMk id="7680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148725737" sldId="325"/>
            <ac:spMk id="7680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56:41.252" v="482" actId="207"/>
          <ac:spMkLst>
            <pc:docMk/>
            <pc:sldMk cId="4148725737" sldId="325"/>
            <ac:spMk id="7680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AFA8E341-F235-4046-A06D-F656587BE17F}" dt="2019-11-08T03:56:16.251" v="479" actId="113"/>
        <pc:sldMkLst>
          <pc:docMk/>
          <pc:sldMk cId="1633793744" sldId="326"/>
        </pc:sldMkLst>
        <pc:spChg chg="add del mod">
          <ac:chgData name="Chuck jee Chau (CSD)" userId="7aa7a09e-983f-4214-9e5a-071cbb678e81" providerId="ADAL" clId="{AFA8E341-F235-4046-A06D-F656587BE17F}" dt="2019-11-08T03:54:17.432" v="466"/>
          <ac:spMkLst>
            <pc:docMk/>
            <pc:sldMk cId="1633793744" sldId="326"/>
            <ac:spMk id="2" creationId="{29D06BF4-2518-8B43-B8CF-BB18608C9CEF}"/>
          </ac:spMkLst>
        </pc:spChg>
        <pc:spChg chg="add del mod">
          <ac:chgData name="Chuck jee Chau (CSD)" userId="7aa7a09e-983f-4214-9e5a-071cbb678e81" providerId="ADAL" clId="{AFA8E341-F235-4046-A06D-F656587BE17F}" dt="2019-11-08T03:54:17.432" v="466"/>
          <ac:spMkLst>
            <pc:docMk/>
            <pc:sldMk cId="1633793744" sldId="326"/>
            <ac:spMk id="3" creationId="{15380E31-E450-724C-9868-856179972837}"/>
          </ac:spMkLst>
        </pc:spChg>
        <pc:spChg chg="add del mod">
          <ac:chgData name="Chuck jee Chau (CSD)" userId="7aa7a09e-983f-4214-9e5a-071cbb678e81" providerId="ADAL" clId="{AFA8E341-F235-4046-A06D-F656587BE17F}" dt="2019-11-08T03:54:17.432" v="466"/>
          <ac:spMkLst>
            <pc:docMk/>
            <pc:sldMk cId="1633793744" sldId="326"/>
            <ac:spMk id="4" creationId="{8E8CC9B5-BFCC-C949-9F20-9CEEBA712224}"/>
          </ac:spMkLst>
        </pc:spChg>
        <pc:spChg chg="add del mod">
          <ac:chgData name="Chuck jee Chau (CSD)" userId="7aa7a09e-983f-4214-9e5a-071cbb678e81" providerId="ADAL" clId="{AFA8E341-F235-4046-A06D-F656587BE17F}" dt="2019-11-08T03:54:26.955" v="468" actId="478"/>
          <ac:spMkLst>
            <pc:docMk/>
            <pc:sldMk cId="1633793744" sldId="326"/>
            <ac:spMk id="6" creationId="{D3295370-3291-D24C-A7E7-FDE243178D86}"/>
          </ac:spMkLst>
        </pc:spChg>
        <pc:spChg chg="add mod">
          <ac:chgData name="Chuck jee Chau (CSD)" userId="7aa7a09e-983f-4214-9e5a-071cbb678e81" providerId="ADAL" clId="{AFA8E341-F235-4046-A06D-F656587BE17F}" dt="2019-11-08T03:55:33.822" v="473" actId="20577"/>
          <ac:spMkLst>
            <pc:docMk/>
            <pc:sldMk cId="1633793744" sldId="326"/>
            <ac:spMk id="29" creationId="{D2D1AABE-2EF7-374E-8DEC-EE8CC24A9EA2}"/>
          </ac:spMkLst>
        </pc:spChg>
        <pc:spChg chg="del mod">
          <ac:chgData name="Chuck jee Chau (CSD)" userId="7aa7a09e-983f-4214-9e5a-071cbb678e81" providerId="ADAL" clId="{AFA8E341-F235-4046-A06D-F656587BE17F}" dt="2019-11-08T03:54:23.080" v="467" actId="478"/>
          <ac:spMkLst>
            <pc:docMk/>
            <pc:sldMk cId="1633793744" sldId="326"/>
            <ac:spMk id="6861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633793744" sldId="326"/>
            <ac:spMk id="68629" creationId="{00000000-0000-0000-0000-000000000000}"/>
          </ac:spMkLst>
        </pc:spChg>
        <pc:graphicFrameChg chg="mod modGraphic">
          <ac:chgData name="Chuck jee Chau (CSD)" userId="7aa7a09e-983f-4214-9e5a-071cbb678e81" providerId="ADAL" clId="{AFA8E341-F235-4046-A06D-F656587BE17F}" dt="2019-11-08T03:56:16.251" v="479" actId="113"/>
          <ac:graphicFrameMkLst>
            <pc:docMk/>
            <pc:sldMk cId="1633793744" sldId="326"/>
            <ac:graphicFrameMk id="68689" creationId="{00000000-0000-0000-0000-000000000000}"/>
          </ac:graphicFrameMkLst>
        </pc:graphicFrameChg>
      </pc:sldChg>
      <pc:sldChg chg="modSp">
        <pc:chgData name="Chuck jee Chau (CSD)" userId="7aa7a09e-983f-4214-9e5a-071cbb678e81" providerId="ADAL" clId="{AFA8E341-F235-4046-A06D-F656587BE17F}" dt="2019-11-08T03:55:57.084" v="478" actId="20577"/>
        <pc:sldMkLst>
          <pc:docMk/>
          <pc:sldMk cId="1496043410" sldId="327"/>
        </pc:sldMkLst>
        <pc:spChg chg="mod">
          <ac:chgData name="Chuck jee Chau (CSD)" userId="7aa7a09e-983f-4214-9e5a-071cbb678e81" providerId="ADAL" clId="{AFA8E341-F235-4046-A06D-F656587BE17F}" dt="2019-11-08T03:54:58.629" v="471" actId="20577"/>
          <ac:spMkLst>
            <pc:docMk/>
            <pc:sldMk cId="1496043410" sldId="327"/>
            <ac:spMk id="6758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55:57.084" v="478" actId="20577"/>
          <ac:spMkLst>
            <pc:docMk/>
            <pc:sldMk cId="1496043410" sldId="327"/>
            <ac:spMk id="67587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51:10.836" v="451" actId="403"/>
        <pc:sldMkLst>
          <pc:docMk/>
          <pc:sldMk cId="2273422015" sldId="328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273422015" sldId="328"/>
            <ac:spMk id="6349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51:10.836" v="451" actId="403"/>
          <ac:spMkLst>
            <pc:docMk/>
            <pc:sldMk cId="2273422015" sldId="328"/>
            <ac:spMk id="63491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53:13.017" v="463" actId="207"/>
        <pc:sldMkLst>
          <pc:docMk/>
          <pc:sldMk cId="4204366257" sldId="329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204366257" sldId="329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49:57.145" v="447" actId="14100"/>
          <ac:spMkLst>
            <pc:docMk/>
            <pc:sldMk cId="4204366257" sldId="329"/>
            <ac:spMk id="7476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50:06.021" v="450" actId="207"/>
          <ac:spMkLst>
            <pc:docMk/>
            <pc:sldMk cId="4204366257" sldId="329"/>
            <ac:spMk id="74761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49:57.145" v="447" actId="14100"/>
          <ac:spMkLst>
            <pc:docMk/>
            <pc:sldMk cId="4204366257" sldId="329"/>
            <ac:spMk id="7476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204366257" sldId="329"/>
            <ac:spMk id="7476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204366257" sldId="329"/>
            <ac:spMk id="7476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204366257" sldId="329"/>
            <ac:spMk id="7477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204366257" sldId="329"/>
            <ac:spMk id="74772" creationId="{00000000-0000-0000-0000-000000000000}"/>
          </ac:spMkLst>
        </pc:spChg>
        <pc:grpChg chg="mod">
          <ac:chgData name="Chuck jee Chau (CSD)" userId="7aa7a09e-983f-4214-9e5a-071cbb678e81" providerId="ADAL" clId="{AFA8E341-F235-4046-A06D-F656587BE17F}" dt="2019-11-08T03:53:13.017" v="463" actId="207"/>
          <ac:grpSpMkLst>
            <pc:docMk/>
            <pc:sldMk cId="4204366257" sldId="329"/>
            <ac:grpSpMk id="74767" creationId="{00000000-0000-0000-0000-000000000000}"/>
          </ac:grpSpMkLst>
        </pc:grpChg>
      </pc:sldChg>
      <pc:sldChg chg="addSp delSp modSp">
        <pc:chgData name="Chuck jee Chau (CSD)" userId="7aa7a09e-983f-4214-9e5a-071cbb678e81" providerId="ADAL" clId="{AFA8E341-F235-4046-A06D-F656587BE17F}" dt="2019-11-08T03:53:06.403" v="462" actId="207"/>
        <pc:sldMkLst>
          <pc:docMk/>
          <pc:sldMk cId="4039365292" sldId="330"/>
        </pc:sldMkLst>
        <pc:spChg chg="add mod">
          <ac:chgData name="Chuck jee Chau (CSD)" userId="7aa7a09e-983f-4214-9e5a-071cbb678e81" providerId="ADAL" clId="{AFA8E341-F235-4046-A06D-F656587BE17F}" dt="2019-11-08T03:49:41.816" v="446" actId="167"/>
          <ac:spMkLst>
            <pc:docMk/>
            <pc:sldMk cId="4039365292" sldId="330"/>
            <ac:spMk id="11" creationId="{0641E647-FCAE-4D4C-B555-7DC6193B5E6A}"/>
          </ac:spMkLst>
        </pc:spChg>
        <pc:spChg chg="del">
          <ac:chgData name="Chuck jee Chau (CSD)" userId="7aa7a09e-983f-4214-9e5a-071cbb678e81" providerId="ADAL" clId="{AFA8E341-F235-4046-A06D-F656587BE17F}" dt="2019-11-08T03:49:38.482" v="444" actId="478"/>
          <ac:spMkLst>
            <pc:docMk/>
            <pc:sldMk cId="4039365292" sldId="330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039365292" sldId="330"/>
            <ac:spMk id="7270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49:13.127" v="442" actId="14100"/>
          <ac:spMkLst>
            <pc:docMk/>
            <pc:sldMk cId="4039365292" sldId="330"/>
            <ac:spMk id="7271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49:17.261" v="443" actId="207"/>
          <ac:spMkLst>
            <pc:docMk/>
            <pc:sldMk cId="4039365292" sldId="330"/>
            <ac:spMk id="7271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49:13.127" v="442" actId="14100"/>
          <ac:spMkLst>
            <pc:docMk/>
            <pc:sldMk cId="4039365292" sldId="330"/>
            <ac:spMk id="7271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53:06.403" v="462" actId="207"/>
          <ac:spMkLst>
            <pc:docMk/>
            <pc:sldMk cId="4039365292" sldId="330"/>
            <ac:spMk id="7271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039365292" sldId="330"/>
            <ac:spMk id="7272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039365292" sldId="330"/>
            <ac:spMk id="72722" creationId="{00000000-0000-0000-0000-000000000000}"/>
          </ac:spMkLst>
        </pc:spChg>
      </pc:sldChg>
      <pc:sldChg chg="addSp delSp modSp modAnim">
        <pc:chgData name="Chuck jee Chau (CSD)" userId="7aa7a09e-983f-4214-9e5a-071cbb678e81" providerId="ADAL" clId="{AFA8E341-F235-4046-A06D-F656587BE17F}" dt="2019-11-08T03:48:32.231" v="440" actId="478"/>
        <pc:sldMkLst>
          <pc:docMk/>
          <pc:sldMk cId="1671377025" sldId="331"/>
        </pc:sldMkLst>
        <pc:spChg chg="add del">
          <ac:chgData name="Chuck jee Chau (CSD)" userId="7aa7a09e-983f-4214-9e5a-071cbb678e81" providerId="ADAL" clId="{AFA8E341-F235-4046-A06D-F656587BE17F}" dt="2019-11-08T03:48:32.231" v="440" actId="478"/>
          <ac:spMkLst>
            <pc:docMk/>
            <pc:sldMk cId="1671377025" sldId="331"/>
            <ac:spMk id="9" creationId="{D39BF3EB-1840-E649-A95D-5B6303716D89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671377025" sldId="331"/>
            <ac:spMk id="7168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45:36.682" v="435" actId="20577"/>
          <ac:spMkLst>
            <pc:docMk/>
            <pc:sldMk cId="1671377025" sldId="331"/>
            <ac:spMk id="71691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48:30.308" v="439" actId="207"/>
          <ac:spMkLst>
            <pc:docMk/>
            <pc:sldMk cId="1671377025" sldId="331"/>
            <ac:spMk id="7169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671377025" sldId="331"/>
            <ac:spMk id="7169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47:57.718" v="438" actId="1076"/>
          <ac:spMkLst>
            <pc:docMk/>
            <pc:sldMk cId="1671377025" sldId="331"/>
            <ac:spMk id="71698" creationId="{00000000-0000-0000-0000-000000000000}"/>
          </ac:spMkLst>
        </pc:spChg>
      </pc:sldChg>
      <pc:sldChg chg="modSp addCm modCm">
        <pc:chgData name="Chuck jee Chau (CSD)" userId="7aa7a09e-983f-4214-9e5a-071cbb678e81" providerId="ADAL" clId="{AFA8E341-F235-4046-A06D-F656587BE17F}" dt="2019-11-08T03:43:01.565" v="310"/>
        <pc:sldMkLst>
          <pc:docMk/>
          <pc:sldMk cId="3905729016" sldId="332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905729016" sldId="332"/>
            <ac:spMk id="6246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905729016" sldId="332"/>
            <ac:spMk id="62467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4:01:43.278" v="565" actId="20577"/>
        <pc:sldMkLst>
          <pc:docMk/>
          <pc:sldMk cId="2326475963" sldId="333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326475963" sldId="333"/>
            <ac:spMk id="6144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4:01:43.278" v="565" actId="20577"/>
          <ac:spMkLst>
            <pc:docMk/>
            <pc:sldMk cId="2326475963" sldId="333"/>
            <ac:spMk id="61443" creationId="{00000000-0000-0000-0000-000000000000}"/>
          </ac:spMkLst>
        </pc:spChg>
      </pc:sldChg>
      <pc:sldChg chg="addSp delSp modSp modAnim addCm delCm modCm">
        <pc:chgData name="Chuck jee Chau (CSD)" userId="7aa7a09e-983f-4214-9e5a-071cbb678e81" providerId="ADAL" clId="{AFA8E341-F235-4046-A06D-F656587BE17F}" dt="2019-11-11T01:06:46.414" v="567" actId="1592"/>
        <pc:sldMkLst>
          <pc:docMk/>
          <pc:sldMk cId="2365092508" sldId="334"/>
        </pc:sldMkLst>
        <pc:spChg chg="add mod">
          <ac:chgData name="Chuck jee Chau (CSD)" userId="7aa7a09e-983f-4214-9e5a-071cbb678e81" providerId="ADAL" clId="{AFA8E341-F235-4046-A06D-F656587BE17F}" dt="2019-11-08T03:29:22.802" v="149" actId="13822"/>
          <ac:spMkLst>
            <pc:docMk/>
            <pc:sldMk cId="2365092508" sldId="334"/>
            <ac:spMk id="2" creationId="{94F27651-13A8-FB4B-98A6-89EE26FE3606}"/>
          </ac:spMkLst>
        </pc:spChg>
        <pc:spChg chg="add mod">
          <ac:chgData name="Chuck jee Chau (CSD)" userId="7aa7a09e-983f-4214-9e5a-071cbb678e81" providerId="ADAL" clId="{AFA8E341-F235-4046-A06D-F656587BE17F}" dt="2019-11-08T03:52:32.111" v="457" actId="207"/>
          <ac:spMkLst>
            <pc:docMk/>
            <pc:sldMk cId="2365092508" sldId="334"/>
            <ac:spMk id="11" creationId="{1A318513-874C-BB42-BC75-327406C496F4}"/>
          </ac:spMkLst>
        </pc:spChg>
        <pc:spChg chg="add del mod">
          <ac:chgData name="Chuck jee Chau (CSD)" userId="7aa7a09e-983f-4214-9e5a-071cbb678e81" providerId="ADAL" clId="{AFA8E341-F235-4046-A06D-F656587BE17F}" dt="2019-11-08T03:52:37.487" v="458" actId="478"/>
          <ac:spMkLst>
            <pc:docMk/>
            <pc:sldMk cId="2365092508" sldId="334"/>
            <ac:spMk id="12" creationId="{719787EF-68E5-8544-980C-DD21E4AEB86A}"/>
          </ac:spMkLst>
        </pc:spChg>
        <pc:spChg chg="mod">
          <ac:chgData name="Chuck jee Chau (CSD)" userId="7aa7a09e-983f-4214-9e5a-071cbb678e81" providerId="ADAL" clId="{AFA8E341-F235-4046-A06D-F656587BE17F}" dt="2019-11-08T03:28:15.623" v="142"/>
          <ac:spMkLst>
            <pc:docMk/>
            <pc:sldMk cId="2365092508" sldId="334"/>
            <ac:spMk id="6553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32:12.316" v="214" actId="20577"/>
          <ac:spMkLst>
            <pc:docMk/>
            <pc:sldMk cId="2365092508" sldId="334"/>
            <ac:spMk id="6553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365092508" sldId="334"/>
            <ac:spMk id="6554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51:39.602" v="453" actId="207"/>
          <ac:spMkLst>
            <pc:docMk/>
            <pc:sldMk cId="2365092508" sldId="334"/>
            <ac:spMk id="65545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28:12.279" v="141"/>
        <pc:sldMkLst>
          <pc:docMk/>
          <pc:sldMk cId="1653413357" sldId="335"/>
        </pc:sldMkLst>
        <pc:spChg chg="mod">
          <ac:chgData name="Chuck jee Chau (CSD)" userId="7aa7a09e-983f-4214-9e5a-071cbb678e81" providerId="ADAL" clId="{AFA8E341-F235-4046-A06D-F656587BE17F}" dt="2019-11-08T03:28:12.279" v="141"/>
          <ac:spMkLst>
            <pc:docMk/>
            <pc:sldMk cId="1653413357" sldId="335"/>
            <ac:spMk id="5427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27:27.454" v="116" actId="20577"/>
          <ac:spMkLst>
            <pc:docMk/>
            <pc:sldMk cId="1653413357" sldId="335"/>
            <ac:spMk id="5427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653413357" sldId="335"/>
            <ac:spMk id="54276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2250709809" sldId="338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250709809" sldId="338"/>
            <ac:spMk id="10240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250709809" sldId="338"/>
            <ac:spMk id="102403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53:25.434" v="464" actId="113"/>
        <pc:sldMkLst>
          <pc:docMk/>
          <pc:sldMk cId="140298571" sldId="339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40298571" sldId="339"/>
            <ac:spMk id="5632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40298571" sldId="339"/>
            <ac:spMk id="56392" creationId="{00000000-0000-0000-0000-000000000000}"/>
          </ac:spMkLst>
        </pc:spChg>
        <pc:graphicFrameChg chg="mod modGraphic">
          <ac:chgData name="Chuck jee Chau (CSD)" userId="7aa7a09e-983f-4214-9e5a-071cbb678e81" providerId="ADAL" clId="{AFA8E341-F235-4046-A06D-F656587BE17F}" dt="2019-11-08T03:53:25.434" v="464" actId="113"/>
          <ac:graphicFrameMkLst>
            <pc:docMk/>
            <pc:sldMk cId="140298571" sldId="339"/>
            <ac:graphicFrameMk id="56391" creationId="{00000000-0000-0000-0000-000000000000}"/>
          </ac:graphicFrameMkLst>
        </pc:graphicFrameChg>
      </pc:sldChg>
      <pc:sldChg chg="modSp">
        <pc:chgData name="Chuck jee Chau (CSD)" userId="7aa7a09e-983f-4214-9e5a-071cbb678e81" providerId="ADAL" clId="{AFA8E341-F235-4046-A06D-F656587BE17F}" dt="2019-11-08T03:51:29.073" v="452" actId="207"/>
        <pc:sldMkLst>
          <pc:docMk/>
          <pc:sldMk cId="4108073970" sldId="340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108073970" sldId="340"/>
            <ac:spMk id="5734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108073970" sldId="340"/>
            <ac:spMk id="5734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108073970" sldId="340"/>
            <ac:spMk id="5734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51:29.073" v="452" actId="207"/>
          <ac:spMkLst>
            <pc:docMk/>
            <pc:sldMk cId="4108073970" sldId="340"/>
            <ac:spMk id="5734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108073970" sldId="340"/>
            <ac:spMk id="57351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716802550" sldId="341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716802550" sldId="341"/>
            <ac:spMk id="5017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716802550" sldId="341"/>
            <ac:spMk id="50179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3528891678" sldId="342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528891678" sldId="342"/>
            <ac:spMk id="11571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528891678" sldId="342"/>
            <ac:spMk id="11571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528891678" sldId="342"/>
            <ac:spMk id="115716" creationId="{00000000-0000-0000-0000-000000000000}"/>
          </ac:spMkLst>
        </pc:spChg>
      </pc:sldChg>
      <pc:sldChg chg="modSp modAnim">
        <pc:chgData name="Chuck jee Chau (CSD)" userId="7aa7a09e-983f-4214-9e5a-071cbb678e81" providerId="ADAL" clId="{AFA8E341-F235-4046-A06D-F656587BE17F}" dt="2019-11-08T03:25:07.975" v="68" actId="113"/>
        <pc:sldMkLst>
          <pc:docMk/>
          <pc:sldMk cId="2386641853" sldId="343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386641853" sldId="343"/>
            <ac:spMk id="4915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25:07.975" v="68" actId="113"/>
          <ac:spMkLst>
            <pc:docMk/>
            <pc:sldMk cId="2386641853" sldId="343"/>
            <ac:spMk id="4915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2386641853" sldId="343"/>
            <ac:spMk id="49158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811715113" sldId="346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811715113" sldId="346"/>
            <ac:spMk id="4" creationId="{3CD650E7-D00D-DF42-ADCB-E066A45C402D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811715113" sldId="346"/>
            <ac:spMk id="5120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811715113" sldId="346"/>
            <ac:spMk id="51234" creationId="{00000000-0000-0000-0000-000000000000}"/>
          </ac:spMkLst>
        </pc:spChg>
        <pc:graphicFrameChg chg="mod">
          <ac:chgData name="Chuck jee Chau (CSD)" userId="7aa7a09e-983f-4214-9e5a-071cbb678e81" providerId="ADAL" clId="{AFA8E341-F235-4046-A06D-F656587BE17F}" dt="2019-11-08T03:12:46.337" v="2"/>
          <ac:graphicFrameMkLst>
            <pc:docMk/>
            <pc:sldMk cId="811715113" sldId="346"/>
            <ac:graphicFrameMk id="51292" creationId="{00000000-0000-0000-0000-000000000000}"/>
          </ac:graphicFrameMkLst>
        </pc:graphicFrameChg>
      </pc:sldChg>
      <pc:sldChg chg="modSp">
        <pc:chgData name="Chuck jee Chau (CSD)" userId="7aa7a09e-983f-4214-9e5a-071cbb678e81" providerId="ADAL" clId="{AFA8E341-F235-4046-A06D-F656587BE17F}" dt="2019-11-08T03:22:08.087" v="23" actId="2711"/>
        <pc:sldMkLst>
          <pc:docMk/>
          <pc:sldMk cId="3114397456" sldId="347"/>
        </pc:sldMkLst>
        <pc:spChg chg="mod">
          <ac:chgData name="Chuck jee Chau (CSD)" userId="7aa7a09e-983f-4214-9e5a-071cbb678e81" providerId="ADAL" clId="{AFA8E341-F235-4046-A06D-F656587BE17F}" dt="2019-11-08T03:22:08.087" v="23" actId="2711"/>
          <ac:spMkLst>
            <pc:docMk/>
            <pc:sldMk cId="3114397456" sldId="347"/>
            <ac:spMk id="4" creationId="{0F90D5D4-571E-CF4B-A5C6-77485D9E890E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114397456" sldId="347"/>
            <ac:spMk id="48130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20:21.216" v="17" actId="57"/>
        <pc:sldMkLst>
          <pc:docMk/>
          <pc:sldMk cId="3934880084" sldId="348"/>
        </pc:sldMkLst>
        <pc:spChg chg="mod">
          <ac:chgData name="Chuck jee Chau (CSD)" userId="7aa7a09e-983f-4214-9e5a-071cbb678e81" providerId="ADAL" clId="{AFA8E341-F235-4046-A06D-F656587BE17F}" dt="2019-11-08T03:20:21.216" v="17" actId="57"/>
          <ac:spMkLst>
            <pc:docMk/>
            <pc:sldMk cId="3934880084" sldId="348"/>
            <ac:spMk id="9" creationId="{AD00024F-BA56-F348-8270-79344D0892E1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934880084" sldId="348"/>
            <ac:spMk id="4710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934880084" sldId="348"/>
            <ac:spMk id="47107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7:09.074" v="11" actId="1038"/>
        <pc:sldMkLst>
          <pc:docMk/>
          <pc:sldMk cId="3805787016" sldId="349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805787016" sldId="349"/>
            <ac:spMk id="4608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805787016" sldId="349"/>
            <ac:spMk id="46083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7:09.074" v="11" actId="1038"/>
          <ac:spMkLst>
            <pc:docMk/>
            <pc:sldMk cId="3805787016" sldId="349"/>
            <ac:spMk id="46091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7:09.074" v="11" actId="1038"/>
          <ac:spMkLst>
            <pc:docMk/>
            <pc:sldMk cId="3805787016" sldId="349"/>
            <ac:spMk id="46092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7:09.074" v="11" actId="1038"/>
          <ac:spMkLst>
            <pc:docMk/>
            <pc:sldMk cId="3805787016" sldId="349"/>
            <ac:spMk id="4614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7:09.074" v="11" actId="1038"/>
          <ac:spMkLst>
            <pc:docMk/>
            <pc:sldMk cId="3805787016" sldId="349"/>
            <ac:spMk id="4614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7:09.074" v="11" actId="1038"/>
          <ac:spMkLst>
            <pc:docMk/>
            <pc:sldMk cId="3805787016" sldId="349"/>
            <ac:spMk id="4614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7:09.074" v="11" actId="1038"/>
          <ac:spMkLst>
            <pc:docMk/>
            <pc:sldMk cId="3805787016" sldId="349"/>
            <ac:spMk id="4615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7:09.074" v="11" actId="1038"/>
          <ac:spMkLst>
            <pc:docMk/>
            <pc:sldMk cId="3805787016" sldId="349"/>
            <ac:spMk id="46151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1296859988" sldId="350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296859988" sldId="350"/>
            <ac:spMk id="44034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296859988" sldId="350"/>
            <ac:spMk id="44035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296859988" sldId="350"/>
            <ac:spMk id="4419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1296859988" sldId="350"/>
            <ac:spMk id="44200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2:46.337" v="2"/>
        <pc:sldMkLst>
          <pc:docMk/>
          <pc:sldMk cId="4039276895" sldId="351"/>
        </pc:sldMkLst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039276895" sldId="351"/>
            <ac:spMk id="91138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039276895" sldId="351"/>
            <ac:spMk id="91139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4039276895" sldId="351"/>
            <ac:spMk id="91140" creationId="{00000000-0000-0000-0000-000000000000}"/>
          </ac:spMkLst>
        </pc:spChg>
      </pc:sldChg>
      <pc:sldChg chg="modSp">
        <pc:chgData name="Chuck jee Chau (CSD)" userId="7aa7a09e-983f-4214-9e5a-071cbb678e81" providerId="ADAL" clId="{AFA8E341-F235-4046-A06D-F656587BE17F}" dt="2019-11-08T03:13:01.678" v="5" actId="20577"/>
        <pc:sldMkLst>
          <pc:docMk/>
          <pc:sldMk cId="3602538144" sldId="352"/>
        </pc:sldMkLst>
        <pc:spChg chg="mod">
          <ac:chgData name="Chuck jee Chau (CSD)" userId="7aa7a09e-983f-4214-9e5a-071cbb678e81" providerId="ADAL" clId="{AFA8E341-F235-4046-A06D-F656587BE17F}" dt="2019-11-08T03:13:01.678" v="5" actId="20577"/>
          <ac:spMkLst>
            <pc:docMk/>
            <pc:sldMk cId="3602538144" sldId="352"/>
            <ac:spMk id="31746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602538144" sldId="352"/>
            <ac:spMk id="31747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602538144" sldId="352"/>
            <ac:spMk id="31750" creationId="{00000000-0000-0000-0000-000000000000}"/>
          </ac:spMkLst>
        </pc:spChg>
        <pc:spChg chg="mod">
          <ac:chgData name="Chuck jee Chau (CSD)" userId="7aa7a09e-983f-4214-9e5a-071cbb678e81" providerId="ADAL" clId="{AFA8E341-F235-4046-A06D-F656587BE17F}" dt="2019-11-08T03:12:46.337" v="2"/>
          <ac:spMkLst>
            <pc:docMk/>
            <pc:sldMk cId="3602538144" sldId="352"/>
            <ac:spMk id="31751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56BD6AA1-0CD6-897F-4BBE-5BDD9C1E6D65}"/>
    <pc:docChg chg="modSld">
      <pc:chgData name="William Hui (IEG)" userId="S::kyhui@cuhk.edu.hk::07728535-8fdc-4325-b24f-20cc4d58a3a3" providerId="AD" clId="Web-{56BD6AA1-0CD6-897F-4BBE-5BDD9C1E6D65}" dt="2020-11-12T03:48:48.308" v="43" actId="20577"/>
      <pc:docMkLst>
        <pc:docMk/>
      </pc:docMkLst>
      <pc:sldChg chg="modSp">
        <pc:chgData name="William Hui (IEG)" userId="S::kyhui@cuhk.edu.hk::07728535-8fdc-4325-b24f-20cc4d58a3a3" providerId="AD" clId="Web-{56BD6AA1-0CD6-897F-4BBE-5BDD9C1E6D65}" dt="2020-11-12T03:48:43.933" v="40" actId="20577"/>
        <pc:sldMkLst>
          <pc:docMk/>
          <pc:sldMk cId="2273422015" sldId="328"/>
        </pc:sldMkLst>
        <pc:spChg chg="mod">
          <ac:chgData name="William Hui (IEG)" userId="S::kyhui@cuhk.edu.hk::07728535-8fdc-4325-b24f-20cc4d58a3a3" providerId="AD" clId="Web-{56BD6AA1-0CD6-897F-4BBE-5BDD9C1E6D65}" dt="2020-11-12T03:48:43.933" v="40" actId="20577"/>
          <ac:spMkLst>
            <pc:docMk/>
            <pc:sldMk cId="2273422015" sldId="328"/>
            <ac:spMk id="63490" creationId="{00000000-0000-0000-0000-000000000000}"/>
          </ac:spMkLst>
        </pc:spChg>
      </pc:sldChg>
    </pc:docChg>
  </pc:docChgLst>
  <pc:docChgLst>
    <pc:chgData name="Chuck jee Chau (CSD)" userId="7aa7a09e-983f-4214-9e5a-071cbb678e81" providerId="ADAL" clId="{7CC5A59B-C6FD-424D-A1D4-B24513994DF5}"/>
    <pc:docChg chg="undo custSel addSld delSld modSld sldOrd">
      <pc:chgData name="Chuck jee Chau (CSD)" userId="7aa7a09e-983f-4214-9e5a-071cbb678e81" providerId="ADAL" clId="{7CC5A59B-C6FD-424D-A1D4-B24513994DF5}" dt="2019-11-09T08:29:24.503" v="495" actId="114"/>
      <pc:docMkLst>
        <pc:docMk/>
      </pc:docMkLst>
      <pc:sldChg chg="modSp">
        <pc:chgData name="Chuck jee Chau (CSD)" userId="7aa7a09e-983f-4214-9e5a-071cbb678e81" providerId="ADAL" clId="{7CC5A59B-C6FD-424D-A1D4-B24513994DF5}" dt="2019-10-29T10:32:07.357" v="67"/>
        <pc:sldMkLst>
          <pc:docMk/>
          <pc:sldMk cId="452717289" sldId="257"/>
        </pc:sldMkLst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452717289" sldId="257"/>
            <ac:spMk id="3" creationId="{00000000-0000-0000-0000-000000000000}"/>
          </ac:spMkLst>
        </pc:spChg>
      </pc:sldChg>
      <pc:sldChg chg="modSp delCm">
        <pc:chgData name="Chuck jee Chau (CSD)" userId="7aa7a09e-983f-4214-9e5a-071cbb678e81" providerId="ADAL" clId="{7CC5A59B-C6FD-424D-A1D4-B24513994DF5}" dt="2019-11-09T08:26:23.723" v="398" actId="1592"/>
        <pc:sldMkLst>
          <pc:docMk/>
          <pc:sldMk cId="3798170173" sldId="296"/>
        </pc:sldMkLst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98170173" sldId="29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98170173" sldId="296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98170173" sldId="296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98170173" sldId="296"/>
            <ac:spMk id="11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32:07.357" v="67"/>
        <pc:sldMkLst>
          <pc:docMk/>
          <pc:sldMk cId="2701277880" sldId="298"/>
        </pc:sldMkLst>
        <pc:spChg chg="add">
          <ac:chgData name="Chuck jee Chau (CSD)" userId="7aa7a09e-983f-4214-9e5a-071cbb678e81" providerId="ADAL" clId="{7CC5A59B-C6FD-424D-A1D4-B24513994DF5}" dt="2019-10-29T10:28:13.177" v="16"/>
          <ac:spMkLst>
            <pc:docMk/>
            <pc:sldMk cId="2701277880" sldId="298"/>
            <ac:spMk id="9" creationId="{278FEE0D-EBDF-E442-98FE-3D78B07361A4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2701277880" sldId="298"/>
            <ac:spMk id="18" creationId="{00000000-0000-0000-0000-000000000000}"/>
          </ac:spMkLst>
        </pc:spChg>
        <pc:spChg chg="del">
          <ac:chgData name="Chuck jee Chau (CSD)" userId="7aa7a09e-983f-4214-9e5a-071cbb678e81" providerId="ADAL" clId="{7CC5A59B-C6FD-424D-A1D4-B24513994DF5}" dt="2019-10-29T10:28:12.852" v="15" actId="478"/>
          <ac:spMkLst>
            <pc:docMk/>
            <pc:sldMk cId="2701277880" sldId="298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2701277880" sldId="298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2701277880" sldId="298"/>
            <ac:spMk id="11268" creationId="{00000000-0000-0000-0000-000000000000}"/>
          </ac:spMkLst>
        </pc:spChg>
      </pc:sldChg>
      <pc:sldChg chg="addSp delSp modSp modNotes">
        <pc:chgData name="Chuck jee Chau (CSD)" userId="7aa7a09e-983f-4214-9e5a-071cbb678e81" providerId="ADAL" clId="{7CC5A59B-C6FD-424D-A1D4-B24513994DF5}" dt="2019-10-29T10:48:35.583" v="73" actId="114"/>
        <pc:sldMkLst>
          <pc:docMk/>
          <pc:sldMk cId="500774111" sldId="299"/>
        </pc:sldMkLst>
        <pc:spChg chg="add">
          <ac:chgData name="Chuck jee Chau (CSD)" userId="7aa7a09e-983f-4214-9e5a-071cbb678e81" providerId="ADAL" clId="{7CC5A59B-C6FD-424D-A1D4-B24513994DF5}" dt="2019-10-29T10:27:46.879" v="2"/>
          <ac:spMkLst>
            <pc:docMk/>
            <pc:sldMk cId="500774111" sldId="299"/>
            <ac:spMk id="8" creationId="{401BBDE7-D506-6745-9F5B-745072172214}"/>
          </ac:spMkLst>
        </pc:spChg>
        <pc:spChg chg="del">
          <ac:chgData name="Chuck jee Chau (CSD)" userId="7aa7a09e-983f-4214-9e5a-071cbb678e81" providerId="ADAL" clId="{7CC5A59B-C6FD-424D-A1D4-B24513994DF5}" dt="2019-10-29T10:27:46.452" v="0" actId="478"/>
          <ac:spMkLst>
            <pc:docMk/>
            <pc:sldMk cId="500774111" sldId="299"/>
            <ac:spMk id="614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48:35.583" v="73" actId="114"/>
          <ac:spMkLst>
            <pc:docMk/>
            <pc:sldMk cId="500774111" sldId="299"/>
            <ac:spMk id="614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500774111" sldId="299"/>
            <ac:spMk id="614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500774111" sldId="299"/>
            <ac:spMk id="614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500774111" sldId="299"/>
            <ac:spMk id="615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500774111" sldId="299"/>
            <ac:spMk id="6151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32:07.357" v="67"/>
        <pc:sldMkLst>
          <pc:docMk/>
          <pc:sldMk cId="947076074" sldId="300"/>
        </pc:sldMkLst>
        <pc:spChg chg="add">
          <ac:chgData name="Chuck jee Chau (CSD)" userId="7aa7a09e-983f-4214-9e5a-071cbb678e81" providerId="ADAL" clId="{7CC5A59B-C6FD-424D-A1D4-B24513994DF5}" dt="2019-10-29T10:28:16.505" v="18"/>
          <ac:spMkLst>
            <pc:docMk/>
            <pc:sldMk cId="947076074" sldId="300"/>
            <ac:spMk id="9" creationId="{4CFCC282-7A3B-9D43-A01B-41C252A718FF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947076074" sldId="300"/>
            <ac:spMk id="18" creationId="{00000000-0000-0000-0000-000000000000}"/>
          </ac:spMkLst>
        </pc:spChg>
        <pc:spChg chg="del">
          <ac:chgData name="Chuck jee Chau (CSD)" userId="7aa7a09e-983f-4214-9e5a-071cbb678e81" providerId="ADAL" clId="{7CC5A59B-C6FD-424D-A1D4-B24513994DF5}" dt="2019-10-29T10:28:16.033" v="17" actId="478"/>
          <ac:spMkLst>
            <pc:docMk/>
            <pc:sldMk cId="947076074" sldId="300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947076074" sldId="300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947076074" sldId="300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35:33.282" v="70"/>
        <pc:sldMkLst>
          <pc:docMk/>
          <pc:sldMk cId="993566219" sldId="301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993566219" sldId="301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993566219" sldId="301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993566219" sldId="301"/>
            <ac:spMk id="1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993566219" sldId="301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993566219" sldId="301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993566219" sldId="301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993566219" sldId="301"/>
            <ac:spMk id="1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993566219" sldId="301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993566219" sldId="301"/>
            <ac:spMk id="1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993566219" sldId="301"/>
            <ac:spMk id="1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993566219" sldId="301"/>
            <ac:spMk id="2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993566219" sldId="301"/>
            <ac:spMk id="2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993566219" sldId="301"/>
            <ac:spMk id="2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993566219" sldId="301"/>
            <ac:spMk id="2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993566219" sldId="301"/>
            <ac:spMk id="2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993566219" sldId="301"/>
            <ac:spMk id="2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993566219" sldId="301"/>
            <ac:spMk id="27" creationId="{00000000-0000-0000-0000-000000000000}"/>
          </ac:spMkLst>
        </pc:spChg>
        <pc:spChg chg="add">
          <ac:chgData name="Chuck jee Chau (CSD)" userId="7aa7a09e-983f-4214-9e5a-071cbb678e81" providerId="ADAL" clId="{7CC5A59B-C6FD-424D-A1D4-B24513994DF5}" dt="2019-10-29T10:28:23.259" v="20"/>
          <ac:spMkLst>
            <pc:docMk/>
            <pc:sldMk cId="993566219" sldId="301"/>
            <ac:spMk id="28" creationId="{07547D6D-462D-BE4A-9FE2-1961CBD51F5D}"/>
          </ac:spMkLst>
        </pc:spChg>
        <pc:spChg chg="del">
          <ac:chgData name="Chuck jee Chau (CSD)" userId="7aa7a09e-983f-4214-9e5a-071cbb678e81" providerId="ADAL" clId="{7CC5A59B-C6FD-424D-A1D4-B24513994DF5}" dt="2019-10-29T10:28:22.782" v="19" actId="478"/>
          <ac:spMkLst>
            <pc:docMk/>
            <pc:sldMk cId="993566219" sldId="301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993566219" sldId="301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993566219" sldId="301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51:36.637" v="134" actId="2711"/>
        <pc:sldMkLst>
          <pc:docMk/>
          <pc:sldMk cId="2131925444" sldId="302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2131925444" sldId="302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2131925444" sldId="302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2131925444" sldId="302"/>
            <ac:spMk id="1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2131925444" sldId="302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131925444" sldId="302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131925444" sldId="302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131925444" sldId="302"/>
            <ac:spMk id="1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131925444" sldId="302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2131925444" sldId="302"/>
            <ac:spMk id="1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1:36.637" v="134" actId="2711"/>
          <ac:spMkLst>
            <pc:docMk/>
            <pc:sldMk cId="2131925444" sldId="302"/>
            <ac:spMk id="1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2131925444" sldId="302"/>
            <ac:spMk id="2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2131925444" sldId="302"/>
            <ac:spMk id="2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2131925444" sldId="302"/>
            <ac:spMk id="2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131925444" sldId="302"/>
            <ac:spMk id="2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131925444" sldId="302"/>
            <ac:spMk id="2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131925444" sldId="302"/>
            <ac:spMk id="2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131925444" sldId="302"/>
            <ac:spMk id="27" creationId="{00000000-0000-0000-0000-000000000000}"/>
          </ac:spMkLst>
        </pc:spChg>
        <pc:spChg chg="add">
          <ac:chgData name="Chuck jee Chau (CSD)" userId="7aa7a09e-983f-4214-9e5a-071cbb678e81" providerId="ADAL" clId="{7CC5A59B-C6FD-424D-A1D4-B24513994DF5}" dt="2019-10-29T10:28:26.038" v="22"/>
          <ac:spMkLst>
            <pc:docMk/>
            <pc:sldMk cId="2131925444" sldId="302"/>
            <ac:spMk id="28" creationId="{996E9A0F-2F17-EA43-8EB8-5C4DB0ED3B83}"/>
          </ac:spMkLst>
        </pc:spChg>
        <pc:spChg chg="del">
          <ac:chgData name="Chuck jee Chau (CSD)" userId="7aa7a09e-983f-4214-9e5a-071cbb678e81" providerId="ADAL" clId="{7CC5A59B-C6FD-424D-A1D4-B24513994DF5}" dt="2019-10-29T10:28:25.737" v="21" actId="478"/>
          <ac:spMkLst>
            <pc:docMk/>
            <pc:sldMk cId="2131925444" sldId="302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2131925444" sldId="302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2131925444" sldId="302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35:33.282" v="70"/>
        <pc:sldMkLst>
          <pc:docMk/>
          <pc:sldMk cId="4020483830" sldId="303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20483830" sldId="303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20483830" sldId="303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20483830" sldId="303"/>
            <ac:spMk id="1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20483830" sldId="303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20483830" sldId="303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20483830" sldId="303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20483830" sldId="303"/>
            <ac:spMk id="1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20483830" sldId="303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20483830" sldId="303"/>
            <ac:spMk id="1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20483830" sldId="303"/>
            <ac:spMk id="2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20483830" sldId="303"/>
            <ac:spMk id="2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20483830" sldId="303"/>
            <ac:spMk id="2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20483830" sldId="303"/>
            <ac:spMk id="2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20483830" sldId="303"/>
            <ac:spMk id="2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20483830" sldId="303"/>
            <ac:spMk id="2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20483830" sldId="303"/>
            <ac:spMk id="2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4020483830" sldId="303"/>
            <ac:spMk id="28" creationId="{00000000-0000-0000-0000-000000000000}"/>
          </ac:spMkLst>
        </pc:spChg>
        <pc:spChg chg="add">
          <ac:chgData name="Chuck jee Chau (CSD)" userId="7aa7a09e-983f-4214-9e5a-071cbb678e81" providerId="ADAL" clId="{7CC5A59B-C6FD-424D-A1D4-B24513994DF5}" dt="2019-10-29T10:28:28.990" v="24"/>
          <ac:spMkLst>
            <pc:docMk/>
            <pc:sldMk cId="4020483830" sldId="303"/>
            <ac:spMk id="29" creationId="{AD673DE0-182A-5A46-8F1D-E5B143368F88}"/>
          </ac:spMkLst>
        </pc:spChg>
        <pc:spChg chg="del">
          <ac:chgData name="Chuck jee Chau (CSD)" userId="7aa7a09e-983f-4214-9e5a-071cbb678e81" providerId="ADAL" clId="{7CC5A59B-C6FD-424D-A1D4-B24513994DF5}" dt="2019-10-29T10:28:28.677" v="23" actId="478"/>
          <ac:spMkLst>
            <pc:docMk/>
            <pc:sldMk cId="4020483830" sldId="303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4020483830" sldId="303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4020483830" sldId="303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59:04.023" v="310" actId="207"/>
        <pc:sldMkLst>
          <pc:docMk/>
          <pc:sldMk cId="1508375161" sldId="304"/>
        </pc:sldMkLst>
        <pc:spChg chg="add">
          <ac:chgData name="Chuck jee Chau (CSD)" userId="7aa7a09e-983f-4214-9e5a-071cbb678e81" providerId="ADAL" clId="{7CC5A59B-C6FD-424D-A1D4-B24513994DF5}" dt="2019-10-29T10:28:46.345" v="32"/>
          <ac:spMkLst>
            <pc:docMk/>
            <pc:sldMk cId="1508375161" sldId="304"/>
            <ac:spMk id="6" creationId="{E60525DB-196A-9841-9F2D-323D093E5260}"/>
          </ac:spMkLst>
        </pc:spChg>
        <pc:spChg chg="del">
          <ac:chgData name="Chuck jee Chau (CSD)" userId="7aa7a09e-983f-4214-9e5a-071cbb678e81" providerId="ADAL" clId="{7CC5A59B-C6FD-424D-A1D4-B24513994DF5}" dt="2019-10-29T10:28:45.794" v="31" actId="478"/>
          <ac:spMkLst>
            <pc:docMk/>
            <pc:sldMk cId="1508375161" sldId="304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8:57.388" v="309" actId="20577"/>
          <ac:spMkLst>
            <pc:docMk/>
            <pc:sldMk cId="1508375161" sldId="304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9:04.023" v="310" actId="207"/>
          <ac:spMkLst>
            <pc:docMk/>
            <pc:sldMk cId="1508375161" sldId="304"/>
            <ac:spMk id="1126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9:04.023" v="310" actId="207"/>
          <ac:spMkLst>
            <pc:docMk/>
            <pc:sldMk cId="1508375161" sldId="304"/>
            <ac:spMk id="11269" creationId="{00000000-0000-0000-0000-000000000000}"/>
          </ac:spMkLst>
        </pc:spChg>
      </pc:sldChg>
      <pc:sldChg chg="modSp">
        <pc:chgData name="Chuck jee Chau (CSD)" userId="7aa7a09e-983f-4214-9e5a-071cbb678e81" providerId="ADAL" clId="{7CC5A59B-C6FD-424D-A1D4-B24513994DF5}" dt="2019-10-29T10:59:52.069" v="315" actId="2711"/>
        <pc:sldMkLst>
          <pc:docMk/>
          <pc:sldMk cId="704003454" sldId="305"/>
        </pc:sldMkLst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704003454" sldId="305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9:52.069" v="315" actId="2711"/>
          <ac:spMkLst>
            <pc:docMk/>
            <pc:sldMk cId="704003454" sldId="305"/>
            <ac:spMk id="3" creationId="{00000000-0000-0000-0000-000000000000}"/>
          </ac:spMkLst>
        </pc:spChg>
      </pc:sldChg>
      <pc:sldChg chg="modSp delCm">
        <pc:chgData name="Chuck jee Chau (CSD)" userId="7aa7a09e-983f-4214-9e5a-071cbb678e81" providerId="ADAL" clId="{7CC5A59B-C6FD-424D-A1D4-B24513994DF5}" dt="2019-11-09T08:26:28.211" v="399" actId="1592"/>
        <pc:sldMkLst>
          <pc:docMk/>
          <pc:sldMk cId="869776638" sldId="306"/>
        </pc:sldMkLst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869776638" sldId="30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869776638" sldId="306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869776638" sldId="306"/>
            <ac:spMk id="5" creationId="{00000000-0000-0000-0000-000000000000}"/>
          </ac:spMkLst>
        </pc:spChg>
      </pc:sldChg>
      <pc:sldChg chg="modSp">
        <pc:chgData name="Chuck jee Chau (CSD)" userId="7aa7a09e-983f-4214-9e5a-071cbb678e81" providerId="ADAL" clId="{7CC5A59B-C6FD-424D-A1D4-B24513994DF5}" dt="2019-10-29T10:35:33.282" v="70"/>
        <pc:sldMkLst>
          <pc:docMk/>
          <pc:sldMk cId="1027083157" sldId="311"/>
        </pc:sldMkLst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1027083157" sldId="311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1027083157" sldId="311"/>
            <ac:spMk id="3" creationId="{87D0C367-8C04-498F-AF3C-A2DD89EC428C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1027083157" sldId="311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1027083157" sldId="311"/>
            <ac:spMk id="7" creationId="{00000000-0000-0000-0000-000000000000}"/>
          </ac:spMkLst>
        </pc:spChg>
      </pc:sldChg>
      <pc:sldChg chg="modSp delCm">
        <pc:chgData name="Chuck jee Chau (CSD)" userId="7aa7a09e-983f-4214-9e5a-071cbb678e81" providerId="ADAL" clId="{7CC5A59B-C6FD-424D-A1D4-B24513994DF5}" dt="2019-11-09T08:26:39.779" v="400" actId="1592"/>
        <pc:sldMkLst>
          <pc:docMk/>
          <pc:sldMk cId="3787621372" sldId="313"/>
        </pc:sldMkLst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87621372" sldId="313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87621372" sldId="313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87621372" sldId="313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87621372" sldId="313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87621372" sldId="313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87621372" sldId="313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87621372" sldId="313"/>
            <ac:spMk id="1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787621372" sldId="313"/>
            <ac:spMk id="16" creationId="{00000000-0000-0000-0000-000000000000}"/>
          </ac:spMkLst>
        </pc:spChg>
      </pc:sldChg>
      <pc:sldChg chg="modSp add">
        <pc:chgData name="Chuck jee Chau (CSD)" userId="7aa7a09e-983f-4214-9e5a-071cbb678e81" providerId="ADAL" clId="{7CC5A59B-C6FD-424D-A1D4-B24513994DF5}" dt="2019-10-29T10:32:07.357" v="67"/>
        <pc:sldMkLst>
          <pc:docMk/>
          <pc:sldMk cId="160050696" sldId="317"/>
        </pc:sldMkLst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160050696" sldId="317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160050696" sldId="317"/>
            <ac:spMk id="3" creationId="{00000000-0000-0000-0000-000000000000}"/>
          </ac:spMkLst>
        </pc:spChg>
      </pc:sldChg>
      <pc:sldChg chg="addSp delSp modSp delCm">
        <pc:chgData name="Chuck jee Chau (CSD)" userId="7aa7a09e-983f-4214-9e5a-071cbb678e81" providerId="ADAL" clId="{7CC5A59B-C6FD-424D-A1D4-B24513994DF5}" dt="2019-11-09T08:26:19.769" v="397" actId="1592"/>
        <pc:sldMkLst>
          <pc:docMk/>
          <pc:sldMk cId="1505603680" sldId="318"/>
        </pc:sldMkLst>
        <pc:spChg chg="add">
          <ac:chgData name="Chuck jee Chau (CSD)" userId="7aa7a09e-983f-4214-9e5a-071cbb678e81" providerId="ADAL" clId="{7CC5A59B-C6FD-424D-A1D4-B24513994DF5}" dt="2019-10-29T10:30:57.858" v="66"/>
          <ac:spMkLst>
            <pc:docMk/>
            <pc:sldMk cId="1505603680" sldId="318"/>
            <ac:spMk id="5" creationId="{985FC73F-B530-CE4A-85F9-A8A642B4E422}"/>
          </ac:spMkLst>
        </pc:spChg>
        <pc:spChg chg="del">
          <ac:chgData name="Chuck jee Chau (CSD)" userId="7aa7a09e-983f-4214-9e5a-071cbb678e81" providerId="ADAL" clId="{7CC5A59B-C6FD-424D-A1D4-B24513994DF5}" dt="2019-10-29T10:30:57.360" v="65" actId="478"/>
          <ac:spMkLst>
            <pc:docMk/>
            <pc:sldMk cId="1505603680" sldId="318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505603680" sldId="318"/>
            <ac:spMk id="107523" creationId="{00000000-0000-0000-0000-000000000000}"/>
          </ac:spMkLst>
        </pc:spChg>
      </pc:sldChg>
      <pc:sldChg chg="modSp">
        <pc:chgData name="Chuck jee Chau (CSD)" userId="7aa7a09e-983f-4214-9e5a-071cbb678e81" providerId="ADAL" clId="{7CC5A59B-C6FD-424D-A1D4-B24513994DF5}" dt="2019-10-29T11:00:49.230" v="328" actId="20577"/>
        <pc:sldMkLst>
          <pc:docMk/>
          <pc:sldMk cId="4148725737" sldId="325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148725737" sldId="325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1:00:49.230" v="328" actId="20577"/>
          <ac:spMkLst>
            <pc:docMk/>
            <pc:sldMk cId="4148725737" sldId="325"/>
            <ac:spMk id="7680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148725737" sldId="325"/>
            <ac:spMk id="7680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148725737" sldId="325"/>
            <ac:spMk id="7680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148725737" sldId="325"/>
            <ac:spMk id="7680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148725737" sldId="325"/>
            <ac:spMk id="7680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148725737" sldId="325"/>
            <ac:spMk id="76809" creationId="{00000000-0000-0000-0000-000000000000}"/>
          </ac:spMkLst>
        </pc:spChg>
      </pc:sldChg>
      <pc:sldChg chg="modSp">
        <pc:chgData name="Chuck jee Chau (CSD)" userId="7aa7a09e-983f-4214-9e5a-071cbb678e81" providerId="ADAL" clId="{7CC5A59B-C6FD-424D-A1D4-B24513994DF5}" dt="2019-10-29T11:00:46.230" v="327" actId="20577"/>
        <pc:sldMkLst>
          <pc:docMk/>
          <pc:sldMk cId="1633793744" sldId="326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1633793744" sldId="326"/>
            <ac:spMk id="4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1:00:46.230" v="327" actId="20577"/>
          <ac:spMkLst>
            <pc:docMk/>
            <pc:sldMk cId="1633793744" sldId="326"/>
            <ac:spMk id="6861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1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1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1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1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1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2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2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2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2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2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2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33793744" sldId="326"/>
            <ac:spMk id="6862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1633793744" sldId="326"/>
            <ac:spMk id="6862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1633793744" sldId="326"/>
            <ac:spMk id="6862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1633793744" sldId="326"/>
            <ac:spMk id="68692" creationId="{00000000-0000-0000-0000-000000000000}"/>
          </ac:spMkLst>
        </pc:spChg>
        <pc:grpChg chg="mod">
          <ac:chgData name="Chuck jee Chau (CSD)" userId="7aa7a09e-983f-4214-9e5a-071cbb678e81" providerId="ADAL" clId="{7CC5A59B-C6FD-424D-A1D4-B24513994DF5}" dt="2019-10-29T10:35:33.282" v="70"/>
          <ac:grpSpMkLst>
            <pc:docMk/>
            <pc:sldMk cId="1633793744" sldId="326"/>
            <ac:grpSpMk id="68631" creationId="{00000000-0000-0000-0000-000000000000}"/>
          </ac:grpSpMkLst>
        </pc:grpChg>
        <pc:graphicFrameChg chg="mod">
          <ac:chgData name="Chuck jee Chau (CSD)" userId="7aa7a09e-983f-4214-9e5a-071cbb678e81" providerId="ADAL" clId="{7CC5A59B-C6FD-424D-A1D4-B24513994DF5}" dt="2019-10-29T10:35:33.282" v="70"/>
          <ac:graphicFrameMkLst>
            <pc:docMk/>
            <pc:sldMk cId="1633793744" sldId="326"/>
            <ac:graphicFrameMk id="68689" creationId="{00000000-0000-0000-0000-000000000000}"/>
          </ac:graphicFrameMkLst>
        </pc:graphicFrameChg>
      </pc:sldChg>
      <pc:sldChg chg="addSp delSp modSp">
        <pc:chgData name="Chuck jee Chau (CSD)" userId="7aa7a09e-983f-4214-9e5a-071cbb678e81" providerId="ADAL" clId="{7CC5A59B-C6FD-424D-A1D4-B24513994DF5}" dt="2019-10-29T10:35:02.074" v="68"/>
        <pc:sldMkLst>
          <pc:docMk/>
          <pc:sldMk cId="1496043410" sldId="327"/>
        </pc:sldMkLst>
        <pc:spChg chg="add del mod">
          <ac:chgData name="Chuck jee Chau (CSD)" userId="7aa7a09e-983f-4214-9e5a-071cbb678e81" providerId="ADAL" clId="{7CC5A59B-C6FD-424D-A1D4-B24513994DF5}" dt="2019-10-29T10:30:50.179" v="64"/>
          <ac:spMkLst>
            <pc:docMk/>
            <pc:sldMk cId="1496043410" sldId="327"/>
            <ac:spMk id="5" creationId="{D75A9D17-C7A8-5D4D-9CB0-355D4B0A01E8}"/>
          </ac:spMkLst>
        </pc:spChg>
        <pc:spChg chg="del">
          <ac:chgData name="Chuck jee Chau (CSD)" userId="7aa7a09e-983f-4214-9e5a-071cbb678e81" providerId="ADAL" clId="{7CC5A59B-C6FD-424D-A1D4-B24513994DF5}" dt="2019-10-29T10:30:44.490" v="57" actId="478"/>
          <ac:spMkLst>
            <pc:docMk/>
            <pc:sldMk cId="1496043410" sldId="327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1496043410" sldId="327"/>
            <ac:spMk id="6758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496043410" sldId="327"/>
            <ac:spMk id="67587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1:00:37.590" v="326" actId="20577"/>
        <pc:sldMkLst>
          <pc:docMk/>
          <pc:sldMk cId="2273422015" sldId="328"/>
        </pc:sldMkLst>
        <pc:spChg chg="add">
          <ac:chgData name="Chuck jee Chau (CSD)" userId="7aa7a09e-983f-4214-9e5a-071cbb678e81" providerId="ADAL" clId="{7CC5A59B-C6FD-424D-A1D4-B24513994DF5}" dt="2019-10-29T10:30:36.878" v="54"/>
          <ac:spMkLst>
            <pc:docMk/>
            <pc:sldMk cId="2273422015" sldId="328"/>
            <ac:spMk id="5" creationId="{48848766-186B-7941-8803-61F64AB991D6}"/>
          </ac:spMkLst>
        </pc:spChg>
        <pc:spChg chg="del">
          <ac:chgData name="Chuck jee Chau (CSD)" userId="7aa7a09e-983f-4214-9e5a-071cbb678e81" providerId="ADAL" clId="{7CC5A59B-C6FD-424D-A1D4-B24513994DF5}" dt="2019-10-29T10:30:36.540" v="53" actId="478"/>
          <ac:spMkLst>
            <pc:docMk/>
            <pc:sldMk cId="2273422015" sldId="328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1:00:31.531" v="323" actId="20577"/>
          <ac:spMkLst>
            <pc:docMk/>
            <pc:sldMk cId="2273422015" sldId="328"/>
            <ac:spMk id="6349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1:00:37.590" v="326" actId="20577"/>
          <ac:spMkLst>
            <pc:docMk/>
            <pc:sldMk cId="2273422015" sldId="328"/>
            <ac:spMk id="63491" creationId="{00000000-0000-0000-0000-000000000000}"/>
          </ac:spMkLst>
        </pc:spChg>
      </pc:sldChg>
      <pc:sldChg chg="modSp">
        <pc:chgData name="Chuck jee Chau (CSD)" userId="7aa7a09e-983f-4214-9e5a-071cbb678e81" providerId="ADAL" clId="{7CC5A59B-C6FD-424D-A1D4-B24513994DF5}" dt="2019-11-09T08:24:34.591" v="396" actId="14100"/>
        <pc:sldMkLst>
          <pc:docMk/>
          <pc:sldMk cId="4204366257" sldId="329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204366257" sldId="329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1:00:29.325" v="322" actId="20577"/>
          <ac:spMkLst>
            <pc:docMk/>
            <pc:sldMk cId="4204366257" sldId="329"/>
            <ac:spMk id="7475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1-09T08:24:34.591" v="396" actId="14100"/>
          <ac:spMkLst>
            <pc:docMk/>
            <pc:sldMk cId="4204366257" sldId="329"/>
            <ac:spMk id="7476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204366257" sldId="329"/>
            <ac:spMk id="7476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1-09T08:24:34.591" v="396" actId="14100"/>
          <ac:spMkLst>
            <pc:docMk/>
            <pc:sldMk cId="4204366257" sldId="329"/>
            <ac:spMk id="7476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204366257" sldId="329"/>
            <ac:spMk id="7476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204366257" sldId="329"/>
            <ac:spMk id="7476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204366257" sldId="329"/>
            <ac:spMk id="7476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204366257" sldId="329"/>
            <ac:spMk id="7477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204366257" sldId="329"/>
            <ac:spMk id="7477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204366257" sldId="329"/>
            <ac:spMk id="74772" creationId="{00000000-0000-0000-0000-000000000000}"/>
          </ac:spMkLst>
        </pc:spChg>
      </pc:sldChg>
      <pc:sldChg chg="modSp">
        <pc:chgData name="Chuck jee Chau (CSD)" userId="7aa7a09e-983f-4214-9e5a-071cbb678e81" providerId="ADAL" clId="{7CC5A59B-C6FD-424D-A1D4-B24513994DF5}" dt="2019-11-09T08:23:32.671" v="385" actId="14100"/>
        <pc:sldMkLst>
          <pc:docMk/>
          <pc:sldMk cId="4039365292" sldId="330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39365292" sldId="330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1:00:25.965" v="321" actId="20577"/>
          <ac:spMkLst>
            <pc:docMk/>
            <pc:sldMk cId="4039365292" sldId="330"/>
            <ac:spMk id="7270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1-09T08:23:32.671" v="385" actId="14100"/>
          <ac:spMkLst>
            <pc:docMk/>
            <pc:sldMk cId="4039365292" sldId="330"/>
            <ac:spMk id="7271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39365292" sldId="330"/>
            <ac:spMk id="7271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1-09T08:23:32.671" v="385" actId="14100"/>
          <ac:spMkLst>
            <pc:docMk/>
            <pc:sldMk cId="4039365292" sldId="330"/>
            <ac:spMk id="7271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039365292" sldId="330"/>
            <ac:spMk id="7271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39365292" sldId="330"/>
            <ac:spMk id="7272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39365292" sldId="330"/>
            <ac:spMk id="7272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39365292" sldId="330"/>
            <ac:spMk id="72722" creationId="{00000000-0000-0000-0000-000000000000}"/>
          </ac:spMkLst>
        </pc:spChg>
      </pc:sldChg>
      <pc:sldChg chg="modSp">
        <pc:chgData name="Chuck jee Chau (CSD)" userId="7aa7a09e-983f-4214-9e5a-071cbb678e81" providerId="ADAL" clId="{7CC5A59B-C6FD-424D-A1D4-B24513994DF5}" dt="2019-11-09T08:22:45.090" v="379" actId="14100"/>
        <pc:sldMkLst>
          <pc:docMk/>
          <pc:sldMk cId="1671377025" sldId="331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1671377025" sldId="331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1:00:23.400" v="320" actId="20577"/>
          <ac:spMkLst>
            <pc:docMk/>
            <pc:sldMk cId="1671377025" sldId="331"/>
            <ac:spMk id="7168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1-09T08:22:38.667" v="377" actId="14100"/>
          <ac:spMkLst>
            <pc:docMk/>
            <pc:sldMk cId="1671377025" sldId="331"/>
            <ac:spMk id="7169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1-09T08:22:45.090" v="379" actId="14100"/>
          <ac:spMkLst>
            <pc:docMk/>
            <pc:sldMk cId="1671377025" sldId="331"/>
            <ac:spMk id="7169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71377025" sldId="331"/>
            <ac:spMk id="7169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71377025" sldId="331"/>
            <ac:spMk id="7169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71377025" sldId="331"/>
            <ac:spMk id="71698" creationId="{00000000-0000-0000-0000-000000000000}"/>
          </ac:spMkLst>
        </pc:spChg>
      </pc:sldChg>
      <pc:sldChg chg="addSp delSp modSp delCm">
        <pc:chgData name="Chuck jee Chau (CSD)" userId="7aa7a09e-983f-4214-9e5a-071cbb678e81" providerId="ADAL" clId="{7CC5A59B-C6FD-424D-A1D4-B24513994DF5}" dt="2019-11-09T08:29:24.503" v="495" actId="114"/>
        <pc:sldMkLst>
          <pc:docMk/>
          <pc:sldMk cId="3905729016" sldId="332"/>
        </pc:sldMkLst>
        <pc:spChg chg="add del mod">
          <ac:chgData name="Chuck jee Chau (CSD)" userId="7aa7a09e-983f-4214-9e5a-071cbb678e81" providerId="ADAL" clId="{7CC5A59B-C6FD-424D-A1D4-B24513994DF5}" dt="2019-11-09T08:29:01.460" v="491" actId="478"/>
          <ac:spMkLst>
            <pc:docMk/>
            <pc:sldMk cId="3905729016" sldId="332"/>
            <ac:spMk id="3" creationId="{3639BBDD-584D-3441-97FD-42B3A539D6BF}"/>
          </ac:spMkLst>
        </pc:spChg>
        <pc:spChg chg="add">
          <ac:chgData name="Chuck jee Chau (CSD)" userId="7aa7a09e-983f-4214-9e5a-071cbb678e81" providerId="ADAL" clId="{7CC5A59B-C6FD-424D-A1D4-B24513994DF5}" dt="2019-10-29T10:30:25.905" v="52"/>
          <ac:spMkLst>
            <pc:docMk/>
            <pc:sldMk cId="3905729016" sldId="332"/>
            <ac:spMk id="6" creationId="{61C0F904-5635-004A-88A6-835C66253A00}"/>
          </ac:spMkLst>
        </pc:spChg>
        <pc:spChg chg="del">
          <ac:chgData name="Chuck jee Chau (CSD)" userId="7aa7a09e-983f-4214-9e5a-071cbb678e81" providerId="ADAL" clId="{7CC5A59B-C6FD-424D-A1D4-B24513994DF5}" dt="2019-10-29T10:30:17.430" v="49" actId="478"/>
          <ac:spMkLst>
            <pc:docMk/>
            <pc:sldMk cId="3905729016" sldId="332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1:00:13.514" v="316" actId="20577"/>
          <ac:spMkLst>
            <pc:docMk/>
            <pc:sldMk cId="3905729016" sldId="332"/>
            <ac:spMk id="6246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1-09T08:29:24.503" v="495" actId="114"/>
          <ac:spMkLst>
            <pc:docMk/>
            <pc:sldMk cId="3905729016" sldId="332"/>
            <ac:spMk id="62467" creationId="{00000000-0000-0000-0000-000000000000}"/>
          </ac:spMkLst>
        </pc:spChg>
        <pc:graphicFrameChg chg="del mod">
          <ac:chgData name="Chuck jee Chau (CSD)" userId="7aa7a09e-983f-4214-9e5a-071cbb678e81" providerId="ADAL" clId="{7CC5A59B-C6FD-424D-A1D4-B24513994DF5}" dt="2019-11-09T08:28:56.317" v="490" actId="478"/>
          <ac:graphicFrameMkLst>
            <pc:docMk/>
            <pc:sldMk cId="3905729016" sldId="332"/>
            <ac:graphicFrameMk id="62468" creationId="{00000000-0000-0000-0000-000000000000}"/>
          </ac:graphicFrameMkLst>
        </pc:graphicFrameChg>
      </pc:sldChg>
      <pc:sldChg chg="addSp delSp modSp">
        <pc:chgData name="Chuck jee Chau (CSD)" userId="7aa7a09e-983f-4214-9e5a-071cbb678e81" providerId="ADAL" clId="{7CC5A59B-C6FD-424D-A1D4-B24513994DF5}" dt="2019-10-29T11:00:19.230" v="319" actId="20577"/>
        <pc:sldMkLst>
          <pc:docMk/>
          <pc:sldMk cId="2326475963" sldId="333"/>
        </pc:sldMkLst>
        <pc:spChg chg="add">
          <ac:chgData name="Chuck jee Chau (CSD)" userId="7aa7a09e-983f-4214-9e5a-071cbb678e81" providerId="ADAL" clId="{7CC5A59B-C6FD-424D-A1D4-B24513994DF5}" dt="2019-10-29T10:29:29.772" v="44"/>
          <ac:spMkLst>
            <pc:docMk/>
            <pc:sldMk cId="2326475963" sldId="333"/>
            <ac:spMk id="5" creationId="{0C8F1EEA-E13C-2146-BC81-2A9018634EF4}"/>
          </ac:spMkLst>
        </pc:spChg>
        <pc:spChg chg="del">
          <ac:chgData name="Chuck jee Chau (CSD)" userId="7aa7a09e-983f-4214-9e5a-071cbb678e81" providerId="ADAL" clId="{7CC5A59B-C6FD-424D-A1D4-B24513994DF5}" dt="2019-10-29T10:29:28.829" v="43" actId="478"/>
          <ac:spMkLst>
            <pc:docMk/>
            <pc:sldMk cId="2326475963" sldId="333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2326475963" sldId="333"/>
            <ac:spMk id="6144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1:00:19.230" v="319" actId="20577"/>
          <ac:spMkLst>
            <pc:docMk/>
            <pc:sldMk cId="2326475963" sldId="333"/>
            <ac:spMk id="61443" creationId="{00000000-0000-0000-0000-000000000000}"/>
          </ac:spMkLst>
        </pc:spChg>
      </pc:sldChg>
      <pc:sldChg chg="modSp">
        <pc:chgData name="Chuck jee Chau (CSD)" userId="7aa7a09e-983f-4214-9e5a-071cbb678e81" providerId="ADAL" clId="{7CC5A59B-C6FD-424D-A1D4-B24513994DF5}" dt="2019-10-29T10:59:28.529" v="314" actId="20577"/>
        <pc:sldMkLst>
          <pc:docMk/>
          <pc:sldMk cId="2365092508" sldId="334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2365092508" sldId="334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9:28.529" v="314" actId="20577"/>
          <ac:spMkLst>
            <pc:docMk/>
            <pc:sldMk cId="2365092508" sldId="334"/>
            <ac:spMk id="6553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365092508" sldId="334"/>
            <ac:spMk id="6553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365092508" sldId="334"/>
            <ac:spMk id="6554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365092508" sldId="334"/>
            <ac:spMk id="6554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365092508" sldId="334"/>
            <ac:spMk id="6554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365092508" sldId="334"/>
            <ac:spMk id="65545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59:17.729" v="313" actId="114"/>
        <pc:sldMkLst>
          <pc:docMk/>
          <pc:sldMk cId="1653413357" sldId="335"/>
        </pc:sldMkLst>
        <pc:spChg chg="add">
          <ac:chgData name="Chuck jee Chau (CSD)" userId="7aa7a09e-983f-4214-9e5a-071cbb678e81" providerId="ADAL" clId="{7CC5A59B-C6FD-424D-A1D4-B24513994DF5}" dt="2019-10-29T10:29:03.606" v="40"/>
          <ac:spMkLst>
            <pc:docMk/>
            <pc:sldMk cId="1653413357" sldId="335"/>
            <ac:spMk id="6" creationId="{376EE2FE-AA31-304E-A337-F47B869F3141}"/>
          </ac:spMkLst>
        </pc:spChg>
        <pc:spChg chg="del">
          <ac:chgData name="Chuck jee Chau (CSD)" userId="7aa7a09e-983f-4214-9e5a-071cbb678e81" providerId="ADAL" clId="{7CC5A59B-C6FD-424D-A1D4-B24513994DF5}" dt="2019-10-29T10:29:03.254" v="39" actId="478"/>
          <ac:spMkLst>
            <pc:docMk/>
            <pc:sldMk cId="1653413357" sldId="335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9:14.174" v="312" actId="20577"/>
          <ac:spMkLst>
            <pc:docMk/>
            <pc:sldMk cId="1653413357" sldId="335"/>
            <ac:spMk id="5427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653413357" sldId="335"/>
            <ac:spMk id="5427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9:17.729" v="313" actId="114"/>
          <ac:spMkLst>
            <pc:docMk/>
            <pc:sldMk cId="1653413357" sldId="335"/>
            <ac:spMk id="54276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35:02.074" v="68"/>
        <pc:sldMkLst>
          <pc:docMk/>
          <pc:sldMk cId="2250709809" sldId="338"/>
        </pc:sldMkLst>
        <pc:spChg chg="add">
          <ac:chgData name="Chuck jee Chau (CSD)" userId="7aa7a09e-983f-4214-9e5a-071cbb678e81" providerId="ADAL" clId="{7CC5A59B-C6FD-424D-A1D4-B24513994DF5}" dt="2019-10-29T10:29:10.730" v="42"/>
          <ac:spMkLst>
            <pc:docMk/>
            <pc:sldMk cId="2250709809" sldId="338"/>
            <ac:spMk id="5" creationId="{BD3215AB-4E96-3742-AB84-2E95524E5421}"/>
          </ac:spMkLst>
        </pc:spChg>
        <pc:spChg chg="del">
          <ac:chgData name="Chuck jee Chau (CSD)" userId="7aa7a09e-983f-4214-9e5a-071cbb678e81" providerId="ADAL" clId="{7CC5A59B-C6FD-424D-A1D4-B24513994DF5}" dt="2019-10-29T10:29:10.408" v="41" actId="478"/>
          <ac:spMkLst>
            <pc:docMk/>
            <pc:sldMk cId="2250709809" sldId="338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250709809" sldId="338"/>
            <ac:spMk id="10240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250709809" sldId="338"/>
            <ac:spMk id="102403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35:33.282" v="70"/>
        <pc:sldMkLst>
          <pc:docMk/>
          <pc:sldMk cId="140298571" sldId="339"/>
        </pc:sldMkLst>
        <pc:spChg chg="add">
          <ac:chgData name="Chuck jee Chau (CSD)" userId="7aa7a09e-983f-4214-9e5a-071cbb678e81" providerId="ADAL" clId="{7CC5A59B-C6FD-424D-A1D4-B24513994DF5}" dt="2019-10-29T10:30:41.782" v="56"/>
          <ac:spMkLst>
            <pc:docMk/>
            <pc:sldMk cId="140298571" sldId="339"/>
            <ac:spMk id="6" creationId="{8DF9C91B-79A9-9A4F-B234-1CF4EECE2D64}"/>
          </ac:spMkLst>
        </pc:spChg>
        <pc:spChg chg="del">
          <ac:chgData name="Chuck jee Chau (CSD)" userId="7aa7a09e-983f-4214-9e5a-071cbb678e81" providerId="ADAL" clId="{7CC5A59B-C6FD-424D-A1D4-B24513994DF5}" dt="2019-10-29T10:30:41.369" v="55" actId="478"/>
          <ac:spMkLst>
            <pc:docMk/>
            <pc:sldMk cId="140298571" sldId="339"/>
            <ac:spMk id="3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140298571" sldId="339"/>
            <ac:spMk id="5632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40298571" sldId="339"/>
            <ac:spMk id="56392" creationId="{00000000-0000-0000-0000-000000000000}"/>
          </ac:spMkLst>
        </pc:spChg>
        <pc:graphicFrameChg chg="mod">
          <ac:chgData name="Chuck jee Chau (CSD)" userId="7aa7a09e-983f-4214-9e5a-071cbb678e81" providerId="ADAL" clId="{7CC5A59B-C6FD-424D-A1D4-B24513994DF5}" dt="2019-10-29T10:35:33.282" v="70"/>
          <ac:graphicFrameMkLst>
            <pc:docMk/>
            <pc:sldMk cId="140298571" sldId="339"/>
            <ac:graphicFrameMk id="56391" creationId="{00000000-0000-0000-0000-000000000000}"/>
          </ac:graphicFrameMkLst>
        </pc:graphicFrameChg>
      </pc:sldChg>
      <pc:sldChg chg="modSp">
        <pc:chgData name="Chuck jee Chau (CSD)" userId="7aa7a09e-983f-4214-9e5a-071cbb678e81" providerId="ADAL" clId="{7CC5A59B-C6FD-424D-A1D4-B24513994DF5}" dt="2019-10-29T10:35:33.282" v="70"/>
        <pc:sldMkLst>
          <pc:docMk/>
          <pc:sldMk cId="4108073970" sldId="340"/>
        </pc:sldMkLst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108073970" sldId="340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4108073970" sldId="340"/>
            <ac:spMk id="5734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108073970" sldId="340"/>
            <ac:spMk id="5734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108073970" sldId="340"/>
            <ac:spMk id="5734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108073970" sldId="340"/>
            <ac:spMk id="5734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4108073970" sldId="340"/>
            <ac:spMk id="57351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59:09.778" v="311" actId="20577"/>
        <pc:sldMkLst>
          <pc:docMk/>
          <pc:sldMk cId="716802550" sldId="341"/>
        </pc:sldMkLst>
        <pc:spChg chg="add">
          <ac:chgData name="Chuck jee Chau (CSD)" userId="7aa7a09e-983f-4214-9e5a-071cbb678e81" providerId="ADAL" clId="{7CC5A59B-C6FD-424D-A1D4-B24513994DF5}" dt="2019-10-29T10:28:57.214" v="38"/>
          <ac:spMkLst>
            <pc:docMk/>
            <pc:sldMk cId="716802550" sldId="341"/>
            <ac:spMk id="5" creationId="{47FF58FD-2303-1A46-8ABF-0ED55BD1904F}"/>
          </ac:spMkLst>
        </pc:spChg>
        <pc:spChg chg="del">
          <ac:chgData name="Chuck jee Chau (CSD)" userId="7aa7a09e-983f-4214-9e5a-071cbb678e81" providerId="ADAL" clId="{7CC5A59B-C6FD-424D-A1D4-B24513994DF5}" dt="2019-10-29T10:28:56.834" v="37" actId="478"/>
          <ac:spMkLst>
            <pc:docMk/>
            <pc:sldMk cId="716802550" sldId="341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9:09.778" v="311" actId="20577"/>
          <ac:spMkLst>
            <pc:docMk/>
            <pc:sldMk cId="716802550" sldId="341"/>
            <ac:spMk id="5017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716802550" sldId="341"/>
            <ac:spMk id="50179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35:02.074" v="68"/>
        <pc:sldMkLst>
          <pc:docMk/>
          <pc:sldMk cId="3528891678" sldId="342"/>
        </pc:sldMkLst>
        <pc:spChg chg="add">
          <ac:chgData name="Chuck jee Chau (CSD)" userId="7aa7a09e-983f-4214-9e5a-071cbb678e81" providerId="ADAL" clId="{7CC5A59B-C6FD-424D-A1D4-B24513994DF5}" dt="2019-10-29T10:28:54.201" v="36"/>
          <ac:spMkLst>
            <pc:docMk/>
            <pc:sldMk cId="3528891678" sldId="342"/>
            <ac:spMk id="6" creationId="{6B9C7D73-7348-8B45-A6FC-BDA336B65DC7}"/>
          </ac:spMkLst>
        </pc:spChg>
        <pc:spChg chg="del">
          <ac:chgData name="Chuck jee Chau (CSD)" userId="7aa7a09e-983f-4214-9e5a-071cbb678e81" providerId="ADAL" clId="{7CC5A59B-C6FD-424D-A1D4-B24513994DF5}" dt="2019-10-29T10:28:53.879" v="35" actId="478"/>
          <ac:spMkLst>
            <pc:docMk/>
            <pc:sldMk cId="3528891678" sldId="342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528891678" sldId="342"/>
            <ac:spMk id="11571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528891678" sldId="342"/>
            <ac:spMk id="11571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3528891678" sldId="342"/>
            <ac:spMk id="115716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35:02.074" v="68"/>
        <pc:sldMkLst>
          <pc:docMk/>
          <pc:sldMk cId="2386641853" sldId="343"/>
        </pc:sldMkLst>
        <pc:spChg chg="add">
          <ac:chgData name="Chuck jee Chau (CSD)" userId="7aa7a09e-983f-4214-9e5a-071cbb678e81" providerId="ADAL" clId="{7CC5A59B-C6FD-424D-A1D4-B24513994DF5}" dt="2019-10-29T10:28:49.248" v="34"/>
          <ac:spMkLst>
            <pc:docMk/>
            <pc:sldMk cId="2386641853" sldId="343"/>
            <ac:spMk id="7" creationId="{EF2F74DC-26D1-3C46-8D5C-A53EE1E66390}"/>
          </ac:spMkLst>
        </pc:spChg>
        <pc:spChg chg="del">
          <ac:chgData name="Chuck jee Chau (CSD)" userId="7aa7a09e-983f-4214-9e5a-071cbb678e81" providerId="ADAL" clId="{7CC5A59B-C6FD-424D-A1D4-B24513994DF5}" dt="2019-10-29T10:28:48.914" v="33" actId="478"/>
          <ac:spMkLst>
            <pc:docMk/>
            <pc:sldMk cId="2386641853" sldId="343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2386641853" sldId="343"/>
            <ac:spMk id="4915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386641853" sldId="343"/>
            <ac:spMk id="4915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386641853" sldId="343"/>
            <ac:spMk id="4915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2386641853" sldId="343"/>
            <ac:spMk id="4915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58:53.059" v="308" actId="20577"/>
        <pc:sldMkLst>
          <pc:docMk/>
          <pc:sldMk cId="811715113" sldId="346"/>
        </pc:sldMkLst>
        <pc:spChg chg="add del mod">
          <ac:chgData name="Chuck jee Chau (CSD)" userId="7aa7a09e-983f-4214-9e5a-071cbb678e81" providerId="ADAL" clId="{7CC5A59B-C6FD-424D-A1D4-B24513994DF5}" dt="2019-10-29T10:54:14.467" v="264"/>
          <ac:spMkLst>
            <pc:docMk/>
            <pc:sldMk cId="811715113" sldId="346"/>
            <ac:spMk id="2" creationId="{6EAFD56B-6D0F-E84E-9DD1-EBBA2C214F5C}"/>
          </ac:spMkLst>
        </pc:spChg>
        <pc:spChg chg="add del mod">
          <ac:chgData name="Chuck jee Chau (CSD)" userId="7aa7a09e-983f-4214-9e5a-071cbb678e81" providerId="ADAL" clId="{7CC5A59B-C6FD-424D-A1D4-B24513994DF5}" dt="2019-10-29T10:54:14.467" v="264"/>
          <ac:spMkLst>
            <pc:docMk/>
            <pc:sldMk cId="811715113" sldId="346"/>
            <ac:spMk id="3" creationId="{522210D8-9A34-C643-8F08-A1272D45BBA2}"/>
          </ac:spMkLst>
        </pc:spChg>
        <pc:spChg chg="add mod">
          <ac:chgData name="Chuck jee Chau (CSD)" userId="7aa7a09e-983f-4214-9e5a-071cbb678e81" providerId="ADAL" clId="{7CC5A59B-C6FD-424D-A1D4-B24513994DF5}" dt="2019-10-29T10:54:42.900" v="268" actId="14100"/>
          <ac:spMkLst>
            <pc:docMk/>
            <pc:sldMk cId="811715113" sldId="346"/>
            <ac:spMk id="4" creationId="{3CD650E7-D00D-DF42-ADCB-E066A45C402D}"/>
          </ac:spMkLst>
        </pc:spChg>
        <pc:spChg chg="add">
          <ac:chgData name="Chuck jee Chau (CSD)" userId="7aa7a09e-983f-4214-9e5a-071cbb678e81" providerId="ADAL" clId="{7CC5A59B-C6FD-424D-A1D4-B24513994DF5}" dt="2019-10-29T10:28:41.465" v="30"/>
          <ac:spMkLst>
            <pc:docMk/>
            <pc:sldMk cId="811715113" sldId="346"/>
            <ac:spMk id="13" creationId="{35EF6E69-0555-A64A-B667-8FFBFBF24DFE}"/>
          </ac:spMkLst>
        </pc:spChg>
        <pc:spChg chg="del">
          <ac:chgData name="Chuck jee Chau (CSD)" userId="7aa7a09e-983f-4214-9e5a-071cbb678e81" providerId="ADAL" clId="{7CC5A59B-C6FD-424D-A1D4-B24513994DF5}" dt="2019-10-29T10:28:40.873" v="29" actId="478"/>
          <ac:spMkLst>
            <pc:docMk/>
            <pc:sldMk cId="811715113" sldId="346"/>
            <ac:spMk id="6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8:53.059" v="308" actId="20577"/>
          <ac:spMkLst>
            <pc:docMk/>
            <pc:sldMk cId="811715113" sldId="346"/>
            <ac:spMk id="51202" creationId="{00000000-0000-0000-0000-000000000000}"/>
          </ac:spMkLst>
        </pc:spChg>
        <pc:spChg chg="del mod">
          <ac:chgData name="Chuck jee Chau (CSD)" userId="7aa7a09e-983f-4214-9e5a-071cbb678e81" providerId="ADAL" clId="{7CC5A59B-C6FD-424D-A1D4-B24513994DF5}" dt="2019-10-29T10:54:38.138" v="267" actId="478"/>
          <ac:spMkLst>
            <pc:docMk/>
            <pc:sldMk cId="811715113" sldId="346"/>
            <ac:spMk id="5120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811715113" sldId="346"/>
            <ac:spMk id="5123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4:50.710" v="269" actId="2711"/>
          <ac:spMkLst>
            <pc:docMk/>
            <pc:sldMk cId="811715113" sldId="346"/>
            <ac:spMk id="5129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5:14.125" v="272" actId="113"/>
          <ac:spMkLst>
            <pc:docMk/>
            <pc:sldMk cId="811715113" sldId="346"/>
            <ac:spMk id="5129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5:14.125" v="272" actId="113"/>
          <ac:spMkLst>
            <pc:docMk/>
            <pc:sldMk cId="811715113" sldId="346"/>
            <ac:spMk id="5129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5:14.125" v="272" actId="113"/>
          <ac:spMkLst>
            <pc:docMk/>
            <pc:sldMk cId="811715113" sldId="346"/>
            <ac:spMk id="5129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811715113" sldId="346"/>
            <ac:spMk id="51298" creationId="{00000000-0000-0000-0000-000000000000}"/>
          </ac:spMkLst>
        </pc:spChg>
        <pc:graphicFrameChg chg="mod modGraphic">
          <ac:chgData name="Chuck jee Chau (CSD)" userId="7aa7a09e-983f-4214-9e5a-071cbb678e81" providerId="ADAL" clId="{7CC5A59B-C6FD-424D-A1D4-B24513994DF5}" dt="2019-10-29T10:55:11.201" v="271" actId="2711"/>
          <ac:graphicFrameMkLst>
            <pc:docMk/>
            <pc:sldMk cId="811715113" sldId="346"/>
            <ac:graphicFrameMk id="51292" creationId="{00000000-0000-0000-0000-000000000000}"/>
          </ac:graphicFrameMkLst>
        </pc:graphicFrameChg>
        <pc:graphicFrameChg chg="mod modGraphic">
          <ac:chgData name="Chuck jee Chau (CSD)" userId="7aa7a09e-983f-4214-9e5a-071cbb678e81" providerId="ADAL" clId="{7CC5A59B-C6FD-424D-A1D4-B24513994DF5}" dt="2019-10-29T10:55:04.300" v="270" actId="2711"/>
          <ac:graphicFrameMkLst>
            <pc:docMk/>
            <pc:sldMk cId="811715113" sldId="346"/>
            <ac:graphicFrameMk id="51304" creationId="{00000000-0000-0000-0000-000000000000}"/>
          </ac:graphicFrameMkLst>
        </pc:graphicFrameChg>
      </pc:sldChg>
      <pc:sldChg chg="addSp delSp modSp">
        <pc:chgData name="Chuck jee Chau (CSD)" userId="7aa7a09e-983f-4214-9e5a-071cbb678e81" providerId="ADAL" clId="{7CC5A59B-C6FD-424D-A1D4-B24513994DF5}" dt="2019-10-29T10:58:41.480" v="307" actId="403"/>
        <pc:sldMkLst>
          <pc:docMk/>
          <pc:sldMk cId="3114397456" sldId="347"/>
        </pc:sldMkLst>
        <pc:spChg chg="add del mod">
          <ac:chgData name="Chuck jee Chau (CSD)" userId="7aa7a09e-983f-4214-9e5a-071cbb678e81" providerId="ADAL" clId="{7CC5A59B-C6FD-424D-A1D4-B24513994DF5}" dt="2019-10-29T10:55:27.214" v="273"/>
          <ac:spMkLst>
            <pc:docMk/>
            <pc:sldMk cId="3114397456" sldId="347"/>
            <ac:spMk id="2" creationId="{0C467C49-1DE5-E048-A490-9F8B3FDE110C}"/>
          </ac:spMkLst>
        </pc:spChg>
        <pc:spChg chg="add del mod">
          <ac:chgData name="Chuck jee Chau (CSD)" userId="7aa7a09e-983f-4214-9e5a-071cbb678e81" providerId="ADAL" clId="{7CC5A59B-C6FD-424D-A1D4-B24513994DF5}" dt="2019-10-29T10:55:27.214" v="273"/>
          <ac:spMkLst>
            <pc:docMk/>
            <pc:sldMk cId="3114397456" sldId="347"/>
            <ac:spMk id="3" creationId="{0CA4FD35-3ED6-7340-9CFF-8FA0EF0EFCEF}"/>
          </ac:spMkLst>
        </pc:spChg>
        <pc:spChg chg="add mod">
          <ac:chgData name="Chuck jee Chau (CSD)" userId="7aa7a09e-983f-4214-9e5a-071cbb678e81" providerId="ADAL" clId="{7CC5A59B-C6FD-424D-A1D4-B24513994DF5}" dt="2019-10-29T10:58:41.480" v="307" actId="403"/>
          <ac:spMkLst>
            <pc:docMk/>
            <pc:sldMk cId="3114397456" sldId="347"/>
            <ac:spMk id="4" creationId="{0F90D5D4-571E-CF4B-A5C6-77485D9E890E}"/>
          </ac:spMkLst>
        </pc:spChg>
        <pc:spChg chg="add">
          <ac:chgData name="Chuck jee Chau (CSD)" userId="7aa7a09e-983f-4214-9e5a-071cbb678e81" providerId="ADAL" clId="{7CC5A59B-C6FD-424D-A1D4-B24513994DF5}" dt="2019-10-29T10:28:37.370" v="28"/>
          <ac:spMkLst>
            <pc:docMk/>
            <pc:sldMk cId="3114397456" sldId="347"/>
            <ac:spMk id="5" creationId="{11A1FF2C-FB3D-F44B-810A-17771C329D9D}"/>
          </ac:spMkLst>
        </pc:spChg>
        <pc:spChg chg="del">
          <ac:chgData name="Chuck jee Chau (CSD)" userId="7aa7a09e-983f-4214-9e5a-071cbb678e81" providerId="ADAL" clId="{7CC5A59B-C6FD-424D-A1D4-B24513994DF5}" dt="2019-10-29T10:28:37.033" v="27" actId="478"/>
          <ac:spMkLst>
            <pc:docMk/>
            <pc:sldMk cId="3114397456" sldId="347"/>
            <ac:spMk id="6" creationId="{00000000-0000-0000-0000-000000000000}"/>
          </ac:spMkLst>
        </pc:spChg>
        <pc:spChg chg="add del mod">
          <ac:chgData name="Chuck jee Chau (CSD)" userId="7aa7a09e-983f-4214-9e5a-071cbb678e81" providerId="ADAL" clId="{7CC5A59B-C6FD-424D-A1D4-B24513994DF5}" dt="2019-10-29T10:55:40.174" v="278"/>
          <ac:spMkLst>
            <pc:docMk/>
            <pc:sldMk cId="3114397456" sldId="347"/>
            <ac:spMk id="7" creationId="{19471E0B-6F1D-614A-A702-A6BB6E997345}"/>
          </ac:spMkLst>
        </pc:spChg>
        <pc:spChg chg="add del mod">
          <ac:chgData name="Chuck jee Chau (CSD)" userId="7aa7a09e-983f-4214-9e5a-071cbb678e81" providerId="ADAL" clId="{7CC5A59B-C6FD-424D-A1D4-B24513994DF5}" dt="2019-10-29T10:55:40.174" v="278"/>
          <ac:spMkLst>
            <pc:docMk/>
            <pc:sldMk cId="3114397456" sldId="347"/>
            <ac:spMk id="8" creationId="{22EE246E-42B7-B342-9FC1-D99E7B8B5235}"/>
          </ac:spMkLst>
        </pc:spChg>
        <pc:spChg chg="add del mod">
          <ac:chgData name="Chuck jee Chau (CSD)" userId="7aa7a09e-983f-4214-9e5a-071cbb678e81" providerId="ADAL" clId="{7CC5A59B-C6FD-424D-A1D4-B24513994DF5}" dt="2019-10-29T10:55:40.174" v="278"/>
          <ac:spMkLst>
            <pc:docMk/>
            <pc:sldMk cId="3114397456" sldId="347"/>
            <ac:spMk id="9" creationId="{3F0B5ABA-E74F-1A44-8103-5A8ED97A52CA}"/>
          </ac:spMkLst>
        </pc:spChg>
        <pc:spChg chg="add del mod">
          <ac:chgData name="Chuck jee Chau (CSD)" userId="7aa7a09e-983f-4214-9e5a-071cbb678e81" providerId="ADAL" clId="{7CC5A59B-C6FD-424D-A1D4-B24513994DF5}" dt="2019-10-29T10:56:00.612" v="280"/>
          <ac:spMkLst>
            <pc:docMk/>
            <pc:sldMk cId="3114397456" sldId="347"/>
            <ac:spMk id="10" creationId="{8974D207-7B82-3D42-ACF7-014726119B19}"/>
          </ac:spMkLst>
        </pc:spChg>
        <pc:spChg chg="add del mod">
          <ac:chgData name="Chuck jee Chau (CSD)" userId="7aa7a09e-983f-4214-9e5a-071cbb678e81" providerId="ADAL" clId="{7CC5A59B-C6FD-424D-A1D4-B24513994DF5}" dt="2019-10-29T10:56:00.612" v="280"/>
          <ac:spMkLst>
            <pc:docMk/>
            <pc:sldMk cId="3114397456" sldId="347"/>
            <ac:spMk id="11" creationId="{C3D0EF87-E301-9A49-89CF-A2BFDF5E185F}"/>
          </ac:spMkLst>
        </pc:spChg>
        <pc:spChg chg="add del mod">
          <ac:chgData name="Chuck jee Chau (CSD)" userId="7aa7a09e-983f-4214-9e5a-071cbb678e81" providerId="ADAL" clId="{7CC5A59B-C6FD-424D-A1D4-B24513994DF5}" dt="2019-10-29T10:56:00.612" v="280"/>
          <ac:spMkLst>
            <pc:docMk/>
            <pc:sldMk cId="3114397456" sldId="347"/>
            <ac:spMk id="12" creationId="{8512B5CC-35FF-134D-A5DE-409989E9D4E3}"/>
          </ac:spMkLst>
        </pc:spChg>
        <pc:spChg chg="mod">
          <ac:chgData name="Chuck jee Chau (CSD)" userId="7aa7a09e-983f-4214-9e5a-071cbb678e81" providerId="ADAL" clId="{7CC5A59B-C6FD-424D-A1D4-B24513994DF5}" dt="2019-10-29T10:54:09.143" v="263" actId="20577"/>
          <ac:spMkLst>
            <pc:docMk/>
            <pc:sldMk cId="3114397456" sldId="347"/>
            <ac:spMk id="48130" creationId="{00000000-0000-0000-0000-000000000000}"/>
          </ac:spMkLst>
        </pc:spChg>
        <pc:spChg chg="add del mod">
          <ac:chgData name="Chuck jee Chau (CSD)" userId="7aa7a09e-983f-4214-9e5a-071cbb678e81" providerId="ADAL" clId="{7CC5A59B-C6FD-424D-A1D4-B24513994DF5}" dt="2019-10-29T10:58:10.661" v="301" actId="478"/>
          <ac:spMkLst>
            <pc:docMk/>
            <pc:sldMk cId="3114397456" sldId="347"/>
            <ac:spMk id="48163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54:01.644" v="262" actId="14100"/>
        <pc:sldMkLst>
          <pc:docMk/>
          <pc:sldMk cId="3934880084" sldId="348"/>
        </pc:sldMkLst>
        <pc:spChg chg="add">
          <ac:chgData name="Chuck jee Chau (CSD)" userId="7aa7a09e-983f-4214-9e5a-071cbb678e81" providerId="ADAL" clId="{7CC5A59B-C6FD-424D-A1D4-B24513994DF5}" dt="2019-10-29T10:28:32.542" v="26"/>
          <ac:spMkLst>
            <pc:docMk/>
            <pc:sldMk cId="3934880084" sldId="348"/>
            <ac:spMk id="7" creationId="{DB7A155A-C8A1-0A4F-A67A-6D7E5BF19E84}"/>
          </ac:spMkLst>
        </pc:spChg>
        <pc:spChg chg="del">
          <ac:chgData name="Chuck jee Chau (CSD)" userId="7aa7a09e-983f-4214-9e5a-071cbb678e81" providerId="ADAL" clId="{7CC5A59B-C6FD-424D-A1D4-B24513994DF5}" dt="2019-10-29T10:28:32.263" v="25" actId="478"/>
          <ac:spMkLst>
            <pc:docMk/>
            <pc:sldMk cId="3934880084" sldId="348"/>
            <ac:spMk id="8" creationId="{00000000-0000-0000-0000-000000000000}"/>
          </ac:spMkLst>
        </pc:spChg>
        <pc:spChg chg="add mod">
          <ac:chgData name="Chuck jee Chau (CSD)" userId="7aa7a09e-983f-4214-9e5a-071cbb678e81" providerId="ADAL" clId="{7CC5A59B-C6FD-424D-A1D4-B24513994DF5}" dt="2019-10-29T10:54:01.644" v="262" actId="14100"/>
          <ac:spMkLst>
            <pc:docMk/>
            <pc:sldMk cId="3934880084" sldId="348"/>
            <ac:spMk id="9" creationId="{AD00024F-BA56-F348-8270-79344D0892E1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934880084" sldId="348"/>
            <ac:spMk id="4710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3934880084" sldId="348"/>
            <ac:spMk id="47107" creationId="{00000000-0000-0000-0000-000000000000}"/>
          </ac:spMkLst>
        </pc:spChg>
        <pc:spChg chg="del mod">
          <ac:chgData name="Chuck jee Chau (CSD)" userId="7aa7a09e-983f-4214-9e5a-071cbb678e81" providerId="ADAL" clId="{7CC5A59B-C6FD-424D-A1D4-B24513994DF5}" dt="2019-10-29T10:53:48.292" v="260" actId="478"/>
          <ac:spMkLst>
            <pc:docMk/>
            <pc:sldMk cId="3934880084" sldId="348"/>
            <ac:spMk id="4710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3934880084" sldId="348"/>
            <ac:spMk id="47109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51:10.745" v="133" actId="14100"/>
        <pc:sldMkLst>
          <pc:docMk/>
          <pc:sldMk cId="3805787016" sldId="349"/>
        </pc:sldMkLst>
        <pc:spChg chg="add">
          <ac:chgData name="Chuck jee Chau (CSD)" userId="7aa7a09e-983f-4214-9e5a-071cbb678e81" providerId="ADAL" clId="{7CC5A59B-C6FD-424D-A1D4-B24513994DF5}" dt="2019-10-29T10:28:10.250" v="14"/>
          <ac:spMkLst>
            <pc:docMk/>
            <pc:sldMk cId="3805787016" sldId="349"/>
            <ac:spMk id="12" creationId="{3C6F6579-1057-0B46-8DA8-949160D4B5AD}"/>
          </ac:spMkLst>
        </pc:spChg>
        <pc:spChg chg="del">
          <ac:chgData name="Chuck jee Chau (CSD)" userId="7aa7a09e-983f-4214-9e5a-071cbb678e81" providerId="ADAL" clId="{7CC5A59B-C6FD-424D-A1D4-B24513994DF5}" dt="2019-10-29T10:28:09.882" v="13" actId="478"/>
          <ac:spMkLst>
            <pc:docMk/>
            <pc:sldMk cId="3805787016" sldId="349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40.385" v="130" actId="20577"/>
          <ac:spMkLst>
            <pc:docMk/>
            <pc:sldMk cId="3805787016" sldId="349"/>
            <ac:spMk id="4608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805787016" sldId="349"/>
            <ac:spMk id="4608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3805787016" sldId="349"/>
            <ac:spMk id="4609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1:10.745" v="133" actId="14100"/>
          <ac:spMkLst>
            <pc:docMk/>
            <pc:sldMk cId="3805787016" sldId="349"/>
            <ac:spMk id="4609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3805787016" sldId="349"/>
            <ac:spMk id="4614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3805787016" sldId="349"/>
            <ac:spMk id="4614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3805787016" sldId="349"/>
            <ac:spMk id="4614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3805787016" sldId="349"/>
            <ac:spMk id="4615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54.339" v="131" actId="14100"/>
          <ac:spMkLst>
            <pc:docMk/>
            <pc:sldMk cId="3805787016" sldId="349"/>
            <ac:spMk id="46151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50:36.965" v="129" actId="20577"/>
        <pc:sldMkLst>
          <pc:docMk/>
          <pc:sldMk cId="1296859988" sldId="350"/>
        </pc:sldMkLst>
        <pc:spChg chg="add">
          <ac:chgData name="Chuck jee Chau (CSD)" userId="7aa7a09e-983f-4214-9e5a-071cbb678e81" providerId="ADAL" clId="{7CC5A59B-C6FD-424D-A1D4-B24513994DF5}" dt="2019-10-29T10:28:07.086" v="12"/>
          <ac:spMkLst>
            <pc:docMk/>
            <pc:sldMk cId="1296859988" sldId="350"/>
            <ac:spMk id="41" creationId="{53079510-8476-B642-A350-4C209D88D9A0}"/>
          </ac:spMkLst>
        </pc:spChg>
        <pc:spChg chg="del">
          <ac:chgData name="Chuck jee Chau (CSD)" userId="7aa7a09e-983f-4214-9e5a-071cbb678e81" providerId="ADAL" clId="{7CC5A59B-C6FD-424D-A1D4-B24513994DF5}" dt="2019-10-29T10:28:06.764" v="11" actId="478"/>
          <ac:spMkLst>
            <pc:docMk/>
            <pc:sldMk cId="1296859988" sldId="350"/>
            <ac:spMk id="4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36.965" v="129" actId="20577"/>
          <ac:spMkLst>
            <pc:docMk/>
            <pc:sldMk cId="1296859988" sldId="350"/>
            <ac:spMk id="4403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49:08.400" v="82" actId="207"/>
          <ac:spMkLst>
            <pc:docMk/>
            <pc:sldMk cId="1296859988" sldId="350"/>
            <ac:spMk id="4403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1296859988" sldId="350"/>
            <ac:spMk id="4403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6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6.132" v="127" actId="113"/>
          <ac:spMkLst>
            <pc:docMk/>
            <pc:sldMk cId="1296859988" sldId="350"/>
            <ac:spMk id="4416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6.132" v="127" actId="113"/>
          <ac:spMkLst>
            <pc:docMk/>
            <pc:sldMk cId="1296859988" sldId="350"/>
            <ac:spMk id="4416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6.132" v="127" actId="113"/>
          <ac:spMkLst>
            <pc:docMk/>
            <pc:sldMk cId="1296859988" sldId="350"/>
            <ac:spMk id="4417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7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7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7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7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7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7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7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7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8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9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91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92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9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194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48:48.692" v="74" actId="14100"/>
          <ac:spMkLst>
            <pc:docMk/>
            <pc:sldMk cId="1296859988" sldId="350"/>
            <ac:spMk id="44195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49:16.886" v="83" actId="14100"/>
          <ac:spMkLst>
            <pc:docMk/>
            <pc:sldMk cId="1296859988" sldId="350"/>
            <ac:spMk id="4419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1296859988" sldId="350"/>
            <ac:spMk id="4419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49:40.098" v="122" actId="1038"/>
          <ac:spMkLst>
            <pc:docMk/>
            <pc:sldMk cId="1296859988" sldId="350"/>
            <ac:spMk id="4420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203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10.912" v="126" actId="2711"/>
          <ac:spMkLst>
            <pc:docMk/>
            <pc:sldMk cId="1296859988" sldId="350"/>
            <ac:spMk id="44204" creationId="{00000000-0000-0000-0000-000000000000}"/>
          </ac:spMkLst>
        </pc:spChg>
        <pc:cxnChg chg="mod">
          <ac:chgData name="Chuck jee Chau (CSD)" userId="7aa7a09e-983f-4214-9e5a-071cbb678e81" providerId="ADAL" clId="{7CC5A59B-C6FD-424D-A1D4-B24513994DF5}" dt="2019-10-29T10:49:50.269" v="125" actId="1076"/>
          <ac:cxnSpMkLst>
            <pc:docMk/>
            <pc:sldMk cId="1296859988" sldId="350"/>
            <ac:cxnSpMk id="44201" creationId="{00000000-0000-0000-0000-000000000000}"/>
          </ac:cxnSpMkLst>
        </pc:cxnChg>
        <pc:cxnChg chg="mod">
          <ac:chgData name="Chuck jee Chau (CSD)" userId="7aa7a09e-983f-4214-9e5a-071cbb678e81" providerId="ADAL" clId="{7CC5A59B-C6FD-424D-A1D4-B24513994DF5}" dt="2019-10-29T10:48:52.435" v="75" actId="1076"/>
          <ac:cxnSpMkLst>
            <pc:docMk/>
            <pc:sldMk cId="1296859988" sldId="350"/>
            <ac:cxnSpMk id="44202" creationId="{00000000-0000-0000-0000-000000000000}"/>
          </ac:cxnSpMkLst>
        </pc:cxnChg>
      </pc:sldChg>
      <pc:sldChg chg="addSp delSp modSp">
        <pc:chgData name="Chuck jee Chau (CSD)" userId="7aa7a09e-983f-4214-9e5a-071cbb678e81" providerId="ADAL" clId="{7CC5A59B-C6FD-424D-A1D4-B24513994DF5}" dt="2019-10-29T10:50:35.105" v="128" actId="20577"/>
        <pc:sldMkLst>
          <pc:docMk/>
          <pc:sldMk cId="4039276895" sldId="351"/>
        </pc:sldMkLst>
        <pc:spChg chg="add">
          <ac:chgData name="Chuck jee Chau (CSD)" userId="7aa7a09e-983f-4214-9e5a-071cbb678e81" providerId="ADAL" clId="{7CC5A59B-C6FD-424D-A1D4-B24513994DF5}" dt="2019-10-29T10:28:03.786" v="10"/>
          <ac:spMkLst>
            <pc:docMk/>
            <pc:sldMk cId="4039276895" sldId="351"/>
            <ac:spMk id="6" creationId="{97A9EBBF-6D8B-524A-A684-963B533B2EF5}"/>
          </ac:spMkLst>
        </pc:spChg>
        <pc:spChg chg="del">
          <ac:chgData name="Chuck jee Chau (CSD)" userId="7aa7a09e-983f-4214-9e5a-071cbb678e81" providerId="ADAL" clId="{7CC5A59B-C6FD-424D-A1D4-B24513994DF5}" dt="2019-10-29T10:28:03.492" v="9" actId="478"/>
          <ac:spMkLst>
            <pc:docMk/>
            <pc:sldMk cId="4039276895" sldId="351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50:35.105" v="128" actId="20577"/>
          <ac:spMkLst>
            <pc:docMk/>
            <pc:sldMk cId="4039276895" sldId="351"/>
            <ac:spMk id="91138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39276895" sldId="351"/>
            <ac:spMk id="91139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4039276895" sldId="351"/>
            <ac:spMk id="91140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C5A59B-C6FD-424D-A1D4-B24513994DF5}" dt="2019-10-29T10:35:33.282" v="70"/>
        <pc:sldMkLst>
          <pc:docMk/>
          <pc:sldMk cId="3602538144" sldId="352"/>
        </pc:sldMkLst>
        <pc:spChg chg="add del mod">
          <ac:chgData name="Chuck jee Chau (CSD)" userId="7aa7a09e-983f-4214-9e5a-071cbb678e81" providerId="ADAL" clId="{7CC5A59B-C6FD-424D-A1D4-B24513994DF5}" dt="2019-10-29T10:27:53.651" v="4"/>
          <ac:spMkLst>
            <pc:docMk/>
            <pc:sldMk cId="3602538144" sldId="352"/>
            <ac:spMk id="2" creationId="{AD8A47E3-38CE-274A-9D1E-CDBC224B8364}"/>
          </ac:spMkLst>
        </pc:spChg>
        <pc:spChg chg="add del mod">
          <ac:chgData name="Chuck jee Chau (CSD)" userId="7aa7a09e-983f-4214-9e5a-071cbb678e81" providerId="ADAL" clId="{7CC5A59B-C6FD-424D-A1D4-B24513994DF5}" dt="2019-10-29T10:27:53.651" v="4"/>
          <ac:spMkLst>
            <pc:docMk/>
            <pc:sldMk cId="3602538144" sldId="352"/>
            <ac:spMk id="3" creationId="{DC4C2BF8-17B1-304D-93E9-821B575EE8A1}"/>
          </ac:spMkLst>
        </pc:spChg>
        <pc:spChg chg="add del mod">
          <ac:chgData name="Chuck jee Chau (CSD)" userId="7aa7a09e-983f-4214-9e5a-071cbb678e81" providerId="ADAL" clId="{7CC5A59B-C6FD-424D-A1D4-B24513994DF5}" dt="2019-10-29T10:27:53.651" v="4"/>
          <ac:spMkLst>
            <pc:docMk/>
            <pc:sldMk cId="3602538144" sldId="352"/>
            <ac:spMk id="4" creationId="{BAB6D119-68AE-7A45-A0EC-C0A096B35C4E}"/>
          </ac:spMkLst>
        </pc:spChg>
        <pc:spChg chg="add del mod">
          <ac:chgData name="Chuck jee Chau (CSD)" userId="7aa7a09e-983f-4214-9e5a-071cbb678e81" providerId="ADAL" clId="{7CC5A59B-C6FD-424D-A1D4-B24513994DF5}" dt="2019-10-29T10:27:57.657" v="6"/>
          <ac:spMkLst>
            <pc:docMk/>
            <pc:sldMk cId="3602538144" sldId="352"/>
            <ac:spMk id="5" creationId="{1493E688-6DA7-6B47-80DA-F61C9E5BEA4A}"/>
          </ac:spMkLst>
        </pc:spChg>
        <pc:spChg chg="add del mod">
          <ac:chgData name="Chuck jee Chau (CSD)" userId="7aa7a09e-983f-4214-9e5a-071cbb678e81" providerId="ADAL" clId="{7CC5A59B-C6FD-424D-A1D4-B24513994DF5}" dt="2019-10-29T10:27:57.657" v="6"/>
          <ac:spMkLst>
            <pc:docMk/>
            <pc:sldMk cId="3602538144" sldId="352"/>
            <ac:spMk id="6" creationId="{5637C629-27FE-8C4A-B7B4-91FEFB3C810C}"/>
          </ac:spMkLst>
        </pc:spChg>
        <pc:spChg chg="add del mod">
          <ac:chgData name="Chuck jee Chau (CSD)" userId="7aa7a09e-983f-4214-9e5a-071cbb678e81" providerId="ADAL" clId="{7CC5A59B-C6FD-424D-A1D4-B24513994DF5}" dt="2019-10-29T10:27:57.657" v="6"/>
          <ac:spMkLst>
            <pc:docMk/>
            <pc:sldMk cId="3602538144" sldId="352"/>
            <ac:spMk id="7" creationId="{6046EF97-74F0-A848-A5AB-E086E2FB869C}"/>
          </ac:spMkLst>
        </pc:spChg>
        <pc:spChg chg="del">
          <ac:chgData name="Chuck jee Chau (CSD)" userId="7aa7a09e-983f-4214-9e5a-071cbb678e81" providerId="ADAL" clId="{7CC5A59B-C6FD-424D-A1D4-B24513994DF5}" dt="2019-10-29T10:27:59.607" v="7" actId="478"/>
          <ac:spMkLst>
            <pc:docMk/>
            <pc:sldMk cId="3602538144" sldId="352"/>
            <ac:spMk id="8" creationId="{00000000-0000-0000-0000-000000000000}"/>
          </ac:spMkLst>
        </pc:spChg>
        <pc:spChg chg="add">
          <ac:chgData name="Chuck jee Chau (CSD)" userId="7aa7a09e-983f-4214-9e5a-071cbb678e81" providerId="ADAL" clId="{7CC5A59B-C6FD-424D-A1D4-B24513994DF5}" dt="2019-10-29T10:28:00.076" v="8"/>
          <ac:spMkLst>
            <pc:docMk/>
            <pc:sldMk cId="3602538144" sldId="352"/>
            <ac:spMk id="13" creationId="{3C9CF887-DD79-014B-A8D9-63876AA5126C}"/>
          </ac:spMkLst>
        </pc:spChg>
        <pc:spChg chg="mod">
          <ac:chgData name="Chuck jee Chau (CSD)" userId="7aa7a09e-983f-4214-9e5a-071cbb678e81" providerId="ADAL" clId="{7CC5A59B-C6FD-424D-A1D4-B24513994DF5}" dt="2019-10-29T10:32:07.357" v="67"/>
          <ac:spMkLst>
            <pc:docMk/>
            <pc:sldMk cId="3602538144" sldId="352"/>
            <ac:spMk id="31746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3602538144" sldId="352"/>
            <ac:spMk id="31747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02.074" v="68"/>
          <ac:spMkLst>
            <pc:docMk/>
            <pc:sldMk cId="3602538144" sldId="352"/>
            <ac:spMk id="31750" creationId="{00000000-0000-0000-0000-000000000000}"/>
          </ac:spMkLst>
        </pc:spChg>
        <pc:spChg chg="mod">
          <ac:chgData name="Chuck jee Chau (CSD)" userId="7aa7a09e-983f-4214-9e5a-071cbb678e81" providerId="ADAL" clId="{7CC5A59B-C6FD-424D-A1D4-B24513994DF5}" dt="2019-10-29T10:35:33.282" v="70"/>
          <ac:spMkLst>
            <pc:docMk/>
            <pc:sldMk cId="3602538144" sldId="352"/>
            <ac:spMk id="31751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9A1224DD-2D58-6C96-A834-391D613193B3}"/>
    <pc:docChg chg="addSld delSld modSld sldOrd">
      <pc:chgData name="William Hui (IEG)" userId="S::kyhui@cuhk.edu.hk::07728535-8fdc-4325-b24f-20cc4d58a3a3" providerId="AD" clId="Web-{9A1224DD-2D58-6C96-A834-391D613193B3}" dt="2019-09-22T15:10:28.455" v="647" actId="20577"/>
      <pc:docMkLst>
        <pc:docMk/>
      </pc:docMkLst>
      <pc:sldChg chg="modSp">
        <pc:chgData name="William Hui (IEG)" userId="S::kyhui@cuhk.edu.hk::07728535-8fdc-4325-b24f-20cc4d58a3a3" providerId="AD" clId="Web-{9A1224DD-2D58-6C96-A834-391D613193B3}" dt="2019-09-22T12:33:57.289" v="58" actId="20577"/>
        <pc:sldMkLst>
          <pc:docMk/>
          <pc:sldMk cId="452717289" sldId="257"/>
        </pc:sldMkLst>
        <pc:spChg chg="mod">
          <ac:chgData name="William Hui (IEG)" userId="S::kyhui@cuhk.edu.hk::07728535-8fdc-4325-b24f-20cc4d58a3a3" providerId="AD" clId="Web-{9A1224DD-2D58-6C96-A834-391D613193B3}" dt="2019-09-22T12:33:57.289" v="58" actId="20577"/>
          <ac:spMkLst>
            <pc:docMk/>
            <pc:sldMk cId="452717289" sldId="257"/>
            <ac:spMk id="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9A1224DD-2D58-6C96-A834-391D613193B3}" dt="2019-09-22T12:34:00.039" v="60" actId="20577"/>
        <pc:sldMkLst>
          <pc:docMk/>
          <pc:sldMk cId="3798170173" sldId="296"/>
        </pc:sldMkLst>
        <pc:spChg chg="mod">
          <ac:chgData name="William Hui (IEG)" userId="S::kyhui@cuhk.edu.hk::07728535-8fdc-4325-b24f-20cc4d58a3a3" providerId="AD" clId="Web-{9A1224DD-2D58-6C96-A834-391D613193B3}" dt="2019-09-22T12:34:00.039" v="60" actId="20577"/>
          <ac:spMkLst>
            <pc:docMk/>
            <pc:sldMk cId="3798170173" sldId="296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9A1224DD-2D58-6C96-A834-391D613193B3}" dt="2019-09-22T12:44:07.987" v="243" actId="20577"/>
        <pc:sldMkLst>
          <pc:docMk/>
          <pc:sldMk cId="2701277880" sldId="298"/>
        </pc:sldMkLst>
        <pc:spChg chg="mod">
          <ac:chgData name="William Hui (IEG)" userId="S::kyhui@cuhk.edu.hk::07728535-8fdc-4325-b24f-20cc4d58a3a3" providerId="AD" clId="Web-{9A1224DD-2D58-6C96-A834-391D613193B3}" dt="2019-09-22T12:44:07.987" v="243" actId="20577"/>
          <ac:spMkLst>
            <pc:docMk/>
            <pc:sldMk cId="2701277880" sldId="298"/>
            <ac:spMk id="1126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9A1224DD-2D58-6C96-A834-391D613193B3}" dt="2019-09-22T12:34:19.054" v="71" actId="20577"/>
        <pc:sldMkLst>
          <pc:docMk/>
          <pc:sldMk cId="500774111" sldId="299"/>
        </pc:sldMkLst>
        <pc:spChg chg="mod">
          <ac:chgData name="William Hui (IEG)" userId="S::kyhui@cuhk.edu.hk::07728535-8fdc-4325-b24f-20cc4d58a3a3" providerId="AD" clId="Web-{9A1224DD-2D58-6C96-A834-391D613193B3}" dt="2019-09-22T12:34:19.054" v="71" actId="20577"/>
          <ac:spMkLst>
            <pc:docMk/>
            <pc:sldMk cId="500774111" sldId="299"/>
            <ac:spMk id="614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9A1224DD-2D58-6C96-A834-391D613193B3}" dt="2019-09-22T12:44:07.924" v="242" actId="20577"/>
        <pc:sldMkLst>
          <pc:docMk/>
          <pc:sldMk cId="947076074" sldId="300"/>
        </pc:sldMkLst>
        <pc:spChg chg="mod">
          <ac:chgData name="William Hui (IEG)" userId="S::kyhui@cuhk.edu.hk::07728535-8fdc-4325-b24f-20cc4d58a3a3" providerId="AD" clId="Web-{9A1224DD-2D58-6C96-A834-391D613193B3}" dt="2019-09-22T12:44:07.924" v="242" actId="20577"/>
          <ac:spMkLst>
            <pc:docMk/>
            <pc:sldMk cId="947076074" sldId="300"/>
            <ac:spMk id="1126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9A1224DD-2D58-6C96-A834-391D613193B3}" dt="2019-09-22T12:44:15.315" v="245" actId="20577"/>
        <pc:sldMkLst>
          <pc:docMk/>
          <pc:sldMk cId="993566219" sldId="301"/>
        </pc:sldMkLst>
        <pc:spChg chg="mod">
          <ac:chgData name="William Hui (IEG)" userId="S::kyhui@cuhk.edu.hk::07728535-8fdc-4325-b24f-20cc4d58a3a3" providerId="AD" clId="Web-{9A1224DD-2D58-6C96-A834-391D613193B3}" dt="2019-09-22T12:44:15.315" v="245" actId="20577"/>
          <ac:spMkLst>
            <pc:docMk/>
            <pc:sldMk cId="993566219" sldId="301"/>
            <ac:spMk id="1126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9A1224DD-2D58-6C96-A834-391D613193B3}" dt="2019-09-22T12:44:22.565" v="247" actId="20577"/>
        <pc:sldMkLst>
          <pc:docMk/>
          <pc:sldMk cId="2131925444" sldId="302"/>
        </pc:sldMkLst>
        <pc:spChg chg="mod">
          <ac:chgData name="William Hui (IEG)" userId="S::kyhui@cuhk.edu.hk::07728535-8fdc-4325-b24f-20cc4d58a3a3" providerId="AD" clId="Web-{9A1224DD-2D58-6C96-A834-391D613193B3}" dt="2019-09-22T12:44:22.565" v="247" actId="20577"/>
          <ac:spMkLst>
            <pc:docMk/>
            <pc:sldMk cId="2131925444" sldId="302"/>
            <ac:spMk id="1126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9A1224DD-2D58-6C96-A834-391D613193B3}" dt="2019-09-22T12:44:27.252" v="249" actId="20577"/>
        <pc:sldMkLst>
          <pc:docMk/>
          <pc:sldMk cId="4020483830" sldId="303"/>
        </pc:sldMkLst>
        <pc:spChg chg="mod">
          <ac:chgData name="William Hui (IEG)" userId="S::kyhui@cuhk.edu.hk::07728535-8fdc-4325-b24f-20cc4d58a3a3" providerId="AD" clId="Web-{9A1224DD-2D58-6C96-A834-391D613193B3}" dt="2019-09-22T12:44:27.252" v="249" actId="20577"/>
          <ac:spMkLst>
            <pc:docMk/>
            <pc:sldMk cId="4020483830" sldId="303"/>
            <ac:spMk id="1126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9A1224DD-2D58-6C96-A834-391D613193B3}" dt="2019-09-22T12:47:43.676" v="327" actId="20577"/>
        <pc:sldMkLst>
          <pc:docMk/>
          <pc:sldMk cId="1508375161" sldId="304"/>
        </pc:sldMkLst>
        <pc:spChg chg="mod">
          <ac:chgData name="William Hui (IEG)" userId="S::kyhui@cuhk.edu.hk::07728535-8fdc-4325-b24f-20cc4d58a3a3" providerId="AD" clId="Web-{9A1224DD-2D58-6C96-A834-391D613193B3}" dt="2019-09-22T12:47:43.676" v="327" actId="20577"/>
          <ac:spMkLst>
            <pc:docMk/>
            <pc:sldMk cId="1508375161" sldId="304"/>
            <ac:spMk id="1126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9A1224DD-2D58-6C96-A834-391D613193B3}" dt="2019-09-22T12:48:24.457" v="337" actId="20577"/>
        <pc:sldMkLst>
          <pc:docMk/>
          <pc:sldMk cId="704003454" sldId="305"/>
        </pc:sldMkLst>
        <pc:spChg chg="mod">
          <ac:chgData name="William Hui (IEG)" userId="S::kyhui@cuhk.edu.hk::07728535-8fdc-4325-b24f-20cc4d58a3a3" providerId="AD" clId="Web-{9A1224DD-2D58-6C96-A834-391D613193B3}" dt="2019-09-22T12:48:24.457" v="337" actId="20577"/>
          <ac:spMkLst>
            <pc:docMk/>
            <pc:sldMk cId="704003454" sldId="305"/>
            <ac:spMk id="2" creationId="{00000000-0000-0000-0000-000000000000}"/>
          </ac:spMkLst>
        </pc:spChg>
      </pc:sldChg>
      <pc:sldChg chg="modSp ord">
        <pc:chgData name="William Hui (IEG)" userId="S::kyhui@cuhk.edu.hk::07728535-8fdc-4325-b24f-20cc4d58a3a3" providerId="AD" clId="Web-{9A1224DD-2D58-6C96-A834-391D613193B3}" dt="2019-09-22T12:55:11.630" v="413" actId="20577"/>
        <pc:sldMkLst>
          <pc:docMk/>
          <pc:sldMk cId="869776638" sldId="306"/>
        </pc:sldMkLst>
        <pc:spChg chg="mod">
          <ac:chgData name="William Hui (IEG)" userId="S::kyhui@cuhk.edu.hk::07728535-8fdc-4325-b24f-20cc4d58a3a3" providerId="AD" clId="Web-{9A1224DD-2D58-6C96-A834-391D613193B3}" dt="2019-09-22T12:55:11.630" v="413" actId="20577"/>
          <ac:spMkLst>
            <pc:docMk/>
            <pc:sldMk cId="869776638" sldId="306"/>
            <ac:spMk id="2" creationId="{00000000-0000-0000-0000-000000000000}"/>
          </ac:spMkLst>
        </pc:spChg>
      </pc:sldChg>
      <pc:sldChg chg="addSp delSp modSp addAnim delAnim">
        <pc:chgData name="William Hui (IEG)" userId="S::kyhui@cuhk.edu.hk::07728535-8fdc-4325-b24f-20cc4d58a3a3" providerId="AD" clId="Web-{9A1224DD-2D58-6C96-A834-391D613193B3}" dt="2019-09-22T12:53:36.958" v="380" actId="14100"/>
        <pc:sldMkLst>
          <pc:docMk/>
          <pc:sldMk cId="1027083157" sldId="311"/>
        </pc:sldMkLst>
        <pc:spChg chg="mod">
          <ac:chgData name="William Hui (IEG)" userId="S::kyhui@cuhk.edu.hk::07728535-8fdc-4325-b24f-20cc4d58a3a3" providerId="AD" clId="Web-{9A1224DD-2D58-6C96-A834-391D613193B3}" dt="2019-09-22T12:48:27.176" v="340" actId="20577"/>
          <ac:spMkLst>
            <pc:docMk/>
            <pc:sldMk cId="1027083157" sldId="311"/>
            <ac:spMk id="2" creationId="{00000000-0000-0000-0000-000000000000}"/>
          </ac:spMkLst>
        </pc:spChg>
        <pc:spChg chg="add mod">
          <ac:chgData name="William Hui (IEG)" userId="S::kyhui@cuhk.edu.hk::07728535-8fdc-4325-b24f-20cc4d58a3a3" providerId="AD" clId="Web-{9A1224DD-2D58-6C96-A834-391D613193B3}" dt="2019-09-22T12:51:46.304" v="363" actId="20577"/>
          <ac:spMkLst>
            <pc:docMk/>
            <pc:sldMk cId="1027083157" sldId="311"/>
            <ac:spMk id="3" creationId="{87D0C367-8C04-498F-AF3C-A2DD89EC428C}"/>
          </ac:spMkLst>
        </pc:spChg>
        <pc:spChg chg="add del mod">
          <ac:chgData name="William Hui (IEG)" userId="S::kyhui@cuhk.edu.hk::07728535-8fdc-4325-b24f-20cc4d58a3a3" providerId="AD" clId="Web-{9A1224DD-2D58-6C96-A834-391D613193B3}" dt="2019-09-22T12:52:27.098" v="375"/>
          <ac:spMkLst>
            <pc:docMk/>
            <pc:sldMk cId="1027083157" sldId="311"/>
            <ac:spMk id="5" creationId="{86F450F7-6BFD-49BA-9E33-845CF5906234}"/>
          </ac:spMkLst>
        </pc:spChg>
        <pc:cxnChg chg="add mod">
          <ac:chgData name="William Hui (IEG)" userId="S::kyhui@cuhk.edu.hk::07728535-8fdc-4325-b24f-20cc4d58a3a3" providerId="AD" clId="Web-{9A1224DD-2D58-6C96-A834-391D613193B3}" dt="2019-09-22T12:53:36.958" v="380" actId="14100"/>
          <ac:cxnSpMkLst>
            <pc:docMk/>
            <pc:sldMk cId="1027083157" sldId="311"/>
            <ac:cxnSpMk id="11" creationId="{75C1EF8F-F8FD-4119-8BD9-6A1E2FB9F1ED}"/>
          </ac:cxnSpMkLst>
        </pc:cxnChg>
      </pc:sldChg>
      <pc:sldChg chg="modSp">
        <pc:chgData name="William Hui (IEG)" userId="S::kyhui@cuhk.edu.hk::07728535-8fdc-4325-b24f-20cc4d58a3a3" providerId="AD" clId="Web-{9A1224DD-2D58-6C96-A834-391D613193B3}" dt="2019-09-22T12:48:41.488" v="349" actId="20577"/>
        <pc:sldMkLst>
          <pc:docMk/>
          <pc:sldMk cId="3787621372" sldId="313"/>
        </pc:sldMkLst>
        <pc:spChg chg="mod">
          <ac:chgData name="William Hui (IEG)" userId="S::kyhui@cuhk.edu.hk::07728535-8fdc-4325-b24f-20cc4d58a3a3" providerId="AD" clId="Web-{9A1224DD-2D58-6C96-A834-391D613193B3}" dt="2019-09-22T12:48:41.488" v="349" actId="20577"/>
          <ac:spMkLst>
            <pc:docMk/>
            <pc:sldMk cId="3787621372" sldId="313"/>
            <ac:spMk id="2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9A1224DD-2D58-6C96-A834-391D613193B3}" dt="2019-09-22T13:01:52.115" v="630" actId="20577"/>
        <pc:sldMkLst>
          <pc:docMk/>
          <pc:sldMk cId="1505603680" sldId="318"/>
        </pc:sldMkLst>
        <pc:spChg chg="mod">
          <ac:chgData name="William Hui (IEG)" userId="S::kyhui@cuhk.edu.hk::07728535-8fdc-4325-b24f-20cc4d58a3a3" providerId="AD" clId="Web-{9A1224DD-2D58-6C96-A834-391D613193B3}" dt="2019-09-22T13:01:52.115" v="630" actId="20577"/>
          <ac:spMkLst>
            <pc:docMk/>
            <pc:sldMk cId="1505603680" sldId="318"/>
            <ac:spMk id="107523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9A1224DD-2D58-6C96-A834-391D613193B3}" dt="2019-09-22T13:01:16.787" v="621"/>
        <pc:sldMkLst>
          <pc:docMk/>
          <pc:sldMk cId="4148725737" sldId="325"/>
        </pc:sldMkLst>
        <pc:spChg chg="mod">
          <ac:chgData name="William Hui (IEG)" userId="S::kyhui@cuhk.edu.hk::07728535-8fdc-4325-b24f-20cc4d58a3a3" providerId="AD" clId="Web-{9A1224DD-2D58-6C96-A834-391D613193B3}" dt="2019-09-22T13:01:06.302" v="618" actId="1076"/>
          <ac:spMkLst>
            <pc:docMk/>
            <pc:sldMk cId="4148725737" sldId="325"/>
            <ac:spMk id="76802" creationId="{00000000-0000-0000-0000-000000000000}"/>
          </ac:spMkLst>
        </pc:spChg>
        <pc:spChg chg="mod ord">
          <ac:chgData name="William Hui (IEG)" userId="S::kyhui@cuhk.edu.hk::07728535-8fdc-4325-b24f-20cc4d58a3a3" providerId="AD" clId="Web-{9A1224DD-2D58-6C96-A834-391D613193B3}" dt="2019-09-22T13:01:16.787" v="621"/>
          <ac:spMkLst>
            <pc:docMk/>
            <pc:sldMk cId="4148725737" sldId="325"/>
            <ac:spMk id="76803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9A1224DD-2D58-6C96-A834-391D613193B3}" dt="2019-09-22T13:04:58.193" v="642"/>
        <pc:sldMkLst>
          <pc:docMk/>
          <pc:sldMk cId="1633793744" sldId="326"/>
        </pc:sldMkLst>
        <pc:spChg chg="mod">
          <ac:chgData name="William Hui (IEG)" userId="S::kyhui@cuhk.edu.hk::07728535-8fdc-4325-b24f-20cc4d58a3a3" providerId="AD" clId="Web-{9A1224DD-2D58-6C96-A834-391D613193B3}" dt="2019-09-22T11:32:58.156" v="46" actId="1076"/>
          <ac:spMkLst>
            <pc:docMk/>
            <pc:sldMk cId="1633793744" sldId="326"/>
            <ac:spMk id="68610" creationId="{00000000-0000-0000-0000-000000000000}"/>
          </ac:spMkLst>
        </pc:spChg>
        <pc:graphicFrameChg chg="modGraphic">
          <ac:chgData name="William Hui (IEG)" userId="S::kyhui@cuhk.edu.hk::07728535-8fdc-4325-b24f-20cc4d58a3a3" providerId="AD" clId="Web-{9A1224DD-2D58-6C96-A834-391D613193B3}" dt="2019-09-22T13:04:58.193" v="642"/>
          <ac:graphicFrameMkLst>
            <pc:docMk/>
            <pc:sldMk cId="1633793744" sldId="326"/>
            <ac:graphicFrameMk id="68689" creationId="{00000000-0000-0000-0000-000000000000}"/>
          </ac:graphicFrameMkLst>
        </pc:graphicFrameChg>
      </pc:sldChg>
      <pc:sldChg chg="modSp add">
        <pc:chgData name="William Hui (IEG)" userId="S::kyhui@cuhk.edu.hk::07728535-8fdc-4325-b24f-20cc4d58a3a3" providerId="AD" clId="Web-{9A1224DD-2D58-6C96-A834-391D613193B3}" dt="2019-09-22T13:00:51.802" v="615" actId="20577"/>
        <pc:sldMkLst>
          <pc:docMk/>
          <pc:sldMk cId="1496043410" sldId="327"/>
        </pc:sldMkLst>
        <pc:spChg chg="mod">
          <ac:chgData name="William Hui (IEG)" userId="S::kyhui@cuhk.edu.hk::07728535-8fdc-4325-b24f-20cc4d58a3a3" providerId="AD" clId="Web-{9A1224DD-2D58-6C96-A834-391D613193B3}" dt="2019-09-22T13:00:51.802" v="615" actId="20577"/>
          <ac:spMkLst>
            <pc:docMk/>
            <pc:sldMk cId="1496043410" sldId="327"/>
            <ac:spMk id="67586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9A1224DD-2D58-6C96-A834-391D613193B3}" dt="2019-09-22T12:59:35.115" v="593" actId="20577"/>
        <pc:sldMkLst>
          <pc:docMk/>
          <pc:sldMk cId="2273422015" sldId="328"/>
        </pc:sldMkLst>
        <pc:spChg chg="mod">
          <ac:chgData name="William Hui (IEG)" userId="S::kyhui@cuhk.edu.hk::07728535-8fdc-4325-b24f-20cc4d58a3a3" providerId="AD" clId="Web-{9A1224DD-2D58-6C96-A834-391D613193B3}" dt="2019-09-22T12:59:35.115" v="593" actId="20577"/>
          <ac:spMkLst>
            <pc:docMk/>
            <pc:sldMk cId="2273422015" sldId="328"/>
            <ac:spMk id="63491" creationId="{00000000-0000-0000-0000-000000000000}"/>
          </ac:spMkLst>
        </pc:spChg>
      </pc:sldChg>
      <pc:sldChg chg="add">
        <pc:chgData name="William Hui (IEG)" userId="S::kyhui@cuhk.edu.hk::07728535-8fdc-4325-b24f-20cc4d58a3a3" providerId="AD" clId="Web-{9A1224DD-2D58-6C96-A834-391D613193B3}" dt="2019-09-22T11:31:34.417" v="12"/>
        <pc:sldMkLst>
          <pc:docMk/>
          <pc:sldMk cId="4204366257" sldId="329"/>
        </pc:sldMkLst>
      </pc:sldChg>
      <pc:sldChg chg="add">
        <pc:chgData name="William Hui (IEG)" userId="S::kyhui@cuhk.edu.hk::07728535-8fdc-4325-b24f-20cc4d58a3a3" providerId="AD" clId="Web-{9A1224DD-2D58-6C96-A834-391D613193B3}" dt="2019-09-22T11:31:34.777" v="13"/>
        <pc:sldMkLst>
          <pc:docMk/>
          <pc:sldMk cId="4039365292" sldId="330"/>
        </pc:sldMkLst>
      </pc:sldChg>
      <pc:sldChg chg="add">
        <pc:chgData name="William Hui (IEG)" userId="S::kyhui@cuhk.edu.hk::07728535-8fdc-4325-b24f-20cc4d58a3a3" providerId="AD" clId="Web-{9A1224DD-2D58-6C96-A834-391D613193B3}" dt="2019-09-22T11:31:35.120" v="14"/>
        <pc:sldMkLst>
          <pc:docMk/>
          <pc:sldMk cId="1671377025" sldId="331"/>
        </pc:sldMkLst>
      </pc:sldChg>
      <pc:sldChg chg="modSp add">
        <pc:chgData name="William Hui (IEG)" userId="S::kyhui@cuhk.edu.hk::07728535-8fdc-4325-b24f-20cc4d58a3a3" providerId="AD" clId="Web-{9A1224DD-2D58-6C96-A834-391D613193B3}" dt="2019-09-22T12:57:54.677" v="551" actId="1076"/>
        <pc:sldMkLst>
          <pc:docMk/>
          <pc:sldMk cId="3905729016" sldId="332"/>
        </pc:sldMkLst>
        <pc:spChg chg="mod">
          <ac:chgData name="William Hui (IEG)" userId="S::kyhui@cuhk.edu.hk::07728535-8fdc-4325-b24f-20cc4d58a3a3" providerId="AD" clId="Web-{9A1224DD-2D58-6C96-A834-391D613193B3}" dt="2019-09-22T12:57:54.568" v="549" actId="1076"/>
          <ac:spMkLst>
            <pc:docMk/>
            <pc:sldMk cId="3905729016" sldId="332"/>
            <ac:spMk id="62466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57:54.646" v="550" actId="1076"/>
          <ac:spMkLst>
            <pc:docMk/>
            <pc:sldMk cId="3905729016" sldId="332"/>
            <ac:spMk id="62467" creationId="{00000000-0000-0000-0000-000000000000}"/>
          </ac:spMkLst>
        </pc:spChg>
        <pc:graphicFrameChg chg="mod">
          <ac:chgData name="William Hui (IEG)" userId="S::kyhui@cuhk.edu.hk::07728535-8fdc-4325-b24f-20cc4d58a3a3" providerId="AD" clId="Web-{9A1224DD-2D58-6C96-A834-391D613193B3}" dt="2019-09-22T12:57:54.677" v="551" actId="1076"/>
          <ac:graphicFrameMkLst>
            <pc:docMk/>
            <pc:sldMk cId="3905729016" sldId="332"/>
            <ac:graphicFrameMk id="62468" creationId="{00000000-0000-0000-0000-000000000000}"/>
          </ac:graphicFrameMkLst>
        </pc:graphicFrameChg>
      </pc:sldChg>
      <pc:sldChg chg="modSp add">
        <pc:chgData name="William Hui (IEG)" userId="S::kyhui@cuhk.edu.hk::07728535-8fdc-4325-b24f-20cc4d58a3a3" providerId="AD" clId="Web-{9A1224DD-2D58-6C96-A834-391D613193B3}" dt="2019-09-22T12:57:33.989" v="548" actId="20577"/>
        <pc:sldMkLst>
          <pc:docMk/>
          <pc:sldMk cId="2326475963" sldId="333"/>
        </pc:sldMkLst>
        <pc:spChg chg="mod">
          <ac:chgData name="William Hui (IEG)" userId="S::kyhui@cuhk.edu.hk::07728535-8fdc-4325-b24f-20cc4d58a3a3" providerId="AD" clId="Web-{9A1224DD-2D58-6C96-A834-391D613193B3}" dt="2019-09-22T12:57:33.989" v="548" actId="20577"/>
          <ac:spMkLst>
            <pc:docMk/>
            <pc:sldMk cId="2326475963" sldId="333"/>
            <ac:spMk id="61443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55:29.958" v="415" actId="20577"/>
        <pc:sldMkLst>
          <pc:docMk/>
          <pc:sldMk cId="2365092508" sldId="334"/>
        </pc:sldMkLst>
        <pc:spChg chg="mod">
          <ac:chgData name="William Hui (IEG)" userId="S::kyhui@cuhk.edu.hk::07728535-8fdc-4325-b24f-20cc4d58a3a3" providerId="AD" clId="Web-{9A1224DD-2D58-6C96-A834-391D613193B3}" dt="2019-09-22T12:55:29.958" v="415" actId="20577"/>
          <ac:spMkLst>
            <pc:docMk/>
            <pc:sldMk cId="2365092508" sldId="334"/>
            <ac:spMk id="65538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55:22.583" v="414"/>
          <ac:spMkLst>
            <pc:docMk/>
            <pc:sldMk cId="2365092508" sldId="334"/>
            <ac:spMk id="65539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54:59.895" v="398"/>
        <pc:sldMkLst>
          <pc:docMk/>
          <pc:sldMk cId="1653413357" sldId="335"/>
        </pc:sldMkLst>
        <pc:spChg chg="mod">
          <ac:chgData name="William Hui (IEG)" userId="S::kyhui@cuhk.edu.hk::07728535-8fdc-4325-b24f-20cc4d58a3a3" providerId="AD" clId="Web-{9A1224DD-2D58-6C96-A834-391D613193B3}" dt="2019-09-22T12:54:20.926" v="393" actId="1076"/>
          <ac:spMkLst>
            <pc:docMk/>
            <pc:sldMk cId="1653413357" sldId="335"/>
            <ac:spMk id="54275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54:30.786" v="396"/>
          <ac:spMkLst>
            <pc:docMk/>
            <pc:sldMk cId="1653413357" sldId="335"/>
            <ac:spMk id="54276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56:56.333" v="457" actId="20577"/>
        <pc:sldMkLst>
          <pc:docMk/>
          <pc:sldMk cId="2250709809" sldId="338"/>
        </pc:sldMkLst>
        <pc:spChg chg="mod">
          <ac:chgData name="William Hui (IEG)" userId="S::kyhui@cuhk.edu.hk::07728535-8fdc-4325-b24f-20cc4d58a3a3" providerId="AD" clId="Web-{9A1224DD-2D58-6C96-A834-391D613193B3}" dt="2019-09-22T12:56:42.396" v="444" actId="20577"/>
          <ac:spMkLst>
            <pc:docMk/>
            <pc:sldMk cId="2250709809" sldId="338"/>
            <ac:spMk id="102402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56:56.333" v="457" actId="20577"/>
          <ac:spMkLst>
            <pc:docMk/>
            <pc:sldMk cId="2250709809" sldId="338"/>
            <ac:spMk id="102403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3:02:20.834" v="638" actId="1076"/>
        <pc:sldMkLst>
          <pc:docMk/>
          <pc:sldMk cId="140298571" sldId="339"/>
        </pc:sldMkLst>
        <pc:spChg chg="mod">
          <ac:chgData name="William Hui (IEG)" userId="S::kyhui@cuhk.edu.hk::07728535-8fdc-4325-b24f-20cc4d58a3a3" providerId="AD" clId="Web-{9A1224DD-2D58-6C96-A834-391D613193B3}" dt="2019-09-22T13:00:22.974" v="609" actId="1076"/>
          <ac:spMkLst>
            <pc:docMk/>
            <pc:sldMk cId="140298571" sldId="339"/>
            <ac:spMk id="56322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3:02:20.834" v="638" actId="1076"/>
          <ac:spMkLst>
            <pc:docMk/>
            <pc:sldMk cId="140298571" sldId="339"/>
            <ac:spMk id="56392" creationId="{00000000-0000-0000-0000-000000000000}"/>
          </ac:spMkLst>
        </pc:spChg>
        <pc:graphicFrameChg chg="mod">
          <ac:chgData name="William Hui (IEG)" userId="S::kyhui@cuhk.edu.hk::07728535-8fdc-4325-b24f-20cc4d58a3a3" providerId="AD" clId="Web-{9A1224DD-2D58-6C96-A834-391D613193B3}" dt="2019-09-22T13:02:18.412" v="637" actId="1076"/>
          <ac:graphicFrameMkLst>
            <pc:docMk/>
            <pc:sldMk cId="140298571" sldId="339"/>
            <ac:graphicFrameMk id="56391" creationId="{00000000-0000-0000-0000-000000000000}"/>
          </ac:graphicFrameMkLst>
        </pc:graphicFrameChg>
      </pc:sldChg>
      <pc:sldChg chg="modSp add ord">
        <pc:chgData name="William Hui (IEG)" userId="S::kyhui@cuhk.edu.hk::07728535-8fdc-4325-b24f-20cc4d58a3a3" providerId="AD" clId="Web-{9A1224DD-2D58-6C96-A834-391D613193B3}" dt="2019-09-22T13:00:46.599" v="612" actId="20577"/>
        <pc:sldMkLst>
          <pc:docMk/>
          <pc:sldMk cId="4108073970" sldId="340"/>
        </pc:sldMkLst>
        <pc:spChg chg="mod">
          <ac:chgData name="William Hui (IEG)" userId="S::kyhui@cuhk.edu.hk::07728535-8fdc-4325-b24f-20cc4d58a3a3" providerId="AD" clId="Web-{9A1224DD-2D58-6C96-A834-391D613193B3}" dt="2019-09-22T13:00:46.599" v="612" actId="20577"/>
          <ac:spMkLst>
            <pc:docMk/>
            <pc:sldMk cId="4108073970" sldId="340"/>
            <ac:spMk id="57346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59:58.505" v="604"/>
          <ac:spMkLst>
            <pc:docMk/>
            <pc:sldMk cId="4108073970" sldId="340"/>
            <ac:spMk id="57347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53:59.067" v="390" actId="20577"/>
        <pc:sldMkLst>
          <pc:docMk/>
          <pc:sldMk cId="716802550" sldId="341"/>
        </pc:sldMkLst>
        <pc:spChg chg="mod">
          <ac:chgData name="William Hui (IEG)" userId="S::kyhui@cuhk.edu.hk::07728535-8fdc-4325-b24f-20cc4d58a3a3" providerId="AD" clId="Web-{9A1224DD-2D58-6C96-A834-391D613193B3}" dt="2019-09-22T12:53:59.067" v="390" actId="20577"/>
          <ac:spMkLst>
            <pc:docMk/>
            <pc:sldMk cId="716802550" sldId="341"/>
            <ac:spMk id="50178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47:19.240" v="314" actId="20577"/>
        <pc:sldMkLst>
          <pc:docMk/>
          <pc:sldMk cId="3528891678" sldId="342"/>
        </pc:sldMkLst>
        <pc:spChg chg="mod">
          <ac:chgData name="William Hui (IEG)" userId="S::kyhui@cuhk.edu.hk::07728535-8fdc-4325-b24f-20cc4d58a3a3" providerId="AD" clId="Web-{9A1224DD-2D58-6C96-A834-391D613193B3}" dt="2019-09-22T12:47:19.240" v="314" actId="20577"/>
          <ac:spMkLst>
            <pc:docMk/>
            <pc:sldMk cId="3528891678" sldId="342"/>
            <ac:spMk id="115714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6:58.863" v="306" actId="1076"/>
          <ac:spMkLst>
            <pc:docMk/>
            <pc:sldMk cId="3528891678" sldId="342"/>
            <ac:spMk id="115716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47:14.972" v="309" actId="20577"/>
        <pc:sldMkLst>
          <pc:docMk/>
          <pc:sldMk cId="2386641853" sldId="343"/>
        </pc:sldMkLst>
        <pc:spChg chg="mod">
          <ac:chgData name="William Hui (IEG)" userId="S::kyhui@cuhk.edu.hk::07728535-8fdc-4325-b24f-20cc4d58a3a3" providerId="AD" clId="Web-{9A1224DD-2D58-6C96-A834-391D613193B3}" dt="2019-09-22T12:47:14.972" v="309" actId="20577"/>
          <ac:spMkLst>
            <pc:docMk/>
            <pc:sldMk cId="2386641853" sldId="343"/>
            <ac:spMk id="49154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6:49.815" v="304" actId="1076"/>
          <ac:spMkLst>
            <pc:docMk/>
            <pc:sldMk cId="2386641853" sldId="343"/>
            <ac:spMk id="49155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6:49.721" v="303" actId="1076"/>
          <ac:spMkLst>
            <pc:docMk/>
            <pc:sldMk cId="2386641853" sldId="343"/>
            <ac:spMk id="49156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6:49.878" v="305" actId="1076"/>
          <ac:spMkLst>
            <pc:docMk/>
            <pc:sldMk cId="2386641853" sldId="343"/>
            <ac:spMk id="49158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47:34.441" v="325" actId="20577"/>
        <pc:sldMkLst>
          <pc:docMk/>
          <pc:sldMk cId="811715113" sldId="346"/>
        </pc:sldMkLst>
        <pc:spChg chg="mod">
          <ac:chgData name="William Hui (IEG)" userId="S::kyhui@cuhk.edu.hk::07728535-8fdc-4325-b24f-20cc4d58a3a3" providerId="AD" clId="Web-{9A1224DD-2D58-6C96-A834-391D613193B3}" dt="2019-09-22T12:45:03.737" v="265" actId="20577"/>
          <ac:spMkLst>
            <pc:docMk/>
            <pc:sldMk cId="811715113" sldId="346"/>
            <ac:spMk id="51202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5:12.815" v="269" actId="1076"/>
          <ac:spMkLst>
            <pc:docMk/>
            <pc:sldMk cId="811715113" sldId="346"/>
            <ac:spMk id="51203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5:12.862" v="270" actId="1076"/>
          <ac:spMkLst>
            <pc:docMk/>
            <pc:sldMk cId="811715113" sldId="346"/>
            <ac:spMk id="51234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7:25.597" v="319" actId="1076"/>
          <ac:spMkLst>
            <pc:docMk/>
            <pc:sldMk cId="811715113" sldId="346"/>
            <ac:spMk id="51294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7:29.441" v="324" actId="1076"/>
          <ac:spMkLst>
            <pc:docMk/>
            <pc:sldMk cId="811715113" sldId="346"/>
            <ac:spMk id="51295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7:25.660" v="321" actId="1076"/>
          <ac:spMkLst>
            <pc:docMk/>
            <pc:sldMk cId="811715113" sldId="346"/>
            <ac:spMk id="51296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7:25.691" v="322" actId="1076"/>
          <ac:spMkLst>
            <pc:docMk/>
            <pc:sldMk cId="811715113" sldId="346"/>
            <ac:spMk id="51297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7:34.441" v="325" actId="20577"/>
          <ac:spMkLst>
            <pc:docMk/>
            <pc:sldMk cId="811715113" sldId="346"/>
            <ac:spMk id="51298" creationId="{00000000-0000-0000-0000-000000000000}"/>
          </ac:spMkLst>
        </pc:spChg>
        <pc:graphicFrameChg chg="mod">
          <ac:chgData name="William Hui (IEG)" userId="S::kyhui@cuhk.edu.hk::07728535-8fdc-4325-b24f-20cc4d58a3a3" providerId="AD" clId="Web-{9A1224DD-2D58-6C96-A834-391D613193B3}" dt="2019-09-22T12:47:25.566" v="318" actId="1076"/>
          <ac:graphicFrameMkLst>
            <pc:docMk/>
            <pc:sldMk cId="811715113" sldId="346"/>
            <ac:graphicFrameMk id="51292" creationId="{00000000-0000-0000-0000-000000000000}"/>
          </ac:graphicFrameMkLst>
        </pc:graphicFrameChg>
        <pc:graphicFrameChg chg="mod">
          <ac:chgData name="William Hui (IEG)" userId="S::kyhui@cuhk.edu.hk::07728535-8fdc-4325-b24f-20cc4d58a3a3" providerId="AD" clId="Web-{9A1224DD-2D58-6C96-A834-391D613193B3}" dt="2019-09-22T12:47:25.535" v="317" actId="1076"/>
          <ac:graphicFrameMkLst>
            <pc:docMk/>
            <pc:sldMk cId="811715113" sldId="346"/>
            <ac:graphicFrameMk id="51304" creationId="{00000000-0000-0000-0000-000000000000}"/>
          </ac:graphicFrameMkLst>
        </pc:graphicFrameChg>
      </pc:sldChg>
      <pc:sldChg chg="modSp add ord">
        <pc:chgData name="William Hui (IEG)" userId="S::kyhui@cuhk.edu.hk::07728535-8fdc-4325-b24f-20cc4d58a3a3" providerId="AD" clId="Web-{9A1224DD-2D58-6C96-A834-391D613193B3}" dt="2019-09-22T15:09:41.252" v="643" actId="20577"/>
        <pc:sldMkLst>
          <pc:docMk/>
          <pc:sldMk cId="3114397456" sldId="347"/>
        </pc:sldMkLst>
        <pc:spChg chg="mod">
          <ac:chgData name="William Hui (IEG)" userId="S::kyhui@cuhk.edu.hk::07728535-8fdc-4325-b24f-20cc4d58a3a3" providerId="AD" clId="Web-{9A1224DD-2D58-6C96-A834-391D613193B3}" dt="2019-09-22T12:44:45.987" v="256" actId="20577"/>
          <ac:spMkLst>
            <pc:docMk/>
            <pc:sldMk cId="3114397456" sldId="347"/>
            <ac:spMk id="48130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5:09:41.252" v="643" actId="20577"/>
          <ac:spMkLst>
            <pc:docMk/>
            <pc:sldMk cId="3114397456" sldId="347"/>
            <ac:spMk id="48163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44:38.971" v="255" actId="1076"/>
        <pc:sldMkLst>
          <pc:docMk/>
          <pc:sldMk cId="3934880084" sldId="348"/>
        </pc:sldMkLst>
        <pc:spChg chg="mod">
          <ac:chgData name="William Hui (IEG)" userId="S::kyhui@cuhk.edu.hk::07728535-8fdc-4325-b24f-20cc4d58a3a3" providerId="AD" clId="Web-{9A1224DD-2D58-6C96-A834-391D613193B3}" dt="2019-09-22T12:44:30.784" v="252" actId="20577"/>
          <ac:spMkLst>
            <pc:docMk/>
            <pc:sldMk cId="3934880084" sldId="348"/>
            <ac:spMk id="47106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4:38.971" v="255" actId="1076"/>
          <ac:spMkLst>
            <pc:docMk/>
            <pc:sldMk cId="3934880084" sldId="348"/>
            <ac:spMk id="47109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43:42.487" v="231" actId="20577"/>
        <pc:sldMkLst>
          <pc:docMk/>
          <pc:sldMk cId="3805787016" sldId="349"/>
        </pc:sldMkLst>
        <pc:spChg chg="mod">
          <ac:chgData name="William Hui (IEG)" userId="S::kyhui@cuhk.edu.hk::07728535-8fdc-4325-b24f-20cc4d58a3a3" providerId="AD" clId="Web-{9A1224DD-2D58-6C96-A834-391D613193B3}" dt="2019-09-22T12:43:37.018" v="226" actId="1076"/>
          <ac:spMkLst>
            <pc:docMk/>
            <pc:sldMk cId="3805787016" sldId="349"/>
            <ac:spMk id="46091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37.018" v="227" actId="1076"/>
          <ac:spMkLst>
            <pc:docMk/>
            <pc:sldMk cId="3805787016" sldId="349"/>
            <ac:spMk id="46092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42.487" v="231" actId="20577"/>
          <ac:spMkLst>
            <pc:docMk/>
            <pc:sldMk cId="3805787016" sldId="349"/>
            <ac:spMk id="46147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37.127" v="229" actId="1076"/>
          <ac:spMkLst>
            <pc:docMk/>
            <pc:sldMk cId="3805787016" sldId="349"/>
            <ac:spMk id="46148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37.127" v="230" actId="1076"/>
          <ac:spMkLst>
            <pc:docMk/>
            <pc:sldMk cId="3805787016" sldId="349"/>
            <ac:spMk id="46149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36.987" v="224" actId="1076"/>
          <ac:spMkLst>
            <pc:docMk/>
            <pc:sldMk cId="3805787016" sldId="349"/>
            <ac:spMk id="46150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37.002" v="225" actId="1076"/>
          <ac:spMkLst>
            <pc:docMk/>
            <pc:sldMk cId="3805787016" sldId="349"/>
            <ac:spMk id="46151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43:18.690" v="216" actId="20577"/>
        <pc:sldMkLst>
          <pc:docMk/>
          <pc:sldMk cId="1296859988" sldId="350"/>
        </pc:sldMkLst>
        <pc:spChg chg="mod">
          <ac:chgData name="William Hui (IEG)" userId="S::kyhui@cuhk.edu.hk::07728535-8fdc-4325-b24f-20cc4d58a3a3" providerId="AD" clId="Web-{9A1224DD-2D58-6C96-A834-391D613193B3}" dt="2019-09-22T12:37:38.431" v="135" actId="20577"/>
          <ac:spMkLst>
            <pc:docMk/>
            <pc:sldMk cId="1296859988" sldId="350"/>
            <ac:spMk id="44034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12.752" v="214" actId="20577"/>
          <ac:spMkLst>
            <pc:docMk/>
            <pc:sldMk cId="1296859988" sldId="350"/>
            <ac:spMk id="44035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18.690" v="216" actId="20577"/>
          <ac:spMkLst>
            <pc:docMk/>
            <pc:sldMk cId="1296859988" sldId="350"/>
            <ac:spMk id="44038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8.830" v="175" actId="1076"/>
          <ac:spMkLst>
            <pc:docMk/>
            <pc:sldMk cId="1296859988" sldId="350"/>
            <ac:spMk id="44167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8.846" v="176" actId="1076"/>
          <ac:spMkLst>
            <pc:docMk/>
            <pc:sldMk cId="1296859988" sldId="350"/>
            <ac:spMk id="44168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8.877" v="177" actId="1076"/>
          <ac:spMkLst>
            <pc:docMk/>
            <pc:sldMk cId="1296859988" sldId="350"/>
            <ac:spMk id="44169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8.908" v="178" actId="1076"/>
          <ac:spMkLst>
            <pc:docMk/>
            <pc:sldMk cId="1296859988" sldId="350"/>
            <ac:spMk id="44170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8.940" v="179" actId="1076"/>
          <ac:spMkLst>
            <pc:docMk/>
            <pc:sldMk cId="1296859988" sldId="350"/>
            <ac:spMk id="44172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8.955" v="180" actId="1076"/>
          <ac:spMkLst>
            <pc:docMk/>
            <pc:sldMk cId="1296859988" sldId="350"/>
            <ac:spMk id="44173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8.987" v="181" actId="1076"/>
          <ac:spMkLst>
            <pc:docMk/>
            <pc:sldMk cId="1296859988" sldId="350"/>
            <ac:spMk id="44174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018" v="182" actId="1076"/>
          <ac:spMkLst>
            <pc:docMk/>
            <pc:sldMk cId="1296859988" sldId="350"/>
            <ac:spMk id="44175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049" v="183" actId="1076"/>
          <ac:spMkLst>
            <pc:docMk/>
            <pc:sldMk cId="1296859988" sldId="350"/>
            <ac:spMk id="44176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080" v="184" actId="1076"/>
          <ac:spMkLst>
            <pc:docMk/>
            <pc:sldMk cId="1296859988" sldId="350"/>
            <ac:spMk id="44177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111" v="185" actId="1076"/>
          <ac:spMkLst>
            <pc:docMk/>
            <pc:sldMk cId="1296859988" sldId="350"/>
            <ac:spMk id="44178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143" v="186" actId="1076"/>
          <ac:spMkLst>
            <pc:docMk/>
            <pc:sldMk cId="1296859988" sldId="350"/>
            <ac:spMk id="44179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174" v="187" actId="1076"/>
          <ac:spMkLst>
            <pc:docMk/>
            <pc:sldMk cId="1296859988" sldId="350"/>
            <ac:spMk id="44180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205" v="188" actId="1076"/>
          <ac:spMkLst>
            <pc:docMk/>
            <pc:sldMk cId="1296859988" sldId="350"/>
            <ac:spMk id="44181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237" v="189" actId="1076"/>
          <ac:spMkLst>
            <pc:docMk/>
            <pc:sldMk cId="1296859988" sldId="350"/>
            <ac:spMk id="44182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283" v="190" actId="1076"/>
          <ac:spMkLst>
            <pc:docMk/>
            <pc:sldMk cId="1296859988" sldId="350"/>
            <ac:spMk id="44183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315" v="191" actId="1076"/>
          <ac:spMkLst>
            <pc:docMk/>
            <pc:sldMk cId="1296859988" sldId="350"/>
            <ac:spMk id="44184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330" v="192" actId="1076"/>
          <ac:spMkLst>
            <pc:docMk/>
            <pc:sldMk cId="1296859988" sldId="350"/>
            <ac:spMk id="44185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361" v="193" actId="1076"/>
          <ac:spMkLst>
            <pc:docMk/>
            <pc:sldMk cId="1296859988" sldId="350"/>
            <ac:spMk id="44186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393" v="194" actId="1076"/>
          <ac:spMkLst>
            <pc:docMk/>
            <pc:sldMk cId="1296859988" sldId="350"/>
            <ac:spMk id="44187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408" v="195" actId="1076"/>
          <ac:spMkLst>
            <pc:docMk/>
            <pc:sldMk cId="1296859988" sldId="350"/>
            <ac:spMk id="44188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440" v="196" actId="1076"/>
          <ac:spMkLst>
            <pc:docMk/>
            <pc:sldMk cId="1296859988" sldId="350"/>
            <ac:spMk id="44189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471" v="197" actId="1076"/>
          <ac:spMkLst>
            <pc:docMk/>
            <pc:sldMk cId="1296859988" sldId="350"/>
            <ac:spMk id="44190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487" v="198" actId="1076"/>
          <ac:spMkLst>
            <pc:docMk/>
            <pc:sldMk cId="1296859988" sldId="350"/>
            <ac:spMk id="44191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533" v="199" actId="1076"/>
          <ac:spMkLst>
            <pc:docMk/>
            <pc:sldMk cId="1296859988" sldId="350"/>
            <ac:spMk id="44192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565" v="200" actId="1076"/>
          <ac:spMkLst>
            <pc:docMk/>
            <pc:sldMk cId="1296859988" sldId="350"/>
            <ac:spMk id="44193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596" v="201" actId="1076"/>
          <ac:spMkLst>
            <pc:docMk/>
            <pc:sldMk cId="1296859988" sldId="350"/>
            <ac:spMk id="44194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627" v="202" actId="1076"/>
          <ac:spMkLst>
            <pc:docMk/>
            <pc:sldMk cId="1296859988" sldId="350"/>
            <ac:spMk id="44195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674" v="204" actId="1076"/>
          <ac:spMkLst>
            <pc:docMk/>
            <pc:sldMk cId="1296859988" sldId="350"/>
            <ac:spMk id="44196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737" v="206" actId="1076"/>
          <ac:spMkLst>
            <pc:docMk/>
            <pc:sldMk cId="1296859988" sldId="350"/>
            <ac:spMk id="44199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768" v="207" actId="1076"/>
          <ac:spMkLst>
            <pc:docMk/>
            <pc:sldMk cId="1296859988" sldId="350"/>
            <ac:spMk id="44200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783" v="208" actId="1076"/>
          <ac:spMkLst>
            <pc:docMk/>
            <pc:sldMk cId="1296859988" sldId="350"/>
            <ac:spMk id="44203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43:09.815" v="209" actId="1076"/>
          <ac:spMkLst>
            <pc:docMk/>
            <pc:sldMk cId="1296859988" sldId="350"/>
            <ac:spMk id="44204" creationId="{00000000-0000-0000-0000-000000000000}"/>
          </ac:spMkLst>
        </pc:spChg>
        <pc:cxnChg chg="mod">
          <ac:chgData name="William Hui (IEG)" userId="S::kyhui@cuhk.edu.hk::07728535-8fdc-4325-b24f-20cc4d58a3a3" providerId="AD" clId="Web-{9A1224DD-2D58-6C96-A834-391D613193B3}" dt="2019-09-22T12:43:09.705" v="205" actId="1076"/>
          <ac:cxnSpMkLst>
            <pc:docMk/>
            <pc:sldMk cId="1296859988" sldId="350"/>
            <ac:cxnSpMk id="44201" creationId="{00000000-0000-0000-0000-000000000000}"/>
          </ac:cxnSpMkLst>
        </pc:cxnChg>
        <pc:cxnChg chg="mod">
          <ac:chgData name="William Hui (IEG)" userId="S::kyhui@cuhk.edu.hk::07728535-8fdc-4325-b24f-20cc4d58a3a3" providerId="AD" clId="Web-{9A1224DD-2D58-6C96-A834-391D613193B3}" dt="2019-09-22T12:43:09.643" v="203" actId="1076"/>
          <ac:cxnSpMkLst>
            <pc:docMk/>
            <pc:sldMk cId="1296859988" sldId="350"/>
            <ac:cxnSpMk id="44202" creationId="{00000000-0000-0000-0000-000000000000}"/>
          </ac:cxnSpMkLst>
        </pc:cxnChg>
      </pc:sldChg>
      <pc:sldChg chg="modSp add ord">
        <pc:chgData name="William Hui (IEG)" userId="S::kyhui@cuhk.edu.hk::07728535-8fdc-4325-b24f-20cc4d58a3a3" providerId="AD" clId="Web-{9A1224DD-2D58-6C96-A834-391D613193B3}" dt="2019-09-22T12:37:33.525" v="132" actId="20577"/>
        <pc:sldMkLst>
          <pc:docMk/>
          <pc:sldMk cId="4039276895" sldId="351"/>
        </pc:sldMkLst>
        <pc:spChg chg="mod">
          <ac:chgData name="William Hui (IEG)" userId="S::kyhui@cuhk.edu.hk::07728535-8fdc-4325-b24f-20cc4d58a3a3" providerId="AD" clId="Web-{9A1224DD-2D58-6C96-A834-391D613193B3}" dt="2019-09-22T12:37:33.525" v="132" actId="20577"/>
          <ac:spMkLst>
            <pc:docMk/>
            <pc:sldMk cId="4039276895" sldId="351"/>
            <ac:spMk id="91138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37:27.384" v="131" actId="1076"/>
          <ac:spMkLst>
            <pc:docMk/>
            <pc:sldMk cId="4039276895" sldId="351"/>
            <ac:spMk id="91139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9A1224DD-2D58-6C96-A834-391D613193B3}" dt="2019-09-22T12:36:44.946" v="97" actId="1076"/>
        <pc:sldMkLst>
          <pc:docMk/>
          <pc:sldMk cId="3602538144" sldId="352"/>
        </pc:sldMkLst>
        <pc:spChg chg="mod">
          <ac:chgData name="William Hui (IEG)" userId="S::kyhui@cuhk.edu.hk::07728535-8fdc-4325-b24f-20cc4d58a3a3" providerId="AD" clId="Web-{9A1224DD-2D58-6C96-A834-391D613193B3}" dt="2019-09-22T12:36:33.946" v="85" actId="20577"/>
          <ac:spMkLst>
            <pc:docMk/>
            <pc:sldMk cId="3602538144" sldId="352"/>
            <ac:spMk id="31746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36:39.212" v="94" actId="20577"/>
          <ac:spMkLst>
            <pc:docMk/>
            <pc:sldMk cId="3602538144" sldId="352"/>
            <ac:spMk id="31747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36:44.931" v="96" actId="1076"/>
          <ac:spMkLst>
            <pc:docMk/>
            <pc:sldMk cId="3602538144" sldId="352"/>
            <ac:spMk id="31750" creationId="{00000000-0000-0000-0000-000000000000}"/>
          </ac:spMkLst>
        </pc:spChg>
        <pc:spChg chg="mod">
          <ac:chgData name="William Hui (IEG)" userId="S::kyhui@cuhk.edu.hk::07728535-8fdc-4325-b24f-20cc4d58a3a3" providerId="AD" clId="Web-{9A1224DD-2D58-6C96-A834-391D613193B3}" dt="2019-09-22T12:36:44.946" v="97" actId="1076"/>
          <ac:spMkLst>
            <pc:docMk/>
            <pc:sldMk cId="3602538144" sldId="352"/>
            <ac:spMk id="31751" creationId="{00000000-0000-0000-0000-000000000000}"/>
          </ac:spMkLst>
        </pc:spChg>
      </pc:sldChg>
      <pc:sldMasterChg chg="addSldLayout">
        <pc:chgData name="William Hui (IEG)" userId="S::kyhui@cuhk.edu.hk::07728535-8fdc-4325-b24f-20cc4d58a3a3" providerId="AD" clId="Web-{9A1224DD-2D58-6C96-A834-391D613193B3}" dt="2019-09-22T11:31:35.433" v="15"/>
        <pc:sldMasterMkLst>
          <pc:docMk/>
          <pc:sldMasterMk cId="0" sldId="2147483648"/>
        </pc:sldMasterMkLst>
        <pc:sldLayoutChg chg="add">
          <pc:chgData name="William Hui (IEG)" userId="S::kyhui@cuhk.edu.hk::07728535-8fdc-4325-b24f-20cc4d58a3a3" providerId="AD" clId="Web-{9A1224DD-2D58-6C96-A834-391D613193B3}" dt="2019-09-22T11:31:33.511" v="9"/>
          <pc:sldLayoutMkLst>
            <pc:docMk/>
            <pc:sldMasterMk cId="0" sldId="2147483648"/>
            <pc:sldLayoutMk cId="212503492" sldId="2147483652"/>
          </pc:sldLayoutMkLst>
        </pc:sldLayoutChg>
        <pc:sldLayoutChg chg="add">
          <pc:chgData name="William Hui (IEG)" userId="S::kyhui@cuhk.edu.hk::07728535-8fdc-4325-b24f-20cc4d58a3a3" providerId="AD" clId="Web-{9A1224DD-2D58-6C96-A834-391D613193B3}" dt="2019-09-22T11:31:35.433" v="15"/>
          <pc:sldLayoutMkLst>
            <pc:docMk/>
            <pc:sldMasterMk cId="0" sldId="2147483648"/>
            <pc:sldLayoutMk cId="1639586698" sldId="2147483653"/>
          </pc:sldLayoutMkLst>
        </pc:sldLayoutChg>
      </pc:sldMasterChg>
    </pc:docChg>
  </pc:docChgLst>
  <pc:docChgLst>
    <pc:chgData name="William Hui (IEG)" userId="S::kyhui@cuhk.edu.hk::07728535-8fdc-4325-b24f-20cc4d58a3a3" providerId="AD" clId="Web-{59AF8926-9C6B-186E-0F46-DB7DC81519DC}"/>
    <pc:docChg chg="modSld">
      <pc:chgData name="William Hui (IEG)" userId="S::kyhui@cuhk.edu.hk::07728535-8fdc-4325-b24f-20cc4d58a3a3" providerId="AD" clId="Web-{59AF8926-9C6B-186E-0F46-DB7DC81519DC}" dt="2019-11-05T10:16:14.328" v="50" actId="20577"/>
      <pc:docMkLst>
        <pc:docMk/>
      </pc:docMkLst>
      <pc:sldChg chg="modSp">
        <pc:chgData name="William Hui (IEG)" userId="S::kyhui@cuhk.edu.hk::07728535-8fdc-4325-b24f-20cc4d58a3a3" providerId="AD" clId="Web-{59AF8926-9C6B-186E-0F46-DB7DC81519DC}" dt="2019-11-05T08:30:01.970" v="29" actId="20577"/>
        <pc:sldMkLst>
          <pc:docMk/>
          <pc:sldMk cId="4204366257" sldId="329"/>
        </pc:sldMkLst>
        <pc:spChg chg="mod">
          <ac:chgData name="William Hui (IEG)" userId="S::kyhui@cuhk.edu.hk::07728535-8fdc-4325-b24f-20cc4d58a3a3" providerId="AD" clId="Web-{59AF8926-9C6B-186E-0F46-DB7DC81519DC}" dt="2019-11-05T08:30:01.970" v="29" actId="20577"/>
          <ac:spMkLst>
            <pc:docMk/>
            <pc:sldMk cId="4204366257" sldId="329"/>
            <ac:spMk id="74760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59AF8926-9C6B-186E-0F46-DB7DC81519DC}" dt="2019-11-05T08:30:25.705" v="33" actId="20577"/>
        <pc:sldMkLst>
          <pc:docMk/>
          <pc:sldMk cId="4039365292" sldId="330"/>
        </pc:sldMkLst>
        <pc:spChg chg="mod">
          <ac:chgData name="William Hui (IEG)" userId="S::kyhui@cuhk.edu.hk::07728535-8fdc-4325-b24f-20cc4d58a3a3" providerId="AD" clId="Web-{59AF8926-9C6B-186E-0F46-DB7DC81519DC}" dt="2019-11-05T08:30:25.705" v="33" actId="20577"/>
          <ac:spMkLst>
            <pc:docMk/>
            <pc:sldMk cId="4039365292" sldId="330"/>
            <ac:spMk id="7271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59AF8926-9C6B-186E-0F46-DB7DC81519DC}" dt="2019-11-05T08:29:20.689" v="10" actId="20577"/>
        <pc:sldMkLst>
          <pc:docMk/>
          <pc:sldMk cId="1671377025" sldId="331"/>
        </pc:sldMkLst>
        <pc:spChg chg="mod">
          <ac:chgData name="William Hui (IEG)" userId="S::kyhui@cuhk.edu.hk::07728535-8fdc-4325-b24f-20cc4d58a3a3" providerId="AD" clId="Web-{59AF8926-9C6B-186E-0F46-DB7DC81519DC}" dt="2019-11-05T08:29:20.689" v="10" actId="20577"/>
          <ac:spMkLst>
            <pc:docMk/>
            <pc:sldMk cId="1671377025" sldId="331"/>
            <ac:spMk id="7169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59AF8926-9C6B-186E-0F46-DB7DC81519DC}" dt="2019-11-05T10:13:56.593" v="48" actId="20577"/>
        <pc:sldMkLst>
          <pc:docMk/>
          <pc:sldMk cId="4108073970" sldId="340"/>
        </pc:sldMkLst>
        <pc:spChg chg="mod">
          <ac:chgData name="William Hui (IEG)" userId="S::kyhui@cuhk.edu.hk::07728535-8fdc-4325-b24f-20cc4d58a3a3" providerId="AD" clId="Web-{59AF8926-9C6B-186E-0F46-DB7DC81519DC}" dt="2019-11-05T10:13:56.593" v="48" actId="20577"/>
          <ac:spMkLst>
            <pc:docMk/>
            <pc:sldMk cId="4108073970" sldId="340"/>
            <ac:spMk id="5734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2020-11-20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2020-11-20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685817" indent="-263776"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055103" indent="-211021"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477145" indent="-211021"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1899186" indent="-211021" defTabSz="90416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321227" indent="-211021" defTabSz="90416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743269" indent="-211021" defTabSz="90416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165310" indent="-211021" defTabSz="90416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587351" indent="-211021" defTabSz="90416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2E596D4-E135-4EEF-9462-2EA6C23ECC07}" type="slidenum">
              <a:rPr lang="zh-TW" altLang="en-US" b="0" smtClean="0">
                <a:latin typeface="Calibri" panose="020F0502020204030204" pitchFamily="34" charset="0"/>
              </a:rPr>
              <a:pPr/>
              <a:t>4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5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C328A8-BCC7-4674-AAD1-52023218739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05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B6C3EDE-78D2-4485-B559-C2F66F6C93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958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Structures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3" y="2552700"/>
            <a:ext cx="327183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dirty="0">
                <a:ea typeface="新細明體"/>
              </a:rPr>
              <a:t>1.2. Another Example</a:t>
            </a:r>
            <a:endParaRPr lang="en-US" sz="4800" dirty="0">
              <a:ea typeface="新細明體"/>
              <a:cs typeface="Calibri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"day" of d1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d1.day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"year" of d2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d2.year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419600" y="990600"/>
            <a:ext cx="4724400" cy="22098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"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 date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" is the name of the newly defined type.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At line 6, we declare two variables,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and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, of type "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 date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".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3733800" y="2743200"/>
            <a:ext cx="694847" cy="36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FCC282-7A3B-9D43-A01B-41C252A7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6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3" y="2552700"/>
            <a:ext cx="327183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dirty="0">
                <a:ea typeface="新細明體"/>
              </a:rPr>
              <a:t>1.2. Another Example</a:t>
            </a:r>
            <a:endParaRPr lang="en-US" sz="4800" dirty="0">
              <a:ea typeface="新細明體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"day" of d1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d1.day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"year" of d2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d2.year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438807" y="4648200"/>
            <a:ext cx="4724400" cy="1600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Each variable of type "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 date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" has its own members.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Initially the members are uninitialized.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80268" y="1802725"/>
            <a:ext cx="2073275" cy="369332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01018" y="1435735"/>
            <a:ext cx="1076325" cy="3794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01018" y="1799273"/>
            <a:ext cx="1076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601018" y="2147213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86655" y="1448435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18368" y="1815148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72355" y="2161223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80268" y="98488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680268" y="3569613"/>
            <a:ext cx="2073275" cy="369332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601018" y="3202623"/>
            <a:ext cx="1076325" cy="3794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5601018" y="3566160"/>
            <a:ext cx="1076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601018" y="3914101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986655" y="3215323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718368" y="358203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4872355" y="3928110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80268" y="2751773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7547D6D-462D-BE4A-9FE2-1961CBD5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62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3" y="3815398"/>
            <a:ext cx="2509837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dirty="0">
                <a:ea typeface="新細明體"/>
              </a:rPr>
              <a:t>1.2. Another Example</a:t>
            </a:r>
            <a:endParaRPr lang="en-US" sz="4800" dirty="0">
              <a:ea typeface="新細明體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"day" of d1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d1.day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"year" of d2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d2.year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438807" y="4495800"/>
            <a:ext cx="4724400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The </a:t>
            </a:r>
            <a:r>
              <a:rPr lang="en-US" altLang="zh-TW" sz="2400" i="1" dirty="0">
                <a:solidFill>
                  <a:srgbClr val="0070C0"/>
                </a:solidFill>
                <a:ea typeface="新細明體" pitchFamily="18" charset="-120"/>
              </a:rPr>
              <a:t>dot operator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(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) is called a </a:t>
            </a:r>
            <a:r>
              <a:rPr lang="en-US" altLang="zh-TW" sz="2400" i="1" dirty="0">
                <a:solidFill>
                  <a:srgbClr val="0070C0"/>
                </a:solidFill>
                <a:ea typeface="新細明體" pitchFamily="18" charset="-120"/>
              </a:rPr>
              <a:t>member selection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operator.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d1.day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means "select the member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of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".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80268" y="1802725"/>
            <a:ext cx="2073275" cy="369332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01018" y="1435735"/>
            <a:ext cx="1076325" cy="3794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zh-TW" altLang="en-US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01018" y="1799273"/>
            <a:ext cx="1076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601018" y="2147213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86655" y="1448435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18368" y="1815148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72355" y="2161223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80268" y="98488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680268" y="3569613"/>
            <a:ext cx="2073275" cy="369332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601018" y="3202623"/>
            <a:ext cx="1076325" cy="3794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5601018" y="3566160"/>
            <a:ext cx="1076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601018" y="3914101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986655" y="3215323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718368" y="358203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4872355" y="3928110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80268" y="2751773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96E9A0F-2F17-EA43-8EB8-5C4DB0ED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54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4" y="5029200"/>
            <a:ext cx="2657474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dirty="0">
                <a:ea typeface="新細明體"/>
              </a:rPr>
              <a:t>1.2. Another Example</a:t>
            </a:r>
            <a:endParaRPr lang="en-US" sz="4800" dirty="0">
              <a:ea typeface="新細明體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"day" of d1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d1.day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"year" of d2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d2.year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80268" y="1802725"/>
            <a:ext cx="2073275" cy="369332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01018" y="1435735"/>
            <a:ext cx="1076325" cy="3794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01018" y="1799273"/>
            <a:ext cx="1076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601018" y="2147213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86655" y="1448435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18368" y="1815148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72355" y="2161223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80268" y="98488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680268" y="3569613"/>
            <a:ext cx="2073275" cy="369332"/>
          </a:xfrm>
          <a:prstGeom prst="rect">
            <a:avLst/>
          </a:prstGeom>
          <a:solidFill>
            <a:srgbClr val="FFF8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601018" y="3202623"/>
            <a:ext cx="1076325" cy="3794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5601018" y="3566160"/>
            <a:ext cx="1076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zh-TW" altLang="en-US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601018" y="3914101"/>
            <a:ext cx="1076325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986655" y="3215323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718368" y="358203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4872355" y="3928110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80268" y="2751773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d2</a:t>
            </a:r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4438807" y="4495800"/>
            <a:ext cx="4724400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A member of type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is just like a regular variable of type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. Any syntax that is valid for a variable of type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is also valid for a member of type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D673DE0-182A-5A46-8F1D-E5B14336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38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1.3. More Structure Examples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296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2D Coordinates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</a:t>
            </a:r>
            <a:r>
              <a:rPr lang="en-US" altLang="zh-TW" sz="2600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coord2D</a:t>
            </a: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double  x;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double  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500" dirty="0">
              <a:solidFill>
                <a:srgbClr val="FF33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500" dirty="0">
              <a:solidFill>
                <a:srgbClr val="FF33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Employee record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</a:t>
            </a:r>
            <a:r>
              <a:rPr lang="en-US" altLang="zh-TW" sz="2600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employee</a:t>
            </a: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char    name[50];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double  salary[12];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double  </a:t>
            </a:r>
            <a:r>
              <a:rPr lang="en-US" altLang="zh-TW" sz="25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MPF_contrib</a:t>
            </a: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};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3765191" y="1149822"/>
            <a:ext cx="1512888" cy="51355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7A155A-C8A1-0A4F-A67A-6D7E5BF1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00024F-BA56-F348-8270-79344D0892E1}"/>
              </a:ext>
            </a:extLst>
          </p:cNvPr>
          <p:cNvSpPr txBox="1">
            <a:spLocks noChangeArrowheads="1"/>
          </p:cNvSpPr>
          <p:nvPr/>
        </p:nvSpPr>
        <p:spPr>
          <a:xfrm>
            <a:off x="4699870" y="1600199"/>
            <a:ext cx="421553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Quadratic form Ax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+Bx+C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</a:t>
            </a:r>
            <a:r>
              <a:rPr lang="en-US" altLang="zh-TW" sz="2600" dirty="0" err="1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quad_form</a:t>
            </a: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double  A, B, C,;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500" dirty="0">
              <a:solidFill>
                <a:srgbClr val="FF33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500" dirty="0">
              <a:solidFill>
                <a:srgbClr val="FF33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Polynomial Ax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+Bx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n-1</a:t>
            </a:r>
            <a:r>
              <a:rPr lang="en-US" altLang="zh-TW" sz="2400" dirty="0">
                <a:ea typeface="新細明體" panose="02020500000000000000" pitchFamily="18" charset="-120"/>
              </a:rPr>
              <a:t>+…+E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</a:t>
            </a:r>
            <a:r>
              <a:rPr lang="en-US" altLang="zh-TW" sz="2600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polynomial</a:t>
            </a: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int    degree;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double </a:t>
            </a:r>
            <a:r>
              <a:rPr lang="en-US" altLang="zh-TW" sz="25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coeff</a:t>
            </a:r>
            <a:r>
              <a:rPr lang="en-US" altLang="zh-TW" sz="25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[10];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};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488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1.4. Accessing struct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0D5D4-571E-CF4B-A5C6-77485D9E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3200" dirty="0"/>
              <a:t>The Member Operator:</a:t>
            </a:r>
            <a:endParaRPr lang="en-US" sz="3200" dirty="0"/>
          </a:p>
          <a:p>
            <a:pPr lvl="1"/>
            <a:r>
              <a:rPr lang="en-US" altLang="zh-TW" sz="2800" dirty="0"/>
              <a:t>Members of a struct variable can be </a:t>
            </a:r>
            <a:r>
              <a:rPr lang="en-US" altLang="zh-TW" sz="2800" u="sng" dirty="0"/>
              <a:t>accessed</a:t>
            </a:r>
            <a:r>
              <a:rPr lang="en-US" altLang="zh-TW" sz="2800" dirty="0"/>
              <a:t> using the member operator, </a:t>
            </a:r>
            <a:br>
              <a:rPr lang="en-US" altLang="zh-TW" sz="2800" dirty="0"/>
            </a:br>
            <a:r>
              <a:rPr lang="en-US" altLang="zh-TW" sz="2800" dirty="0"/>
              <a:t>		i.e. the DOT  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zh-TW" sz="2800" dirty="0"/>
              <a:t>For example,</a:t>
            </a:r>
            <a:br>
              <a:rPr lang="en-US" altLang="zh-TW" sz="2800" dirty="0"/>
            </a:br>
            <a:r>
              <a:rPr lang="en-US" altLang="zh-TW" sz="2800" dirty="0"/>
              <a:t>		</a:t>
            </a:r>
            <a:r>
              <a:rPr lang="en-US" altLang="zh-TW" sz="2800" dirty="0" err="1">
                <a:solidFill>
                  <a:srgbClr val="9933FF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variable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TW" sz="2800" dirty="0" err="1">
                <a:solidFill>
                  <a:srgbClr val="01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= 999;</a:t>
            </a:r>
          </a:p>
          <a:p>
            <a:pPr marL="800100" lvl="2" indent="0">
              <a:buNone/>
            </a:pPr>
            <a:r>
              <a:rPr lang="en-US" altLang="zh-TW" sz="2800" dirty="0"/>
              <a:t>where </a:t>
            </a:r>
            <a:r>
              <a:rPr lang="en-US" altLang="zh-TW" sz="2800" dirty="0">
                <a:solidFill>
                  <a:srgbClr val="9A3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altLang="zh-TW" sz="2800" dirty="0"/>
              <a:t> is a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800" dirty="0"/>
              <a:t> variable and </a:t>
            </a:r>
            <a:r>
              <a:rPr lang="en-US" altLang="zh-TW" sz="2800" dirty="0">
                <a:solidFill>
                  <a:srgbClr val="01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zh-TW" sz="2800" dirty="0"/>
              <a:t> is a defined component of the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800" dirty="0"/>
              <a:t>.</a:t>
            </a:r>
            <a:endParaRPr lang="zh-TW" altLang="en-US" sz="2800" dirty="0"/>
          </a:p>
          <a:p>
            <a:endParaRPr lang="en-GB" sz="32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A1FF2C-FB3D-F44B-810A-17771C32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8" name="AutoShape 98"/>
          <p:cNvSpPr>
            <a:spLocks noChangeArrowheads="1"/>
          </p:cNvSpPr>
          <p:nvPr/>
        </p:nvSpPr>
        <p:spPr bwMode="auto">
          <a:xfrm>
            <a:off x="1673225" y="4377953"/>
            <a:ext cx="5797550" cy="15128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peter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1.4. Accessing struct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650E7-D00D-DF42-ADCB-E066A45C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41323" cy="48768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The previous example: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5EF6E69-0555-A64A-B667-8FFBFBF2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2192338" y="1913011"/>
            <a:ext cx="4519186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struct student 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peter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240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peter</a:t>
            </a:r>
            <a:r>
              <a:rPr kumimoji="0" lang="en-US" altLang="zh-TW" sz="24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240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gpa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3.28;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graphicFrame>
        <p:nvGraphicFramePr>
          <p:cNvPr id="51304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8910"/>
              </p:ext>
            </p:extLst>
          </p:nvPr>
        </p:nvGraphicFramePr>
        <p:xfrm>
          <a:off x="3440113" y="4516066"/>
          <a:ext cx="3925887" cy="367920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127458226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7479445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696061369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333667852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10443551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59078003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54856911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1335211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450365197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1451140452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3230453579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339356"/>
                  </a:ext>
                </a:extLst>
              </a:tr>
            </a:tbl>
          </a:graphicData>
        </a:graphic>
      </p:graphicFrame>
      <p:graphicFrame>
        <p:nvGraphicFramePr>
          <p:cNvPr id="51292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6881"/>
              </p:ext>
            </p:extLst>
          </p:nvPr>
        </p:nvGraphicFramePr>
        <p:xfrm>
          <a:off x="3440113" y="4954216"/>
          <a:ext cx="3741737" cy="367920"/>
        </p:xfrm>
        <a:graphic>
          <a:graphicData uri="http://schemas.openxmlformats.org/drawingml/2006/table">
            <a:tbl>
              <a:tblPr/>
              <a:tblGrid>
                <a:gridCol w="339725">
                  <a:extLst>
                    <a:ext uri="{9D8B030D-6E8A-4147-A177-3AD203B41FA5}">
                      <a16:colId xmlns:a16="http://schemas.microsoft.com/office/drawing/2014/main" val="6406772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4092685879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119293678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72538665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440391238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403950207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82386578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49539285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39542319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59213594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85495295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115573"/>
                  </a:ext>
                </a:extLst>
              </a:tr>
            </a:tbl>
          </a:graphicData>
        </a:graphic>
      </p:graphicFrame>
      <p:sp>
        <p:nvSpPr>
          <p:cNvPr id="51294" name="Text Box 94"/>
          <p:cNvSpPr txBox="1">
            <a:spLocks noChangeArrowheads="1"/>
          </p:cNvSpPr>
          <p:nvPr/>
        </p:nvSpPr>
        <p:spPr bwMode="auto">
          <a:xfrm>
            <a:off x="3440113" y="5386016"/>
            <a:ext cx="6912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3.28</a:t>
            </a:r>
          </a:p>
        </p:txBody>
      </p:sp>
      <p:sp>
        <p:nvSpPr>
          <p:cNvPr id="51295" name="Text Box 95"/>
          <p:cNvSpPr txBox="1">
            <a:spLocks noChangeArrowheads="1"/>
          </p:cNvSpPr>
          <p:nvPr/>
        </p:nvSpPr>
        <p:spPr bwMode="auto">
          <a:xfrm>
            <a:off x="2900363" y="4522416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id</a:t>
            </a:r>
          </a:p>
        </p:txBody>
      </p:sp>
      <p:sp>
        <p:nvSpPr>
          <p:cNvPr id="51296" name="Text Box 96"/>
          <p:cNvSpPr txBox="1">
            <a:spLocks noChangeArrowheads="1"/>
          </p:cNvSpPr>
          <p:nvPr/>
        </p:nvSpPr>
        <p:spPr bwMode="auto">
          <a:xfrm>
            <a:off x="2627313" y="4947866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name</a:t>
            </a:r>
          </a:p>
        </p:txBody>
      </p:sp>
      <p:sp>
        <p:nvSpPr>
          <p:cNvPr id="51297" name="Text Box 97"/>
          <p:cNvSpPr txBox="1">
            <a:spLocks noChangeArrowheads="1"/>
          </p:cNvSpPr>
          <p:nvPr/>
        </p:nvSpPr>
        <p:spPr bwMode="auto">
          <a:xfrm>
            <a:off x="2763838" y="5386016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gpa</a:t>
            </a:r>
            <a:endParaRPr kumimoji="0" lang="en-US" altLang="zh-TW" sz="18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71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sz="3200" dirty="0">
                <a:ea typeface="新細明體"/>
              </a:rPr>
              <a:t>1.4. Accessing </a:t>
            </a:r>
            <a:r>
              <a:rPr lang="en-US" sz="32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</a:t>
            </a:r>
            <a:r>
              <a:rPr lang="en-US" sz="3200" dirty="0">
                <a:ea typeface="新細明體"/>
              </a:rPr>
              <a:t> Members </a:t>
            </a:r>
            <a:r>
              <a:rPr lang="en-US" altLang="zh-TW" sz="3200" dirty="0">
                <a:ea typeface="新細明體"/>
              </a:rPr>
              <a:t> (Another Example)</a:t>
            </a:r>
            <a:endParaRPr lang="en-US" sz="3200" dirty="0">
              <a:ea typeface="新細明體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 date { int day, month, year; };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 main(void) {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struct date today, dob;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Declare 2 variables</a:t>
            </a:r>
          </a:p>
          <a:p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today.day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19;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today.month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11;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2014;</a:t>
            </a:r>
          </a:p>
          <a:p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printf("Date of birth (dd mm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yyyy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)? ");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d%d%d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",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dob.day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dob.month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if (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today.month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dob.month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||</a:t>
            </a:r>
          </a:p>
          <a:p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(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today.month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dob.month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today.day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dob.day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printf( "Age = %d\n",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);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else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printf( "Age = %d\n",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today.year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dob.year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- 1 );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return 0;</a:t>
            </a:r>
          </a:p>
          <a:p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41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1819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25DB-196A-9841-9F2D-323D093E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516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 flipV="1">
            <a:off x="4719040" y="2944168"/>
            <a:ext cx="3024187" cy="381000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1.5. Initializing Structures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727" y="1064568"/>
            <a:ext cx="8229600" cy="5257800"/>
          </a:xfrm>
        </p:spPr>
        <p:txBody>
          <a:bodyPr/>
          <a:lstStyle/>
          <a:p>
            <a:r>
              <a:rPr lang="en-US" altLang="zh-TW" sz="2400" dirty="0">
                <a:latin typeface="Consolas" panose="020B06090202040302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variables can be initialized as follows:</a:t>
            </a:r>
          </a:p>
          <a:p>
            <a:pPr lvl="4"/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0" hangingPunct="0">
              <a:spcBef>
                <a:spcPct val="0"/>
              </a:spcBef>
              <a:buClrTx/>
              <a:buFontTx/>
              <a:buNone/>
            </a:pPr>
            <a:endParaRPr lang="en-US" altLang="zh-TW" sz="26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2" eaLnBrk="0" hangingPunct="0">
              <a:spcBef>
                <a:spcPct val="0"/>
              </a:spcBef>
              <a:buClrTx/>
              <a:buFontTx/>
              <a:buNone/>
            </a:pPr>
            <a:endParaRPr lang="en-US" altLang="zh-TW" sz="26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2" eaLnBrk="0" hangingPunct="0">
              <a:spcBef>
                <a:spcPct val="0"/>
              </a:spcBef>
              <a:buClrTx/>
              <a:buFontTx/>
              <a:buNone/>
            </a:pPr>
            <a:endParaRPr lang="en-US" altLang="zh-TW" sz="26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2" eaLnBrk="0" hangingPunct="0">
              <a:spcBef>
                <a:spcPct val="0"/>
              </a:spcBef>
              <a:buClrTx/>
              <a:buFontTx/>
              <a:buNone/>
            </a:pPr>
            <a:endParaRPr lang="en-US" altLang="zh-TW" sz="26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2" eaLnBrk="0" hangingPunct="0">
              <a:spcBef>
                <a:spcPct val="0"/>
              </a:spcBef>
              <a:buClrTx/>
              <a:buFontTx/>
              <a:buNone/>
            </a:pPr>
            <a:endParaRPr lang="en-US" altLang="zh-TW" sz="26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4"/>
            <a:endParaRPr lang="en-US" altLang="zh-TW" sz="1600" dirty="0">
              <a:ea typeface="新細明體" panose="02020500000000000000" pitchFamily="18" charset="-120"/>
            </a:endParaRPr>
          </a:p>
          <a:p>
            <a:pPr lvl="4"/>
            <a:endParaRPr lang="en-US" altLang="zh-TW" sz="16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ea typeface="新細明體" panose="02020500000000000000" pitchFamily="18" charset="-120"/>
              </a:rPr>
              <a:t>If there are not enough initializers, values of the </a:t>
            </a:r>
            <a:r>
              <a:rPr lang="en-US" altLang="zh-TW" sz="2400" i="1" u="sng" dirty="0">
                <a:ea typeface="新細明體" panose="02020500000000000000" pitchFamily="18" charset="-120"/>
              </a:rPr>
              <a:t>remaining members are assigned </a:t>
            </a:r>
            <a:r>
              <a:rPr lang="en-US" altLang="zh-TW" sz="2400" b="1" i="1" u="sng" dirty="0">
                <a:ea typeface="新細明體" panose="02020500000000000000" pitchFamily="18" charset="-120"/>
              </a:rPr>
              <a:t>zero</a:t>
            </a:r>
            <a:r>
              <a:rPr lang="en-US" altLang="zh-TW" sz="2400" i="1" u="sng" dirty="0">
                <a:ea typeface="新細明體" panose="02020500000000000000" pitchFamily="18" charset="-120"/>
              </a:rPr>
              <a:t> by default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anose="02020500000000000000" pitchFamily="18" charset="-120"/>
              </a:rPr>
              <a:t>struct date   </a:t>
            </a:r>
            <a:r>
              <a:rPr lang="en-US" altLang="zh-TW" sz="2400" dirty="0">
                <a:solidFill>
                  <a:schemeClr val="folHlink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today</a:t>
            </a: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= {25, 12}</a:t>
            </a:r>
            <a:r>
              <a:rPr lang="en-US" altLang="zh-TW" sz="2400" dirty="0">
                <a:latin typeface="Consolas" panose="020B0609020204030204" pitchFamily="49" charset="0"/>
                <a:ea typeface="新細明體" panose="02020500000000000000" pitchFamily="18" charset="-12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/* </a:t>
            </a:r>
            <a:r>
              <a:rPr lang="en-US" altLang="zh-TW" sz="2400" dirty="0" err="1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today.year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is assigned 0 implicitly */</a:t>
            </a:r>
            <a:endParaRPr lang="zh-TW" altLang="en-US" sz="24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63002" y="1524943"/>
            <a:ext cx="6843540" cy="2553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date {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int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day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month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year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 main() {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struct date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today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{25, 12, 1997}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…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2F74DC-26D1-3C46-8D5C-A53EE1E6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1.5. Initializing Structures</a:t>
            </a:r>
            <a:endParaRPr lang="zh-TW" altLang="en-US" dirty="0"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initializers should be constant values or constant expressions.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 variables should be involved in the initializer expressions.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175" y="2845936"/>
            <a:ext cx="8741496" cy="2903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date {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int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day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month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year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 main() {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int </a:t>
            </a:r>
            <a:r>
              <a:rPr kumimoji="0" lang="en-US" altLang="zh-TW" sz="24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1997;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struct date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today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{ 25, 12, </a:t>
            </a:r>
            <a:r>
              <a:rPr kumimoji="0" lang="en-US" altLang="zh-TW" sz="24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}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Wrong */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…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7D73-7348-8B45-A6FC-BDA336B6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Introduction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Syntax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Defining a structure</a:t>
            </a:r>
          </a:p>
          <a:p>
            <a:pPr lvl="1"/>
            <a:r>
              <a:rPr lang="en-US" dirty="0"/>
              <a:t>Accessing members of a structure</a:t>
            </a:r>
          </a:p>
          <a:p>
            <a:pPr lvl="1"/>
            <a:endParaRPr lang="en-US" dirty="0"/>
          </a:p>
          <a:p>
            <a:r>
              <a:rPr lang="en-US" dirty="0">
                <a:latin typeface="Consolas"/>
                <a:cs typeface="Consolas" panose="020B0609020204030204" pitchFamily="49" charset="0"/>
              </a:rPr>
              <a:t>typedef</a:t>
            </a:r>
          </a:p>
          <a:p>
            <a:pPr lvl="1"/>
            <a:endParaRPr lang="en-US" dirty="0"/>
          </a:p>
          <a:p>
            <a:r>
              <a:rPr lang="en-US" dirty="0"/>
              <a:t>Syntax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Passing structures to a function</a:t>
            </a:r>
          </a:p>
          <a:p>
            <a:pPr lvl="1"/>
            <a:r>
              <a:rPr lang="en-US" dirty="0"/>
              <a:t>Returning a structure from a function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/>
              </a:rPr>
              <a:t>1.5. Initializing Structures (More Examples)</a:t>
            </a:r>
            <a:endParaRPr lang="zh-TW" altLang="en-US" dirty="0">
              <a:ea typeface="新細明體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</a:t>
            </a:r>
            <a:r>
              <a:rPr lang="en-US" altLang="zh-TW" sz="2200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employee</a:t>
            </a:r>
            <a:r>
              <a:rPr lang="en-US" altLang="zh-TW" sz="21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char    name[50];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double  salary[12];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66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double  </a:t>
            </a:r>
            <a:r>
              <a:rPr lang="en-US" altLang="zh-TW" sz="2100" dirty="0" err="1">
                <a:solidFill>
                  <a:srgbClr val="66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MPF_contrib</a:t>
            </a:r>
            <a:r>
              <a:rPr lang="en-US" altLang="zh-TW" sz="2100" dirty="0">
                <a:solidFill>
                  <a:srgbClr val="66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};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100" dirty="0">
              <a:solidFill>
                <a:srgbClr val="FF33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</a:t>
            </a:r>
            <a:r>
              <a:rPr lang="en-US" altLang="zh-TW" sz="2200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employee</a:t>
            </a:r>
            <a:r>
              <a:rPr lang="en-US" altLang="zh-TW" sz="21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2100" dirty="0">
                <a:solidFill>
                  <a:schemeClr val="folHlink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peter</a:t>
            </a:r>
            <a:r>
              <a:rPr lang="en-US" altLang="zh-TW" sz="21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=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sz="21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"Peter Pan",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{ 9500,  9500, 10000, 11000, 12000, 12050,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12100, 13000, 13000, 13000, 14000, 14000},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66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0.05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};</a:t>
            </a:r>
            <a:endParaRPr lang="zh-TW" altLang="en-US" sz="2100" dirty="0">
              <a:solidFill>
                <a:srgbClr val="FF33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7FF58FD-2303-1A46-8ABF-0ED55BD1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0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1.6. Assignment of Structures</a:t>
            </a:r>
            <a:endParaRPr lang="en-US" dirty="0"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3352800"/>
            <a:ext cx="8932985" cy="2819400"/>
          </a:xfrm>
        </p:spPr>
        <p:txBody>
          <a:bodyPr/>
          <a:lstStyle/>
          <a:p>
            <a:r>
              <a:rPr lang="en-US" dirty="0"/>
              <a:t>A struct value can be copied using the assignment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143000"/>
            <a:ext cx="8534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 date d1, d2 = { 1, 1, 2014 };</a:t>
            </a:r>
          </a:p>
          <a:p>
            <a:pPr>
              <a:lnSpc>
                <a:spcPct val="110000"/>
              </a:lnSpc>
            </a:pP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 = d2;  </a:t>
            </a:r>
            <a:r>
              <a:rPr lang="en-US" altLang="zh-TW" sz="24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Copy d2 to d1 (all data byte by byte)</a:t>
            </a:r>
          </a:p>
          <a:p>
            <a:pPr>
              <a:lnSpc>
                <a:spcPct val="110000"/>
              </a:lnSpc>
            </a:pPr>
            <a:endParaRPr lang="en-US" altLang="zh-TW" sz="24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766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 Assignment of Structures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681" y="1121957"/>
            <a:ext cx="8229600" cy="3989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The assignment operator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</a:t>
            </a:r>
            <a:r>
              <a:rPr lang="en-US" altLang="zh-TW" sz="2800" dirty="0">
                <a:ea typeface="新細明體" panose="02020500000000000000" pitchFamily="18" charset="-120"/>
              </a:rPr>
              <a:t> can be applied to structure variables.</a:t>
            </a:r>
          </a:p>
          <a:p>
            <a:pPr lvl="4">
              <a:lnSpc>
                <a:spcPct val="9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Individual member of the </a:t>
            </a:r>
            <a:r>
              <a:rPr lang="en-US" altLang="zh-TW" sz="2800" i="1" dirty="0">
                <a:ea typeface="新細明體" panose="02020500000000000000" pitchFamily="18" charset="-120"/>
              </a:rPr>
              <a:t>source structure </a:t>
            </a:r>
            <a:r>
              <a:rPr lang="en-US" altLang="zh-TW" sz="2800" dirty="0">
                <a:ea typeface="新細明體" panose="02020500000000000000" pitchFamily="18" charset="-120"/>
              </a:rPr>
              <a:t>is </a:t>
            </a:r>
            <a:r>
              <a:rPr lang="en-US" altLang="zh-TW" sz="2800" b="1" u="sng" dirty="0">
                <a:ea typeface="新細明體" panose="02020500000000000000" pitchFamily="18" charset="-120"/>
              </a:rPr>
              <a:t>copied</a:t>
            </a:r>
            <a:r>
              <a:rPr lang="en-US" altLang="zh-TW" sz="2800" dirty="0">
                <a:ea typeface="新細明體" panose="02020500000000000000" pitchFamily="18" charset="-120"/>
              </a:rPr>
              <a:t> to the corresponding member of the </a:t>
            </a:r>
            <a:r>
              <a:rPr lang="en-US" altLang="zh-TW" sz="2800" i="1" dirty="0">
                <a:ea typeface="新細明體" panose="02020500000000000000" pitchFamily="18" charset="-120"/>
              </a:rPr>
              <a:t>target structure</a:t>
            </a:r>
            <a:r>
              <a:rPr lang="en-US" altLang="zh-TW" sz="2800" dirty="0">
                <a:ea typeface="新細明體" panose="02020500000000000000" pitchFamily="18" charset="-120"/>
              </a:rPr>
              <a:t>.</a:t>
            </a:r>
          </a:p>
          <a:p>
            <a:pPr lvl="4">
              <a:lnSpc>
                <a:spcPct val="9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This applies even to array members in the structure, i.e., it also makes a copy of the array member inside the structure.</a:t>
            </a:r>
            <a:endParaRPr lang="zh-TW" altLang="en-US" sz="2800" dirty="0">
              <a:ea typeface="新細明體" panose="02020500000000000000" pitchFamily="18" charset="-120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733106" y="5251719"/>
            <a:ext cx="8029575" cy="91940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Structure assignment (COPYING and PASSING) </a:t>
            </a:r>
            <a:br>
              <a:rPr kumimoji="0" lang="en-US" altLang="zh-TW" sz="24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24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consumes computing TIME, but it's CONVENIENT!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E2FE-AA31-304E-A337-F47B869F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678F1C-E002-4249-8682-1428CBBEC80C}" type="slidenum">
              <a:rPr kumimoji="0" lang="zh-TW" altLang="en-US" sz="10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457200" y="3933825"/>
            <a:ext cx="8382000" cy="360363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457200" y="1484313"/>
            <a:ext cx="8382000" cy="1163637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 anchor="t">
            <a:normAutofit/>
          </a:bodyPr>
          <a:lstStyle/>
          <a:p>
            <a:r>
              <a:rPr lang="en-US" sz="3600" dirty="0"/>
              <a:t>1.6. Assignment of Structures</a:t>
            </a:r>
            <a:endParaRPr lang="en-US" altLang="zh-TW" sz="3600" dirty="0">
              <a:ea typeface="新細明體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57200" y="642938"/>
            <a:ext cx="8686800" cy="5594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#include &lt;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stdio.h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#define NAMEMAX 30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person_t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{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char surname[NAMEMAX+1], forename[NAMEMAX+1];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int age;              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Two arrays in the structure */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 main() {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person_t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computer1;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person_t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computer2 = { "Machine", "Computing", 50 };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computer1 = computer2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       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Structure assignment */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printf("computer 1: %s %s\n", computer1.forename,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                           computer1.surname);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printf("computer 2: %s %s\n", computer2.forename,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                           computer2.surname);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return 0;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642938"/>
            <a:ext cx="461963" cy="5594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2</a:t>
            </a: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3</a:t>
            </a: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4</a:t>
            </a: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5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6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7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8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9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16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17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0" y="6211888"/>
            <a:ext cx="9144000" cy="650875"/>
          </a:xfrm>
          <a:prstGeom prst="rect">
            <a:avLst/>
          </a:prstGeom>
          <a:solidFill>
            <a:srgbClr val="CCC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computer 1: Computing Machine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computer 2: Computing Machine</a:t>
            </a:r>
            <a:endParaRPr kumimoji="0" lang="zh-TW" alt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Bent Up Arrow 1">
            <a:extLst>
              <a:ext uri="{FF2B5EF4-FFF2-40B4-BE49-F238E27FC236}">
                <a16:creationId xmlns:a16="http://schemas.microsoft.com/office/drawing/2014/main" id="{94F27651-13A8-FB4B-98A6-89EE26FE3606}"/>
              </a:ext>
            </a:extLst>
          </p:cNvPr>
          <p:cNvSpPr/>
          <p:nvPr/>
        </p:nvSpPr>
        <p:spPr>
          <a:xfrm flipV="1">
            <a:off x="2971800" y="1024096"/>
            <a:ext cx="461963" cy="652303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1A318513-874C-BB42-BC75-327406C4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166" y="1040727"/>
            <a:ext cx="4718086" cy="442674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Calibri" panose="020F0502020204030204" pitchFamily="34" charset="0"/>
              </a:rPr>
              <a:t>This is a trick to have changeable array size!</a:t>
            </a:r>
          </a:p>
        </p:txBody>
      </p:sp>
    </p:spTree>
    <p:extLst>
      <p:ext uri="{BB962C8B-B14F-4D97-AF65-F5344CB8AC3E}">
        <p14:creationId xmlns:p14="http://schemas.microsoft.com/office/powerpoint/2010/main" val="23650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nimBg="1"/>
      <p:bldP spid="6554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1.7. Defining an alias to an existing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143000"/>
            <a:ext cx="8932985" cy="5029200"/>
          </a:xfrm>
        </p:spPr>
        <p:txBody>
          <a:bodyPr>
            <a:normAutofit/>
          </a:bodyPr>
          <a:lstStyle/>
          <a:p>
            <a:r>
              <a:rPr lang="en-US" dirty="0"/>
              <a:t>We can introduce an alias (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別名</a:t>
            </a:r>
            <a:r>
              <a:rPr lang="en-US" dirty="0"/>
              <a:t>) to an existing data type using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zh-CN" dirty="0"/>
              <a:t>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/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typedef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existing_type_name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  </a:t>
            </a:r>
            <a:endParaRPr lang="en-US" dirty="0"/>
          </a:p>
          <a:p>
            <a:r>
              <a:rPr lang="en-US" dirty="0"/>
              <a:t>After the declaration, both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dirty="0"/>
              <a:t> and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existing_type_name</a:t>
            </a:r>
            <a:r>
              <a:rPr lang="en-US" dirty="0"/>
              <a:t> refer to the same data type.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34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67200" y="2367280"/>
            <a:ext cx="4191000" cy="299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1.7. Defining an alias to an existing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071880"/>
            <a:ext cx="3886200" cy="2590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 date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d1, d2;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67200" y="1066800"/>
            <a:ext cx="4800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typedef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From this point onward,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"Date" becomes an alias of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"struct date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</a:t>
            </a: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d1, d2;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d3;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The types of d1, d2, and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d3 are the same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87D0C367-8C04-498F-AF3C-A2DD89EC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59" y="4989095"/>
            <a:ext cx="4946867" cy="442674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Calibri" panose="020F0502020204030204" pitchFamily="34" charset="0"/>
              </a:rPr>
              <a:t>Do </a:t>
            </a:r>
            <a:r>
              <a:rPr kumimoji="0" lang="en-US" altLang="zh-TW" sz="200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Calibri" panose="020F0502020204030204" pitchFamily="34" charset="0"/>
              </a:rPr>
              <a:t>not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Calibri" panose="020F0502020204030204" pitchFamily="34" charset="0"/>
              </a:rPr>
              <a:t> add the keyword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Calibri" panose="020F0502020204030204" pitchFamily="34" charset="0"/>
              </a:rPr>
              <a:t> in the front.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C1EF8F-F8FD-4119-8BD9-6A1E2FB9F1ED}"/>
              </a:ext>
            </a:extLst>
          </p:cNvPr>
          <p:cNvCxnSpPr/>
          <p:nvPr/>
        </p:nvCxnSpPr>
        <p:spPr>
          <a:xfrm flipV="1">
            <a:off x="3426131" y="4278358"/>
            <a:ext cx="1383078" cy="66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83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1.7. Combining </a:t>
            </a:r>
            <a:r>
              <a:rPr lang="en-US" sz="3600" dirty="0">
                <a:latin typeface="Consolas"/>
                <a:cs typeface="Consolas" panose="020B0609020204030204" pitchFamily="49" charset="0"/>
              </a:rPr>
              <a:t>typedef</a:t>
            </a:r>
            <a:r>
              <a:rPr lang="en-US" sz="3600" dirty="0"/>
              <a:t> with structure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143000"/>
            <a:ext cx="4114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typedef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Date;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3057360"/>
            <a:ext cx="4114800" cy="1057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typedef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 Date;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3286" y="4343400"/>
            <a:ext cx="411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typedef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 Date;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419600" y="1157514"/>
            <a:ext cx="4572000" cy="166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Defining 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/>
              <a:t> type named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/>
              <a:t>" and defining an alias to the struct type in </a:t>
            </a:r>
            <a:r>
              <a:rPr lang="en-US" sz="2400" u="sng" dirty="0"/>
              <a:t>two</a:t>
            </a:r>
            <a:r>
              <a:rPr lang="en-US" sz="2400" dirty="0"/>
              <a:t> separate declarations.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19600" y="2884714"/>
            <a:ext cx="4572000" cy="131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Defining 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/>
              <a:t> type named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/>
              <a:t>" and defining an alias to the struct type in </a:t>
            </a:r>
            <a:r>
              <a:rPr lang="en-US" sz="2400" u="sng" dirty="0"/>
              <a:t>one</a:t>
            </a:r>
            <a:r>
              <a:rPr lang="en-US" sz="2400" dirty="0"/>
              <a:t> declaration.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394200" y="4256314"/>
            <a:ext cx="4572000" cy="131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Defining 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/>
              <a:t> type with </a:t>
            </a:r>
            <a:r>
              <a:rPr lang="en-US" sz="2400" u="sng" dirty="0"/>
              <a:t>no name</a:t>
            </a:r>
            <a:r>
              <a:rPr lang="en-US" sz="2400" dirty="0"/>
              <a:t> and defining an alias to the struct type in </a:t>
            </a:r>
            <a:r>
              <a:rPr lang="en-US" sz="2400" u="sng" dirty="0"/>
              <a:t>one</a:t>
            </a:r>
            <a:r>
              <a:rPr lang="en-US" sz="2400" dirty="0"/>
              <a:t> declaration.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72" y="5538873"/>
            <a:ext cx="8969828" cy="6369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With the first two approaches, the type can be referred to in the program as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dirty="0"/>
              <a:t>" and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/>
              <a:t>". With the 3</a:t>
            </a:r>
            <a:r>
              <a:rPr lang="en-US" baseline="30000" dirty="0"/>
              <a:t>rd</a:t>
            </a:r>
            <a:r>
              <a:rPr lang="en-US" dirty="0"/>
              <a:t> approach, the type can only be referred to in the program as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/>
              <a:t>".</a:t>
            </a:r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1C750EEF-6DF8-CF4E-ACB5-FF9581DCA8A6}"/>
              </a:ext>
            </a:extLst>
          </p:cNvPr>
          <p:cNvSpPr/>
          <p:nvPr/>
        </p:nvSpPr>
        <p:spPr>
          <a:xfrm>
            <a:off x="3810000" y="2514600"/>
            <a:ext cx="609600" cy="8382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E7754-0DE5-9E4E-9AF4-CD104ADF542B}"/>
              </a:ext>
            </a:extLst>
          </p:cNvPr>
          <p:cNvSpPr txBox="1"/>
          <p:nvPr/>
        </p:nvSpPr>
        <p:spPr>
          <a:xfrm>
            <a:off x="3050304" y="2752560"/>
            <a:ext cx="1293096" cy="338554"/>
          </a:xfrm>
          <a:prstGeom prst="rect">
            <a:avLst/>
          </a:prstGeom>
          <a:solidFill>
            <a:srgbClr val="F79646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equivalent to</a:t>
            </a:r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822F59C0-92D7-D345-A129-DA18F3F5BBCB}"/>
              </a:ext>
            </a:extLst>
          </p:cNvPr>
          <p:cNvSpPr/>
          <p:nvPr/>
        </p:nvSpPr>
        <p:spPr>
          <a:xfrm>
            <a:off x="3810000" y="3821430"/>
            <a:ext cx="609600" cy="8382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7C430-761F-B94B-84CE-DDBCE27F228D}"/>
              </a:ext>
            </a:extLst>
          </p:cNvPr>
          <p:cNvSpPr txBox="1"/>
          <p:nvPr/>
        </p:nvSpPr>
        <p:spPr>
          <a:xfrm>
            <a:off x="2438400" y="4059390"/>
            <a:ext cx="1905000" cy="338554"/>
          </a:xfrm>
          <a:prstGeom prst="rect">
            <a:avLst/>
          </a:prstGeom>
          <a:solidFill>
            <a:srgbClr val="F79646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almost equivalent to</a:t>
            </a:r>
          </a:p>
        </p:txBody>
      </p:sp>
    </p:spTree>
    <p:extLst>
      <p:ext uri="{BB962C8B-B14F-4D97-AF65-F5344CB8AC3E}">
        <p14:creationId xmlns:p14="http://schemas.microsoft.com/office/powerpoint/2010/main" val="378762137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1.7. More </a:t>
            </a:r>
            <a:r>
              <a:rPr lang="en-US" altLang="zh-TW" dirty="0">
                <a:latin typeface="Consolas"/>
                <a:ea typeface="新細明體"/>
                <a:cs typeface="Consolas" panose="020B0609020204030204" pitchFamily="49" charset="0"/>
              </a:rPr>
              <a:t>typedef</a:t>
            </a:r>
            <a:r>
              <a:rPr lang="en-US" altLang="zh-TW" dirty="0">
                <a:ea typeface="新細明體"/>
              </a:rPr>
              <a:t> examples </a:t>
            </a:r>
            <a:endParaRPr lang="en-US" altLang="zh-TW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student</a:t>
            </a: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char    id[11];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char    name[40];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double  </a:t>
            </a:r>
            <a:r>
              <a:rPr lang="en-US" altLang="zh-TW" sz="1800" dirty="0" err="1">
                <a:latin typeface="Consolas" panose="020B0609020204030204" pitchFamily="49" charset="0"/>
                <a:ea typeface="新細明體" panose="02020500000000000000" pitchFamily="18" charset="-120"/>
              </a:rPr>
              <a:t>gpa</a:t>
            </a: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};   </a:t>
            </a: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/* A structure declaration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rgbClr val="0099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>
                <a:solidFill>
                  <a:srgbClr val="FF33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typedef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 student</a:t>
            </a: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FF33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CC66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STUDENT_t</a:t>
            </a:r>
            <a:r>
              <a:rPr lang="en-US" altLang="zh-TW" sz="18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;  </a:t>
            </a: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/* An alias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...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err="1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STUDENT_t</a:t>
            </a: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peter;	</a:t>
            </a: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/* Declare variable peter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800" dirty="0">
              <a:solidFill>
                <a:schemeClr val="bg2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Define </a:t>
            </a:r>
            <a:r>
              <a:rPr lang="en-US" altLang="zh-TW" sz="2000" dirty="0" err="1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STUDENT_t</a:t>
            </a:r>
            <a:r>
              <a:rPr lang="en-US" altLang="zh-TW" sz="2000" dirty="0">
                <a:ea typeface="新細明體" panose="02020500000000000000" pitchFamily="18" charset="-120"/>
              </a:rPr>
              <a:t> as an </a:t>
            </a:r>
            <a:r>
              <a:rPr lang="en-US" altLang="zh-TW" sz="2000" i="1" dirty="0">
                <a:ea typeface="新細明體" panose="02020500000000000000" pitchFamily="18" charset="-120"/>
              </a:rPr>
              <a:t>alias</a:t>
            </a:r>
            <a:r>
              <a:rPr lang="en-US" altLang="zh-TW" sz="2000" dirty="0">
                <a:ea typeface="新細明體" panose="02020500000000000000" pitchFamily="18" charset="-120"/>
              </a:rPr>
              <a:t> to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student</a:t>
            </a:r>
            <a:r>
              <a:rPr lang="en-US" altLang="zh-TW" sz="2000" dirty="0">
                <a:ea typeface="新細明體" panose="02020500000000000000" pitchFamily="18" charset="-120"/>
              </a:rPr>
              <a:t>. This allows shorter type names.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 err="1">
                <a:solidFill>
                  <a:srgbClr val="CC66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STUDENT_t</a:t>
            </a:r>
            <a:r>
              <a:rPr lang="en-US" altLang="zh-TW" sz="2000" dirty="0">
                <a:ea typeface="新細明體"/>
              </a:rPr>
              <a:t> is also called a </a:t>
            </a:r>
            <a:r>
              <a:rPr lang="en-US" altLang="zh-TW" sz="2000" i="1" u="sng" dirty="0">
                <a:ea typeface="新細明體"/>
              </a:rPr>
              <a:t>Type-Defined Structure</a:t>
            </a:r>
            <a:r>
              <a:rPr lang="en-US" altLang="zh-TW" sz="2000" dirty="0">
                <a:ea typeface="新細明體"/>
              </a:rPr>
              <a:t>.</a:t>
            </a:r>
            <a:endParaRPr lang="en-US" altLang="zh-TW" sz="2000" dirty="0">
              <a:ea typeface="新細明體"/>
              <a:cs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3215AB-4E96-3742-AB84-2E95524E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2. Structures and Functions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2.1. Structures as Function Parameters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void </a:t>
            </a:r>
            <a:r>
              <a:rPr lang="en-US" altLang="zh-TW" sz="2000" dirty="0" err="1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func</a:t>
            </a: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( 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rational  </a:t>
            </a: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rat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2.2. Structures as Function Return Values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rational</a:t>
            </a: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 err="1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func</a:t>
            </a: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(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2.3. Structures as BOTH Function Parameters and Function Return Values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rational</a:t>
            </a: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 err="1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func</a:t>
            </a: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( 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 rational</a:t>
            </a: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rat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8F1EEA-E13C-2146-BC81-2A901863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7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5468" y="-98391"/>
            <a:ext cx="8229600" cy="1143000"/>
          </a:xfrm>
        </p:spPr>
        <p:txBody>
          <a:bodyPr/>
          <a:lstStyle/>
          <a:p>
            <a:r>
              <a:rPr lang="en-US" altLang="zh-TW" sz="3400" dirty="0">
                <a:ea typeface="新細明體" panose="02020500000000000000" pitchFamily="18" charset="-120"/>
              </a:rPr>
              <a:t>2.1. Structures as Function Parameters</a:t>
            </a:r>
            <a:endParaRPr lang="zh-TW" altLang="en-US" sz="3400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5468" y="1227171"/>
                <a:ext cx="8229600" cy="453072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TW" sz="2800" dirty="0">
                    <a:ea typeface="新細明體" panose="02020500000000000000" pitchFamily="18" charset="-120"/>
                  </a:rPr>
                  <a:t>Rational (Fractional) Number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300" dirty="0">
                    <a:ea typeface="新細明體" panose="02020500000000000000" pitchFamily="18" charset="-120"/>
                  </a:rPr>
                  <a:t>Form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numerator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denominator</m:t>
                        </m:r>
                      </m:den>
                    </m:f>
                  </m:oMath>
                </a14:m>
                <a:r>
                  <a:rPr lang="en-US" altLang="zh-TW" sz="2300" dirty="0">
                    <a:ea typeface="新細明體" panose="02020500000000000000" pitchFamily="18" charset="-120"/>
                  </a:rPr>
                  <a:t> , or simply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num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den</m:t>
                        </m:r>
                      </m:den>
                    </m:f>
                  </m:oMath>
                </a14:m>
                <a:r>
                  <a:rPr lang="en-US" altLang="zh-TW" sz="2300" dirty="0">
                    <a:ea typeface="新細明體" panose="02020500000000000000" pitchFamily="18" charset="-120"/>
                  </a:rPr>
                  <a:t> , where </a:t>
                </a:r>
                <a:r>
                  <a:rPr lang="en-US" altLang="zh-TW" sz="2300" i="1" dirty="0">
                    <a:ea typeface="新細明體" panose="02020500000000000000" pitchFamily="18" charset="-120"/>
                  </a:rPr>
                  <a:t>num</a:t>
                </a:r>
                <a:r>
                  <a:rPr lang="en-US" altLang="zh-TW" sz="2300" dirty="0">
                    <a:ea typeface="新細明體" panose="02020500000000000000" pitchFamily="18" charset="-120"/>
                  </a:rPr>
                  <a:t> and </a:t>
                </a:r>
                <a:r>
                  <a:rPr lang="en-US" altLang="zh-TW" sz="2300" i="1" dirty="0">
                    <a:ea typeface="新細明體" panose="02020500000000000000" pitchFamily="18" charset="-120"/>
                  </a:rPr>
                  <a:t>den</a:t>
                </a:r>
                <a:r>
                  <a:rPr lang="en-US" altLang="zh-TW" sz="2300" dirty="0">
                    <a:ea typeface="新細明體" panose="02020500000000000000" pitchFamily="18" charset="-120"/>
                  </a:rPr>
                  <a:t> are integers. 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zh-TW" sz="2300" dirty="0">
                  <a:ea typeface="新細明體" panose="02020500000000000000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300" dirty="0">
                    <a:ea typeface="新細明體" panose="02020500000000000000" pitchFamily="18" charset="-120"/>
                  </a:rPr>
                  <a:t>To simplify the example, we assume both </a:t>
                </a:r>
                <a:r>
                  <a:rPr lang="en-US" altLang="zh-TW" sz="2300" i="1" dirty="0">
                    <a:ea typeface="新細明體" panose="02020500000000000000" pitchFamily="18" charset="-120"/>
                  </a:rPr>
                  <a:t>num</a:t>
                </a:r>
                <a:r>
                  <a:rPr lang="en-US" altLang="zh-TW" sz="2300" dirty="0">
                    <a:ea typeface="新細明體" panose="02020500000000000000" pitchFamily="18" charset="-120"/>
                  </a:rPr>
                  <a:t> and </a:t>
                </a:r>
                <a:r>
                  <a:rPr lang="en-US" altLang="zh-TW" sz="2300" i="1" dirty="0">
                    <a:ea typeface="新細明體" panose="02020500000000000000" pitchFamily="18" charset="-120"/>
                  </a:rPr>
                  <a:t>den</a:t>
                </a:r>
                <a:r>
                  <a:rPr lang="en-US" altLang="zh-TW" sz="2300" dirty="0">
                    <a:ea typeface="新細明體" panose="02020500000000000000" pitchFamily="18" charset="-120"/>
                  </a:rPr>
                  <a:t> are positive integers.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zh-TW" sz="2300" dirty="0">
                  <a:ea typeface="新細明體" panose="02020500000000000000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300" dirty="0">
                    <a:ea typeface="新細明體" panose="02020500000000000000" pitchFamily="18" charset="-120"/>
                  </a:rPr>
                  <a:t>The Greatest Common Divisor (GCD) is usually used to simplify a rational number.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zh-TW" sz="2300" dirty="0">
                  <a:ea typeface="新細明體" panose="02020500000000000000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300" dirty="0">
                    <a:ea typeface="新細明體" panose="02020500000000000000" pitchFamily="18" charset="-120"/>
                  </a:rPr>
                  <a:t>We further assume that we have already had a function </a:t>
                </a:r>
                <a:r>
                  <a:rPr lang="en-US" altLang="zh-TW" sz="2300" dirty="0" err="1">
                    <a:latin typeface="Consolas" panose="020B0609020204030204" pitchFamily="49" charset="0"/>
                    <a:ea typeface="新細明體" panose="02020500000000000000" pitchFamily="18" charset="-120"/>
                  </a:rPr>
                  <a:t>gcd</a:t>
                </a:r>
                <a:r>
                  <a:rPr lang="en-US" altLang="zh-TW" sz="2300" dirty="0">
                    <a:latin typeface="Consolas" panose="020B0609020204030204" pitchFamily="49" charset="0"/>
                    <a:ea typeface="新細明體" panose="02020500000000000000" pitchFamily="18" charset="-120"/>
                  </a:rPr>
                  <a:t>()</a:t>
                </a:r>
                <a:r>
                  <a:rPr lang="en-US" altLang="zh-TW" sz="2300" dirty="0">
                    <a:ea typeface="新細明體" panose="02020500000000000000" pitchFamily="18" charset="-120"/>
                  </a:rPr>
                  <a:t> for finding the GCD of 2 integers.</a:t>
                </a:r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5468" y="1227171"/>
                <a:ext cx="8229600" cy="4530725"/>
              </a:xfrm>
              <a:blipFill>
                <a:blip r:embed="rId2"/>
                <a:stretch>
                  <a:fillRect l="-1387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F904-5635-004A-88A6-835C6625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857500" algn="l"/>
              </a:tabLst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0070C0"/>
                </a:solidFill>
                <a:ea typeface="新細明體" pitchFamily="18" charset="-120"/>
              </a:rPr>
              <a:t>structure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 collection of related storage elements under a single name.</a:t>
            </a: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r>
              <a:rPr lang="en-US" altLang="zh-TW" dirty="0">
                <a:ea typeface="新細明體" pitchFamily="18" charset="-120"/>
              </a:rPr>
              <a:t>The elements in a structure can be of different types.  </a:t>
            </a:r>
            <a:br>
              <a:rPr lang="en-US" altLang="zh-TW" dirty="0">
                <a:ea typeface="新細明體" pitchFamily="18" charset="-120"/>
              </a:rPr>
            </a:b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tabLst>
                <a:tab pos="2857500" algn="l"/>
              </a:tabLst>
            </a:pPr>
            <a:r>
              <a:rPr lang="en-US" altLang="zh-TW" dirty="0">
                <a:ea typeface="新細明體" pitchFamily="18" charset="-120"/>
              </a:rPr>
              <a:t>All elements in a structure typically related semantically.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64373"/>
            <a:ext cx="2286000" cy="2066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484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Image </a:t>
            </a:r>
            <a:r>
              <a:rPr lang="en-US" sz="1600" dirty="0" err="1"/>
              <a:t>src</a:t>
            </a:r>
            <a:r>
              <a:rPr lang="en-US" sz="1600" dirty="0"/>
              <a:t>: http://www.ladybug-lunches.com/2013/07/bento-buddies-review.html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5013960" y="2318266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9520" y="2133600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7160" y="2878135"/>
            <a:ext cx="18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elements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5191760" y="3062801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4531360" y="3147653"/>
            <a:ext cx="1955800" cy="3575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B4D020-B8ED-4FC4-8916-31BD8AEC6BE3}" type="slidenum">
              <a:rPr kumimoji="0" lang="zh-TW" altLang="en-US" sz="10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TW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 tIns="0" anchor="t"/>
          <a:lstStyle/>
          <a:p>
            <a:r>
              <a:rPr lang="en-US" altLang="zh-TW" sz="3000" dirty="0">
                <a:ea typeface="新細明體" panose="02020500000000000000" pitchFamily="18" charset="-120"/>
              </a:rPr>
              <a:t>2.1. Structures as Function Parameters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76249" y="436563"/>
            <a:ext cx="8658225" cy="60824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#include &lt;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stdio.h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{     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Define the structure "rational" */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   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 num, den;</a:t>
            </a:r>
            <a:endParaRPr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新細明體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void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r_Print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rat ) {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A function for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 printf("%</a:t>
            </a: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d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 / %</a:t>
            </a: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d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",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rat.num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,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rat.den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); </a:t>
            </a:r>
            <a:r>
              <a:rPr lang="en-US" altLang="zh-TW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// printing rational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double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r_Real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rat ) {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A function for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return (double)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rat.num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/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rat.den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    </a:t>
            </a:r>
            <a:r>
              <a:rPr lang="en-US" altLang="zh-TW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// obtaining real number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 main()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three_over_four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{3, 4};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double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real_num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r_Print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three_over_four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);    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Function call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real_num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r_Real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three_over_four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);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Function call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printf(" = %f\n",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real_num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return 0;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-39397" y="436563"/>
            <a:ext cx="515646" cy="60755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16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17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18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19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24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9525" y="6481763"/>
            <a:ext cx="8851900" cy="376237"/>
          </a:xfrm>
          <a:prstGeom prst="rect">
            <a:avLst/>
          </a:prstGeom>
          <a:solidFill>
            <a:srgbClr val="CCC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9525" y="6481763"/>
            <a:ext cx="817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 / 4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876300" y="6481763"/>
            <a:ext cx="1451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 0.750000</a:t>
            </a:r>
          </a:p>
        </p:txBody>
      </p:sp>
    </p:spTree>
    <p:extLst>
      <p:ext uri="{BB962C8B-B14F-4D97-AF65-F5344CB8AC3E}">
        <p14:creationId xmlns:p14="http://schemas.microsoft.com/office/powerpoint/2010/main" val="167137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7" grpId="0"/>
      <p:bldP spid="716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641E647-FCAE-4D4C-B555-7DC6193B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  <a:noFill/>
        </p:spPr>
        <p:txBody>
          <a:bodyPr anchor="t"/>
          <a:lstStyle/>
          <a:p>
            <a:r>
              <a:rPr lang="en-US" altLang="zh-TW" sz="3400" dirty="0">
                <a:ea typeface="新細明體" panose="02020500000000000000" pitchFamily="18" charset="-120"/>
              </a:rPr>
              <a:t>2.2. Structures as Function Return Values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457200" y="715963"/>
            <a:ext cx="8686799" cy="5826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……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struct definition and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r_Print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from Program 2.1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新細明體"/>
              </a:rPr>
              <a:t>struct rational</a:t>
            </a: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新細明體"/>
              </a:rPr>
              <a:t>r_Create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 n, </a:t>
            </a: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 d ) {</a:t>
            </a:r>
            <a:endParaRPr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新細明體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rat;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   int           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g;</a:t>
            </a:r>
            <a:endParaRPr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新細明體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g =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gcd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(n, d);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Assume existence of </a:t>
            </a:r>
            <a:r>
              <a:rPr lang="en-US" altLang="zh-TW" dirty="0" err="1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gcd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 */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rat.num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n / g;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rat.den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d / g;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return rat;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 main()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rat_68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 {6, 8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 </a:t>
            </a:r>
            <a:r>
              <a:rPr kumimoji="0" lang="en-US" altLang="zh-TW" sz="180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/* </a:t>
            </a:r>
            <a:r>
              <a:rPr lang="en-US" altLang="zh-TW" dirty="0" err="1" smtClean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initialization </a:t>
            </a:r>
            <a:r>
              <a:rPr lang="en-US" altLang="zh-TW" dirty="0">
                <a:solidFill>
                  <a:srgbClr val="0099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*/</a:t>
            </a:r>
            <a:endParaRPr lang="en-US" altLang="zh-TW" dirty="0">
              <a:solidFill>
                <a:srgbClr val="0099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r_Print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rat_68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printf(" --&gt; ");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rational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9933FF"/>
                </a:solidFill>
                <a:latin typeface="Consolas" panose="020B0609020204030204" pitchFamily="49" charset="0"/>
              </a:rPr>
              <a:t>rat_34;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rat_34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r_Create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( 6, 8 </a:t>
            </a:r>
            <a:r>
              <a:rPr kumimoji="0" lang="en-US" altLang="zh-TW" sz="18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  </a:t>
            </a:r>
            <a:r>
              <a:rPr kumimoji="0" lang="en-US" altLang="zh-TW" sz="180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  </a:t>
            </a:r>
            <a:r>
              <a:rPr kumimoji="0" lang="en-US" altLang="zh-TW" sz="180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</a:t>
            </a:r>
            <a:r>
              <a:rPr kumimoji="0" lang="en-US" altLang="zh-TW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assignment */</a:t>
            </a: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r_Print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rat_34</a:t>
            </a:r>
            <a:r>
              <a:rPr kumimoji="0" lang="en-US" altLang="zh-TW" sz="1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return 0;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44500" y="6513513"/>
            <a:ext cx="8305800" cy="349250"/>
          </a:xfrm>
          <a:prstGeom prst="rect">
            <a:avLst/>
          </a:prstGeom>
          <a:solidFill>
            <a:srgbClr val="CCC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-12698" y="715963"/>
            <a:ext cx="477942" cy="57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16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17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18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19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23</a:t>
            </a:r>
          </a:p>
        </p:txBody>
      </p:sp>
      <p:sp>
        <p:nvSpPr>
          <p:cNvPr id="72719" name="AutoShape 15"/>
          <p:cNvSpPr>
            <a:spLocks noChangeArrowheads="1"/>
          </p:cNvSpPr>
          <p:nvPr/>
        </p:nvSpPr>
        <p:spPr bwMode="auto">
          <a:xfrm>
            <a:off x="4787900" y="2997200"/>
            <a:ext cx="4176713" cy="783193"/>
          </a:xfrm>
          <a:prstGeom prst="wedgeRoundRectCallout">
            <a:avLst>
              <a:gd name="adj1" fmla="val -73681"/>
              <a:gd name="adj2" fmla="val -8117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Properly assign the members before returning a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value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444500" y="6491288"/>
            <a:ext cx="817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6 / 8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241425" y="649128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--&gt;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1800225" y="6491288"/>
            <a:ext cx="817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 / 4</a:t>
            </a:r>
          </a:p>
        </p:txBody>
      </p:sp>
    </p:spTree>
    <p:extLst>
      <p:ext uri="{BB962C8B-B14F-4D97-AF65-F5344CB8AC3E}">
        <p14:creationId xmlns:p14="http://schemas.microsoft.com/office/powerpoint/2010/main" val="40393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7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7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7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7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27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27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9" grpId="0" animBg="1"/>
      <p:bldP spid="72720" grpId="0"/>
      <p:bldP spid="72721" grpId="0"/>
      <p:bldP spid="727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51EF15-19FF-44B4-BB4A-4C5D02C44E68}" type="slidenum">
              <a:rPr kumimoji="0" lang="zh-TW" altLang="en-US" sz="10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TW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7509813" cy="492443"/>
          </a:xfrm>
          <a:noFill/>
        </p:spPr>
        <p:txBody>
          <a:bodyPr wrap="none" anchor="t">
            <a:sp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2.3. Structures as BOTH Parameters and Return Values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65138" y="688975"/>
            <a:ext cx="8678862" cy="57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…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struct definition and other functions same as before */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typedef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rational  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alias */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r_Add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rat1,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rat2 ) {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   int num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, den;</a:t>
            </a:r>
            <a:endParaRPr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新細明體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num = rat1.num * rat2.den + rat2.num * rat1.den;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den = rat1.den * rat2.den;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return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r_Create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num, den 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 main()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Rational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six_over_eight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one_over_two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six_over_eight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r_Create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( 6, 8 );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r_Print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six_over_eight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printf(" + ");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one_over_two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=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r_Create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( 1, 2 );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r_Print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one_over_two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printf(" = ");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r_Print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r_Add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six_over_eight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one_over_two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) 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return 0;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79388" y="6481762"/>
            <a:ext cx="8713787" cy="376238"/>
          </a:xfrm>
          <a:prstGeom prst="rect">
            <a:avLst/>
          </a:prstGeom>
          <a:solidFill>
            <a:srgbClr val="CCC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-7938" y="688975"/>
            <a:ext cx="473076" cy="57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16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17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18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19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23</a:t>
            </a:r>
          </a:p>
        </p:txBody>
      </p:sp>
      <p:grpSp>
        <p:nvGrpSpPr>
          <p:cNvPr id="74767" name="Group 15"/>
          <p:cNvGrpSpPr>
            <a:grpSpLocks/>
          </p:cNvGrpSpPr>
          <p:nvPr/>
        </p:nvGrpSpPr>
        <p:grpSpPr bwMode="auto">
          <a:xfrm>
            <a:off x="6338888" y="2359025"/>
            <a:ext cx="2692400" cy="863600"/>
            <a:chOff x="2880" y="2704"/>
            <a:chExt cx="1696" cy="544"/>
          </a:xfrm>
          <a:solidFill>
            <a:srgbClr val="CCFFCC"/>
          </a:solidFill>
        </p:grpSpPr>
        <p:sp>
          <p:nvSpPr>
            <p:cNvPr id="74766" name="AutoShape 14"/>
            <p:cNvSpPr>
              <a:spLocks noChangeArrowheads="1"/>
            </p:cNvSpPr>
            <p:nvPr/>
          </p:nvSpPr>
          <p:spPr bwMode="auto">
            <a:xfrm>
              <a:off x="2880" y="2704"/>
              <a:ext cx="1696" cy="54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aphicFrame>
          <p:nvGraphicFramePr>
            <p:cNvPr id="74764" name="Object 12"/>
            <p:cNvGraphicFramePr>
              <a:graphicFrameLocks noChangeAspect="1"/>
            </p:cNvGraphicFramePr>
            <p:nvPr/>
          </p:nvGraphicFramePr>
          <p:xfrm>
            <a:off x="2880" y="2704"/>
            <a:ext cx="169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3" imgW="1346040" imgH="431640" progId="Equation.3">
                    <p:embed/>
                  </p:oleObj>
                </mc:Choice>
                <mc:Fallback>
                  <p:oleObj name="Equation" r:id="rId3" imgW="1346040" imgH="431640" progId="Equation.3">
                    <p:embed/>
                    <p:pic>
                      <p:nvPicPr>
                        <p:cNvPr id="7476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04"/>
                          <a:ext cx="1696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288925" y="6491288"/>
            <a:ext cx="633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 / 4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971550" y="6486525"/>
            <a:ext cx="379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+ 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1381125" y="6486525"/>
            <a:ext cx="633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 / 2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2205038" y="6491288"/>
            <a:ext cx="12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493963" y="6496050"/>
            <a:ext cx="633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5 / 4</a:t>
            </a:r>
          </a:p>
        </p:txBody>
      </p:sp>
    </p:spTree>
    <p:extLst>
      <p:ext uri="{BB962C8B-B14F-4D97-AF65-F5344CB8AC3E}">
        <p14:creationId xmlns:p14="http://schemas.microsoft.com/office/powerpoint/2010/main" val="420436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7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6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76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7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7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7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47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47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7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47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8" grpId="0"/>
      <p:bldP spid="74769" grpId="0"/>
      <p:bldP spid="74770" grpId="0"/>
      <p:bldP spid="74771" grpId="0"/>
      <p:bldP spid="747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3. </a:t>
            </a:r>
            <a:r>
              <a:rPr lang="en-US" altLang="zh-TW" b="1" dirty="0">
                <a:ea typeface="新細明體"/>
              </a:rPr>
              <a:t>[Optional]</a:t>
            </a:r>
            <a:r>
              <a:rPr lang="en-US" altLang="zh-TW" dirty="0">
                <a:ea typeface="新細明體"/>
              </a:rPr>
              <a:t> More Structures</a:t>
            </a:r>
            <a:endParaRPr lang="zh-TW" altLang="en-US" dirty="0">
              <a:ea typeface="新細明體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dirty="0">
                <a:ea typeface="新細明體"/>
                <a:cs typeface="Calibri"/>
              </a:rPr>
              <a:t>3.1. Array in Structures</a:t>
            </a:r>
            <a:endParaRPr lang="en-US" altLang="zh-TW" dirty="0">
              <a:ea typeface="新細明體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altLang="zh-TW" dirty="0">
              <a:ea typeface="新細明體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a typeface="新細明體"/>
              </a:rPr>
              <a:t>3.2. Array of Structures</a:t>
            </a:r>
            <a:endParaRPr lang="en-US" sz="3200" dirty="0">
              <a:ea typeface="新細明體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		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 student  </a:t>
            </a:r>
            <a:r>
              <a:rPr lang="en-US" altLang="zh-TW" sz="2000" dirty="0" err="1">
                <a:solidFill>
                  <a:srgbClr val="CC66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student_list</a:t>
            </a: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ea typeface="新細明體"/>
              </a:rPr>
              <a:t>3.3. Nested Structures</a:t>
            </a:r>
            <a:endParaRPr lang="en-US" altLang="zh-TW" dirty="0">
              <a:ea typeface="新細明體"/>
              <a:cs typeface="Calibri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		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 student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		  char          name[30];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		  struct date   dob;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CC66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		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848766-186B-7941-8803-61F64AB9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2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4E2F42-6396-49A4-A5C7-7FC29CAB9E6C}" type="slidenum">
              <a:rPr kumimoji="0" lang="zh-TW" altLang="en-US" sz="10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TW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57200" y="1625600"/>
            <a:ext cx="8382000" cy="1371600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/* Define the type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person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*/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25" y="0"/>
            <a:ext cx="8229600" cy="7143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/>
              </a:rPr>
              <a:t>3.1. Array Members of Structures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57200" y="714375"/>
            <a:ext cx="8686800" cy="614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#include &lt;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stdio.h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#define NAMEMAX 100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person {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char surname[NAMEMAX+1];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char forename[NAMEMAX+1];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int  age;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 main() {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struct person computer = { "Machine", "Computing", 50 };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struct person user;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printf("Your surname? 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Consolas"/>
                <a:ea typeface="新細明體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("%s",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user.surname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);</a:t>
            </a:r>
            <a:endParaRPr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新細明體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printf("Your forename? 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000000"/>
                </a:solidFill>
                <a:latin typeface="Consolas"/>
                <a:ea typeface="新細明體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新細明體" panose="02020500000000000000" pitchFamily="18" charset="-12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  <a:ea typeface="新細明體" panose="02020500000000000000" pitchFamily="18" charset="-120"/>
              </a:rPr>
              <a:t>("%s",</a:t>
            </a:r>
            <a:r>
              <a:rPr kumimoji="0" lang="en-US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 panose="02020500000000000000" pitchFamily="18" charset="-120"/>
              </a:rPr>
              <a:t>user.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forename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新細明體"/>
              </a:rPr>
              <a:t>);</a:t>
            </a:r>
            <a:endParaRPr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新細明體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printf("Dear %c. %s\n",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user.forename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[0]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user.surname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printf("I am %s.\n", </a:t>
            </a:r>
            <a:r>
              <a:rPr kumimoji="0" lang="en-US" altLang="zh-TW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computer.forename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return 0;</a:t>
            </a:r>
          </a:p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714375"/>
            <a:ext cx="461963" cy="6143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2</a:t>
            </a: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3</a:t>
            </a: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4</a:t>
            </a: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5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6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7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8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9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16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17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21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932488" y="4005263"/>
            <a:ext cx="2925801" cy="1200329"/>
          </a:xfrm>
          <a:prstGeom prst="rect">
            <a:avLst/>
          </a:prstGeom>
          <a:solidFill>
            <a:srgbClr val="CCC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Your surname?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WAY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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Your forename?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Peter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</a:t>
            </a: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Dear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WAY</a:t>
            </a:r>
          </a:p>
          <a:p>
            <a:pPr marL="0" marR="0" lvl="0" indent="0" algn="l" defTabSz="463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 am 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Computing</a:t>
            </a: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073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4" y="204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/>
              </a:rPr>
              <a:t>3.1. Array Members of Structures</a:t>
            </a:r>
          </a:p>
        </p:txBody>
      </p:sp>
      <p:graphicFrame>
        <p:nvGraphicFramePr>
          <p:cNvPr id="56391" name="Group 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35296"/>
              </p:ext>
            </p:extLst>
          </p:nvPr>
        </p:nvGraphicFramePr>
        <p:xfrm>
          <a:off x="438070" y="978484"/>
          <a:ext cx="8229600" cy="5066792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388650813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88174952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2433107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Entities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Meaning/ 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Type/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298750"/>
                  </a:ext>
                </a:extLst>
              </a:tr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computer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The whole structure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struct person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402787"/>
                  </a:ext>
                </a:extLst>
              </a:tr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computer.surname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The whole string member 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surname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char []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"Machine"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789529"/>
                  </a:ext>
                </a:extLst>
              </a:tr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computer.surname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The 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0" lang="en-US" altLang="zh-TW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character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of string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computer.surname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'M'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919471"/>
                  </a:ext>
                </a:extLst>
              </a:tr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computer.forename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[4]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The 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r>
                        <a:rPr kumimoji="0" lang="en-US" altLang="zh-TW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th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character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of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computer.forename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'u'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111150"/>
                  </a:ext>
                </a:extLst>
              </a:tr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computer.age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The member 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411637"/>
                  </a:ext>
                </a:extLst>
              </a:tr>
            </a:tbl>
          </a:graphicData>
        </a:graphic>
      </p:graphicFrame>
      <p:sp>
        <p:nvSpPr>
          <p:cNvPr id="56392" name="Text Box 72"/>
          <p:cNvSpPr txBox="1">
            <a:spLocks noChangeArrowheads="1"/>
          </p:cNvSpPr>
          <p:nvPr/>
        </p:nvSpPr>
        <p:spPr bwMode="auto">
          <a:xfrm>
            <a:off x="863" y="5686306"/>
            <a:ext cx="3063659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 person {</a:t>
            </a:r>
            <a:endParaRPr lang="en-US" altLang="zh-TW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1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char surname[NAMEMAX+1];</a:t>
            </a:r>
            <a:endParaRPr lang="en-US" altLang="zh-TW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1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char forename[NAMEMAX+1];</a:t>
            </a:r>
            <a:endParaRPr lang="en-US" altLang="zh-TW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1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int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1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age;</a:t>
            </a:r>
            <a:endParaRPr lang="en-US" altLang="zh-TW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};</a:t>
            </a:r>
            <a:endParaRPr kumimoji="0" lang="zh-TW" altLang="en-US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C91B-79A9-9A4F-B234-1CF4EECE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9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3.2. Array of Structures</a:t>
            </a:r>
            <a:endParaRPr lang="zh-TW" altLang="en-US" dirty="0">
              <a:ea typeface="新細明體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Structures may occur as an array.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Example:</a:t>
            </a:r>
          </a:p>
          <a:p>
            <a:pPr lvl="4">
              <a:lnSpc>
                <a:spcPct val="80000"/>
              </a:lnSpc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struct student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 char id[11];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 char name[40];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 int  mark;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 struct student   </a:t>
            </a:r>
            <a:r>
              <a:rPr lang="en-US" altLang="zh-TW" sz="1800" dirty="0" err="1">
                <a:latin typeface="Consolas" panose="020B0609020204030204" pitchFamily="49" charset="0"/>
                <a:ea typeface="新細明體" panose="02020500000000000000" pitchFamily="18" charset="-120"/>
              </a:rPr>
              <a:t>student_list</a:t>
            </a:r>
            <a:r>
              <a:rPr lang="en-US" altLang="zh-TW" sz="1800" dirty="0">
                <a:solidFill>
                  <a:srgbClr val="FF33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[100]</a:t>
            </a: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student_list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[5].mark</a:t>
            </a: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= 98;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 if (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student_list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[6].id[1]</a:t>
            </a: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== '0' 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      printf("Admitted before 2010/11");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anose="02020500000000000000" pitchFamily="18" charset="-120"/>
              </a:rPr>
              <a:t>}</a:t>
            </a:r>
            <a:endParaRPr lang="zh-TW" altLang="en-US" sz="18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A9D17-C7A8-5D4D-9CB0-355D4B0A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3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073B6F-849A-4C42-B529-C02F39402EE8}" type="slidenum">
              <a:rPr kumimoji="0" lang="zh-TW" altLang="en-US" sz="10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TW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8631" name="Group 23"/>
          <p:cNvGrpSpPr>
            <a:grpSpLocks/>
          </p:cNvGrpSpPr>
          <p:nvPr/>
        </p:nvGrpSpPr>
        <p:grpSpPr bwMode="auto">
          <a:xfrm>
            <a:off x="533400" y="1219200"/>
            <a:ext cx="8001000" cy="2209800"/>
            <a:chOff x="336" y="1632"/>
            <a:chExt cx="5040" cy="1728"/>
          </a:xfrm>
        </p:grpSpPr>
        <p:sp>
          <p:nvSpPr>
            <p:cNvPr id="68629" name="Rectangle 21"/>
            <p:cNvSpPr>
              <a:spLocks noChangeArrowheads="1"/>
            </p:cNvSpPr>
            <p:nvPr/>
          </p:nvSpPr>
          <p:spPr bwMode="auto">
            <a:xfrm>
              <a:off x="336" y="1632"/>
              <a:ext cx="5040" cy="17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array variable </a:t>
              </a:r>
              <a:r>
                <a:rPr kumimoji="0" lang="en-US" altLang="zh-TW" sz="180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 panose="02020500000000000000" pitchFamily="18" charset="-120"/>
                  <a:cs typeface="+mn-cs"/>
                </a:rPr>
                <a:t>student_list</a:t>
              </a:r>
              <a:endPara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8617" name="Group 9"/>
            <p:cNvGrpSpPr>
              <a:grpSpLocks/>
            </p:cNvGrpSpPr>
            <p:nvPr/>
          </p:nvGrpSpPr>
          <p:grpSpPr bwMode="auto">
            <a:xfrm>
              <a:off x="432" y="2016"/>
              <a:ext cx="1392" cy="1248"/>
              <a:chOff x="432" y="1536"/>
              <a:chExt cx="1392" cy="1248"/>
            </a:xfrm>
          </p:grpSpPr>
          <p:sp>
            <p:nvSpPr>
              <p:cNvPr id="68612" name="Rectangle 4"/>
              <p:cNvSpPr>
                <a:spLocks noChangeArrowheads="1"/>
              </p:cNvSpPr>
              <p:nvPr/>
            </p:nvSpPr>
            <p:spPr bwMode="auto">
              <a:xfrm>
                <a:off x="432" y="1536"/>
                <a:ext cx="1392" cy="1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student_list</a:t>
                </a: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[0]</a:t>
                </a:r>
              </a:p>
            </p:txBody>
          </p:sp>
          <p:sp>
            <p:nvSpPr>
              <p:cNvPr id="68613" name="Rectangle 5"/>
              <p:cNvSpPr>
                <a:spLocks noChangeArrowheads="1"/>
              </p:cNvSpPr>
              <p:nvPr/>
            </p:nvSpPr>
            <p:spPr bwMode="auto">
              <a:xfrm>
                <a:off x="792" y="1824"/>
                <a:ext cx="67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id[]</a:t>
                </a:r>
              </a:p>
            </p:txBody>
          </p:sp>
          <p:sp>
            <p:nvSpPr>
              <p:cNvPr id="68614" name="Rectangle 6"/>
              <p:cNvSpPr>
                <a:spLocks noChangeArrowheads="1"/>
              </p:cNvSpPr>
              <p:nvPr/>
            </p:nvSpPr>
            <p:spPr bwMode="auto">
              <a:xfrm>
                <a:off x="792" y="2160"/>
                <a:ext cx="67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name[]</a:t>
                </a:r>
              </a:p>
            </p:txBody>
          </p:sp>
          <p:sp>
            <p:nvSpPr>
              <p:cNvPr id="68616" name="Rectangle 8"/>
              <p:cNvSpPr>
                <a:spLocks noChangeArrowheads="1"/>
              </p:cNvSpPr>
              <p:nvPr/>
            </p:nvSpPr>
            <p:spPr bwMode="auto">
              <a:xfrm>
                <a:off x="792" y="2496"/>
                <a:ext cx="67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mark</a:t>
                </a:r>
              </a:p>
            </p:txBody>
          </p:sp>
        </p:grpSp>
        <p:grpSp>
          <p:nvGrpSpPr>
            <p:cNvPr id="68618" name="Group 10"/>
            <p:cNvGrpSpPr>
              <a:grpSpLocks/>
            </p:cNvGrpSpPr>
            <p:nvPr/>
          </p:nvGrpSpPr>
          <p:grpSpPr bwMode="auto">
            <a:xfrm>
              <a:off x="1824" y="2016"/>
              <a:ext cx="1392" cy="1248"/>
              <a:chOff x="432" y="1536"/>
              <a:chExt cx="1392" cy="1248"/>
            </a:xfrm>
          </p:grpSpPr>
          <p:sp>
            <p:nvSpPr>
              <p:cNvPr id="68619" name="Rectangle 11"/>
              <p:cNvSpPr>
                <a:spLocks noChangeArrowheads="1"/>
              </p:cNvSpPr>
              <p:nvPr/>
            </p:nvSpPr>
            <p:spPr bwMode="auto">
              <a:xfrm>
                <a:off x="432" y="1536"/>
                <a:ext cx="1392" cy="1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student_list</a:t>
                </a: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[1]</a:t>
                </a:r>
              </a:p>
            </p:txBody>
          </p:sp>
          <p:sp>
            <p:nvSpPr>
              <p:cNvPr id="68620" name="Rectangle 12"/>
              <p:cNvSpPr>
                <a:spLocks noChangeArrowheads="1"/>
              </p:cNvSpPr>
              <p:nvPr/>
            </p:nvSpPr>
            <p:spPr bwMode="auto">
              <a:xfrm>
                <a:off x="792" y="1824"/>
                <a:ext cx="67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id[]</a:t>
                </a:r>
              </a:p>
            </p:txBody>
          </p:sp>
          <p:sp>
            <p:nvSpPr>
              <p:cNvPr id="68621" name="Rectangle 13"/>
              <p:cNvSpPr>
                <a:spLocks noChangeArrowheads="1"/>
              </p:cNvSpPr>
              <p:nvPr/>
            </p:nvSpPr>
            <p:spPr bwMode="auto">
              <a:xfrm>
                <a:off x="792" y="2160"/>
                <a:ext cx="67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name[]</a:t>
                </a:r>
              </a:p>
            </p:txBody>
          </p:sp>
          <p:sp>
            <p:nvSpPr>
              <p:cNvPr id="68622" name="Rectangle 14"/>
              <p:cNvSpPr>
                <a:spLocks noChangeArrowheads="1"/>
              </p:cNvSpPr>
              <p:nvPr/>
            </p:nvSpPr>
            <p:spPr bwMode="auto">
              <a:xfrm>
                <a:off x="792" y="2496"/>
                <a:ext cx="67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mark</a:t>
                </a:r>
              </a:p>
            </p:txBody>
          </p:sp>
        </p:grpSp>
        <p:grpSp>
          <p:nvGrpSpPr>
            <p:cNvPr id="68623" name="Group 15"/>
            <p:cNvGrpSpPr>
              <a:grpSpLocks/>
            </p:cNvGrpSpPr>
            <p:nvPr/>
          </p:nvGrpSpPr>
          <p:grpSpPr bwMode="auto">
            <a:xfrm>
              <a:off x="3840" y="2016"/>
              <a:ext cx="1392" cy="1248"/>
              <a:chOff x="432" y="1536"/>
              <a:chExt cx="1392" cy="1248"/>
            </a:xfrm>
          </p:grpSpPr>
          <p:sp>
            <p:nvSpPr>
              <p:cNvPr id="68624" name="Rectangle 16"/>
              <p:cNvSpPr>
                <a:spLocks noChangeArrowheads="1"/>
              </p:cNvSpPr>
              <p:nvPr/>
            </p:nvSpPr>
            <p:spPr bwMode="auto">
              <a:xfrm>
                <a:off x="432" y="1536"/>
                <a:ext cx="1392" cy="1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student_list</a:t>
                </a: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[99]</a:t>
                </a:r>
              </a:p>
            </p:txBody>
          </p:sp>
          <p:sp>
            <p:nvSpPr>
              <p:cNvPr id="68625" name="Rectangle 17"/>
              <p:cNvSpPr>
                <a:spLocks noChangeArrowheads="1"/>
              </p:cNvSpPr>
              <p:nvPr/>
            </p:nvSpPr>
            <p:spPr bwMode="auto">
              <a:xfrm>
                <a:off x="792" y="1824"/>
                <a:ext cx="67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id[]</a:t>
                </a:r>
              </a:p>
            </p:txBody>
          </p:sp>
          <p:sp>
            <p:nvSpPr>
              <p:cNvPr id="68626" name="Rectangle 18"/>
              <p:cNvSpPr>
                <a:spLocks noChangeArrowheads="1"/>
              </p:cNvSpPr>
              <p:nvPr/>
            </p:nvSpPr>
            <p:spPr bwMode="auto">
              <a:xfrm>
                <a:off x="792" y="2160"/>
                <a:ext cx="67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name[]</a:t>
                </a:r>
              </a:p>
            </p:txBody>
          </p:sp>
          <p:sp>
            <p:nvSpPr>
              <p:cNvPr id="68627" name="Rectangle 19"/>
              <p:cNvSpPr>
                <a:spLocks noChangeArrowheads="1"/>
              </p:cNvSpPr>
              <p:nvPr/>
            </p:nvSpPr>
            <p:spPr bwMode="auto">
              <a:xfrm>
                <a:off x="792" y="2496"/>
                <a:ext cx="67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新細明體" panose="02020500000000000000" pitchFamily="18" charset="-120"/>
                    <a:cs typeface="+mn-cs"/>
                  </a:rPr>
                  <a:t>mark</a:t>
                </a:r>
              </a:p>
            </p:txBody>
          </p:sp>
        </p:grpSp>
        <p:sp>
          <p:nvSpPr>
            <p:cNvPr id="68628" name="Text Box 20"/>
            <p:cNvSpPr txBox="1">
              <a:spLocks noChangeArrowheads="1"/>
            </p:cNvSpPr>
            <p:nvPr/>
          </p:nvSpPr>
          <p:spPr bwMode="auto">
            <a:xfrm>
              <a:off x="3388" y="2471"/>
              <a:ext cx="21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…</a:t>
              </a:r>
            </a:p>
          </p:txBody>
        </p:sp>
      </p:grpSp>
      <p:graphicFrame>
        <p:nvGraphicFramePr>
          <p:cNvPr id="68689" name="Group 8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040072"/>
              </p:ext>
            </p:extLst>
          </p:nvPr>
        </p:nvGraphicFramePr>
        <p:xfrm>
          <a:off x="76200" y="3505200"/>
          <a:ext cx="8991599" cy="3200400"/>
        </p:xfrm>
        <a:graphic>
          <a:graphicData uri="http://schemas.openxmlformats.org/drawingml/2006/table">
            <a:tbl>
              <a:tblPr/>
              <a:tblGrid>
                <a:gridCol w="3768552">
                  <a:extLst>
                    <a:ext uri="{9D8B030D-6E8A-4147-A177-3AD203B41FA5}">
                      <a16:colId xmlns:a16="http://schemas.microsoft.com/office/drawing/2014/main" val="1668499845"/>
                    </a:ext>
                  </a:extLst>
                </a:gridCol>
                <a:gridCol w="5223047">
                  <a:extLst>
                    <a:ext uri="{9D8B030D-6E8A-4147-A177-3AD203B41FA5}">
                      <a16:colId xmlns:a16="http://schemas.microsoft.com/office/drawing/2014/main" val="3856715146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Entities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Meaning/ 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100393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student_list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An array of 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struct student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437008"/>
                  </a:ext>
                </a:extLst>
              </a:tr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student_list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[2]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The 3</a:t>
                      </a:r>
                      <a:r>
                        <a:rPr kumimoji="0" lang="en-US" altLang="zh-TW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rd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 element of the array,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a variable of type 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struct student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252796"/>
                  </a:ext>
                </a:extLst>
              </a:tr>
              <a:tr h="746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student_list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[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].name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The 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name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 of the (i+1)</a:t>
                      </a:r>
                      <a:r>
                        <a:rPr kumimoji="0" lang="en-US" altLang="zh-TW" sz="20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th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 student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the array, a string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88441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student_list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[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i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].name[j]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The (j+1)</a:t>
                      </a:r>
                      <a:r>
                        <a:rPr kumimoji="0" lang="en-US" altLang="zh-TW" sz="20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th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 character of the 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name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the (i+1)</a:t>
                      </a:r>
                      <a:r>
                        <a:rPr kumimoji="0" lang="en-US" altLang="zh-TW" sz="20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th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/>
                        </a:rPr>
                        <a:t> student in the array, a single 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/>
                        </a:rPr>
                        <a:t>char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27822"/>
                  </a:ext>
                </a:extLst>
              </a:tr>
            </a:tbl>
          </a:graphicData>
        </a:graphic>
      </p:graphicFrame>
      <p:sp>
        <p:nvSpPr>
          <p:cNvPr id="68692" name="Rectangle 84"/>
          <p:cNvSpPr>
            <a:spLocks noChangeArrowheads="1"/>
          </p:cNvSpPr>
          <p:nvPr/>
        </p:nvSpPr>
        <p:spPr bwMode="auto">
          <a:xfrm>
            <a:off x="5105400" y="1709738"/>
            <a:ext cx="990600" cy="1597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D2D1AABE-2EF7-374E-8DEC-EE8CC24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/>
          <a:p>
            <a:r>
              <a:rPr lang="en-US" altLang="zh-TW" dirty="0">
                <a:ea typeface="新細明體"/>
              </a:rPr>
              <a:t>3.2. Array of Structures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63379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F100A9-3ADE-4C1E-BEDF-F35E7A8B6E99}" type="slidenum">
              <a:rPr kumimoji="0" lang="zh-TW" altLang="en-US" sz="10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TW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57200" y="2174875"/>
            <a:ext cx="86868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461963" y="1412875"/>
            <a:ext cx="8686800" cy="7620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3736" y="-76519"/>
            <a:ext cx="8229600" cy="981075"/>
          </a:xfrm>
        </p:spPr>
        <p:txBody>
          <a:bodyPr/>
          <a:lstStyle/>
          <a:p>
            <a:r>
              <a:rPr lang="en-US" altLang="zh-TW" sz="3400" dirty="0">
                <a:ea typeface="新細明體" panose="02020500000000000000" pitchFamily="18" charset="-120"/>
              </a:rPr>
              <a:t>3.3. Nested Structures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57200" y="730250"/>
            <a:ext cx="8686800" cy="6127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#include &lt;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stdio.h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#include &lt;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string.h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&gt;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date {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int  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day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month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year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book {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char         author[30], title[50], publisher[30];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int          edition;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 date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date_of_pub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 main(void) {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struct book  booklist[100];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strcpy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booklist[10].author,    "Al Kelley, Ira Pohl" );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strcpy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booklist[10].title,     "C By Dissection" );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strcpy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 booklist[10].publisher, "Addison-Wesley" );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en-US" altLang="zh-TW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booklist[10].edition = 4;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booklist[10]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date_of_pub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day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= 1;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booklist[10]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date_of_pub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month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10;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booklist[10]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date_of_pub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60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year</a:t>
            </a: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= 2000;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...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return 0;</a:t>
            </a:r>
          </a:p>
          <a:p>
            <a:pPr marL="0" marR="0" lvl="0" indent="0" algn="l" defTabSz="46355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730250"/>
            <a:ext cx="461963" cy="61277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2</a:t>
            </a:r>
            <a:endParaRPr kumimoji="0" lang="en-US" altLang="zh-TW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3</a:t>
            </a:r>
            <a:endParaRPr kumimoji="0" lang="en-US" altLang="zh-TW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4</a:t>
            </a:r>
            <a:endParaRPr kumimoji="0" lang="en-US" altLang="zh-TW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5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6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7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8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9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16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17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21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22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23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24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25</a:t>
            </a:r>
          </a:p>
          <a:p>
            <a:pPr marL="0" marR="0" lvl="0" indent="0" algn="l" defTabSz="4635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zh-TW" sz="160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5176613" y="6308725"/>
            <a:ext cx="2605535" cy="442674"/>
          </a:xfrm>
          <a:prstGeom prst="wedgeRoundRectCallout">
            <a:avLst>
              <a:gd name="adj1" fmla="val -69352"/>
              <a:gd name="adj2" fmla="val -10535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Multiple levels of dots!</a:t>
            </a:r>
          </a:p>
        </p:txBody>
      </p:sp>
    </p:spTree>
    <p:extLst>
      <p:ext uri="{BB962C8B-B14F-4D97-AF65-F5344CB8AC3E}">
        <p14:creationId xmlns:p14="http://schemas.microsoft.com/office/powerpoint/2010/main" val="4148725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Summary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numCol="1" rtlCol="0"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structure is a means for a programmer to group related variables into one "container".</a:t>
            </a:r>
          </a:p>
          <a:p>
            <a:pPr>
              <a:lnSpc>
                <a:spcPct val="110000"/>
              </a:lnSpc>
            </a:pPr>
            <a:r>
              <a:rPr lang="en-US" dirty="0"/>
              <a:t>Each member of a structure is like a regular variable. Their main difference is in the syntax.</a:t>
            </a:r>
          </a:p>
          <a:p>
            <a:pPr>
              <a:lnSpc>
                <a:spcPct val="110000"/>
              </a:lnSpc>
            </a:pPr>
            <a:r>
              <a:rPr lang="en-US" dirty="0"/>
              <a:t>Syntax which you should remember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Defining a structure (with and without </a:t>
            </a:r>
            <a:r>
              <a:rPr lang="en-US" dirty="0">
                <a:latin typeface="Consolas"/>
                <a:cs typeface="Consolas" panose="020B0609020204030204" pitchFamily="49" charset="0"/>
              </a:rPr>
              <a:t>typedef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structure and accessing members of a structure </a:t>
            </a:r>
            <a:r>
              <a:rPr lang="en-US" altLang="zh-TW" sz="2400" dirty="0">
                <a:ea typeface="新細明體"/>
              </a:rPr>
              <a:t>by the member operator “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.</a:t>
            </a:r>
            <a:r>
              <a:rPr lang="en-US" altLang="zh-TW" sz="2400" dirty="0">
                <a:ea typeface="新細明體"/>
              </a:rPr>
              <a:t>”.</a:t>
            </a:r>
            <a:endParaRPr lang="en-US" altLang="zh-TW" sz="1000" dirty="0"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ea typeface="新細明體"/>
              </a:rPr>
              <a:t>Structures can be members of other structures. (Nested structures)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ea typeface="新細明體"/>
              </a:rPr>
              <a:t>Structure assignment can potentially be expensive.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ea typeface="新細明體"/>
              </a:rPr>
              <a:t>Structure values can be passed as function parameters and also returned from functions.</a:t>
            </a:r>
            <a:endParaRPr lang="en-US" altLang="zh-TW" dirty="0">
              <a:ea typeface="新細明體"/>
              <a:cs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5FC73F-B530-CE4A-85F9-A8A642B4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9535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1.1. Defining a Structure Type (</a:t>
            </a:r>
            <a:r>
              <a:rPr lang="en-US" altLang="zh-TW" i="1" dirty="0">
                <a:ea typeface="新細明體"/>
              </a:rPr>
              <a:t>Syntax</a:t>
            </a:r>
            <a:r>
              <a:rPr lang="en-US" altLang="zh-TW" dirty="0">
                <a:ea typeface="新細明體"/>
              </a:rPr>
              <a:t>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085850"/>
            <a:ext cx="8262938" cy="26479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struct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</a:rPr>
              <a:t>struct_name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  type1 member1;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  type2 member2a, member2b;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  </a:t>
            </a:r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</a:rPr>
              <a:t>typeN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</a:rPr>
              <a:t>memberN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}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  <a:endParaRPr lang="en-US" altLang="zh-TW" sz="24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52400" y="38862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800" b="0" dirty="0">
                <a:latin typeface="Calibri" panose="020F0502020204030204" pitchFamily="34" charset="0"/>
                <a:ea typeface="新細明體" pitchFamily="18" charset="-120"/>
              </a:rPr>
              <a:t>A </a:t>
            </a:r>
            <a:r>
              <a:rPr lang="en-US" altLang="zh-TW" sz="2800" b="0" dirty="0">
                <a:solidFill>
                  <a:srgbClr val="0070C0"/>
                </a:solidFill>
                <a:latin typeface="Calibri" panose="020F0502020204030204" pitchFamily="34" charset="0"/>
                <a:ea typeface="新細明體" pitchFamily="18" charset="-120"/>
              </a:rPr>
              <a:t>structure type</a:t>
            </a:r>
            <a:r>
              <a:rPr lang="en-US" altLang="zh-TW" sz="2800" b="0" dirty="0">
                <a:latin typeface="Calibri" panose="020F0502020204030204" pitchFamily="34" charset="0"/>
                <a:ea typeface="新細明體" pitchFamily="18" charset="-120"/>
              </a:rPr>
              <a:t> is a defined using the keyword </a:t>
            </a:r>
            <a:r>
              <a:rPr lang="en-US" altLang="zh-TW" sz="2800" b="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800" b="0" dirty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TW" sz="1600" b="0" dirty="0">
              <a:latin typeface="Calibri" panose="020F0502020204030204" pitchFamily="34" charset="0"/>
              <a:ea typeface="新細明體" pitchFamily="18" charset="-12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800" b="0" dirty="0">
                <a:latin typeface="Calibri" panose="020F0502020204030204" pitchFamily="34" charset="0"/>
                <a:ea typeface="新細明體" pitchFamily="18" charset="-120"/>
              </a:rPr>
              <a:t>We need to </a:t>
            </a:r>
            <a:r>
              <a:rPr lang="en-US" altLang="zh-TW" sz="2800" b="0" u="sng" dirty="0">
                <a:latin typeface="Calibri" panose="020F0502020204030204" pitchFamily="34" charset="0"/>
                <a:ea typeface="新細明體" pitchFamily="18" charset="-120"/>
              </a:rPr>
              <a:t>define</a:t>
            </a:r>
            <a:r>
              <a:rPr lang="en-US" altLang="zh-TW" sz="2800" b="0" dirty="0">
                <a:latin typeface="Calibri" panose="020F0502020204030204" pitchFamily="34" charset="0"/>
                <a:ea typeface="新細明體" pitchFamily="18" charset="-120"/>
              </a:rPr>
              <a:t> a structure type before we can declare variables of that type to store values.</a:t>
            </a:r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endParaRPr lang="en-US" altLang="zh-TW" sz="1400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6150" name="AutoShape 8"/>
          <p:cNvSpPr>
            <a:spLocks/>
          </p:cNvSpPr>
          <p:nvPr/>
        </p:nvSpPr>
        <p:spPr bwMode="auto">
          <a:xfrm>
            <a:off x="5609431" y="2123995"/>
            <a:ext cx="518818" cy="430054"/>
          </a:xfrm>
          <a:prstGeom prst="rightBrace">
            <a:avLst>
              <a:gd name="adj1" fmla="val 6258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b="0" dirty="0">
              <a:latin typeface="Calibri" panose="020F0502020204030204" pitchFamily="34" charset="0"/>
            </a:endParaRP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6172200" y="1874044"/>
            <a:ext cx="274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Define what kinds of data to hold.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01BBDE7-D506-6745-9F5B-74507217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411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ed,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10 C Structures</a:t>
            </a:r>
          </a:p>
          <a:p>
            <a:pPr lvl="1"/>
            <a:r>
              <a:rPr lang="en-US" dirty="0"/>
              <a:t>Sections 10.1 – 10.4: Structure Basics</a:t>
            </a:r>
          </a:p>
          <a:p>
            <a:pPr lvl="1"/>
            <a:r>
              <a:rPr lang="en-US" dirty="0"/>
              <a:t>Section 10.5: Using Structures with Functions</a:t>
            </a:r>
          </a:p>
          <a:p>
            <a:pPr lvl="1"/>
            <a:r>
              <a:rPr lang="en-US" dirty="0"/>
              <a:t>Section 10.6: typedef</a:t>
            </a:r>
          </a:p>
          <a:p>
            <a:pPr lvl="1"/>
            <a:r>
              <a:rPr lang="en-US" dirty="0"/>
              <a:t>Section 10.7: A Practical 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06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1.1. Defining a Structure Type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/>
              </a:rPr>
              <a:t>Another example:</a:t>
            </a:r>
            <a:endParaRPr lang="en-US" altLang="zh-TW" sz="2800" b="1" i="1" dirty="0">
              <a:solidFill>
                <a:srgbClr val="FF0000"/>
              </a:solidFill>
              <a:ea typeface="新細明體" panose="02020500000000000000" pitchFamily="18" charset="-120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3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4">
              <a:lnSpc>
                <a:spcPct val="90000"/>
              </a:lnSpc>
            </a:pPr>
            <a:endParaRPr lang="en-US" altLang="zh-TW" sz="18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lvl="4">
              <a:lnSpc>
                <a:spcPct val="90000"/>
              </a:lnSpc>
            </a:pPr>
            <a:endParaRPr lang="en-US" altLang="zh-TW" sz="18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/>
              </a:rPr>
              <a:t>This defines a new data type called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 student</a:t>
            </a:r>
            <a:r>
              <a:rPr lang="en-US" altLang="zh-TW" sz="2800" dirty="0">
                <a:ea typeface="新細明體"/>
              </a:rPr>
              <a:t>, which consists of three </a:t>
            </a:r>
            <a:r>
              <a:rPr lang="en-US" altLang="zh-TW" sz="2800" i="1" dirty="0">
                <a:ea typeface="新細明體"/>
              </a:rPr>
              <a:t>related </a:t>
            </a:r>
            <a:r>
              <a:rPr lang="en-US" altLang="zh-TW" sz="2800" b="1" i="1" dirty="0">
                <a:solidFill>
                  <a:srgbClr val="FF0000"/>
                </a:solidFill>
                <a:ea typeface="新細明體"/>
              </a:rPr>
              <a:t>members</a:t>
            </a:r>
            <a:r>
              <a:rPr lang="en-US" altLang="zh-TW" sz="2800" dirty="0">
                <a:ea typeface="新細明體"/>
              </a:rPr>
              <a:t>:</a:t>
            </a:r>
            <a:r>
              <a:rPr lang="en-US" altLang="zh-TW" sz="2800" i="1" dirty="0">
                <a:ea typeface="新細明體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id</a:t>
            </a:r>
            <a:r>
              <a:rPr lang="en-US" altLang="zh-TW" sz="2800" i="1" dirty="0">
                <a:ea typeface="新細明體"/>
              </a:rPr>
              <a:t>,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name</a:t>
            </a:r>
            <a:r>
              <a:rPr lang="en-US" altLang="zh-TW" sz="2800" dirty="0">
                <a:ea typeface="新細明體"/>
              </a:rPr>
              <a:t>, and </a:t>
            </a:r>
            <a:r>
              <a:rPr lang="en-US" altLang="zh-TW" sz="2800" dirty="0" err="1">
                <a:solidFill>
                  <a:srgbClr val="0000FF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gpa</a:t>
            </a:r>
            <a:r>
              <a:rPr lang="en-US" altLang="zh-TW" sz="2800" dirty="0">
                <a:ea typeface="新細明體"/>
              </a:rPr>
              <a:t>.</a:t>
            </a:r>
            <a:endParaRPr lang="en-US" altLang="zh-TW" sz="2800" dirty="0">
              <a:ea typeface="新細明體"/>
              <a:cs typeface="Calibri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69963" y="1646855"/>
            <a:ext cx="667362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define a NEW type for storing data LATER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student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char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id[11];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char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name[40];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double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0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gpa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</a:t>
            </a:r>
            <a:endParaRPr kumimoji="0" lang="zh-TW" altLang="en-US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5508625" y="2913680"/>
            <a:ext cx="3051175" cy="919401"/>
          </a:xfrm>
          <a:prstGeom prst="wedgeRoundRectCallout">
            <a:avLst>
              <a:gd name="adj1" fmla="val -184912"/>
              <a:gd name="adj2" fmla="val 8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Note the semicolon (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 at the end.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C9CF887-DD79-014B-A8D9-63876AA5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新細明體" panose="02020500000000000000" pitchFamily="18" charset="-120"/>
              </a:rPr>
              <a:t>1.1. Defining a Structure Type</a:t>
            </a:r>
            <a:endParaRPr lang="en-US" altLang="zh-TW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980716"/>
            <a:ext cx="8932985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TW" b="1" dirty="0">
              <a:ea typeface="新細明體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b="1" dirty="0">
                <a:ea typeface="新細明體"/>
                <a:cs typeface="Calibri"/>
              </a:rPr>
              <a:t>Important: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/>
              </a:rPr>
              <a:t>This defines only a new data type called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 student</a:t>
            </a:r>
            <a:r>
              <a:rPr lang="en-US" altLang="zh-TW" sz="2800" dirty="0">
                <a:ea typeface="新細明體"/>
              </a:rPr>
              <a:t>.</a:t>
            </a:r>
            <a:endParaRPr lang="en-US" dirty="0">
              <a:ea typeface="新細明體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TW" sz="2800" i="1" dirty="0">
                <a:solidFill>
                  <a:srgbClr val="FF0000"/>
                </a:solidFill>
                <a:ea typeface="新細明體"/>
              </a:rPr>
              <a:t>No</a:t>
            </a:r>
            <a:r>
              <a:rPr lang="en-US" altLang="zh-TW" sz="2800" dirty="0">
                <a:ea typeface="新細明體"/>
              </a:rPr>
              <a:t> variable storage has YET been allocated.</a:t>
            </a:r>
            <a:endParaRPr lang="en-US" altLang="zh-TW" sz="2800" dirty="0">
              <a:ea typeface="新細明體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/>
              </a:rPr>
              <a:t>This is just the </a:t>
            </a:r>
            <a:r>
              <a:rPr lang="en-US" altLang="zh-TW" sz="2800" i="1" dirty="0">
                <a:solidFill>
                  <a:srgbClr val="0000FF"/>
                </a:solidFill>
                <a:ea typeface="新細明體"/>
              </a:rPr>
              <a:t>blueprint</a:t>
            </a:r>
            <a:r>
              <a:rPr lang="en-US" altLang="zh-TW" sz="2800" dirty="0">
                <a:ea typeface="新細明體"/>
              </a:rPr>
              <a:t> (</a:t>
            </a:r>
            <a:r>
              <a:rPr lang="en-US" altLang="zh-TW" sz="2800" i="1" dirty="0">
                <a:solidFill>
                  <a:srgbClr val="0000FF"/>
                </a:solidFill>
                <a:ea typeface="新細明體"/>
              </a:rPr>
              <a:t>design</a:t>
            </a:r>
            <a:r>
              <a:rPr lang="en-US" altLang="zh-TW" sz="2800" i="1" dirty="0">
                <a:ea typeface="新細明體"/>
              </a:rPr>
              <a:t>)</a:t>
            </a:r>
            <a:r>
              <a:rPr lang="en-US" altLang="zh-TW" sz="2800" dirty="0">
                <a:ea typeface="新細明體"/>
              </a:rPr>
              <a:t> of the new type.</a:t>
            </a:r>
            <a:endParaRPr lang="en-US" altLang="zh-TW" sz="2800" dirty="0">
              <a:ea typeface="新細明體"/>
              <a:cs typeface="Calibri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69963" y="1600200"/>
            <a:ext cx="6673622" cy="1762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/* define a NEW type for storing data LATER */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student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char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id[11];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char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name[40];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double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0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gpa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};</a:t>
            </a:r>
            <a:endParaRPr kumimoji="0" lang="zh-TW" altLang="en-US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EBBF-6D8B-524A-A684-963B533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新細明體" panose="02020500000000000000" pitchFamily="18" charset="-120"/>
              </a:rPr>
              <a:t>1.1. Defining a Structure Type</a:t>
            </a:r>
            <a:endParaRPr lang="en-US" altLang="zh-TW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ea typeface="新細明體"/>
              </a:rPr>
              <a:t>Structure variables</a:t>
            </a:r>
            <a:r>
              <a:rPr lang="en-US" altLang="zh-TW" dirty="0">
                <a:ea typeface="新細明體"/>
              </a:rPr>
              <a:t> can then be declared just like variables of simple data types.</a:t>
            </a:r>
            <a:endParaRPr lang="en-US" altLang="zh-TW" dirty="0">
              <a:ea typeface="新細明體"/>
              <a:cs typeface="Calibri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E.g.,</a:t>
            </a:r>
            <a:endParaRPr lang="en-US" altLang="zh-TW" dirty="0">
              <a:ea typeface="新細明體" panose="02020500000000000000" pitchFamily="18" charset="-120"/>
              <a:cs typeface="Calibri"/>
            </a:endParaRPr>
          </a:p>
          <a:p>
            <a:pPr lvl="1">
              <a:buNone/>
            </a:pPr>
            <a:r>
              <a:rPr lang="en-US" altLang="zh-TW" sz="2900" dirty="0">
                <a:solidFill>
                  <a:srgbClr val="FF33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  struct </a:t>
            </a:r>
            <a:r>
              <a:rPr lang="en-US" altLang="zh-TW" sz="2900" dirty="0">
                <a:solidFill>
                  <a:srgbClr val="0099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student</a:t>
            </a:r>
            <a:r>
              <a:rPr lang="en-US" altLang="zh-TW" sz="2900" dirty="0">
                <a:solidFill>
                  <a:srgbClr val="FF33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lang="en-US" altLang="zh-TW" sz="2900" dirty="0">
                <a:solidFill>
                  <a:schemeClr val="folHlink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peter</a:t>
            </a:r>
            <a:r>
              <a:rPr lang="en-US" altLang="zh-TW" sz="29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;</a:t>
            </a:r>
            <a:endParaRPr lang="en-US" altLang="zh-TW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1428989" y="4513017"/>
            <a:ext cx="6172200" cy="19097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peter</a:t>
            </a:r>
            <a:endParaRPr lang="en-US" altLang="zh-TW" sz="320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</p:txBody>
      </p:sp>
      <p:sp>
        <p:nvSpPr>
          <p:cNvPr id="44167" name="Rectangle 135"/>
          <p:cNvSpPr>
            <a:spLocks noChangeArrowheads="1"/>
          </p:cNvSpPr>
          <p:nvPr/>
        </p:nvSpPr>
        <p:spPr bwMode="auto">
          <a:xfrm>
            <a:off x="26481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168" name="Rectangle 136"/>
          <p:cNvSpPr>
            <a:spLocks noChangeArrowheads="1"/>
          </p:cNvSpPr>
          <p:nvPr/>
        </p:nvSpPr>
        <p:spPr bwMode="auto">
          <a:xfrm>
            <a:off x="1733789" y="4665417"/>
            <a:ext cx="838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id</a:t>
            </a:r>
          </a:p>
        </p:txBody>
      </p:sp>
      <p:sp>
        <p:nvSpPr>
          <p:cNvPr id="44169" name="Rectangle 137"/>
          <p:cNvSpPr>
            <a:spLocks noChangeArrowheads="1"/>
          </p:cNvSpPr>
          <p:nvPr/>
        </p:nvSpPr>
        <p:spPr bwMode="auto">
          <a:xfrm>
            <a:off x="1733789" y="5275017"/>
            <a:ext cx="838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name</a:t>
            </a:r>
          </a:p>
        </p:txBody>
      </p:sp>
      <p:sp>
        <p:nvSpPr>
          <p:cNvPr id="44170" name="Rectangle 138"/>
          <p:cNvSpPr>
            <a:spLocks noChangeArrowheads="1"/>
          </p:cNvSpPr>
          <p:nvPr/>
        </p:nvSpPr>
        <p:spPr bwMode="auto">
          <a:xfrm>
            <a:off x="1733789" y="5884617"/>
            <a:ext cx="838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gpa</a:t>
            </a:r>
            <a:endParaRPr kumimoji="0" lang="en-US" altLang="zh-TW" sz="1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29529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173" name="Rectangle 141"/>
          <p:cNvSpPr>
            <a:spLocks noChangeArrowheads="1"/>
          </p:cNvSpPr>
          <p:nvPr/>
        </p:nvSpPr>
        <p:spPr bwMode="auto">
          <a:xfrm>
            <a:off x="32577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4174" name="Rectangle 142"/>
          <p:cNvSpPr>
            <a:spLocks noChangeArrowheads="1"/>
          </p:cNvSpPr>
          <p:nvPr/>
        </p:nvSpPr>
        <p:spPr bwMode="auto">
          <a:xfrm>
            <a:off x="35625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4175" name="Rectangle 143"/>
          <p:cNvSpPr>
            <a:spLocks noChangeArrowheads="1"/>
          </p:cNvSpPr>
          <p:nvPr/>
        </p:nvSpPr>
        <p:spPr bwMode="auto">
          <a:xfrm>
            <a:off x="38673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1721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4769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4178" name="Rectangle 146"/>
          <p:cNvSpPr>
            <a:spLocks noChangeArrowheads="1"/>
          </p:cNvSpPr>
          <p:nvPr/>
        </p:nvSpPr>
        <p:spPr bwMode="auto">
          <a:xfrm>
            <a:off x="48579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4179" name="Rectangle 147"/>
          <p:cNvSpPr>
            <a:spLocks noChangeArrowheads="1"/>
          </p:cNvSpPr>
          <p:nvPr/>
        </p:nvSpPr>
        <p:spPr bwMode="auto">
          <a:xfrm>
            <a:off x="47817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4180" name="Rectangle 148"/>
          <p:cNvSpPr>
            <a:spLocks noChangeArrowheads="1"/>
          </p:cNvSpPr>
          <p:nvPr/>
        </p:nvSpPr>
        <p:spPr bwMode="auto">
          <a:xfrm>
            <a:off x="50865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4181" name="Rectangle 149"/>
          <p:cNvSpPr>
            <a:spLocks noChangeArrowheads="1"/>
          </p:cNvSpPr>
          <p:nvPr/>
        </p:nvSpPr>
        <p:spPr bwMode="auto">
          <a:xfrm>
            <a:off x="2648189" y="5884617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3.63</a:t>
            </a:r>
          </a:p>
        </p:txBody>
      </p:sp>
      <p:sp>
        <p:nvSpPr>
          <p:cNvPr id="44182" name="Rectangle 150"/>
          <p:cNvSpPr>
            <a:spLocks noChangeArrowheads="1"/>
          </p:cNvSpPr>
          <p:nvPr/>
        </p:nvSpPr>
        <p:spPr bwMode="auto">
          <a:xfrm>
            <a:off x="26481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44183" name="Rectangle 151"/>
          <p:cNvSpPr>
            <a:spLocks noChangeArrowheads="1"/>
          </p:cNvSpPr>
          <p:nvPr/>
        </p:nvSpPr>
        <p:spPr bwMode="auto">
          <a:xfrm>
            <a:off x="29529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44184" name="Rectangle 152"/>
          <p:cNvSpPr>
            <a:spLocks noChangeArrowheads="1"/>
          </p:cNvSpPr>
          <p:nvPr/>
        </p:nvSpPr>
        <p:spPr bwMode="auto">
          <a:xfrm>
            <a:off x="32577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44185" name="Rectangle 153"/>
          <p:cNvSpPr>
            <a:spLocks noChangeArrowheads="1"/>
          </p:cNvSpPr>
          <p:nvPr/>
        </p:nvSpPr>
        <p:spPr bwMode="auto">
          <a:xfrm>
            <a:off x="35625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44186" name="Rectangle 154"/>
          <p:cNvSpPr>
            <a:spLocks noChangeArrowheads="1"/>
          </p:cNvSpPr>
          <p:nvPr/>
        </p:nvSpPr>
        <p:spPr bwMode="auto">
          <a:xfrm>
            <a:off x="38673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44187" name="Rectangle 155"/>
          <p:cNvSpPr>
            <a:spLocks noChangeArrowheads="1"/>
          </p:cNvSpPr>
          <p:nvPr/>
        </p:nvSpPr>
        <p:spPr bwMode="auto">
          <a:xfrm>
            <a:off x="41721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</p:txBody>
      </p:sp>
      <p:sp>
        <p:nvSpPr>
          <p:cNvPr id="44188" name="Rectangle 156"/>
          <p:cNvSpPr>
            <a:spLocks noChangeArrowheads="1"/>
          </p:cNvSpPr>
          <p:nvPr/>
        </p:nvSpPr>
        <p:spPr bwMode="auto">
          <a:xfrm>
            <a:off x="44769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44189" name="Rectangle 157"/>
          <p:cNvSpPr>
            <a:spLocks noChangeArrowheads="1"/>
          </p:cNvSpPr>
          <p:nvPr/>
        </p:nvSpPr>
        <p:spPr bwMode="auto">
          <a:xfrm>
            <a:off x="47817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44190" name="Rectangle 158"/>
          <p:cNvSpPr>
            <a:spLocks noChangeArrowheads="1"/>
          </p:cNvSpPr>
          <p:nvPr/>
        </p:nvSpPr>
        <p:spPr bwMode="auto">
          <a:xfrm>
            <a:off x="50865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44191" name="Rectangle 159"/>
          <p:cNvSpPr>
            <a:spLocks noChangeArrowheads="1"/>
          </p:cNvSpPr>
          <p:nvPr/>
        </p:nvSpPr>
        <p:spPr bwMode="auto">
          <a:xfrm>
            <a:off x="53913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\0</a:t>
            </a:r>
          </a:p>
        </p:txBody>
      </p:sp>
      <p:sp>
        <p:nvSpPr>
          <p:cNvPr id="44192" name="Rectangle 160"/>
          <p:cNvSpPr>
            <a:spLocks noChangeArrowheads="1"/>
          </p:cNvSpPr>
          <p:nvPr/>
        </p:nvSpPr>
        <p:spPr bwMode="auto">
          <a:xfrm>
            <a:off x="56961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44193" name="Rectangle 161"/>
          <p:cNvSpPr>
            <a:spLocks noChangeArrowheads="1"/>
          </p:cNvSpPr>
          <p:nvPr/>
        </p:nvSpPr>
        <p:spPr bwMode="auto">
          <a:xfrm>
            <a:off x="60009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44194" name="Rectangle 162"/>
          <p:cNvSpPr>
            <a:spLocks noChangeArrowheads="1"/>
          </p:cNvSpPr>
          <p:nvPr/>
        </p:nvSpPr>
        <p:spPr bwMode="auto">
          <a:xfrm>
            <a:off x="6305789" y="52750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44195" name="AutoShape 163"/>
          <p:cNvSpPr>
            <a:spLocks/>
          </p:cNvSpPr>
          <p:nvPr/>
        </p:nvSpPr>
        <p:spPr bwMode="auto">
          <a:xfrm rot="16200000">
            <a:off x="2695695" y="2027111"/>
            <a:ext cx="381000" cy="2762011"/>
          </a:xfrm>
          <a:prstGeom prst="leftBrace">
            <a:avLst>
              <a:gd name="adj1" fmla="val 6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4196" name="AutoShape 164"/>
          <p:cNvSpPr>
            <a:spLocks/>
          </p:cNvSpPr>
          <p:nvPr/>
        </p:nvSpPr>
        <p:spPr bwMode="auto">
          <a:xfrm rot="16200000">
            <a:off x="5029200" y="2912817"/>
            <a:ext cx="381000" cy="9906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4199" name="Text Box 167"/>
          <p:cNvSpPr txBox="1">
            <a:spLocks noChangeArrowheads="1"/>
          </p:cNvSpPr>
          <p:nvPr/>
        </p:nvSpPr>
        <p:spPr bwMode="auto">
          <a:xfrm>
            <a:off x="57389" y="3811342"/>
            <a:ext cx="2472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This is the type name.</a:t>
            </a:r>
          </a:p>
        </p:txBody>
      </p:sp>
      <p:sp>
        <p:nvSpPr>
          <p:cNvPr id="44200" name="Text Box 168"/>
          <p:cNvSpPr txBox="1">
            <a:spLocks noChangeArrowheads="1"/>
          </p:cNvSpPr>
          <p:nvPr/>
        </p:nvSpPr>
        <p:spPr bwMode="auto">
          <a:xfrm>
            <a:off x="5773541" y="3811342"/>
            <a:ext cx="28370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This is the variable name.</a:t>
            </a:r>
          </a:p>
        </p:txBody>
      </p:sp>
      <p:cxnSp>
        <p:nvCxnSpPr>
          <p:cNvPr id="44201" name="AutoShape 169"/>
          <p:cNvCxnSpPr>
            <a:cxnSpLocks noChangeShapeType="1"/>
          </p:cNvCxnSpPr>
          <p:nvPr/>
        </p:nvCxnSpPr>
        <p:spPr bwMode="auto">
          <a:xfrm rot="10800000">
            <a:off x="5212106" y="3631390"/>
            <a:ext cx="542925" cy="4111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02" name="AutoShape 170"/>
          <p:cNvCxnSpPr>
            <a:cxnSpLocks noChangeShapeType="1"/>
          </p:cNvCxnSpPr>
          <p:nvPr/>
        </p:nvCxnSpPr>
        <p:spPr bwMode="auto">
          <a:xfrm flipV="1">
            <a:off x="2541708" y="3621635"/>
            <a:ext cx="344487" cy="411163"/>
          </a:xfrm>
          <a:prstGeom prst="bentConnector4">
            <a:avLst>
              <a:gd name="adj1" fmla="val 22350"/>
              <a:gd name="adj2" fmla="val 4440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53913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4204" name="Rectangle 172"/>
          <p:cNvSpPr>
            <a:spLocks noChangeArrowheads="1"/>
          </p:cNvSpPr>
          <p:nvPr/>
        </p:nvSpPr>
        <p:spPr bwMode="auto">
          <a:xfrm>
            <a:off x="5696189" y="4665417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\0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53079510-8476-B642-A350-4C209D88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167" grpId="0" animBg="1"/>
      <p:bldP spid="44168" grpId="0" animBg="1"/>
      <p:bldP spid="44169" grpId="0" animBg="1"/>
      <p:bldP spid="44170" grpId="0" animBg="1"/>
      <p:bldP spid="44172" grpId="0" animBg="1"/>
      <p:bldP spid="44173" grpId="0" animBg="1"/>
      <p:bldP spid="44174" grpId="0" animBg="1"/>
      <p:bldP spid="44175" grpId="0" animBg="1"/>
      <p:bldP spid="44176" grpId="0" animBg="1"/>
      <p:bldP spid="44177" grpId="0" animBg="1"/>
      <p:bldP spid="44178" grpId="0" animBg="1"/>
      <p:bldP spid="44179" grpId="0" animBg="1"/>
      <p:bldP spid="44180" grpId="0" animBg="1"/>
      <p:bldP spid="44181" grpId="0" animBg="1"/>
      <p:bldP spid="44182" grpId="0" animBg="1"/>
      <p:bldP spid="44183" grpId="0" animBg="1"/>
      <p:bldP spid="44184" grpId="0" animBg="1"/>
      <p:bldP spid="44185" grpId="0" animBg="1"/>
      <p:bldP spid="44186" grpId="0" animBg="1"/>
      <p:bldP spid="44187" grpId="0" animBg="1"/>
      <p:bldP spid="44188" grpId="0" animBg="1"/>
      <p:bldP spid="44189" grpId="0" animBg="1"/>
      <p:bldP spid="44190" grpId="0" animBg="1"/>
      <p:bldP spid="44191" grpId="0" animBg="1"/>
      <p:bldP spid="44192" grpId="0" animBg="1"/>
      <p:bldP spid="44193" grpId="0" animBg="1"/>
      <p:bldP spid="44194" grpId="0" animBg="1"/>
      <p:bldP spid="44199" grpId="0"/>
      <p:bldP spid="44200" grpId="0"/>
      <p:bldP spid="44203" grpId="0" animBg="1"/>
      <p:bldP spid="442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50" name="Rectangle 70"/>
          <p:cNvSpPr>
            <a:spLocks noChangeArrowheads="1"/>
          </p:cNvSpPr>
          <p:nvPr/>
        </p:nvSpPr>
        <p:spPr bwMode="auto">
          <a:xfrm>
            <a:off x="-75252" y="1533990"/>
            <a:ext cx="1330325" cy="4673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6151" name="Rectangle 71"/>
          <p:cNvSpPr>
            <a:spLocks noChangeArrowheads="1"/>
          </p:cNvSpPr>
          <p:nvPr/>
        </p:nvSpPr>
        <p:spPr bwMode="auto">
          <a:xfrm>
            <a:off x="2536" y="4650253"/>
            <a:ext cx="1252537" cy="129334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1.1. Altogether: Global Structure Type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A struct type is usually defined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outside</a:t>
            </a:r>
            <a:r>
              <a:rPr lang="en-US" altLang="zh-TW" sz="2400" dirty="0">
                <a:ea typeface="新細明體" panose="02020500000000000000" pitchFamily="18" charset="-120"/>
              </a:rPr>
              <a:t> any functions.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  <p:sp>
        <p:nvSpPr>
          <p:cNvPr id="46091" name="AutoShape 11"/>
          <p:cNvSpPr>
            <a:spLocks/>
          </p:cNvSpPr>
          <p:nvPr/>
        </p:nvSpPr>
        <p:spPr bwMode="auto">
          <a:xfrm>
            <a:off x="951861" y="254999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6092" name="AutoShape 12"/>
          <p:cNvSpPr>
            <a:spLocks/>
          </p:cNvSpPr>
          <p:nvPr/>
        </p:nvSpPr>
        <p:spPr bwMode="auto">
          <a:xfrm>
            <a:off x="951861" y="4650253"/>
            <a:ext cx="304800" cy="1293348"/>
          </a:xfrm>
          <a:prstGeom prst="leftBrace">
            <a:avLst>
              <a:gd name="adj1" fmla="val 479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6147" name="Text Box 67"/>
          <p:cNvSpPr txBox="1">
            <a:spLocks noChangeArrowheads="1"/>
          </p:cNvSpPr>
          <p:nvPr/>
        </p:nvSpPr>
        <p:spPr bwMode="auto">
          <a:xfrm>
            <a:off x="1255073" y="1533990"/>
            <a:ext cx="7584127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#include &lt;</a:t>
            </a:r>
            <a:r>
              <a:rPr kumimoji="0" lang="en-US" altLang="zh-TW" sz="20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stdio.h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/* define a NEW type for storing data LATER */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student {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id[11];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name[40];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double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20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gpa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;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};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int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main() {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/* a variable declaration using the NEW type*/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struct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student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peter;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        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kumimoji="0" lang="en-US" altLang="zh-TW" sz="20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no_of_students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;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 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...</a:t>
            </a:r>
            <a:endParaRPr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}</a:t>
            </a:r>
            <a:endParaRPr kumimoji="0" lang="zh-TW" altLang="en-US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</p:txBody>
      </p:sp>
      <p:sp>
        <p:nvSpPr>
          <p:cNvPr id="46148" name="Text Box 68"/>
          <p:cNvSpPr txBox="1">
            <a:spLocks noChangeArrowheads="1"/>
          </p:cNvSpPr>
          <p:nvPr/>
        </p:nvSpPr>
        <p:spPr bwMode="auto">
          <a:xfrm>
            <a:off x="140255" y="2923053"/>
            <a:ext cx="8691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scope</a:t>
            </a:r>
          </a:p>
        </p:txBody>
      </p:sp>
      <p:sp>
        <p:nvSpPr>
          <p:cNvPr id="46149" name="Text Box 69"/>
          <p:cNvSpPr txBox="1">
            <a:spLocks noChangeArrowheads="1"/>
          </p:cNvSpPr>
          <p:nvPr/>
        </p:nvSpPr>
        <p:spPr bwMode="auto">
          <a:xfrm>
            <a:off x="67607" y="4904253"/>
            <a:ext cx="10144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Local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variable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C6F6579-1057-0B46-8DA8-949160D4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8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962" y="990600"/>
            <a:ext cx="3652837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dirty="0">
                <a:ea typeface="新細明體"/>
              </a:rPr>
              <a:t>1.2. Another Example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39576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day, month, year;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date d1, d2;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10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"day" of d1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d1.day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2014 to the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member "year" of d2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d2.year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2014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</a:p>
          <a:p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419600" y="990600"/>
            <a:ext cx="4724400" cy="32004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Defining a new structure type named 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date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In this </a:t>
            </a:r>
            <a:r>
              <a:rPr lang="en-US" altLang="zh-TW" sz="2400" u="sng" dirty="0">
                <a:solidFill>
                  <a:srgbClr val="000000"/>
                </a:solidFill>
                <a:ea typeface="新細明體" pitchFamily="18" charset="-120"/>
              </a:rPr>
              <a:t>definition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, we specify that each "value" of this type contains three members (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day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, and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) which are of type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4071937" y="1295400"/>
            <a:ext cx="347663" cy="36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8FEE0D-EBDF-E442-98FE-3D78B073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7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3682</Words>
  <Application>Microsoft Office PowerPoint</Application>
  <PresentationFormat>On-screen Show (4:3)</PresentationFormat>
  <Paragraphs>1040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Consolas</vt:lpstr>
      <vt:lpstr>Calibri</vt:lpstr>
      <vt:lpstr>新細明體</vt:lpstr>
      <vt:lpstr>Arial</vt:lpstr>
      <vt:lpstr>Symbol</vt:lpstr>
      <vt:lpstr>宋体</vt:lpstr>
      <vt:lpstr>Wingdings</vt:lpstr>
      <vt:lpstr>Times New Roman</vt:lpstr>
      <vt:lpstr>Cambria Math</vt:lpstr>
      <vt:lpstr>Microsoft JhengHei</vt:lpstr>
      <vt:lpstr>Office Theme</vt:lpstr>
      <vt:lpstr>Equation</vt:lpstr>
      <vt:lpstr>Structures</vt:lpstr>
      <vt:lpstr>Outline</vt:lpstr>
      <vt:lpstr>1. Introduction</vt:lpstr>
      <vt:lpstr>1.1. Defining a Structure Type (Syntax)</vt:lpstr>
      <vt:lpstr>1.1. Defining a Structure Type</vt:lpstr>
      <vt:lpstr>1.1. Defining a Structure Type</vt:lpstr>
      <vt:lpstr>1.1. Defining a Structure Type</vt:lpstr>
      <vt:lpstr>1.1. Altogether: Global Structure Type</vt:lpstr>
      <vt:lpstr>1.2. Another Example</vt:lpstr>
      <vt:lpstr>1.2. Another Example</vt:lpstr>
      <vt:lpstr>1.2. Another Example</vt:lpstr>
      <vt:lpstr>1.2. Another Example</vt:lpstr>
      <vt:lpstr>1.2. Another Example</vt:lpstr>
      <vt:lpstr>1.3. More Structure Examples</vt:lpstr>
      <vt:lpstr>1.4. Accessing struct Members</vt:lpstr>
      <vt:lpstr>1.4. Accessing struct Members</vt:lpstr>
      <vt:lpstr>1.4. Accessing struct Members  (Another Example)</vt:lpstr>
      <vt:lpstr>1.5. Initializing Structures</vt:lpstr>
      <vt:lpstr>1.5. Initializing Structures</vt:lpstr>
      <vt:lpstr>1.5. Initializing Structures (More Examples)</vt:lpstr>
      <vt:lpstr>1.6. Assignment of Structures</vt:lpstr>
      <vt:lpstr>1.6. Assignment of Structures</vt:lpstr>
      <vt:lpstr>1.6. Assignment of Structures</vt:lpstr>
      <vt:lpstr>1.7. Defining an alias to an existing data type</vt:lpstr>
      <vt:lpstr>1.7. Defining an alias to an existing data type</vt:lpstr>
      <vt:lpstr>1.7. Combining typedef with structure definition</vt:lpstr>
      <vt:lpstr>1.7. More typedef examples </vt:lpstr>
      <vt:lpstr>2. Structures and Functions</vt:lpstr>
      <vt:lpstr>2.1. Structures as Function Parameters</vt:lpstr>
      <vt:lpstr>2.1. Structures as Function Parameters</vt:lpstr>
      <vt:lpstr>2.2. Structures as Function Return Values</vt:lpstr>
      <vt:lpstr>2.3. Structures as BOTH Parameters and Return Values</vt:lpstr>
      <vt:lpstr>3. [Optional] More Structures</vt:lpstr>
      <vt:lpstr>3.1. Array Members of Structures</vt:lpstr>
      <vt:lpstr>3.1. Array Members of Structures</vt:lpstr>
      <vt:lpstr>3.2. Array of Structures</vt:lpstr>
      <vt:lpstr>3.2. Array of Structures</vt:lpstr>
      <vt:lpstr>3.3. Nested Structures</vt:lpstr>
      <vt:lpstr>Summary</vt:lpstr>
      <vt:lpstr>Reading Assignment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Structures</dc:title>
  <dc:subject/>
  <dc:creator/>
  <cp:keywords/>
  <dc:description/>
  <cp:lastModifiedBy>Michael FUNG</cp:lastModifiedBy>
  <cp:revision>449</cp:revision>
  <dcterms:created xsi:type="dcterms:W3CDTF">2011-07-19T12:51:33Z</dcterms:created>
  <dcterms:modified xsi:type="dcterms:W3CDTF">2020-11-20T08:17:41Z</dcterms:modified>
  <cp:category/>
</cp:coreProperties>
</file>