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96" r:id="rId4"/>
    <p:sldId id="301" r:id="rId5"/>
    <p:sldId id="304" r:id="rId6"/>
    <p:sldId id="307" r:id="rId7"/>
    <p:sldId id="308" r:id="rId8"/>
    <p:sldId id="309" r:id="rId9"/>
    <p:sldId id="311" r:id="rId10"/>
    <p:sldId id="313" r:id="rId11"/>
    <p:sldId id="312" r:id="rId12"/>
    <p:sldId id="314" r:id="rId13"/>
    <p:sldId id="315" r:id="rId14"/>
    <p:sldId id="316" r:id="rId15"/>
    <p:sldId id="317" r:id="rId16"/>
    <p:sldId id="321" r:id="rId17"/>
    <p:sldId id="322" r:id="rId18"/>
    <p:sldId id="323" r:id="rId19"/>
    <p:sldId id="324" r:id="rId20"/>
    <p:sldId id="327" r:id="rId21"/>
    <p:sldId id="326" r:id="rId22"/>
    <p:sldId id="328" r:id="rId23"/>
    <p:sldId id="329" r:id="rId24"/>
    <p:sldId id="330" r:id="rId25"/>
    <p:sldId id="303" r:id="rId26"/>
    <p:sldId id="331" r:id="rId27"/>
    <p:sldId id="332" r:id="rId28"/>
    <p:sldId id="333" r:id="rId29"/>
    <p:sldId id="334" r:id="rId30"/>
    <p:sldId id="336" r:id="rId31"/>
    <p:sldId id="335" r:id="rId32"/>
    <p:sldId id="337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</p:embeddedFontLst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B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 autoAdjust="0"/>
    <p:restoredTop sz="99151" autoAdjust="0"/>
  </p:normalViewPr>
  <p:slideViewPr>
    <p:cSldViewPr>
      <p:cViewPr varScale="1">
        <p:scale>
          <a:sx n="121" d="100"/>
          <a:sy n="121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2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jee Chau (CSD)" userId="7aa7a09e-983f-4214-9e5a-071cbb678e81" providerId="ADAL" clId="{E7EE3460-AA09-9C42-87CF-DCB08303146F}"/>
    <pc:docChg chg="undo redo custSel modSld">
      <pc:chgData name="Chuck jee Chau (CSD)" userId="7aa7a09e-983f-4214-9e5a-071cbb678e81" providerId="ADAL" clId="{E7EE3460-AA09-9C42-87CF-DCB08303146F}" dt="2019-11-13T03:49:04.025" v="339" actId="20577"/>
      <pc:docMkLst>
        <pc:docMk/>
      </pc:docMkLst>
      <pc:sldChg chg="modSp">
        <pc:chgData name="Chuck jee Chau (CSD)" userId="7aa7a09e-983f-4214-9e5a-071cbb678e81" providerId="ADAL" clId="{E7EE3460-AA09-9C42-87CF-DCB08303146F}" dt="2019-11-12T04:53:41.323" v="56" actId="113"/>
        <pc:sldMkLst>
          <pc:docMk/>
          <pc:sldMk cId="0" sldId="256"/>
        </pc:sldMkLst>
        <pc:spChg chg="mod">
          <ac:chgData name="Chuck jee Chau (CSD)" userId="7aa7a09e-983f-4214-9e5a-071cbb678e81" providerId="ADAL" clId="{E7EE3460-AA09-9C42-87CF-DCB08303146F}" dt="2019-11-12T04:53:41.323" v="56" actId="113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Chuck jee Chau (CSD)" userId="7aa7a09e-983f-4214-9e5a-071cbb678e81" providerId="ADAL" clId="{E7EE3460-AA09-9C42-87CF-DCB08303146F}" dt="2019-11-13T03:31:58.078" v="247"/>
        <pc:sldMkLst>
          <pc:docMk/>
          <pc:sldMk cId="452717289" sldId="257"/>
        </pc:sldMkLst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452717289" sldId="257"/>
            <ac:spMk id="3" creationId="{00000000-0000-0000-0000-000000000000}"/>
          </ac:spMkLst>
        </pc:spChg>
      </pc:sldChg>
      <pc:sldChg chg="modSp">
        <pc:chgData name="Chuck jee Chau (CSD)" userId="7aa7a09e-983f-4214-9e5a-071cbb678e81" providerId="ADAL" clId="{E7EE3460-AA09-9C42-87CF-DCB08303146F}" dt="2019-11-13T03:31:58.078" v="247"/>
        <pc:sldMkLst>
          <pc:docMk/>
          <pc:sldMk cId="3798170173" sldId="296"/>
        </pc:sldMkLst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3798170173" sldId="296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3798170173" sldId="296"/>
            <ac:spMk id="3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31:58.078" v="247"/>
        <pc:sldMkLst>
          <pc:docMk/>
          <pc:sldMk cId="29518956" sldId="301"/>
        </pc:sldMkLst>
        <pc:spChg chg="add">
          <ac:chgData name="Chuck jee Chau (CSD)" userId="7aa7a09e-983f-4214-9e5a-071cbb678e81" providerId="ADAL" clId="{E7EE3460-AA09-9C42-87CF-DCB08303146F}" dt="2019-11-13T03:15:51.835" v="60"/>
          <ac:spMkLst>
            <pc:docMk/>
            <pc:sldMk cId="29518956" sldId="301"/>
            <ac:spMk id="5" creationId="{3565E807-B880-554A-AA02-857817FCBD89}"/>
          </ac:spMkLst>
        </pc:spChg>
        <pc:spChg chg="del">
          <ac:chgData name="Chuck jee Chau (CSD)" userId="7aa7a09e-983f-4214-9e5a-071cbb678e81" providerId="ADAL" clId="{E7EE3460-AA09-9C42-87CF-DCB08303146F}" dt="2019-11-13T03:15:51.400" v="59" actId="478"/>
          <ac:spMkLst>
            <pc:docMk/>
            <pc:sldMk cId="29518956" sldId="301"/>
            <ac:spMk id="4098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29518956" sldId="301"/>
            <ac:spMk id="4099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29518956" sldId="301"/>
            <ac:spMk id="4100" creationId="{00000000-0000-0000-0000-000000000000}"/>
          </ac:spMkLst>
        </pc:spChg>
      </pc:sldChg>
      <pc:sldChg chg="modSp">
        <pc:chgData name="Chuck jee Chau (CSD)" userId="7aa7a09e-983f-4214-9e5a-071cbb678e81" providerId="ADAL" clId="{E7EE3460-AA09-9C42-87CF-DCB08303146F}" dt="2019-11-13T03:49:04.025" v="339" actId="20577"/>
        <pc:sldMkLst>
          <pc:docMk/>
          <pc:sldMk cId="1909548413" sldId="303"/>
        </pc:sldMkLst>
        <pc:spChg chg="mod">
          <ac:chgData name="Chuck jee Chau (CSD)" userId="7aa7a09e-983f-4214-9e5a-071cbb678e81" providerId="ADAL" clId="{E7EE3460-AA09-9C42-87CF-DCB08303146F}" dt="2019-11-13T03:44:15.398" v="275" actId="404"/>
          <ac:spMkLst>
            <pc:docMk/>
            <pc:sldMk cId="1909548413" sldId="303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49:04.025" v="339" actId="20577"/>
          <ac:spMkLst>
            <pc:docMk/>
            <pc:sldMk cId="1909548413" sldId="303"/>
            <ac:spMk id="3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31:58.078" v="247"/>
        <pc:sldMkLst>
          <pc:docMk/>
          <pc:sldMk cId="1266582206" sldId="304"/>
        </pc:sldMkLst>
        <pc:spChg chg="mod">
          <ac:chgData name="Chuck jee Chau (CSD)" userId="7aa7a09e-983f-4214-9e5a-071cbb678e81" providerId="ADAL" clId="{E7EE3460-AA09-9C42-87CF-DCB08303146F}" dt="2019-11-12T04:52:48.213" v="11" actId="14100"/>
          <ac:spMkLst>
            <pc:docMk/>
            <pc:sldMk cId="1266582206" sldId="304"/>
            <ac:spMk id="10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1266582206" sldId="304"/>
            <ac:spMk id="11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2T04:52:37.757" v="10" actId="14100"/>
          <ac:spMkLst>
            <pc:docMk/>
            <pc:sldMk cId="1266582206" sldId="304"/>
            <ac:spMk id="12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2T04:52:57.777" v="34" actId="20577"/>
          <ac:spMkLst>
            <pc:docMk/>
            <pc:sldMk cId="1266582206" sldId="304"/>
            <ac:spMk id="17" creationId="{00000000-0000-0000-0000-000000000000}"/>
          </ac:spMkLst>
        </pc:spChg>
        <pc:spChg chg="add">
          <ac:chgData name="Chuck jee Chau (CSD)" userId="7aa7a09e-983f-4214-9e5a-071cbb678e81" providerId="ADAL" clId="{E7EE3460-AA09-9C42-87CF-DCB08303146F}" dt="2019-11-13T03:16:00.039" v="64"/>
          <ac:spMkLst>
            <pc:docMk/>
            <pc:sldMk cId="1266582206" sldId="304"/>
            <ac:spMk id="18" creationId="{F896B616-C009-504B-90EF-821D1866CA4C}"/>
          </ac:spMkLst>
        </pc:spChg>
        <pc:spChg chg="del">
          <ac:chgData name="Chuck jee Chau (CSD)" userId="7aa7a09e-983f-4214-9e5a-071cbb678e81" providerId="ADAL" clId="{E7EE3460-AA09-9C42-87CF-DCB08303146F}" dt="2019-11-13T03:15:59.578" v="63" actId="478"/>
          <ac:spMkLst>
            <pc:docMk/>
            <pc:sldMk cId="1266582206" sldId="304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1266582206" sldId="304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1266582206" sldId="304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31:58.078" v="247"/>
        <pc:sldMkLst>
          <pc:docMk/>
          <pc:sldMk cId="1153170759" sldId="307"/>
        </pc:sldMkLst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1153170759" sldId="307"/>
            <ac:spMk id="11" creationId="{00000000-0000-0000-0000-000000000000}"/>
          </ac:spMkLst>
        </pc:spChg>
        <pc:spChg chg="add">
          <ac:chgData name="Chuck jee Chau (CSD)" userId="7aa7a09e-983f-4214-9e5a-071cbb678e81" providerId="ADAL" clId="{E7EE3460-AA09-9C42-87CF-DCB08303146F}" dt="2019-11-13T03:16:05.028" v="66"/>
          <ac:spMkLst>
            <pc:docMk/>
            <pc:sldMk cId="1153170759" sldId="307"/>
            <ac:spMk id="17" creationId="{B4A7ADCA-C556-A544-B146-9CFAAB3ED6C7}"/>
          </ac:spMkLst>
        </pc:spChg>
        <pc:spChg chg="del">
          <ac:chgData name="Chuck jee Chau (CSD)" userId="7aa7a09e-983f-4214-9e5a-071cbb678e81" providerId="ADAL" clId="{E7EE3460-AA09-9C42-87CF-DCB08303146F}" dt="2019-11-13T03:16:04.636" v="65" actId="478"/>
          <ac:spMkLst>
            <pc:docMk/>
            <pc:sldMk cId="1153170759" sldId="307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1153170759" sldId="307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1153170759" sldId="307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32:37.507" v="248" actId="207"/>
        <pc:sldMkLst>
          <pc:docMk/>
          <pc:sldMk cId="4099913883" sldId="308"/>
        </pc:sldMkLst>
        <pc:spChg chg="add">
          <ac:chgData name="Chuck jee Chau (CSD)" userId="7aa7a09e-983f-4214-9e5a-071cbb678e81" providerId="ADAL" clId="{E7EE3460-AA09-9C42-87CF-DCB08303146F}" dt="2019-11-13T03:16:10.364" v="68"/>
          <ac:spMkLst>
            <pc:docMk/>
            <pc:sldMk cId="4099913883" sldId="308"/>
            <ac:spMk id="14" creationId="{F9426C91-9203-B34D-9152-AF1240B03A13}"/>
          </ac:spMkLst>
        </pc:spChg>
        <pc:spChg chg="mod">
          <ac:chgData name="Chuck jee Chau (CSD)" userId="7aa7a09e-983f-4214-9e5a-071cbb678e81" providerId="ADAL" clId="{E7EE3460-AA09-9C42-87CF-DCB08303146F}" dt="2019-11-13T03:32:37.507" v="248" actId="207"/>
          <ac:spMkLst>
            <pc:docMk/>
            <pc:sldMk cId="4099913883" sldId="308"/>
            <ac:spMk id="28" creationId="{00000000-0000-0000-0000-000000000000}"/>
          </ac:spMkLst>
        </pc:spChg>
        <pc:spChg chg="del">
          <ac:chgData name="Chuck jee Chau (CSD)" userId="7aa7a09e-983f-4214-9e5a-071cbb678e81" providerId="ADAL" clId="{E7EE3460-AA09-9C42-87CF-DCB08303146F}" dt="2019-11-13T03:16:10.013" v="67" actId="478"/>
          <ac:spMkLst>
            <pc:docMk/>
            <pc:sldMk cId="4099913883" sldId="308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4099913883" sldId="308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4099913883" sldId="308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31:58.078" v="247"/>
        <pc:sldMkLst>
          <pc:docMk/>
          <pc:sldMk cId="3442473780" sldId="309"/>
        </pc:sldMkLst>
        <pc:spChg chg="add">
          <ac:chgData name="Chuck jee Chau (CSD)" userId="7aa7a09e-983f-4214-9e5a-071cbb678e81" providerId="ADAL" clId="{E7EE3460-AA09-9C42-87CF-DCB08303146F}" dt="2019-11-13T03:16:15.970" v="70"/>
          <ac:spMkLst>
            <pc:docMk/>
            <pc:sldMk cId="3442473780" sldId="309"/>
            <ac:spMk id="17" creationId="{7B5042D3-D742-584F-B8C0-305119B4FF5F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3442473780" sldId="309"/>
            <ac:spMk id="23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3442473780" sldId="309"/>
            <ac:spMk id="24" creationId="{00000000-0000-0000-0000-000000000000}"/>
          </ac:spMkLst>
        </pc:spChg>
        <pc:spChg chg="del">
          <ac:chgData name="Chuck jee Chau (CSD)" userId="7aa7a09e-983f-4214-9e5a-071cbb678e81" providerId="ADAL" clId="{E7EE3460-AA09-9C42-87CF-DCB08303146F}" dt="2019-11-13T03:16:15.660" v="69" actId="478"/>
          <ac:spMkLst>
            <pc:docMk/>
            <pc:sldMk cId="3442473780" sldId="309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3442473780" sldId="309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3442473780" sldId="309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31:58.078" v="247"/>
        <pc:sldMkLst>
          <pc:docMk/>
          <pc:sldMk cId="200153780" sldId="311"/>
        </pc:sldMkLst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200153780" sldId="311"/>
            <ac:spMk id="23" creationId="{00000000-0000-0000-0000-000000000000}"/>
          </ac:spMkLst>
        </pc:spChg>
        <pc:spChg chg="add">
          <ac:chgData name="Chuck jee Chau (CSD)" userId="7aa7a09e-983f-4214-9e5a-071cbb678e81" providerId="ADAL" clId="{E7EE3460-AA09-9C42-87CF-DCB08303146F}" dt="2019-11-13T03:16:19.101" v="72"/>
          <ac:spMkLst>
            <pc:docMk/>
            <pc:sldMk cId="200153780" sldId="311"/>
            <ac:spMk id="46" creationId="{B79DA131-AFA8-2B48-97D2-10C09F6DA6D2}"/>
          </ac:spMkLst>
        </pc:spChg>
        <pc:spChg chg="del">
          <ac:chgData name="Chuck jee Chau (CSD)" userId="7aa7a09e-983f-4214-9e5a-071cbb678e81" providerId="ADAL" clId="{E7EE3460-AA09-9C42-87CF-DCB08303146F}" dt="2019-11-13T03:16:18.696" v="71" actId="478"/>
          <ac:spMkLst>
            <pc:docMk/>
            <pc:sldMk cId="200153780" sldId="311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200153780" sldId="311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200153780" sldId="311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32:52.708" v="249" actId="207"/>
        <pc:sldMkLst>
          <pc:docMk/>
          <pc:sldMk cId="4031469061" sldId="312"/>
        </pc:sldMkLst>
        <pc:spChg chg="add">
          <ac:chgData name="Chuck jee Chau (CSD)" userId="7aa7a09e-983f-4214-9e5a-071cbb678e81" providerId="ADAL" clId="{E7EE3460-AA09-9C42-87CF-DCB08303146F}" dt="2019-11-13T03:16:30.070" v="77"/>
          <ac:spMkLst>
            <pc:docMk/>
            <pc:sldMk cId="4031469061" sldId="312"/>
            <ac:spMk id="13" creationId="{5495CE63-F488-254F-A42F-DC4DE6066D16}"/>
          </ac:spMkLst>
        </pc:spChg>
        <pc:spChg chg="mod">
          <ac:chgData name="Chuck jee Chau (CSD)" userId="7aa7a09e-983f-4214-9e5a-071cbb678e81" providerId="ADAL" clId="{E7EE3460-AA09-9C42-87CF-DCB08303146F}" dt="2019-11-13T03:32:52.708" v="249" actId="207"/>
          <ac:spMkLst>
            <pc:docMk/>
            <pc:sldMk cId="4031469061" sldId="312"/>
            <ac:spMk id="37" creationId="{00000000-0000-0000-0000-000000000000}"/>
          </ac:spMkLst>
        </pc:spChg>
        <pc:spChg chg="del">
          <ac:chgData name="Chuck jee Chau (CSD)" userId="7aa7a09e-983f-4214-9e5a-071cbb678e81" providerId="ADAL" clId="{E7EE3460-AA09-9C42-87CF-DCB08303146F}" dt="2019-11-13T03:16:29.731" v="76" actId="478"/>
          <ac:spMkLst>
            <pc:docMk/>
            <pc:sldMk cId="4031469061" sldId="312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4031469061" sldId="312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4031469061" sldId="312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31:58.078" v="247"/>
        <pc:sldMkLst>
          <pc:docMk/>
          <pc:sldMk cId="1079446920" sldId="313"/>
        </pc:sldMkLst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1079446920" sldId="313"/>
            <ac:spMk id="3" creationId="{00000000-0000-0000-0000-000000000000}"/>
          </ac:spMkLst>
        </pc:spChg>
        <pc:spChg chg="add">
          <ac:chgData name="Chuck jee Chau (CSD)" userId="7aa7a09e-983f-4214-9e5a-071cbb678e81" providerId="ADAL" clId="{E7EE3460-AA09-9C42-87CF-DCB08303146F}" dt="2019-11-13T03:16:22.938" v="74"/>
          <ac:spMkLst>
            <pc:docMk/>
            <pc:sldMk cId="1079446920" sldId="313"/>
            <ac:spMk id="5" creationId="{DC5F6458-9554-CF42-96B1-D73C68D7077D}"/>
          </ac:spMkLst>
        </pc:spChg>
        <pc:spChg chg="del">
          <ac:chgData name="Chuck jee Chau (CSD)" userId="7aa7a09e-983f-4214-9e5a-071cbb678e81" providerId="ADAL" clId="{E7EE3460-AA09-9C42-87CF-DCB08303146F}" dt="2019-11-13T03:16:22.536" v="73" actId="478"/>
          <ac:spMkLst>
            <pc:docMk/>
            <pc:sldMk cId="1079446920" sldId="313"/>
            <ac:spMk id="5122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1079446920" sldId="313"/>
            <ac:spMk id="5124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32:57.444" v="250" actId="207"/>
        <pc:sldMkLst>
          <pc:docMk/>
          <pc:sldMk cId="3279436116" sldId="314"/>
        </pc:sldMkLst>
        <pc:spChg chg="add">
          <ac:chgData name="Chuck jee Chau (CSD)" userId="7aa7a09e-983f-4214-9e5a-071cbb678e81" providerId="ADAL" clId="{E7EE3460-AA09-9C42-87CF-DCB08303146F}" dt="2019-11-13T03:16:44.878" v="81"/>
          <ac:spMkLst>
            <pc:docMk/>
            <pc:sldMk cId="3279436116" sldId="314"/>
            <ac:spMk id="16" creationId="{EAC50377-5215-C941-8C7B-14B20BFE7764}"/>
          </ac:spMkLst>
        </pc:spChg>
        <pc:spChg chg="mod">
          <ac:chgData name="Chuck jee Chau (CSD)" userId="7aa7a09e-983f-4214-9e5a-071cbb678e81" providerId="ADAL" clId="{E7EE3460-AA09-9C42-87CF-DCB08303146F}" dt="2019-11-13T03:32:57.444" v="250" actId="207"/>
          <ac:spMkLst>
            <pc:docMk/>
            <pc:sldMk cId="3279436116" sldId="314"/>
            <ac:spMk id="26" creationId="{00000000-0000-0000-0000-000000000000}"/>
          </ac:spMkLst>
        </pc:spChg>
        <pc:spChg chg="del">
          <ac:chgData name="Chuck jee Chau (CSD)" userId="7aa7a09e-983f-4214-9e5a-071cbb678e81" providerId="ADAL" clId="{E7EE3460-AA09-9C42-87CF-DCB08303146F}" dt="2019-11-13T03:16:44.480" v="80" actId="478"/>
          <ac:spMkLst>
            <pc:docMk/>
            <pc:sldMk cId="3279436116" sldId="314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3279436116" sldId="314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3279436116" sldId="314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33:01.710" v="251" actId="207"/>
        <pc:sldMkLst>
          <pc:docMk/>
          <pc:sldMk cId="1304591713" sldId="315"/>
        </pc:sldMkLst>
        <pc:spChg chg="add">
          <ac:chgData name="Chuck jee Chau (CSD)" userId="7aa7a09e-983f-4214-9e5a-071cbb678e81" providerId="ADAL" clId="{E7EE3460-AA09-9C42-87CF-DCB08303146F}" dt="2019-11-13T03:16:48.229" v="83"/>
          <ac:spMkLst>
            <pc:docMk/>
            <pc:sldMk cId="1304591713" sldId="315"/>
            <ac:spMk id="16" creationId="{9AEEE3CD-7EE6-5046-B9B9-E132BA434BC4}"/>
          </ac:spMkLst>
        </pc:spChg>
        <pc:spChg chg="mod">
          <ac:chgData name="Chuck jee Chau (CSD)" userId="7aa7a09e-983f-4214-9e5a-071cbb678e81" providerId="ADAL" clId="{E7EE3460-AA09-9C42-87CF-DCB08303146F}" dt="2019-11-13T03:33:01.710" v="251" actId="207"/>
          <ac:spMkLst>
            <pc:docMk/>
            <pc:sldMk cId="1304591713" sldId="315"/>
            <ac:spMk id="26" creationId="{00000000-0000-0000-0000-000000000000}"/>
          </ac:spMkLst>
        </pc:spChg>
        <pc:spChg chg="del">
          <ac:chgData name="Chuck jee Chau (CSD)" userId="7aa7a09e-983f-4214-9e5a-071cbb678e81" providerId="ADAL" clId="{E7EE3460-AA09-9C42-87CF-DCB08303146F}" dt="2019-11-13T03:16:47.870" v="82" actId="478"/>
          <ac:spMkLst>
            <pc:docMk/>
            <pc:sldMk cId="1304591713" sldId="315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1304591713" sldId="315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1304591713" sldId="315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33:05.914" v="252" actId="207"/>
        <pc:sldMkLst>
          <pc:docMk/>
          <pc:sldMk cId="2544547839" sldId="316"/>
        </pc:sldMkLst>
        <pc:spChg chg="add">
          <ac:chgData name="Chuck jee Chau (CSD)" userId="7aa7a09e-983f-4214-9e5a-071cbb678e81" providerId="ADAL" clId="{E7EE3460-AA09-9C42-87CF-DCB08303146F}" dt="2019-11-13T03:16:50.903" v="85"/>
          <ac:spMkLst>
            <pc:docMk/>
            <pc:sldMk cId="2544547839" sldId="316"/>
            <ac:spMk id="13" creationId="{B43EFE89-8229-1D42-B78B-CF7F45F09B61}"/>
          </ac:spMkLst>
        </pc:spChg>
        <pc:spChg chg="mod">
          <ac:chgData name="Chuck jee Chau (CSD)" userId="7aa7a09e-983f-4214-9e5a-071cbb678e81" providerId="ADAL" clId="{E7EE3460-AA09-9C42-87CF-DCB08303146F}" dt="2019-11-13T03:33:05.914" v="252" actId="207"/>
          <ac:spMkLst>
            <pc:docMk/>
            <pc:sldMk cId="2544547839" sldId="316"/>
            <ac:spMk id="26" creationId="{00000000-0000-0000-0000-000000000000}"/>
          </ac:spMkLst>
        </pc:spChg>
        <pc:spChg chg="del">
          <ac:chgData name="Chuck jee Chau (CSD)" userId="7aa7a09e-983f-4214-9e5a-071cbb678e81" providerId="ADAL" clId="{E7EE3460-AA09-9C42-87CF-DCB08303146F}" dt="2019-11-13T03:16:50.576" v="84" actId="478"/>
          <ac:spMkLst>
            <pc:docMk/>
            <pc:sldMk cId="2544547839" sldId="316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2544547839" sldId="316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2544547839" sldId="316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33:10.254" v="253" actId="207"/>
        <pc:sldMkLst>
          <pc:docMk/>
          <pc:sldMk cId="834682723" sldId="317"/>
        </pc:sldMkLst>
        <pc:spChg chg="add">
          <ac:chgData name="Chuck jee Chau (CSD)" userId="7aa7a09e-983f-4214-9e5a-071cbb678e81" providerId="ADAL" clId="{E7EE3460-AA09-9C42-87CF-DCB08303146F}" dt="2019-11-13T03:16:53.391" v="87"/>
          <ac:spMkLst>
            <pc:docMk/>
            <pc:sldMk cId="834682723" sldId="317"/>
            <ac:spMk id="13" creationId="{5FA32910-13E2-ED44-8B99-112B07DBAF43}"/>
          </ac:spMkLst>
        </pc:spChg>
        <pc:spChg chg="mod">
          <ac:chgData name="Chuck jee Chau (CSD)" userId="7aa7a09e-983f-4214-9e5a-071cbb678e81" providerId="ADAL" clId="{E7EE3460-AA09-9C42-87CF-DCB08303146F}" dt="2019-11-13T03:33:10.254" v="253" actId="207"/>
          <ac:spMkLst>
            <pc:docMk/>
            <pc:sldMk cId="834682723" sldId="317"/>
            <ac:spMk id="26" creationId="{00000000-0000-0000-0000-000000000000}"/>
          </ac:spMkLst>
        </pc:spChg>
        <pc:spChg chg="del">
          <ac:chgData name="Chuck jee Chau (CSD)" userId="7aa7a09e-983f-4214-9e5a-071cbb678e81" providerId="ADAL" clId="{E7EE3460-AA09-9C42-87CF-DCB08303146F}" dt="2019-11-13T03:16:53.074" v="86" actId="478"/>
          <ac:spMkLst>
            <pc:docMk/>
            <pc:sldMk cId="834682723" sldId="317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834682723" sldId="317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834682723" sldId="317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33:14.990" v="254" actId="207"/>
        <pc:sldMkLst>
          <pc:docMk/>
          <pc:sldMk cId="2946785583" sldId="321"/>
        </pc:sldMkLst>
        <pc:spChg chg="add">
          <ac:chgData name="Chuck jee Chau (CSD)" userId="7aa7a09e-983f-4214-9e5a-071cbb678e81" providerId="ADAL" clId="{E7EE3460-AA09-9C42-87CF-DCB08303146F}" dt="2019-11-13T03:16:57.044" v="89"/>
          <ac:spMkLst>
            <pc:docMk/>
            <pc:sldMk cId="2946785583" sldId="321"/>
            <ac:spMk id="25" creationId="{8CBA83D8-B7B4-6B49-B40E-6F5983D9ADC8}"/>
          </ac:spMkLst>
        </pc:spChg>
        <pc:spChg chg="mod">
          <ac:chgData name="Chuck jee Chau (CSD)" userId="7aa7a09e-983f-4214-9e5a-071cbb678e81" providerId="ADAL" clId="{E7EE3460-AA09-9C42-87CF-DCB08303146F}" dt="2019-11-13T03:33:14.990" v="254" actId="207"/>
          <ac:spMkLst>
            <pc:docMk/>
            <pc:sldMk cId="2946785583" sldId="321"/>
            <ac:spMk id="26" creationId="{00000000-0000-0000-0000-000000000000}"/>
          </ac:spMkLst>
        </pc:spChg>
        <pc:spChg chg="del">
          <ac:chgData name="Chuck jee Chau (CSD)" userId="7aa7a09e-983f-4214-9e5a-071cbb678e81" providerId="ADAL" clId="{E7EE3460-AA09-9C42-87CF-DCB08303146F}" dt="2019-11-13T03:16:56.608" v="88" actId="478"/>
          <ac:spMkLst>
            <pc:docMk/>
            <pc:sldMk cId="2946785583" sldId="321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2946785583" sldId="321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2946785583" sldId="321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33:20.260" v="255" actId="207"/>
        <pc:sldMkLst>
          <pc:docMk/>
          <pc:sldMk cId="3137544686" sldId="322"/>
        </pc:sldMkLst>
        <pc:spChg chg="add">
          <ac:chgData name="Chuck jee Chau (CSD)" userId="7aa7a09e-983f-4214-9e5a-071cbb678e81" providerId="ADAL" clId="{E7EE3460-AA09-9C42-87CF-DCB08303146F}" dt="2019-11-13T03:17:04.877" v="91"/>
          <ac:spMkLst>
            <pc:docMk/>
            <pc:sldMk cId="3137544686" sldId="322"/>
            <ac:spMk id="25" creationId="{7814E6B6-8121-5642-94BD-5F31577E72C5}"/>
          </ac:spMkLst>
        </pc:spChg>
        <pc:spChg chg="mod">
          <ac:chgData name="Chuck jee Chau (CSD)" userId="7aa7a09e-983f-4214-9e5a-071cbb678e81" providerId="ADAL" clId="{E7EE3460-AA09-9C42-87CF-DCB08303146F}" dt="2019-11-13T03:33:20.260" v="255" actId="207"/>
          <ac:spMkLst>
            <pc:docMk/>
            <pc:sldMk cId="3137544686" sldId="322"/>
            <ac:spMk id="26" creationId="{00000000-0000-0000-0000-000000000000}"/>
          </ac:spMkLst>
        </pc:spChg>
        <pc:spChg chg="del">
          <ac:chgData name="Chuck jee Chau (CSD)" userId="7aa7a09e-983f-4214-9e5a-071cbb678e81" providerId="ADAL" clId="{E7EE3460-AA09-9C42-87CF-DCB08303146F}" dt="2019-11-13T03:17:04.408" v="90" actId="478"/>
          <ac:spMkLst>
            <pc:docMk/>
            <pc:sldMk cId="3137544686" sldId="322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3137544686" sldId="322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3137544686" sldId="322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33:27.433" v="256" actId="207"/>
        <pc:sldMkLst>
          <pc:docMk/>
          <pc:sldMk cId="4090724369" sldId="323"/>
        </pc:sldMkLst>
        <pc:spChg chg="mod">
          <ac:chgData name="Chuck jee Chau (CSD)" userId="7aa7a09e-983f-4214-9e5a-071cbb678e81" providerId="ADAL" clId="{E7EE3460-AA09-9C42-87CF-DCB08303146F}" dt="2019-11-13T03:33:27.433" v="256" actId="207"/>
          <ac:spMkLst>
            <pc:docMk/>
            <pc:sldMk cId="4090724369" sldId="323"/>
            <ac:spMk id="26" creationId="{00000000-0000-0000-0000-000000000000}"/>
          </ac:spMkLst>
        </pc:spChg>
        <pc:spChg chg="add">
          <ac:chgData name="Chuck jee Chau (CSD)" userId="7aa7a09e-983f-4214-9e5a-071cbb678e81" providerId="ADAL" clId="{E7EE3460-AA09-9C42-87CF-DCB08303146F}" dt="2019-11-13T03:17:07.595" v="93"/>
          <ac:spMkLst>
            <pc:docMk/>
            <pc:sldMk cId="4090724369" sldId="323"/>
            <ac:spMk id="28" creationId="{351FB7A4-824A-FE48-81D3-66BEFEDF5047}"/>
          </ac:spMkLst>
        </pc:spChg>
        <pc:spChg chg="del">
          <ac:chgData name="Chuck jee Chau (CSD)" userId="7aa7a09e-983f-4214-9e5a-071cbb678e81" providerId="ADAL" clId="{E7EE3460-AA09-9C42-87CF-DCB08303146F}" dt="2019-11-13T03:17:07.235" v="92" actId="478"/>
          <ac:spMkLst>
            <pc:docMk/>
            <pc:sldMk cId="4090724369" sldId="323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4090724369" sldId="323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4090724369" sldId="323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33:32.597" v="257" actId="207"/>
        <pc:sldMkLst>
          <pc:docMk/>
          <pc:sldMk cId="1952457472" sldId="324"/>
        </pc:sldMkLst>
        <pc:spChg chg="add">
          <ac:chgData name="Chuck jee Chau (CSD)" userId="7aa7a09e-983f-4214-9e5a-071cbb678e81" providerId="ADAL" clId="{E7EE3460-AA09-9C42-87CF-DCB08303146F}" dt="2019-11-13T03:17:10.057" v="95"/>
          <ac:spMkLst>
            <pc:docMk/>
            <pc:sldMk cId="1952457472" sldId="324"/>
            <ac:spMk id="7" creationId="{AF228B4C-4C80-394D-99AD-BF44D5379907}"/>
          </ac:spMkLst>
        </pc:spChg>
        <pc:spChg chg="mod">
          <ac:chgData name="Chuck jee Chau (CSD)" userId="7aa7a09e-983f-4214-9e5a-071cbb678e81" providerId="ADAL" clId="{E7EE3460-AA09-9C42-87CF-DCB08303146F}" dt="2019-11-13T03:33:32.597" v="257" actId="207"/>
          <ac:spMkLst>
            <pc:docMk/>
            <pc:sldMk cId="1952457472" sldId="324"/>
            <ac:spMk id="26" creationId="{00000000-0000-0000-0000-000000000000}"/>
          </ac:spMkLst>
        </pc:spChg>
        <pc:spChg chg="del">
          <ac:chgData name="Chuck jee Chau (CSD)" userId="7aa7a09e-983f-4214-9e5a-071cbb678e81" providerId="ADAL" clId="{E7EE3460-AA09-9C42-87CF-DCB08303146F}" dt="2019-11-13T03:17:09.698" v="94" actId="478"/>
          <ac:spMkLst>
            <pc:docMk/>
            <pc:sldMk cId="1952457472" sldId="324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1952457472" sldId="324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1952457472" sldId="324"/>
            <ac:spMk id="11268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43:54.688" v="271" actId="403"/>
        <pc:sldMkLst>
          <pc:docMk/>
          <pc:sldMk cId="2295997038" sldId="326"/>
        </pc:sldMkLst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2295997038" sldId="326"/>
            <ac:spMk id="8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2295997038" sldId="326"/>
            <ac:spMk id="25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40:37.652" v="260" actId="20577"/>
          <ac:spMkLst>
            <pc:docMk/>
            <pc:sldMk cId="2295997038" sldId="326"/>
            <ac:spMk id="26" creationId="{00000000-0000-0000-0000-000000000000}"/>
          </ac:spMkLst>
        </pc:spChg>
        <pc:spChg chg="add">
          <ac:chgData name="Chuck jee Chau (CSD)" userId="7aa7a09e-983f-4214-9e5a-071cbb678e81" providerId="ADAL" clId="{E7EE3460-AA09-9C42-87CF-DCB08303146F}" dt="2019-11-13T03:17:16.229" v="99"/>
          <ac:spMkLst>
            <pc:docMk/>
            <pc:sldMk cId="2295997038" sldId="326"/>
            <ac:spMk id="44" creationId="{8CD3CFEF-5919-AA4E-AD7E-59648E834EDF}"/>
          </ac:spMkLst>
        </pc:spChg>
        <pc:spChg chg="del">
          <ac:chgData name="Chuck jee Chau (CSD)" userId="7aa7a09e-983f-4214-9e5a-071cbb678e81" providerId="ADAL" clId="{E7EE3460-AA09-9C42-87CF-DCB08303146F}" dt="2019-11-13T03:17:15.936" v="98" actId="478"/>
          <ac:spMkLst>
            <pc:docMk/>
            <pc:sldMk cId="2295997038" sldId="326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43:54.688" v="271" actId="403"/>
          <ac:spMkLst>
            <pc:docMk/>
            <pc:sldMk cId="2295997038" sldId="326"/>
            <ac:spMk id="11267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43:51.414" v="270" actId="403"/>
        <pc:sldMkLst>
          <pc:docMk/>
          <pc:sldMk cId="719137463" sldId="327"/>
        </pc:sldMkLst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719137463" sldId="327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719137463" sldId="327"/>
            <ac:spMk id="8" creationId="{00000000-0000-0000-0000-000000000000}"/>
          </ac:spMkLst>
        </pc:spChg>
        <pc:spChg chg="add">
          <ac:chgData name="Chuck jee Chau (CSD)" userId="7aa7a09e-983f-4214-9e5a-071cbb678e81" providerId="ADAL" clId="{E7EE3460-AA09-9C42-87CF-DCB08303146F}" dt="2019-11-13T03:17:13.838" v="97"/>
          <ac:spMkLst>
            <pc:docMk/>
            <pc:sldMk cId="719137463" sldId="327"/>
            <ac:spMk id="9" creationId="{8FB710A7-A34D-224E-8054-3D4136B2CC24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719137463" sldId="327"/>
            <ac:spMk id="25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3:37.131" v="258" actId="207"/>
          <ac:spMkLst>
            <pc:docMk/>
            <pc:sldMk cId="719137463" sldId="327"/>
            <ac:spMk id="26" creationId="{00000000-0000-0000-0000-000000000000}"/>
          </ac:spMkLst>
        </pc:spChg>
        <pc:spChg chg="del">
          <ac:chgData name="Chuck jee Chau (CSD)" userId="7aa7a09e-983f-4214-9e5a-071cbb678e81" providerId="ADAL" clId="{E7EE3460-AA09-9C42-87CF-DCB08303146F}" dt="2019-11-13T03:17:13.395" v="96" actId="478"/>
          <ac:spMkLst>
            <pc:docMk/>
            <pc:sldMk cId="719137463" sldId="327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43:51.414" v="270" actId="403"/>
          <ac:spMkLst>
            <pc:docMk/>
            <pc:sldMk cId="719137463" sldId="327"/>
            <ac:spMk id="11267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43:57.290" v="272" actId="403"/>
        <pc:sldMkLst>
          <pc:docMk/>
          <pc:sldMk cId="3012029893" sldId="328"/>
        </pc:sldMkLst>
        <pc:spChg chg="add mod">
          <ac:chgData name="Chuck jee Chau (CSD)" userId="7aa7a09e-983f-4214-9e5a-071cbb678e81" providerId="ADAL" clId="{E7EE3460-AA09-9C42-87CF-DCB08303146F}" dt="2019-11-13T03:42:10.547" v="266" actId="1076"/>
          <ac:spMkLst>
            <pc:docMk/>
            <pc:sldMk cId="3012029893" sldId="328"/>
            <ac:spMk id="2" creationId="{A4E653FC-DE76-314F-A294-575BA22768F4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3012029893" sldId="328"/>
            <ac:spMk id="8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3012029893" sldId="328"/>
            <ac:spMk id="25" creationId="{00000000-0000-0000-0000-000000000000}"/>
          </ac:spMkLst>
        </pc:spChg>
        <pc:spChg chg="del">
          <ac:chgData name="Chuck jee Chau (CSD)" userId="7aa7a09e-983f-4214-9e5a-071cbb678e81" providerId="ADAL" clId="{E7EE3460-AA09-9C42-87CF-DCB08303146F}" dt="2019-11-13T03:40:56.856" v="261" actId="478"/>
          <ac:spMkLst>
            <pc:docMk/>
            <pc:sldMk cId="3012029893" sldId="328"/>
            <ac:spMk id="26" creationId="{00000000-0000-0000-0000-000000000000}"/>
          </ac:spMkLst>
        </pc:spChg>
        <pc:spChg chg="add">
          <ac:chgData name="Chuck jee Chau (CSD)" userId="7aa7a09e-983f-4214-9e5a-071cbb678e81" providerId="ADAL" clId="{E7EE3460-AA09-9C42-87CF-DCB08303146F}" dt="2019-11-13T03:17:20.680" v="101"/>
          <ac:spMkLst>
            <pc:docMk/>
            <pc:sldMk cId="3012029893" sldId="328"/>
            <ac:spMk id="44" creationId="{267E8E5D-F6BD-2246-91D8-D44B3E73599D}"/>
          </ac:spMkLst>
        </pc:spChg>
        <pc:spChg chg="del">
          <ac:chgData name="Chuck jee Chau (CSD)" userId="7aa7a09e-983f-4214-9e5a-071cbb678e81" providerId="ADAL" clId="{E7EE3460-AA09-9C42-87CF-DCB08303146F}" dt="2019-11-13T03:17:20.389" v="100" actId="478"/>
          <ac:spMkLst>
            <pc:docMk/>
            <pc:sldMk cId="3012029893" sldId="328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43:57.290" v="272" actId="403"/>
          <ac:spMkLst>
            <pc:docMk/>
            <pc:sldMk cId="3012029893" sldId="328"/>
            <ac:spMk id="11267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44:02.313" v="273" actId="403"/>
        <pc:sldMkLst>
          <pc:docMk/>
          <pc:sldMk cId="3255790992" sldId="329"/>
        </pc:sldMkLst>
        <pc:spChg chg="add mod">
          <ac:chgData name="Chuck jee Chau (CSD)" userId="7aa7a09e-983f-4214-9e5a-071cbb678e81" providerId="ADAL" clId="{E7EE3460-AA09-9C42-87CF-DCB08303146F}" dt="2019-11-13T03:43:04.896" v="269" actId="1076"/>
          <ac:spMkLst>
            <pc:docMk/>
            <pc:sldMk cId="3255790992" sldId="329"/>
            <ac:spMk id="2" creationId="{538F5F6B-744D-5E47-81A7-6A3E77AA2492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3255790992" sldId="329"/>
            <ac:spMk id="8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3255790992" sldId="329"/>
            <ac:spMk id="25" creationId="{00000000-0000-0000-0000-000000000000}"/>
          </ac:spMkLst>
        </pc:spChg>
        <pc:spChg chg="del">
          <ac:chgData name="Chuck jee Chau (CSD)" userId="7aa7a09e-983f-4214-9e5a-071cbb678e81" providerId="ADAL" clId="{E7EE3460-AA09-9C42-87CF-DCB08303146F}" dt="2019-11-13T03:40:59.369" v="262" actId="478"/>
          <ac:spMkLst>
            <pc:docMk/>
            <pc:sldMk cId="3255790992" sldId="329"/>
            <ac:spMk id="26" creationId="{00000000-0000-0000-0000-000000000000}"/>
          </ac:spMkLst>
        </pc:spChg>
        <pc:spChg chg="add">
          <ac:chgData name="Chuck jee Chau (CSD)" userId="7aa7a09e-983f-4214-9e5a-071cbb678e81" providerId="ADAL" clId="{E7EE3460-AA09-9C42-87CF-DCB08303146F}" dt="2019-11-13T03:17:24.152" v="103"/>
          <ac:spMkLst>
            <pc:docMk/>
            <pc:sldMk cId="3255790992" sldId="329"/>
            <ac:spMk id="44" creationId="{4196EC05-CC55-1441-BC7D-6248538FCDB0}"/>
          </ac:spMkLst>
        </pc:spChg>
        <pc:spChg chg="del">
          <ac:chgData name="Chuck jee Chau (CSD)" userId="7aa7a09e-983f-4214-9e5a-071cbb678e81" providerId="ADAL" clId="{E7EE3460-AA09-9C42-87CF-DCB08303146F}" dt="2019-11-13T03:17:23.808" v="102" actId="478"/>
          <ac:spMkLst>
            <pc:docMk/>
            <pc:sldMk cId="3255790992" sldId="329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44:02.313" v="273" actId="403"/>
          <ac:spMkLst>
            <pc:docMk/>
            <pc:sldMk cId="3255790992" sldId="329"/>
            <ac:spMk id="11267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E7EE3460-AA09-9C42-87CF-DCB08303146F}" dt="2019-11-13T03:44:05.661" v="274" actId="403"/>
        <pc:sldMkLst>
          <pc:docMk/>
          <pc:sldMk cId="2496836137" sldId="330"/>
        </pc:sldMkLst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2496836137" sldId="330"/>
            <ac:spMk id="8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2496836137" sldId="330"/>
            <ac:spMk id="25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41:06.253" v="264" actId="14100"/>
          <ac:spMkLst>
            <pc:docMk/>
            <pc:sldMk cId="2496836137" sldId="330"/>
            <ac:spMk id="26" creationId="{00000000-0000-0000-0000-000000000000}"/>
          </ac:spMkLst>
        </pc:spChg>
        <pc:spChg chg="add">
          <ac:chgData name="Chuck jee Chau (CSD)" userId="7aa7a09e-983f-4214-9e5a-071cbb678e81" providerId="ADAL" clId="{E7EE3460-AA09-9C42-87CF-DCB08303146F}" dt="2019-11-13T03:17:27.498" v="105"/>
          <ac:spMkLst>
            <pc:docMk/>
            <pc:sldMk cId="2496836137" sldId="330"/>
            <ac:spMk id="44" creationId="{FA8F666C-8877-4747-A01E-CEF3C85A8955}"/>
          </ac:spMkLst>
        </pc:spChg>
        <pc:spChg chg="del">
          <ac:chgData name="Chuck jee Chau (CSD)" userId="7aa7a09e-983f-4214-9e5a-071cbb678e81" providerId="ADAL" clId="{E7EE3460-AA09-9C42-87CF-DCB08303146F}" dt="2019-11-13T03:17:27.145" v="104" actId="478"/>
          <ac:spMkLst>
            <pc:docMk/>
            <pc:sldMk cId="2496836137" sldId="330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44:05.661" v="274" actId="403"/>
          <ac:spMkLst>
            <pc:docMk/>
            <pc:sldMk cId="2496836137" sldId="330"/>
            <ac:spMk id="11267" creationId="{00000000-0000-0000-0000-000000000000}"/>
          </ac:spMkLst>
        </pc:spChg>
      </pc:sldChg>
      <pc:sldChg chg="modSp">
        <pc:chgData name="Chuck jee Chau (CSD)" userId="7aa7a09e-983f-4214-9e5a-071cbb678e81" providerId="ADAL" clId="{E7EE3460-AA09-9C42-87CF-DCB08303146F}" dt="2019-11-13T03:45:20.003" v="289" actId="403"/>
        <pc:sldMkLst>
          <pc:docMk/>
          <pc:sldMk cId="1401371354" sldId="331"/>
        </pc:sldMkLst>
        <pc:spChg chg="mod">
          <ac:chgData name="Chuck jee Chau (CSD)" userId="7aa7a09e-983f-4214-9e5a-071cbb678e81" providerId="ADAL" clId="{E7EE3460-AA09-9C42-87CF-DCB08303146F}" dt="2019-11-13T03:45:20.003" v="289" actId="403"/>
          <ac:spMkLst>
            <pc:docMk/>
            <pc:sldMk cId="1401371354" sldId="331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44:47.104" v="287" actId="20577"/>
          <ac:spMkLst>
            <pc:docMk/>
            <pc:sldMk cId="1401371354" sldId="331"/>
            <ac:spMk id="3" creationId="{00000000-0000-0000-0000-000000000000}"/>
          </ac:spMkLst>
        </pc:spChg>
      </pc:sldChg>
      <pc:sldChg chg="modSp">
        <pc:chgData name="Chuck jee Chau (CSD)" userId="7aa7a09e-983f-4214-9e5a-071cbb678e81" providerId="ADAL" clId="{E7EE3460-AA09-9C42-87CF-DCB08303146F}" dt="2019-11-13T03:46:57.528" v="296" actId="20577"/>
        <pc:sldMkLst>
          <pc:docMk/>
          <pc:sldMk cId="1576308482" sldId="332"/>
        </pc:sldMkLst>
        <pc:spChg chg="mod">
          <ac:chgData name="Chuck jee Chau (CSD)" userId="7aa7a09e-983f-4214-9e5a-071cbb678e81" providerId="ADAL" clId="{E7EE3460-AA09-9C42-87CF-DCB08303146F}" dt="2019-11-13T03:45:13.614" v="288" actId="113"/>
          <ac:spMkLst>
            <pc:docMk/>
            <pc:sldMk cId="1576308482" sldId="332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1576308482" sldId="332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46:57.528" v="296" actId="20577"/>
          <ac:spMkLst>
            <pc:docMk/>
            <pc:sldMk cId="1576308482" sldId="332"/>
            <ac:spMk id="9" creationId="{00000000-0000-0000-0000-000000000000}"/>
          </ac:spMkLst>
        </pc:spChg>
      </pc:sldChg>
      <pc:sldChg chg="modSp">
        <pc:chgData name="Chuck jee Chau (CSD)" userId="7aa7a09e-983f-4214-9e5a-071cbb678e81" providerId="ADAL" clId="{E7EE3460-AA09-9C42-87CF-DCB08303146F}" dt="2019-11-13T03:46:54.793" v="294" actId="1036"/>
        <pc:sldMkLst>
          <pc:docMk/>
          <pc:sldMk cId="286160362" sldId="333"/>
        </pc:sldMkLst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286160362" sldId="333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286160362" sldId="333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46:54.793" v="294" actId="1036"/>
          <ac:spMkLst>
            <pc:docMk/>
            <pc:sldMk cId="286160362" sldId="333"/>
            <ac:spMk id="5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286160362" sldId="333"/>
            <ac:spMk id="11" creationId="{00000000-0000-0000-0000-000000000000}"/>
          </ac:spMkLst>
        </pc:spChg>
      </pc:sldChg>
      <pc:sldChg chg="modSp">
        <pc:chgData name="Chuck jee Chau (CSD)" userId="7aa7a09e-983f-4214-9e5a-071cbb678e81" providerId="ADAL" clId="{E7EE3460-AA09-9C42-87CF-DCB08303146F}" dt="2019-11-13T03:47:55.774" v="304" actId="2711"/>
        <pc:sldMkLst>
          <pc:docMk/>
          <pc:sldMk cId="3837783121" sldId="334"/>
        </pc:sldMkLst>
        <pc:spChg chg="mod">
          <ac:chgData name="Chuck jee Chau (CSD)" userId="7aa7a09e-983f-4214-9e5a-071cbb678e81" providerId="ADAL" clId="{E7EE3460-AA09-9C42-87CF-DCB08303146F}" dt="2019-11-13T03:47:08.271" v="297" actId="404"/>
          <ac:spMkLst>
            <pc:docMk/>
            <pc:sldMk cId="3837783121" sldId="334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3837783121" sldId="334"/>
            <ac:spMk id="5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47:16.898" v="299" actId="113"/>
          <ac:spMkLst>
            <pc:docMk/>
            <pc:sldMk cId="3837783121" sldId="334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3837783121" sldId="334"/>
            <ac:spMk id="8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47:55.774" v="304" actId="2711"/>
          <ac:spMkLst>
            <pc:docMk/>
            <pc:sldMk cId="3837783121" sldId="334"/>
            <ac:spMk id="9" creationId="{00000000-0000-0000-0000-000000000000}"/>
          </ac:spMkLst>
        </pc:spChg>
      </pc:sldChg>
      <pc:sldChg chg="modSp">
        <pc:chgData name="Chuck jee Chau (CSD)" userId="7aa7a09e-983f-4214-9e5a-071cbb678e81" providerId="ADAL" clId="{E7EE3460-AA09-9C42-87CF-DCB08303146F}" dt="2019-11-13T03:31:58.078" v="247"/>
        <pc:sldMkLst>
          <pc:docMk/>
          <pc:sldMk cId="3285754339" sldId="335"/>
        </pc:sldMkLst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3285754339" sldId="335"/>
            <ac:spMk id="3" creationId="{00000000-0000-0000-0000-000000000000}"/>
          </ac:spMkLst>
        </pc:spChg>
      </pc:sldChg>
      <pc:sldChg chg="modSp">
        <pc:chgData name="Chuck jee Chau (CSD)" userId="7aa7a09e-983f-4214-9e5a-071cbb678e81" providerId="ADAL" clId="{E7EE3460-AA09-9C42-87CF-DCB08303146F}" dt="2019-11-13T03:48:47.395" v="320" actId="20577"/>
        <pc:sldMkLst>
          <pc:docMk/>
          <pc:sldMk cId="1722237090" sldId="336"/>
        </pc:sldMkLst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1722237090" sldId="336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48:47.395" v="320" actId="20577"/>
          <ac:spMkLst>
            <pc:docMk/>
            <pc:sldMk cId="1722237090" sldId="336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1722237090" sldId="336"/>
            <ac:spMk id="5" creationId="{00000000-0000-0000-0000-000000000000}"/>
          </ac:spMkLst>
        </pc:spChg>
      </pc:sldChg>
      <pc:sldChg chg="modSp">
        <pc:chgData name="Chuck jee Chau (CSD)" userId="7aa7a09e-983f-4214-9e5a-071cbb678e81" providerId="ADAL" clId="{E7EE3460-AA09-9C42-87CF-DCB08303146F}" dt="2019-11-13T03:31:58.078" v="247"/>
        <pc:sldMkLst>
          <pc:docMk/>
          <pc:sldMk cId="1403538206" sldId="337"/>
        </pc:sldMkLst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1403538206" sldId="337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E7EE3460-AA09-9C42-87CF-DCB08303146F}" dt="2019-11-13T03:31:58.078" v="247"/>
          <ac:spMkLst>
            <pc:docMk/>
            <pc:sldMk cId="1403538206" sldId="33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8991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ea typeface="新細明體" pitchFamily="18" charset="-120"/>
              </a:rPr>
              <a:t>Pointers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143000"/>
            <a:ext cx="8526463" cy="5029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Pointers are passed by value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The address stored in one pointer variable (the actual parameter) is copied to another pointer variable (the formal parameter).</a:t>
            </a:r>
          </a:p>
          <a:p>
            <a:pPr eaLnBrk="1" hangingPunct="1"/>
            <a:endParaRPr lang="en-US" altLang="zh-TW" sz="1400" dirty="0">
              <a:ea typeface="新細明體" pitchFamily="18" charset="-120"/>
            </a:endParaRPr>
          </a:p>
          <a:p>
            <a:pPr eaLnBrk="1" hangingPunct="1"/>
            <a:endParaRPr lang="en-US" altLang="zh-TW" sz="1400" dirty="0">
              <a:ea typeface="新細明體" pitchFamily="18" charset="-120"/>
            </a:endParaRP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Passing pointers allow us to </a:t>
            </a:r>
            <a:r>
              <a:rPr lang="en-US" altLang="zh-TW" u="sng" dirty="0">
                <a:ea typeface="新細明體" pitchFamily="18" charset="-120"/>
              </a:rPr>
              <a:t>emulate</a:t>
            </a:r>
            <a:r>
              <a:rPr lang="en-US" altLang="zh-TW" dirty="0">
                <a:ea typeface="新細明體" pitchFamily="18" charset="-120"/>
              </a:rPr>
              <a:t> the effect of "pass by reference".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When the </a:t>
            </a:r>
            <a:r>
              <a:rPr lang="en-US" altLang="zh-TW" dirty="0" err="1">
                <a:ea typeface="新細明體" pitchFamily="18" charset="-120"/>
              </a:rPr>
              <a:t>callee</a:t>
            </a:r>
            <a:r>
              <a:rPr lang="en-US" altLang="zh-TW" dirty="0">
                <a:ea typeface="新細明體" pitchFamily="18" charset="-120"/>
              </a:rPr>
              <a:t> receives the memory address, the </a:t>
            </a:r>
            <a:r>
              <a:rPr lang="en-US" altLang="zh-TW" dirty="0" err="1">
                <a:ea typeface="新細明體" pitchFamily="18" charset="-120"/>
              </a:rPr>
              <a:t>callee</a:t>
            </a:r>
            <a:r>
              <a:rPr lang="en-US" altLang="zh-TW" dirty="0">
                <a:ea typeface="新細明體" pitchFamily="18" charset="-120"/>
              </a:rPr>
              <a:t> can access the data stored at that memory address.</a:t>
            </a:r>
            <a:endParaRPr lang="en-US" altLang="zh-TW" sz="2800" b="1" dirty="0"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 Pointers as Parameters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5F6458-9554-CF42-96B1-D73C68D7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469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2728356"/>
            <a:ext cx="5029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/>
              <a:t>2.1. Pointers as Parameters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567237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*p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&amp;x;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foo(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printf(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Print 0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06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5760847" y="331470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891146" y="3505200"/>
            <a:ext cx="70076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591915" y="32988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69650" y="368941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59073" y="36894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230981" y="5181600"/>
            <a:ext cx="8608219" cy="914400"/>
          </a:xfrm>
          <a:prstGeom prst="rect">
            <a:avLst/>
          </a:prstGeom>
          <a:solidFill>
            <a:srgbClr val="CCFF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(Line 6) Initially,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holds the address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.</a:t>
            </a:r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495CE63-F488-254F-A42F-DC4DE606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690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3352800"/>
            <a:ext cx="5029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/>
              <a:t>2.1. Pointers as Parameters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567237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*p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&amp;x;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foo(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printf(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Print 0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06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" name="Oval 11"/>
          <p:cNvSpPr/>
          <p:nvPr/>
        </p:nvSpPr>
        <p:spPr>
          <a:xfrm>
            <a:off x="5760846" y="116034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1101" y="155239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91146" y="1347697"/>
            <a:ext cx="700769" cy="1951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60847" y="331470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891146" y="3505200"/>
            <a:ext cx="70076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591915" y="32988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69650" y="368941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9073" y="36894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30981" y="5181600"/>
            <a:ext cx="8608219" cy="914400"/>
          </a:xfrm>
          <a:prstGeom prst="rect">
            <a:avLst/>
          </a:prstGeom>
          <a:solidFill>
            <a:srgbClr val="CCFF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(Line 8) During the function call, value of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(address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) is copied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p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. In effect,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p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points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x.</a:t>
            </a:r>
          </a:p>
          <a:p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AC50377-5215-C941-8C7B-14B20BFE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361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1371451"/>
            <a:ext cx="5029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/>
              <a:t>2.1. Pointers as Parameters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567237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*p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&amp;x;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foo(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printf(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Print 0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06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" name="Oval 11"/>
          <p:cNvSpPr/>
          <p:nvPr/>
        </p:nvSpPr>
        <p:spPr>
          <a:xfrm>
            <a:off x="5760846" y="116034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1101" y="155239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91146" y="1347697"/>
            <a:ext cx="700769" cy="1951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60847" y="331470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891146" y="3505200"/>
            <a:ext cx="70076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591915" y="32988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69650" y="368941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9073" y="36894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30981" y="5181600"/>
            <a:ext cx="8608219" cy="990600"/>
          </a:xfrm>
          <a:prstGeom prst="rect">
            <a:avLst/>
          </a:prstGeom>
          <a:solidFill>
            <a:srgbClr val="CCFF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(Line 2) In the function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foo()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, since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is pointing at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,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*p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is equivalent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. As a result, even though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foo()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cannot access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in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directly, it is able to modify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through the pointer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.</a:t>
            </a:r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  <a:p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AEEE3CD-7EE6-5046-B9B9-E132BA43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17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3718232"/>
            <a:ext cx="5029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/>
              <a:t>2.1. Pointers as Parameters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567237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*p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&amp;x;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foo(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printf(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Print 0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06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5" name="Oval 14"/>
          <p:cNvSpPr/>
          <p:nvPr/>
        </p:nvSpPr>
        <p:spPr>
          <a:xfrm>
            <a:off x="5760847" y="331470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891146" y="3505200"/>
            <a:ext cx="70076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591915" y="32988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69650" y="368941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9073" y="36894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30981" y="5181600"/>
            <a:ext cx="8608219" cy="914400"/>
          </a:xfrm>
          <a:prstGeom prst="rect">
            <a:avLst/>
          </a:prstGeom>
          <a:solidFill>
            <a:srgbClr val="CCFF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(Line 9) When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foo()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finishes and execution returns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, the value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in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has already been changed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.</a:t>
            </a:r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43EFE89-8229-1D42-B78B-CF7F45F0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478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295400" y="3337232"/>
            <a:ext cx="457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/>
              <a:t>2.1. Pointers as Parameters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567237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*p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foo(&amp;x);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printf(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Print 0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06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30981" y="5181600"/>
            <a:ext cx="8608219" cy="990600"/>
          </a:xfrm>
          <a:prstGeom prst="rect">
            <a:avLst/>
          </a:prstGeom>
          <a:solidFill>
            <a:srgbClr val="CCFF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We can also pass the address of a variable directly (instead of first assigning the address to a pointer variable) to a function that accepts an address as its parameter.</a:t>
            </a:r>
          </a:p>
        </p:txBody>
      </p:sp>
      <p:sp>
        <p:nvSpPr>
          <p:cNvPr id="9" name="Oval 8"/>
          <p:cNvSpPr/>
          <p:nvPr/>
        </p:nvSpPr>
        <p:spPr>
          <a:xfrm>
            <a:off x="5760846" y="116034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1101" y="155239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891146" y="1347697"/>
            <a:ext cx="700769" cy="1951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91915" y="32988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9073" y="36894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FA32910-13E2-ED44-8B99-112B07DB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27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2000" y="4057308"/>
            <a:ext cx="2667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3200" dirty="0"/>
              <a:t>2.2. Passing multiple values to a caller via parameters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5100637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*p1,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*p2)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num1, num2;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&amp;num1, &amp;num2);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*p1 = num1;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*p2 = num2;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(&amp;x, &amp;y);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11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181600"/>
            <a:ext cx="8991599" cy="990600"/>
          </a:xfrm>
          <a:prstGeom prst="rect">
            <a:avLst/>
          </a:prstGeom>
          <a:solidFill>
            <a:srgbClr val="CCFF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At the start of the function call,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p2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point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respectively.</a:t>
            </a:r>
          </a:p>
        </p:txBody>
      </p:sp>
      <p:sp>
        <p:nvSpPr>
          <p:cNvPr id="9" name="Oval 8"/>
          <p:cNvSpPr/>
          <p:nvPr/>
        </p:nvSpPr>
        <p:spPr>
          <a:xfrm>
            <a:off x="5726331" y="101461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56631" y="122446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093483" y="3866808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8084" y="13577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60641" y="42573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093483" y="306288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60641" y="34534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093483" y="18002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58095" y="2181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num2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093483" y="996361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49044" y="13577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26331" y="1847699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67730" y="221820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6856631" y="204842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8CBA83D8-B7B4-6B49-B40E-6F5983D9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855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0" y="1675775"/>
            <a:ext cx="4114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3200" dirty="0"/>
              <a:t>2.2. Passing multiple values to a caller via parameters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5100637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*p1,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*p2)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num1, num2;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&amp;num1, &amp;num2);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*p1 = num1;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*p2 = num2;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(&amp;x, &amp;y);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19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257800"/>
            <a:ext cx="8991599" cy="990600"/>
          </a:xfrm>
          <a:prstGeom prst="rect">
            <a:avLst/>
          </a:prstGeom>
          <a:solidFill>
            <a:srgbClr val="CCFF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Suppose the input values are 123 and 456.</a:t>
            </a:r>
          </a:p>
          <a:p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Through the addresses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num1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num2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,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is able to "dereference the addresses" and store the input values into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num1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num2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.</a:t>
            </a:r>
          </a:p>
        </p:txBody>
      </p:sp>
      <p:sp>
        <p:nvSpPr>
          <p:cNvPr id="9" name="Oval 8"/>
          <p:cNvSpPr/>
          <p:nvPr/>
        </p:nvSpPr>
        <p:spPr>
          <a:xfrm>
            <a:off x="5726331" y="101461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56631" y="122446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093483" y="3866808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8084" y="13577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60641" y="42573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093483" y="306288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60641" y="34534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093483" y="18002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456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58095" y="2181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num2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093483" y="996361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49044" y="13577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26331" y="1847699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67730" y="221820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6856631" y="204842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814E6B6-8121-5642-94BD-5F31577E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46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6800" y="2056774"/>
            <a:ext cx="1447800" cy="686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3200" dirty="0"/>
              <a:t>2.2. Passing multiple values to a caller via parameters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5100637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*p1,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*p2)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num1, num2;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&amp;num1, &amp;num2);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*p1 = num1;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*p2 = num2;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(&amp;x, &amp;y);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19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257800"/>
            <a:ext cx="8991599" cy="914400"/>
          </a:xfrm>
          <a:prstGeom prst="rect">
            <a:avLst/>
          </a:prstGeom>
          <a:solidFill>
            <a:srgbClr val="CCFF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Through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p2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,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is able to copy the values from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num1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num2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, thus achieving the effect of passing two integers back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.</a:t>
            </a:r>
          </a:p>
        </p:txBody>
      </p:sp>
      <p:sp>
        <p:nvSpPr>
          <p:cNvPr id="9" name="Oval 8"/>
          <p:cNvSpPr/>
          <p:nvPr/>
        </p:nvSpPr>
        <p:spPr>
          <a:xfrm>
            <a:off x="5726331" y="101461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56631" y="122446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093483" y="3866808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456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8084" y="13577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60641" y="42573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093483" y="306288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60641" y="34534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093483" y="18002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456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58095" y="2181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num2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093483" y="996361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49044" y="13577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26331" y="1847699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67730" y="221820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6856631" y="204842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" name="Curved Right Arrow 24"/>
          <p:cNvSpPr/>
          <p:nvPr/>
        </p:nvSpPr>
        <p:spPr>
          <a:xfrm>
            <a:off x="7696200" y="1224464"/>
            <a:ext cx="327932" cy="2090236"/>
          </a:xfrm>
          <a:prstGeom prst="curved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Right Arrow 26"/>
          <p:cNvSpPr/>
          <p:nvPr/>
        </p:nvSpPr>
        <p:spPr>
          <a:xfrm>
            <a:off x="7696940" y="1964450"/>
            <a:ext cx="327932" cy="2090236"/>
          </a:xfrm>
          <a:prstGeom prst="curv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51FB7A4-824A-FE48-81D3-66BEFEDF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2436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3200" dirty="0"/>
              <a:t>2.2. Passing multiple values to a caller via parameters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5100637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*p1,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*p2)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p1, p2);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(&amp;x, &amp;y);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19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257800"/>
            <a:ext cx="8991599" cy="990600"/>
          </a:xfrm>
          <a:prstGeom prst="rect">
            <a:avLst/>
          </a:prstGeom>
          <a:solidFill>
            <a:srgbClr val="CCFF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Since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p2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are storing the addresses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, we can pass the addresses to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directly (i.e., without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). This way,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will store the input directly into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228B4C-4C80-394D-99AD-BF44D537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574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Pointers in C language</a:t>
            </a:r>
          </a:p>
          <a:p>
            <a:pPr lvl="1"/>
            <a:r>
              <a:rPr lang="en-US" dirty="0"/>
              <a:t>What is a pointer?</a:t>
            </a:r>
          </a:p>
          <a:p>
            <a:pPr lvl="1"/>
            <a:r>
              <a:rPr lang="en-US" dirty="0"/>
              <a:t>Pointer 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Passing data by reference via Pointers</a:t>
            </a:r>
          </a:p>
          <a:p>
            <a:pPr lvl="1"/>
            <a:r>
              <a:rPr lang="en-US" dirty="0"/>
              <a:t>How to pass multiple data from a function to its caller via parameters?</a:t>
            </a:r>
          </a:p>
          <a:p>
            <a:pPr lvl="1"/>
            <a:r>
              <a:rPr lang="en-US" dirty="0"/>
              <a:t>How to implement a function to swap the value of two variables?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3. Additional pointer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/>
              <a:t>2.3. Swapping the value of two variables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676900"/>
            <a:ext cx="8991599" cy="495300"/>
          </a:xfrm>
          <a:prstGeom prst="rect">
            <a:avLst/>
          </a:prstGeom>
          <a:solidFill>
            <a:srgbClr val="CCFF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Which version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swap()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would correctly swap the value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in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?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04800" y="11430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*a,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*a;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*a = *b;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647" y="33528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*a,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a = 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00600" y="1116367"/>
            <a:ext cx="4110036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 = 5, y = 2;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swap(&amp;x, &amp;y);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B710A7-A34D-224E-8054-3D4136B2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3746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2.3. Swapping the value of two variables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676900"/>
            <a:ext cx="8991599" cy="495300"/>
          </a:xfrm>
          <a:prstGeom prst="rect">
            <a:avLst/>
          </a:prstGeom>
          <a:solidFill>
            <a:srgbClr val="CCFF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At the start of the function call…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04800" y="11430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*a,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*a;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*a = *b;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647" y="33528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*a,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a = 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5170826" y="121463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0588" y="11892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32854" y="1799396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3076" y="17898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37978" y="125243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58200" y="12428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65702" y="1790762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5464" y="17729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301126" y="1430107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296002" y="1989896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7537979" y="2373979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58202" y="23548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70826" y="3472154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0588" y="344675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7532854" y="4056912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53076" y="404735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7537978" y="350995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58200" y="350039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65702" y="404827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05464" y="40304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6301126" y="3687623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6296002" y="4247412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81800" y="462194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170826" y="461238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57843" y="461238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6301127" y="4821995"/>
            <a:ext cx="48067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8CD3CFEF-5919-AA4E-AD7E-59648E83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703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99080" y="4069770"/>
            <a:ext cx="182880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9600" y="1868500"/>
            <a:ext cx="182880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2.3. Swapping the value of two variables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04800" y="11430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*a,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*a;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*a = *b;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647" y="33528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*a,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a = 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5170826" y="121463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0588" y="11892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32854" y="1799396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3076" y="17898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37978" y="125243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58200" y="12428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65702" y="1790762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5464" y="17729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301126" y="1430107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296002" y="1989896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7537979" y="2373979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58202" y="23548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70826" y="3472154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0588" y="344675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7532854" y="4056912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53076" y="404735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7537978" y="350995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58200" y="350039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65702" y="404827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05464" y="40304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6301126" y="3687623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6296002" y="4247412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70826" y="461238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57843" y="461238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 flipV="1">
            <a:off x="6301127" y="3846864"/>
            <a:ext cx="1231727" cy="9751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267E8E5D-F6BD-2246-91D8-D44B3E7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Curved Right Arrow 1">
            <a:extLst>
              <a:ext uri="{FF2B5EF4-FFF2-40B4-BE49-F238E27FC236}">
                <a16:creationId xmlns:a16="http://schemas.microsoft.com/office/drawing/2014/main" id="{A4E653FC-DE76-314F-A294-575BA22768F4}"/>
              </a:ext>
            </a:extLst>
          </p:cNvPr>
          <p:cNvSpPr/>
          <p:nvPr/>
        </p:nvSpPr>
        <p:spPr>
          <a:xfrm>
            <a:off x="7135868" y="1573879"/>
            <a:ext cx="304800" cy="990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2989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99080" y="4437912"/>
            <a:ext cx="115352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9600" y="2236642"/>
            <a:ext cx="115352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2.3. Swapping the value of two variables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04800" y="11430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*a,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*a;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*a = *b;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647" y="33528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*a,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a = 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5170826" y="121463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0588" y="11892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32854" y="1799396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3076" y="17898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37978" y="125243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58200" y="12428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65702" y="1790762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5464" y="17729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301126" y="1430107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296002" y="1989896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7537979" y="2373979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58202" y="23548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70826" y="3472154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0588" y="344675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7532854" y="4056912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53076" y="404735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7537978" y="350995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58200" y="350039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65702" y="404827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05464" y="40304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6301125" y="3687622"/>
            <a:ext cx="1236853" cy="5033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6296002" y="4247412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70826" y="461238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57843" y="461238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 flipV="1">
            <a:off x="6301127" y="3846864"/>
            <a:ext cx="1231727" cy="9751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4196EC05-CC55-1441-BC7D-6248538F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538F5F6B-744D-5E47-81A7-6A3E77AA2492}"/>
              </a:ext>
            </a:extLst>
          </p:cNvPr>
          <p:cNvSpPr/>
          <p:nvPr/>
        </p:nvSpPr>
        <p:spPr>
          <a:xfrm rot="10800000">
            <a:off x="7167879" y="1497792"/>
            <a:ext cx="304800" cy="6032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9099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99080" y="4739372"/>
            <a:ext cx="121920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9600" y="2538102"/>
            <a:ext cx="121920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2.3. Swapping the value of two variables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486400"/>
            <a:ext cx="8991599" cy="799814"/>
          </a:xfrm>
          <a:prstGeom prst="rect">
            <a:avLst/>
          </a:prstGeom>
          <a:solidFill>
            <a:srgbClr val="CCFF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At the end of the function call, version 1 swaps the value between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. Version 2 only swaps the pointers within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swap()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; it leaves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unchanged.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04800" y="11430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*a,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*a;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*a = *b;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647" y="33528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*a,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a = 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5170826" y="121463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0588" y="11892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32854" y="1799396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3076" y="17898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37978" y="125243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58200" y="12428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65702" y="1790762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5464" y="17729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301126" y="1430107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296002" y="1989896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7537979" y="2373979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58202" y="23548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70826" y="3472154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0588" y="344675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7532854" y="4056912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53076" y="404735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7537978" y="350995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58200" y="350039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65702" y="404827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05464" y="40304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6301125" y="3687622"/>
            <a:ext cx="1236853" cy="5033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 flipV="1">
            <a:off x="6296001" y="3700450"/>
            <a:ext cx="1241977" cy="546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70826" y="461238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57843" y="461238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 flipV="1">
            <a:off x="6301127" y="3846864"/>
            <a:ext cx="1231727" cy="9751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FA8F666C-8877-4747-A01E-CEF3C85A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613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 Additional Pointer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Differentiate </a:t>
            </a:r>
            <a:r>
              <a:rPr lang="en-US" dirty="0">
                <a:solidFill>
                  <a:srgbClr val="0070C0"/>
                </a:solidFill>
              </a:rPr>
              <a:t>*</a:t>
            </a:r>
            <a:r>
              <a:rPr lang="en-US" dirty="0"/>
              <a:t> in declaration and expression</a:t>
            </a:r>
          </a:p>
          <a:p>
            <a:endParaRPr lang="en-US" dirty="0"/>
          </a:p>
          <a:p>
            <a:r>
              <a:rPr lang="en-US" altLang="zh-TW" dirty="0">
                <a:ea typeface="新細明體" pitchFamily="18" charset="-120"/>
              </a:rPr>
              <a:t>Pointers Types</a:t>
            </a:r>
          </a:p>
          <a:p>
            <a:endParaRPr lang="en-US" dirty="0">
              <a:ea typeface="新細明體" pitchFamily="18" charset="-120"/>
            </a:endParaRPr>
          </a:p>
          <a:p>
            <a:r>
              <a:rPr lang="en-US" dirty="0"/>
              <a:t>Pitfalls</a:t>
            </a:r>
          </a:p>
          <a:p>
            <a:endParaRPr lang="en-US" dirty="0"/>
          </a:p>
          <a:p>
            <a:r>
              <a:rPr lang="en-US" dirty="0"/>
              <a:t>Value of a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4841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3.1. Differentiate * in declaration and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In a variable declaration, </a:t>
            </a:r>
            <a:r>
              <a:rPr lang="en-US" altLang="zh-TW" dirty="0">
                <a:solidFill>
                  <a:srgbClr val="0070C0"/>
                </a:solidFill>
                <a:ea typeface="新細明體" pitchFamily="18" charset="-120"/>
              </a:rPr>
              <a:t>*</a:t>
            </a:r>
            <a:r>
              <a:rPr lang="en-US" altLang="zh-TW" dirty="0">
                <a:ea typeface="新細明體" pitchFamily="18" charset="-120"/>
              </a:rPr>
              <a:t> is used to declare that a variable is a pointer variable.</a:t>
            </a:r>
          </a:p>
          <a:p>
            <a:pPr lvl="1">
              <a:buNone/>
            </a:pPr>
            <a:r>
              <a:rPr lang="en-US" altLang="zh-TW" sz="26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int foo;</a:t>
            </a:r>
          </a:p>
          <a:p>
            <a:pPr lvl="1">
              <a:buNone/>
            </a:pPr>
            <a:r>
              <a:rPr lang="en-US" altLang="zh-TW" sz="26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int 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6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6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60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altLang="zh-TW" sz="2500" dirty="0">
              <a:solidFill>
                <a:srgbClr val="009900"/>
              </a:solidFill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In an expression, </a:t>
            </a:r>
            <a:r>
              <a:rPr lang="en-US" altLang="zh-TW" dirty="0">
                <a:solidFill>
                  <a:srgbClr val="0070C0"/>
                </a:solidFill>
                <a:ea typeface="新細明體" pitchFamily="18" charset="-120"/>
              </a:rPr>
              <a:t>*</a:t>
            </a:r>
            <a:r>
              <a:rPr lang="en-US" altLang="zh-TW" dirty="0">
                <a:ea typeface="新細明體" pitchFamily="18" charset="-120"/>
              </a:rPr>
              <a:t> acts as the dereference operator.</a:t>
            </a:r>
            <a:endParaRPr lang="en-US" altLang="zh-TW" sz="2500" b="1" dirty="0">
              <a:solidFill>
                <a:srgbClr val="009900"/>
              </a:solidFill>
              <a:ea typeface="新細明體" pitchFamily="18" charset="-120"/>
            </a:endParaRPr>
          </a:p>
          <a:p>
            <a:pPr lvl="1">
              <a:buNone/>
            </a:pPr>
            <a:r>
              <a:rPr lang="en-US" altLang="zh-TW" sz="26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26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6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&amp;foo;</a:t>
            </a:r>
          </a:p>
          <a:p>
            <a:pPr lvl="1">
              <a:buNone/>
            </a:pP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*</a:t>
            </a:r>
            <a:r>
              <a:rPr lang="en-US" altLang="zh-TW" sz="26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6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999;</a:t>
            </a:r>
          </a:p>
          <a:p>
            <a:pPr lvl="1">
              <a:buNone/>
            </a:pPr>
            <a:r>
              <a:rPr lang="en-US" altLang="zh-TW" sz="26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printf("%d", 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6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6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135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3.2. Pointers Types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9" y="2895600"/>
            <a:ext cx="8921262" cy="32766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  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iptr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cptr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endParaRPr lang="en-US" altLang="zh-TW" sz="26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dirty="0">
                <a:ea typeface="新細明體" pitchFamily="18" charset="-120"/>
              </a:rPr>
              <a:t>The type of a pointer variable tells a program how to treat the datum when the pointer is dereferenced.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7766" y="1511793"/>
            <a:ext cx="1676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186866" y="1778493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25266" y="1587993"/>
            <a:ext cx="1600200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Datum</a:t>
            </a:r>
          </a:p>
        </p:txBody>
      </p:sp>
      <p:sp>
        <p:nvSpPr>
          <p:cNvPr id="8" name="Oval 7"/>
          <p:cNvSpPr/>
          <p:nvPr/>
        </p:nvSpPr>
        <p:spPr>
          <a:xfrm>
            <a:off x="4168066" y="1321293"/>
            <a:ext cx="2514600" cy="9144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6858000" y="990600"/>
            <a:ext cx="2173288" cy="16764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How does a program know what type of datum this is?</a:t>
            </a:r>
          </a:p>
        </p:txBody>
      </p:sp>
      <p:sp>
        <p:nvSpPr>
          <p:cNvPr id="10" name="Oval 9"/>
          <p:cNvSpPr/>
          <p:nvPr/>
        </p:nvSpPr>
        <p:spPr>
          <a:xfrm>
            <a:off x="381000" y="2819400"/>
            <a:ext cx="1066800" cy="10668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08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3.2. Pointers Types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9" y="5029200"/>
            <a:ext cx="8921262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Pointers of different types do not mix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200" y="1143000"/>
            <a:ext cx="89154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intVar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charVar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intVar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OK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charVar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OK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intVar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 </a:t>
            </a: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Warning: </a:t>
            </a:r>
            <a:r>
              <a:rPr lang="en-US" altLang="zh-TW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cptr</a:t>
            </a: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should not store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         // the address of an int variable.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FF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			 </a:t>
            </a: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Warning: </a:t>
            </a:r>
            <a:r>
              <a:rPr lang="en-US" altLang="zh-TW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cptr</a:t>
            </a: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should not store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         // the address of an int variable.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39000" y="228600"/>
            <a:ext cx="1752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28616036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sz="4000" dirty="0"/>
              <a:t>3.3. Pitfalls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" y="1143000"/>
            <a:ext cx="3048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*p,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*p = 10;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3200400" y="1143000"/>
            <a:ext cx="5830888" cy="17526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 is not initialized, that means it can point to any memory location. Modifying the content at an "unauthorized" location is dangerous and will likely cause the program to crash.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6557" y="3810000"/>
            <a:ext cx="3048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*p,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*p = &amp;foo;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3210757" y="3810000"/>
            <a:ext cx="5830888" cy="17526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Compile-time error (incompatible types).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The type of the left operand, </a:t>
            </a:r>
            <a:r>
              <a:rPr kumimoji="1" lang="en-US" altLang="zh-TW" sz="24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*p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, is </a:t>
            </a:r>
            <a:r>
              <a:rPr kumimoji="1"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The type of the right operand, </a:t>
            </a:r>
            <a:r>
              <a:rPr kumimoji="1" lang="en-US" altLang="zh-TW" sz="24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&amp;foo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, is an address.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83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sz="4000" dirty="0"/>
              <a:t>1.1. What is a Reference?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2590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In programming, a </a:t>
            </a:r>
            <a:r>
              <a:rPr lang="en-US" altLang="zh-TW" i="1" dirty="0">
                <a:solidFill>
                  <a:srgbClr val="0070C0"/>
                </a:solidFill>
                <a:ea typeface="新細明體" pitchFamily="18" charset="-120"/>
              </a:rPr>
              <a:t>reference</a:t>
            </a:r>
            <a:r>
              <a:rPr lang="en-US" altLang="zh-TW" dirty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is a value that refers to a variable or a datum in the memory. </a:t>
            </a:r>
            <a:r>
              <a:rPr lang="en-US" dirty="0"/>
              <a:t>It enables a program to indirectly access a particular variable/datum.</a:t>
            </a:r>
          </a:p>
          <a:p>
            <a:pPr>
              <a:defRPr/>
            </a:pPr>
            <a:endParaRPr lang="en-US" altLang="zh-TW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i="1" dirty="0">
                <a:solidFill>
                  <a:srgbClr val="0070C0"/>
                </a:solidFill>
                <a:ea typeface="新細明體" pitchFamily="18" charset="-120"/>
              </a:rPr>
              <a:t>Dereferencing</a:t>
            </a:r>
            <a:r>
              <a:rPr lang="en-US" altLang="zh-TW" dirty="0">
                <a:ea typeface="新細明體" pitchFamily="18" charset="-120"/>
              </a:rPr>
              <a:t> a reference </a:t>
            </a:r>
            <a:r>
              <a:rPr lang="en-US" altLang="zh-TW" dirty="0">
                <a:ea typeface="新細明體" pitchFamily="18" charset="-120"/>
                <a:sym typeface="Wingdings" panose="05000000000000000000" pitchFamily="2" charset="2"/>
              </a:rPr>
              <a:t></a:t>
            </a:r>
            <a:r>
              <a:rPr lang="en-US" altLang="zh-TW" dirty="0">
                <a:ea typeface="新細明體" pitchFamily="18" charset="-120"/>
              </a:rPr>
              <a:t> Accessing a variable/datum through the 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50745" y="4114800"/>
            <a:ext cx="1676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239845" y="4381500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678245" y="4191000"/>
            <a:ext cx="1600200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7981701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3.4. Value of a Pointer (Memory Address)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3657600"/>
            <a:ext cx="8932985" cy="2514600"/>
          </a:xfrm>
        </p:spPr>
        <p:txBody>
          <a:bodyPr/>
          <a:lstStyle/>
          <a:p>
            <a:r>
              <a:rPr lang="en-US" dirty="0"/>
              <a:t>Memory address is just an integer. </a:t>
            </a:r>
          </a:p>
          <a:p>
            <a:endParaRPr lang="en-US" dirty="0"/>
          </a:p>
          <a:p>
            <a:r>
              <a:rPr lang="en-US" dirty="0"/>
              <a:t>You can print the address but the address value is system dependent and does not carry much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" y="1143000"/>
            <a:ext cx="8763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*p,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 = &amp;foo;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*p);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This prints 100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p);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This prints the address of foo as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         // a decimal number.</a:t>
            </a:r>
          </a:p>
        </p:txBody>
      </p:sp>
    </p:spTree>
    <p:extLst>
      <p:ext uri="{BB962C8B-B14F-4D97-AF65-F5344CB8AC3E}">
        <p14:creationId xmlns:p14="http://schemas.microsoft.com/office/powerpoint/2010/main" val="172223709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a pointer is</a:t>
            </a:r>
          </a:p>
          <a:p>
            <a:endParaRPr lang="en-US" dirty="0"/>
          </a:p>
          <a:p>
            <a:r>
              <a:rPr lang="en-US" dirty="0"/>
              <a:t>Understand the pointer syntax</a:t>
            </a:r>
          </a:p>
          <a:p>
            <a:endParaRPr lang="en-US" dirty="0"/>
          </a:p>
          <a:p>
            <a:r>
              <a:rPr lang="en-US" dirty="0"/>
              <a:t>Know how to implement a function with pointers as parameters (to allow the function to pass data back to its caller via parameters)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5433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 How to Program, 8</a:t>
            </a:r>
            <a:r>
              <a:rPr lang="en-US" baseline="30000" dirty="0"/>
              <a:t>th</a:t>
            </a:r>
            <a:r>
              <a:rPr lang="en-US" dirty="0"/>
              <a:t> ed,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Chapter 7 C Pointers</a:t>
            </a:r>
          </a:p>
          <a:p>
            <a:pPr lvl="1"/>
            <a:r>
              <a:rPr lang="en-US" dirty="0"/>
              <a:t>Sections 7.1 – 7.3: Pointer Basics and Pointer Operators</a:t>
            </a:r>
          </a:p>
          <a:p>
            <a:pPr lvl="1"/>
            <a:r>
              <a:rPr lang="en-US" dirty="0"/>
              <a:t>Section 7.4: Passing Arguments to Functions by (Address)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38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>
                <a:ea typeface="新細明體" pitchFamily="18" charset="-120"/>
              </a:rPr>
              <a:t>1.2. What is a Pointer?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163638"/>
            <a:ext cx="8526463" cy="5068887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i="1" dirty="0">
                <a:solidFill>
                  <a:srgbClr val="0070C0"/>
                </a:solidFill>
                <a:ea typeface="新細明體" pitchFamily="18" charset="-120"/>
              </a:rPr>
              <a:t>pointer</a:t>
            </a:r>
            <a:r>
              <a:rPr lang="en-US" altLang="zh-TW" dirty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 C language is a kind of reference.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A pointer == A memory address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i="1" dirty="0">
                <a:solidFill>
                  <a:srgbClr val="0070C0"/>
                </a:solidFill>
                <a:ea typeface="新細明體" pitchFamily="18" charset="-120"/>
              </a:rPr>
              <a:t>pointer variable</a:t>
            </a:r>
            <a:r>
              <a:rPr lang="en-US" altLang="zh-TW" dirty="0">
                <a:ea typeface="新細明體" pitchFamily="18" charset="-120"/>
              </a:rPr>
              <a:t> is a variable that stores memory address.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TW" dirty="0"/>
              <a:t> is used when the pointer points to nothing.</a:t>
            </a:r>
          </a:p>
          <a:p>
            <a:endParaRPr lang="en-US" altLang="zh-TW" dirty="0"/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65E807-B880-554A-AA02-857817FC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9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6723" y="1371600"/>
            <a:ext cx="2448877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1.3. Pointer Syntax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8682037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NULL;         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373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4419600" y="1219200"/>
            <a:ext cx="4611688" cy="16383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Declare a pointer variable named </a:t>
            </a: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Initialize </a:t>
            </a: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 to point to nothing (</a:t>
            </a:r>
            <a:r>
              <a:rPr kumimoji="1"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NULL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).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 flipV="1">
            <a:off x="2895600" y="1600199"/>
            <a:ext cx="1524000" cy="57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39900" y="4991100"/>
            <a:ext cx="1676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429000" y="5257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867400" y="5067300"/>
            <a:ext cx="1600200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9499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6218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04819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896B616-C009-504B-90EF-821D1866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822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1963" y="2019300"/>
            <a:ext cx="1697037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1.3. Pointer Syntax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8682037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NULL;         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&amp;foo;       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373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3505200" y="1219200"/>
            <a:ext cx="5526088" cy="31242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 is the </a:t>
            </a:r>
            <a:r>
              <a:rPr kumimoji="1" lang="en-US" altLang="zh-TW" sz="2400" i="1" dirty="0">
                <a:solidFill>
                  <a:srgbClr val="0070C0"/>
                </a:solidFill>
                <a:ea typeface="新細明體" pitchFamily="18" charset="-120"/>
                <a:cs typeface="Times New Roman" pitchFamily="18" charset="0"/>
              </a:rPr>
              <a:t>address-of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 operator, which yields the memory address of a variable.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In this example, the address of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is assigned to </a:t>
            </a: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. The effect of this is like "making </a:t>
            </a: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 points to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".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2159000" y="2209800"/>
            <a:ext cx="134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39900" y="4991100"/>
            <a:ext cx="1676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429000" y="5257800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867400" y="5067300"/>
            <a:ext cx="1600200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9499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6218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4A7ADCA-C556-A544-B146-9CFAAB3E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707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46970" y="2667000"/>
            <a:ext cx="1358029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1.3. Pointer Syntax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8682037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NULL;         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&amp;foo;       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373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18" name="Oval 17"/>
          <p:cNvSpPr/>
          <p:nvPr/>
        </p:nvSpPr>
        <p:spPr>
          <a:xfrm>
            <a:off x="1739900" y="4991100"/>
            <a:ext cx="1676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3429000" y="5257800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867400" y="5067300"/>
            <a:ext cx="1600200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9499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6218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7"/>
          <p:cNvSpPr txBox="1">
            <a:spLocks noChangeArrowheads="1"/>
          </p:cNvSpPr>
          <p:nvPr/>
        </p:nvSpPr>
        <p:spPr>
          <a:xfrm>
            <a:off x="3416301" y="990600"/>
            <a:ext cx="5614988" cy="3200400"/>
          </a:xfrm>
          <a:prstGeom prst="rect">
            <a:avLst/>
          </a:prstGeom>
          <a:solidFill>
            <a:srgbClr val="CCFFCB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The </a:t>
            </a:r>
            <a:r>
              <a:rPr kumimoji="1" lang="en-US" altLang="zh-TW" sz="2400" u="sng" dirty="0">
                <a:ea typeface="新細明體" pitchFamily="18" charset="-120"/>
                <a:cs typeface="Times New Roman" pitchFamily="18" charset="0"/>
              </a:rPr>
              <a:t>unary operator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 is a </a:t>
            </a:r>
            <a:r>
              <a:rPr kumimoji="1" lang="en-US" altLang="zh-TW" sz="2400" i="1" dirty="0">
                <a:solidFill>
                  <a:srgbClr val="0070C0"/>
                </a:solidFill>
                <a:ea typeface="新細明體" pitchFamily="18" charset="-120"/>
                <a:cs typeface="Times New Roman" pitchFamily="18" charset="0"/>
              </a:rPr>
              <a:t>dereference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 operator.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 holds the address of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so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  <a:sym typeface="Wingdings" panose="05000000000000000000" pitchFamily="2" charset="2"/>
              </a:rPr>
              <a:t>(dereferencing the address) means "accessing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Wingdings" panose="05000000000000000000" pitchFamily="2" charset="2"/>
              </a:rPr>
              <a:t>foo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  <a:sym typeface="Wingdings" panose="05000000000000000000" pitchFamily="2" charset="2"/>
              </a:rPr>
              <a:t>"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>
              <a:ea typeface="新細明體" pitchFamily="18" charset="-12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  <a:sym typeface="Wingdings" panose="05000000000000000000" pitchFamily="2" charset="2"/>
              </a:rPr>
              <a:t>In this example, 10 is assigned to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Wingdings" panose="05000000000000000000" pitchFamily="2" charset="2"/>
              </a:rPr>
              <a:t>foo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  <a:sym typeface="Wingdings" panose="05000000000000000000" pitchFamily="2" charset="2"/>
              </a:rPr>
              <a:t>.</a:t>
            </a: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 flipH="1">
            <a:off x="1904999" y="2857500"/>
            <a:ext cx="152400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9426C91-9203-B34D-9152-AF1240B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1388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1.3. Pointer Syntax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8682037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NULL;         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&amp;foo;       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373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18" name="Oval 17"/>
          <p:cNvSpPr/>
          <p:nvPr/>
        </p:nvSpPr>
        <p:spPr>
          <a:xfrm>
            <a:off x="1739900" y="4991100"/>
            <a:ext cx="1676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3429000" y="5257800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867400" y="5067300"/>
            <a:ext cx="1600200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9499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6218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ectangle 7"/>
          <p:cNvSpPr txBox="1">
            <a:spLocks noChangeArrowheads="1"/>
          </p:cNvSpPr>
          <p:nvPr/>
        </p:nvSpPr>
        <p:spPr>
          <a:xfrm>
            <a:off x="5867400" y="2667000"/>
            <a:ext cx="1905000" cy="59055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This is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2653428" y="2667000"/>
            <a:ext cx="1842372" cy="6350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This is </a:t>
            </a: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38800" y="4724400"/>
            <a:ext cx="2133600" cy="1219200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>
            <a:off x="6705599" y="3251200"/>
            <a:ext cx="338477" cy="147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H="1">
            <a:off x="2819400" y="3302000"/>
            <a:ext cx="825500" cy="142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11300" y="4724400"/>
            <a:ext cx="2133600" cy="1219200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B5042D3-D742-584F-B8C0-305119B4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37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675991" y="3415553"/>
            <a:ext cx="1358029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8545" y="3415553"/>
            <a:ext cx="1358029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ea typeface="新細明體" pitchFamily="18" charset="-120"/>
              </a:rPr>
              <a:t>1.4. Copying datum at an address vs. copying address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186237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bar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*p1, *p2;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 = &amp;foo;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p2 = &amp;bar;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Copying the </a:t>
            </a:r>
            <a:r>
              <a:rPr lang="en-US" altLang="zh-TW" sz="2000" u="sng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value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at an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address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*p1 = *p2;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297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8" name="Oval 17"/>
          <p:cNvSpPr/>
          <p:nvPr/>
        </p:nvSpPr>
        <p:spPr>
          <a:xfrm>
            <a:off x="461963" y="427034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1592263" y="4460845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293031" y="425453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0766" y="464505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31824" y="463553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1579563" y="5476845"/>
            <a:ext cx="71346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305731" y="527053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3716" y="566105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44524" y="565153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4648200" y="990600"/>
            <a:ext cx="4495801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bar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*p1, *p2;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 = &amp;foo;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p2 = &amp;bar;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Copying an address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 = p2;</a:t>
            </a:r>
          </a:p>
        </p:txBody>
      </p:sp>
      <p:sp>
        <p:nvSpPr>
          <p:cNvPr id="24" name="Oval 23"/>
          <p:cNvSpPr/>
          <p:nvPr/>
        </p:nvSpPr>
        <p:spPr>
          <a:xfrm>
            <a:off x="461963" y="528634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166632" y="428616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6296931" y="4476660"/>
            <a:ext cx="700767" cy="9843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997700" y="427034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5435" y="466087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36493" y="46513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6284232" y="5492660"/>
            <a:ext cx="71346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010400" y="528634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98385" y="567687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49193" y="56673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66632" y="530216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rved Right Arrow 1"/>
          <p:cNvSpPr/>
          <p:nvPr/>
        </p:nvSpPr>
        <p:spPr>
          <a:xfrm flipH="1" flipV="1">
            <a:off x="3276600" y="4436525"/>
            <a:ext cx="381000" cy="10452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7600" y="476995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Curved Right Arrow 42"/>
          <p:cNvSpPr/>
          <p:nvPr/>
        </p:nvSpPr>
        <p:spPr>
          <a:xfrm flipV="1">
            <a:off x="4724400" y="4429116"/>
            <a:ext cx="327932" cy="10452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057400" y="5170069"/>
            <a:ext cx="1371600" cy="544932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023032" y="5209351"/>
            <a:ext cx="1371600" cy="544932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B79DA131-AFA8-2B48-97D2-10C09F6D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378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6624</TotalTime>
  <Words>2630</Words>
  <Application>Microsoft Macintosh PowerPoint</Application>
  <PresentationFormat>On-screen Show (4:3)</PresentationFormat>
  <Paragraphs>680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Consolas</vt:lpstr>
      <vt:lpstr>Calibri</vt:lpstr>
      <vt:lpstr>Office Theme</vt:lpstr>
      <vt:lpstr>Pointers</vt:lpstr>
      <vt:lpstr>Outline</vt:lpstr>
      <vt:lpstr>1.1. What is a Reference?</vt:lpstr>
      <vt:lpstr>1.2. What is a Pointer?</vt:lpstr>
      <vt:lpstr>1.3. Pointer Syntax</vt:lpstr>
      <vt:lpstr>1.3. Pointer Syntax</vt:lpstr>
      <vt:lpstr>1.3. Pointer Syntax</vt:lpstr>
      <vt:lpstr>1.3. Pointer Syntax</vt:lpstr>
      <vt:lpstr>1.4. Copying datum at an address vs. copying address</vt:lpstr>
      <vt:lpstr>2. Pointers as Parameters</vt:lpstr>
      <vt:lpstr>2.1. Pointers as Parameters</vt:lpstr>
      <vt:lpstr>2.1. Pointers as Parameters</vt:lpstr>
      <vt:lpstr>2.1. Pointers as Parameters</vt:lpstr>
      <vt:lpstr>2.1. Pointers as Parameters</vt:lpstr>
      <vt:lpstr>2.1. Pointers as Parameters</vt:lpstr>
      <vt:lpstr>2.2. Passing multiple values to a caller via parameters</vt:lpstr>
      <vt:lpstr>2.2. Passing multiple values to a caller via parameters</vt:lpstr>
      <vt:lpstr>2.2. Passing multiple values to a caller via parameters</vt:lpstr>
      <vt:lpstr>2.2. Passing multiple values to a caller via parameters</vt:lpstr>
      <vt:lpstr>2.3. Swapping the value of two variables</vt:lpstr>
      <vt:lpstr>2.3. Swapping the value of two variables</vt:lpstr>
      <vt:lpstr>2.3. Swapping the value of two variables</vt:lpstr>
      <vt:lpstr>2.3. Swapping the value of two variables</vt:lpstr>
      <vt:lpstr>2.3. Swapping the value of two variables</vt:lpstr>
      <vt:lpstr>3. Additional Pointer Concepts</vt:lpstr>
      <vt:lpstr>3.1. Differentiate * in declaration and expression</vt:lpstr>
      <vt:lpstr>3.2. Pointers Types</vt:lpstr>
      <vt:lpstr>3.2. Pointers Types</vt:lpstr>
      <vt:lpstr>3.3. Pitfalls</vt:lpstr>
      <vt:lpstr>3.4. Value of a Pointer (Memory Address)</vt:lpstr>
      <vt:lpstr>Summary</vt:lpstr>
      <vt:lpstr>Reading Assignment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ENGG1110: Pointers</dc:title>
  <dc:subject/>
  <dc:creator/>
  <cp:keywords/>
  <dc:description/>
  <cp:lastModifiedBy>Chuck jee Chau (CSD)</cp:lastModifiedBy>
  <cp:revision>273</cp:revision>
  <dcterms:created xsi:type="dcterms:W3CDTF">2011-07-19T12:51:33Z</dcterms:created>
  <dcterms:modified xsi:type="dcterms:W3CDTF">2019-11-13T03:50:59Z</dcterms:modified>
  <cp:category/>
</cp:coreProperties>
</file>