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97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20" r:id="rId17"/>
    <p:sldId id="331" r:id="rId18"/>
    <p:sldId id="325" r:id="rId19"/>
    <p:sldId id="322" r:id="rId20"/>
    <p:sldId id="323" r:id="rId21"/>
    <p:sldId id="324" r:id="rId22"/>
    <p:sldId id="329" r:id="rId23"/>
    <p:sldId id="330" r:id="rId24"/>
    <p:sldId id="332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90529" autoAdjust="0"/>
  </p:normalViewPr>
  <p:slideViewPr>
    <p:cSldViewPr>
      <p:cViewPr varScale="1">
        <p:scale>
          <a:sx n="108" d="100"/>
          <a:sy n="108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jee Chau (CSD)" userId="7aa7a09e-983f-4214-9e5a-071cbb678e81" providerId="ADAL" clId="{7CDD74B6-8EDA-F14B-999B-17ECC7422FB5}"/>
    <pc:docChg chg="undo custSel modSld">
      <pc:chgData name="Chuck jee Chau (CSD)" userId="7aa7a09e-983f-4214-9e5a-071cbb678e81" providerId="ADAL" clId="{7CDD74B6-8EDA-F14B-999B-17ECC7422FB5}" dt="2019-11-13T05:03:06.717" v="72" actId="20577"/>
      <pc:docMkLst>
        <pc:docMk/>
      </pc:docMkLst>
      <pc:sldChg chg="modSp">
        <pc:chgData name="Chuck jee Chau (CSD)" userId="7aa7a09e-983f-4214-9e5a-071cbb678e81" providerId="ADAL" clId="{7CDD74B6-8EDA-F14B-999B-17ECC7422FB5}" dt="2019-11-13T04:52:01.977" v="15" actId="113"/>
        <pc:sldMkLst>
          <pc:docMk/>
          <pc:sldMk cId="2324558438" sldId="297"/>
        </pc:sldMkLst>
        <pc:spChg chg="mod">
          <ac:chgData name="Chuck jee Chau (CSD)" userId="7aa7a09e-983f-4214-9e5a-071cbb678e81" providerId="ADAL" clId="{7CDD74B6-8EDA-F14B-999B-17ECC7422FB5}" dt="2019-11-13T04:52:01.977" v="15" actId="113"/>
          <ac:spMkLst>
            <pc:docMk/>
            <pc:sldMk cId="2324558438" sldId="297"/>
            <ac:spMk id="577539" creationId="{00000000-0000-0000-0000-000000000000}"/>
          </ac:spMkLst>
        </pc:spChg>
      </pc:sldChg>
      <pc:sldChg chg="addSp delSp">
        <pc:chgData name="Chuck jee Chau (CSD)" userId="7aa7a09e-983f-4214-9e5a-071cbb678e81" providerId="ADAL" clId="{7CDD74B6-8EDA-F14B-999B-17ECC7422FB5}" dt="2019-11-13T03:51:43.981" v="1"/>
        <pc:sldMkLst>
          <pc:docMk/>
          <pc:sldMk cId="1648933696" sldId="307"/>
        </pc:sldMkLst>
        <pc:spChg chg="add">
          <ac:chgData name="Chuck jee Chau (CSD)" userId="7aa7a09e-983f-4214-9e5a-071cbb678e81" providerId="ADAL" clId="{7CDD74B6-8EDA-F14B-999B-17ECC7422FB5}" dt="2019-11-13T03:51:43.981" v="1"/>
          <ac:spMkLst>
            <pc:docMk/>
            <pc:sldMk cId="1648933696" sldId="307"/>
            <ac:spMk id="7" creationId="{A7D95505-CD31-6C4B-B809-C4E72FAE227D}"/>
          </ac:spMkLst>
        </pc:spChg>
        <pc:spChg chg="del">
          <ac:chgData name="Chuck jee Chau (CSD)" userId="7aa7a09e-983f-4214-9e5a-071cbb678e81" providerId="ADAL" clId="{7CDD74B6-8EDA-F14B-999B-17ECC7422FB5}" dt="2019-11-13T03:51:43.463" v="0" actId="478"/>
          <ac:spMkLst>
            <pc:docMk/>
            <pc:sldMk cId="1648933696" sldId="307"/>
            <ac:spMk id="11266" creationId="{00000000-0000-0000-0000-000000000000}"/>
          </ac:spMkLst>
        </pc:spChg>
      </pc:sldChg>
      <pc:sldChg chg="modSp">
        <pc:chgData name="Chuck jee Chau (CSD)" userId="7aa7a09e-983f-4214-9e5a-071cbb678e81" providerId="ADAL" clId="{7CDD74B6-8EDA-F14B-999B-17ECC7422FB5}" dt="2019-11-13T04:52:52.863" v="17" actId="113"/>
        <pc:sldMkLst>
          <pc:docMk/>
          <pc:sldMk cId="1496578131" sldId="308"/>
        </pc:sldMkLst>
        <pc:spChg chg="mod">
          <ac:chgData name="Chuck jee Chau (CSD)" userId="7aa7a09e-983f-4214-9e5a-071cbb678e81" providerId="ADAL" clId="{7CDD74B6-8EDA-F14B-999B-17ECC7422FB5}" dt="2019-11-13T04:52:52.863" v="17" actId="113"/>
          <ac:spMkLst>
            <pc:docMk/>
            <pc:sldMk cId="1496578131" sldId="308"/>
            <ac:spMk id="9" creationId="{00000000-0000-0000-0000-000000000000}"/>
          </ac:spMkLst>
        </pc:spChg>
      </pc:sldChg>
      <pc:sldChg chg="addSp modSp">
        <pc:chgData name="Chuck jee Chau (CSD)" userId="7aa7a09e-983f-4214-9e5a-071cbb678e81" providerId="ADAL" clId="{7CDD74B6-8EDA-F14B-999B-17ECC7422FB5}" dt="2019-11-13T04:54:58.701" v="35" actId="571"/>
        <pc:sldMkLst>
          <pc:docMk/>
          <pc:sldMk cId="1446624213" sldId="313"/>
        </pc:sldMkLst>
        <pc:spChg chg="add mod">
          <ac:chgData name="Chuck jee Chau (CSD)" userId="7aa7a09e-983f-4214-9e5a-071cbb678e81" providerId="ADAL" clId="{7CDD74B6-8EDA-F14B-999B-17ECC7422FB5}" dt="2019-11-13T04:54:54.562" v="34" actId="1076"/>
          <ac:spMkLst>
            <pc:docMk/>
            <pc:sldMk cId="1446624213" sldId="313"/>
            <ac:spMk id="2" creationId="{E570D83D-7303-F740-BCAD-923ED478D673}"/>
          </ac:spMkLst>
        </pc:spChg>
        <pc:spChg chg="add mod">
          <ac:chgData name="Chuck jee Chau (CSD)" userId="7aa7a09e-983f-4214-9e5a-071cbb678e81" providerId="ADAL" clId="{7CDD74B6-8EDA-F14B-999B-17ECC7422FB5}" dt="2019-11-13T04:54:58.701" v="35" actId="571"/>
          <ac:spMkLst>
            <pc:docMk/>
            <pc:sldMk cId="1446624213" sldId="313"/>
            <ac:spMk id="12" creationId="{36879495-43FF-2849-85A1-3C641EF84677}"/>
          </ac:spMkLst>
        </pc:spChg>
        <pc:spChg chg="mod">
          <ac:chgData name="Chuck jee Chau (CSD)" userId="7aa7a09e-983f-4214-9e5a-071cbb678e81" providerId="ADAL" clId="{7CDD74B6-8EDA-F14B-999B-17ECC7422FB5}" dt="2019-11-13T04:53:38.986" v="19" actId="1037"/>
          <ac:spMkLst>
            <pc:docMk/>
            <pc:sldMk cId="1446624213" sldId="313"/>
            <ac:spMk id="587780" creationId="{00000000-0000-0000-0000-000000000000}"/>
          </ac:spMkLst>
        </pc:spChg>
      </pc:sldChg>
      <pc:sldChg chg="addSp modSp">
        <pc:chgData name="Chuck jee Chau (CSD)" userId="7aa7a09e-983f-4214-9e5a-071cbb678e81" providerId="ADAL" clId="{7CDD74B6-8EDA-F14B-999B-17ECC7422FB5}" dt="2019-11-13T04:55:08.537" v="38" actId="20577"/>
        <pc:sldMkLst>
          <pc:docMk/>
          <pc:sldMk cId="879482043" sldId="314"/>
        </pc:sldMkLst>
        <pc:spChg chg="add mod">
          <ac:chgData name="Chuck jee Chau (CSD)" userId="7aa7a09e-983f-4214-9e5a-071cbb678e81" providerId="ADAL" clId="{7CDD74B6-8EDA-F14B-999B-17ECC7422FB5}" dt="2019-11-13T04:55:02.197" v="36" actId="20577"/>
          <ac:spMkLst>
            <pc:docMk/>
            <pc:sldMk cId="879482043" sldId="314"/>
            <ac:spMk id="9" creationId="{575697CE-0F08-1F40-B415-6D49062C2CD0}"/>
          </ac:spMkLst>
        </pc:spChg>
        <pc:spChg chg="add mod">
          <ac:chgData name="Chuck jee Chau (CSD)" userId="7aa7a09e-983f-4214-9e5a-071cbb678e81" providerId="ADAL" clId="{7CDD74B6-8EDA-F14B-999B-17ECC7422FB5}" dt="2019-11-13T04:55:08.537" v="38" actId="20577"/>
          <ac:spMkLst>
            <pc:docMk/>
            <pc:sldMk cId="879482043" sldId="314"/>
            <ac:spMk id="10" creationId="{A5BC8D25-B52B-884E-AF65-BFC4B9DEC26D}"/>
          </ac:spMkLst>
        </pc:spChg>
      </pc:sldChg>
      <pc:sldChg chg="addSp modSp">
        <pc:chgData name="Chuck jee Chau (CSD)" userId="7aa7a09e-983f-4214-9e5a-071cbb678e81" providerId="ADAL" clId="{7CDD74B6-8EDA-F14B-999B-17ECC7422FB5}" dt="2019-11-13T04:55:31.979" v="46" actId="20577"/>
        <pc:sldMkLst>
          <pc:docMk/>
          <pc:sldMk cId="3263428181" sldId="315"/>
        </pc:sldMkLst>
        <pc:spChg chg="add mod">
          <ac:chgData name="Chuck jee Chau (CSD)" userId="7aa7a09e-983f-4214-9e5a-071cbb678e81" providerId="ADAL" clId="{7CDD74B6-8EDA-F14B-999B-17ECC7422FB5}" dt="2019-11-13T04:55:25.413" v="44" actId="20577"/>
          <ac:spMkLst>
            <pc:docMk/>
            <pc:sldMk cId="3263428181" sldId="315"/>
            <ac:spMk id="9" creationId="{379A1900-8CA1-594B-97D6-80CE1C6A05DD}"/>
          </ac:spMkLst>
        </pc:spChg>
        <pc:spChg chg="add mod">
          <ac:chgData name="Chuck jee Chau (CSD)" userId="7aa7a09e-983f-4214-9e5a-071cbb678e81" providerId="ADAL" clId="{7CDD74B6-8EDA-F14B-999B-17ECC7422FB5}" dt="2019-11-13T04:55:31.979" v="46" actId="20577"/>
          <ac:spMkLst>
            <pc:docMk/>
            <pc:sldMk cId="3263428181" sldId="315"/>
            <ac:spMk id="10" creationId="{2FEBE66E-85EC-8949-967D-024BB04957E1}"/>
          </ac:spMkLst>
        </pc:spChg>
      </pc:sldChg>
      <pc:sldChg chg="modSp">
        <pc:chgData name="Chuck jee Chau (CSD)" userId="7aa7a09e-983f-4214-9e5a-071cbb678e81" providerId="ADAL" clId="{7CDD74B6-8EDA-F14B-999B-17ECC7422FB5}" dt="2019-11-13T04:56:17.991" v="48" actId="20577"/>
        <pc:sldMkLst>
          <pc:docMk/>
          <pc:sldMk cId="2190884464" sldId="316"/>
        </pc:sldMkLst>
        <pc:spChg chg="mod">
          <ac:chgData name="Chuck jee Chau (CSD)" userId="7aa7a09e-983f-4214-9e5a-071cbb678e81" providerId="ADAL" clId="{7CDD74B6-8EDA-F14B-999B-17ECC7422FB5}" dt="2019-11-13T04:56:17.991" v="48" actId="20577"/>
          <ac:spMkLst>
            <pc:docMk/>
            <pc:sldMk cId="2190884464" sldId="316"/>
            <ac:spMk id="2" creationId="{00000000-0000-0000-0000-000000000000}"/>
          </ac:spMkLst>
        </pc:spChg>
      </pc:sldChg>
      <pc:sldChg chg="addSp delSp">
        <pc:chgData name="Chuck jee Chau (CSD)" userId="7aa7a09e-983f-4214-9e5a-071cbb678e81" providerId="ADAL" clId="{7CDD74B6-8EDA-F14B-999B-17ECC7422FB5}" dt="2019-11-13T03:51:51.905" v="3"/>
        <pc:sldMkLst>
          <pc:docMk/>
          <pc:sldMk cId="731171805" sldId="318"/>
        </pc:sldMkLst>
        <pc:spChg chg="add">
          <ac:chgData name="Chuck jee Chau (CSD)" userId="7aa7a09e-983f-4214-9e5a-071cbb678e81" providerId="ADAL" clId="{7CDD74B6-8EDA-F14B-999B-17ECC7422FB5}" dt="2019-11-13T03:51:51.905" v="3"/>
          <ac:spMkLst>
            <pc:docMk/>
            <pc:sldMk cId="731171805" sldId="318"/>
            <ac:spMk id="7" creationId="{16103EB4-28E6-C54D-BEF1-A13DB8E5C187}"/>
          </ac:spMkLst>
        </pc:spChg>
        <pc:spChg chg="del">
          <ac:chgData name="Chuck jee Chau (CSD)" userId="7aa7a09e-983f-4214-9e5a-071cbb678e81" providerId="ADAL" clId="{7CDD74B6-8EDA-F14B-999B-17ECC7422FB5}" dt="2019-11-13T03:51:51.580" v="2" actId="478"/>
          <ac:spMkLst>
            <pc:docMk/>
            <pc:sldMk cId="731171805" sldId="318"/>
            <ac:spMk id="11266" creationId="{00000000-0000-0000-0000-000000000000}"/>
          </ac:spMkLst>
        </pc:spChg>
      </pc:sldChg>
      <pc:sldChg chg="modSp">
        <pc:chgData name="Chuck jee Chau (CSD)" userId="7aa7a09e-983f-4214-9e5a-071cbb678e81" providerId="ADAL" clId="{7CDD74B6-8EDA-F14B-999B-17ECC7422FB5}" dt="2019-11-13T04:58:17.263" v="54" actId="114"/>
        <pc:sldMkLst>
          <pc:docMk/>
          <pc:sldMk cId="1402489317" sldId="320"/>
        </pc:sldMkLst>
        <pc:spChg chg="mod">
          <ac:chgData name="Chuck jee Chau (CSD)" userId="7aa7a09e-983f-4214-9e5a-071cbb678e81" providerId="ADAL" clId="{7CDD74B6-8EDA-F14B-999B-17ECC7422FB5}" dt="2019-11-13T04:58:17.263" v="54" actId="114"/>
          <ac:spMkLst>
            <pc:docMk/>
            <pc:sldMk cId="1402489317" sldId="320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7CDD74B6-8EDA-F14B-999B-17ECC7422FB5}" dt="2019-11-13T04:58:06.675" v="53" actId="1076"/>
          <ac:spMkLst>
            <pc:docMk/>
            <pc:sldMk cId="1402489317" sldId="320"/>
            <ac:spMk id="5" creationId="{00000000-0000-0000-0000-000000000000}"/>
          </ac:spMkLst>
        </pc:spChg>
      </pc:sldChg>
      <pc:sldChg chg="modSp">
        <pc:chgData name="Chuck jee Chau (CSD)" userId="7aa7a09e-983f-4214-9e5a-071cbb678e81" providerId="ADAL" clId="{7CDD74B6-8EDA-F14B-999B-17ECC7422FB5}" dt="2019-11-13T05:01:40.249" v="64" actId="167"/>
        <pc:sldMkLst>
          <pc:docMk/>
          <pc:sldMk cId="2728205503" sldId="323"/>
        </pc:sldMkLst>
        <pc:spChg chg="mod">
          <ac:chgData name="Chuck jee Chau (CSD)" userId="7aa7a09e-983f-4214-9e5a-071cbb678e81" providerId="ADAL" clId="{7CDD74B6-8EDA-F14B-999B-17ECC7422FB5}" dt="2019-11-13T05:01:40.249" v="64" actId="167"/>
          <ac:spMkLst>
            <pc:docMk/>
            <pc:sldMk cId="2728205503" sldId="323"/>
            <ac:spMk id="599049" creationId="{00000000-0000-0000-0000-000000000000}"/>
          </ac:spMkLst>
        </pc:spChg>
        <pc:spChg chg="mod">
          <ac:chgData name="Chuck jee Chau (CSD)" userId="7aa7a09e-983f-4214-9e5a-071cbb678e81" providerId="ADAL" clId="{7CDD74B6-8EDA-F14B-999B-17ECC7422FB5}" dt="2019-11-13T05:01:40.249" v="64" actId="167"/>
          <ac:spMkLst>
            <pc:docMk/>
            <pc:sldMk cId="2728205503" sldId="323"/>
            <ac:spMk id="599057" creationId="{00000000-0000-0000-0000-000000000000}"/>
          </ac:spMkLst>
        </pc:spChg>
        <pc:spChg chg="mod">
          <ac:chgData name="Chuck jee Chau (CSD)" userId="7aa7a09e-983f-4214-9e5a-071cbb678e81" providerId="ADAL" clId="{7CDD74B6-8EDA-F14B-999B-17ECC7422FB5}" dt="2019-11-13T05:01:40.249" v="64" actId="167"/>
          <ac:spMkLst>
            <pc:docMk/>
            <pc:sldMk cId="2728205503" sldId="323"/>
            <ac:spMk id="599066" creationId="{00000000-0000-0000-0000-000000000000}"/>
          </ac:spMkLst>
        </pc:spChg>
        <pc:spChg chg="mod">
          <ac:chgData name="Chuck jee Chau (CSD)" userId="7aa7a09e-983f-4214-9e5a-071cbb678e81" providerId="ADAL" clId="{7CDD74B6-8EDA-F14B-999B-17ECC7422FB5}" dt="2019-11-13T05:01:40.249" v="64" actId="167"/>
          <ac:spMkLst>
            <pc:docMk/>
            <pc:sldMk cId="2728205503" sldId="323"/>
            <ac:spMk id="599074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CDD74B6-8EDA-F14B-999B-17ECC7422FB5}" dt="2019-11-13T05:02:09.237" v="66" actId="14100"/>
        <pc:sldMkLst>
          <pc:docMk/>
          <pc:sldMk cId="2723243164" sldId="324"/>
        </pc:sldMkLst>
        <pc:spChg chg="add">
          <ac:chgData name="Chuck jee Chau (CSD)" userId="7aa7a09e-983f-4214-9e5a-071cbb678e81" providerId="ADAL" clId="{7CDD74B6-8EDA-F14B-999B-17ECC7422FB5}" dt="2019-11-13T03:52:00.637" v="5"/>
          <ac:spMkLst>
            <pc:docMk/>
            <pc:sldMk cId="2723243164" sldId="324"/>
            <ac:spMk id="8" creationId="{B5C416F9-3A84-5B47-A4F1-C5A45A13E395}"/>
          </ac:spMkLst>
        </pc:spChg>
        <pc:spChg chg="del">
          <ac:chgData name="Chuck jee Chau (CSD)" userId="7aa7a09e-983f-4214-9e5a-071cbb678e81" providerId="ADAL" clId="{7CDD74B6-8EDA-F14B-999B-17ECC7422FB5}" dt="2019-11-13T03:51:59.656" v="4" actId="478"/>
          <ac:spMkLst>
            <pc:docMk/>
            <pc:sldMk cId="2723243164" sldId="324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7CDD74B6-8EDA-F14B-999B-17ECC7422FB5}" dt="2019-11-13T05:02:09.237" v="66" actId="14100"/>
          <ac:spMkLst>
            <pc:docMk/>
            <pc:sldMk cId="2723243164" sldId="324"/>
            <ac:spMk id="11268" creationId="{00000000-0000-0000-0000-000000000000}"/>
          </ac:spMkLst>
        </pc:spChg>
        <pc:spChg chg="mod">
          <ac:chgData name="Chuck jee Chau (CSD)" userId="7aa7a09e-983f-4214-9e5a-071cbb678e81" providerId="ADAL" clId="{7CDD74B6-8EDA-F14B-999B-17ECC7422FB5}" dt="2019-11-13T05:02:09.237" v="66" actId="14100"/>
          <ac:spMkLst>
            <pc:docMk/>
            <pc:sldMk cId="2723243164" sldId="324"/>
            <ac:spMk id="11269" creationId="{00000000-0000-0000-0000-000000000000}"/>
          </ac:spMkLst>
        </pc:spChg>
      </pc:sldChg>
      <pc:sldChg chg="modSp">
        <pc:chgData name="Chuck jee Chau (CSD)" userId="7aa7a09e-983f-4214-9e5a-071cbb678e81" providerId="ADAL" clId="{7CDD74B6-8EDA-F14B-999B-17ECC7422FB5}" dt="2019-11-13T04:59:50.132" v="62" actId="20577"/>
        <pc:sldMkLst>
          <pc:docMk/>
          <pc:sldMk cId="2348810765" sldId="325"/>
        </pc:sldMkLst>
        <pc:spChg chg="mod">
          <ac:chgData name="Chuck jee Chau (CSD)" userId="7aa7a09e-983f-4214-9e5a-071cbb678e81" providerId="ADAL" clId="{7CDD74B6-8EDA-F14B-999B-17ECC7422FB5}" dt="2019-11-13T04:59:50.132" v="62" actId="20577"/>
          <ac:spMkLst>
            <pc:docMk/>
            <pc:sldMk cId="2348810765" sldId="325"/>
            <ac:spMk id="5" creationId="{00000000-0000-0000-0000-000000000000}"/>
          </ac:spMkLst>
        </pc:spChg>
      </pc:sldChg>
      <pc:sldChg chg="modSp">
        <pc:chgData name="Chuck jee Chau (CSD)" userId="7aa7a09e-983f-4214-9e5a-071cbb678e81" providerId="ADAL" clId="{7CDD74B6-8EDA-F14B-999B-17ECC7422FB5}" dt="2019-11-13T05:02:55.342" v="71" actId="20577"/>
        <pc:sldMkLst>
          <pc:docMk/>
          <pc:sldMk cId="2680811146" sldId="329"/>
        </pc:sldMkLst>
        <pc:spChg chg="mod">
          <ac:chgData name="Chuck jee Chau (CSD)" userId="7aa7a09e-983f-4214-9e5a-071cbb678e81" providerId="ADAL" clId="{7CDD74B6-8EDA-F14B-999B-17ECC7422FB5}" dt="2019-11-13T05:02:34.491" v="70" actId="20577"/>
          <ac:spMkLst>
            <pc:docMk/>
            <pc:sldMk cId="2680811146" sldId="329"/>
            <ac:spMk id="605186" creationId="{00000000-0000-0000-0000-000000000000}"/>
          </ac:spMkLst>
        </pc:spChg>
        <pc:spChg chg="mod">
          <ac:chgData name="Chuck jee Chau (CSD)" userId="7aa7a09e-983f-4214-9e5a-071cbb678e81" providerId="ADAL" clId="{7CDD74B6-8EDA-F14B-999B-17ECC7422FB5}" dt="2019-11-13T05:02:55.342" v="71" actId="20577"/>
          <ac:spMkLst>
            <pc:docMk/>
            <pc:sldMk cId="2680811146" sldId="329"/>
            <ac:spMk id="605187" creationId="{00000000-0000-0000-0000-000000000000}"/>
          </ac:spMkLst>
        </pc:spChg>
      </pc:sldChg>
      <pc:sldChg chg="modSp">
        <pc:chgData name="Chuck jee Chau (CSD)" userId="7aa7a09e-983f-4214-9e5a-071cbb678e81" providerId="ADAL" clId="{7CDD74B6-8EDA-F14B-999B-17ECC7422FB5}" dt="2019-11-13T05:03:06.717" v="72" actId="20577"/>
        <pc:sldMkLst>
          <pc:docMk/>
          <pc:sldMk cId="603557032" sldId="330"/>
        </pc:sldMkLst>
        <pc:spChg chg="mod">
          <ac:chgData name="Chuck jee Chau (CSD)" userId="7aa7a09e-983f-4214-9e5a-071cbb678e81" providerId="ADAL" clId="{7CDD74B6-8EDA-F14B-999B-17ECC7422FB5}" dt="2019-11-13T05:03:06.717" v="72" actId="20577"/>
          <ac:spMkLst>
            <pc:docMk/>
            <pc:sldMk cId="603557032" sldId="330"/>
            <ac:spMk id="5058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03EA5-FF0C-47B1-A467-2A311A0CCD6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AD312-46C8-4B4A-AEE9-E85086224F9E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81B21-A19C-4BB0-8F35-86E15ADB3E8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8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4650B-E034-4DD9-B835-FE8557AE39A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2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165100"/>
            <a:ext cx="2057400" cy="596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5100"/>
            <a:ext cx="6024563" cy="596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1747-38F8-4579-A797-667D0C45037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51E2ED-8B28-4ACF-A72B-422E4AF78AE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00999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97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3523E-F8E0-4563-B015-A6333791CF1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C42DF-5953-4D81-A56E-02D11B83DE3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9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7E8E6-F44B-40C5-8743-92A236E46AA2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6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4AD22-AD0D-4C4F-B130-8BA46B2195F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8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EA137-6595-4C0B-8AEC-7A9A4A814402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Calibri" panose="020F0502020204030204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Calibri" panose="020F0502020204030204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07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Calibri" panose="020F0502020204030204" pitchFamily="34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41258D-DB4B-4973-AAA6-A425F351D076}" type="slidenum">
              <a:rPr lang="zh-TW" altLang="en-US" smtClean="0">
                <a:solidFill>
                  <a:srgbClr val="000000"/>
                </a:solidFill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072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165100"/>
            <a:ext cx="822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9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v9NEXX1VHc#t=33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arthur_benjamin_the_magic_of_fibonacci_numb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Recursion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FCF8-7126-46EC-8185-333A37D49F74}" type="slidenum">
              <a:rPr lang="zh-TW" altLang="en-US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371600" y="34671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7784" name="Text Box 8"/>
          <p:cNvSpPr txBox="1">
            <a:spLocks noChangeArrowheads="1"/>
          </p:cNvSpPr>
          <p:nvPr/>
        </p:nvSpPr>
        <p:spPr bwMode="auto">
          <a:xfrm>
            <a:off x="5186363" y="34671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1</a:t>
            </a:r>
          </a:p>
        </p:txBody>
      </p:sp>
      <p:sp>
        <p:nvSpPr>
          <p:cNvPr id="587785" name="AutoShape 9"/>
          <p:cNvSpPr>
            <a:spLocks noChangeArrowheads="1"/>
          </p:cNvSpPr>
          <p:nvPr/>
        </p:nvSpPr>
        <p:spPr bwMode="auto">
          <a:xfrm flipH="1" flipV="1">
            <a:off x="4994275" y="2622550"/>
            <a:ext cx="692150" cy="1843088"/>
          </a:xfrm>
          <a:prstGeom prst="curvedRightArrow">
            <a:avLst>
              <a:gd name="adj1" fmla="val 21771"/>
              <a:gd name="adj2" fmla="val 7502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7786" name="Text Box 10"/>
          <p:cNvSpPr txBox="1">
            <a:spLocks noChangeArrowheads="1"/>
          </p:cNvSpPr>
          <p:nvPr/>
        </p:nvSpPr>
        <p:spPr bwMode="auto">
          <a:xfrm>
            <a:off x="5570538" y="4098925"/>
            <a:ext cx="22780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returns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1 * f(0)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1 * 1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0D83D-7303-F740-BCAD-923ED478D673}"/>
              </a:ext>
            </a:extLst>
          </p:cNvPr>
          <p:cNvSpPr txBox="1"/>
          <p:nvPr/>
        </p:nvSpPr>
        <p:spPr>
          <a:xfrm>
            <a:off x="3505200" y="4482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79495-43FF-2849-85A1-3C641EF84677}"/>
              </a:ext>
            </a:extLst>
          </p:cNvPr>
          <p:cNvSpPr txBox="1"/>
          <p:nvPr/>
        </p:nvSpPr>
        <p:spPr>
          <a:xfrm>
            <a:off x="2614551" y="448250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2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1528-8959-4955-AADC-30D8CAD5E384}" type="slidenum">
              <a:rPr lang="zh-TW" altLang="en-US">
                <a:solidFill>
                  <a:srgbClr val="000000"/>
                </a:solidFill>
              </a:rPr>
              <a:pPr/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8802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 flipH="1" flipV="1">
            <a:off x="4994275" y="1123950"/>
            <a:ext cx="692150" cy="1843088"/>
          </a:xfrm>
          <a:prstGeom prst="curvedRightArrow">
            <a:avLst>
              <a:gd name="adj1" fmla="val 21771"/>
              <a:gd name="adj2" fmla="val 7502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8808" name="Text Box 8"/>
          <p:cNvSpPr txBox="1">
            <a:spLocks noChangeArrowheads="1"/>
          </p:cNvSpPr>
          <p:nvPr/>
        </p:nvSpPr>
        <p:spPr bwMode="auto">
          <a:xfrm>
            <a:off x="5570538" y="2554288"/>
            <a:ext cx="17139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returns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2 * f(1)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2 *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697CE-0F08-1F40-B415-6D49062C2CD0}"/>
              </a:ext>
            </a:extLst>
          </p:cNvPr>
          <p:cNvSpPr txBox="1"/>
          <p:nvPr/>
        </p:nvSpPr>
        <p:spPr>
          <a:xfrm>
            <a:off x="3505200" y="28774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C8D25-B52B-884E-AF65-BFC4B9DEC26D}"/>
              </a:ext>
            </a:extLst>
          </p:cNvPr>
          <p:cNvSpPr txBox="1"/>
          <p:nvPr/>
        </p:nvSpPr>
        <p:spPr>
          <a:xfrm>
            <a:off x="2650177" y="28774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8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6EE1-A43E-4CDC-9C94-AE72A6D7C282}" type="slidenum">
              <a:rPr lang="zh-TW" altLang="en-US">
                <a:solidFill>
                  <a:srgbClr val="000000"/>
                </a:solidFill>
              </a:rPr>
              <a:pPr/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9829" name="Text Box 5"/>
          <p:cNvSpPr txBox="1">
            <a:spLocks noChangeArrowheads="1"/>
          </p:cNvSpPr>
          <p:nvPr/>
        </p:nvSpPr>
        <p:spPr bwMode="auto">
          <a:xfrm>
            <a:off x="5262563" y="1077913"/>
            <a:ext cx="15440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returns</a:t>
            </a:r>
            <a:endParaRPr kumimoji="1" lang="en-US" altLang="zh-TW" sz="2400" b="1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3 * f(2)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3 * 2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= 6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28194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Finally, 6 is returned to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A1900-8CA1-594B-97D6-80CE1C6A05DD}"/>
              </a:ext>
            </a:extLst>
          </p:cNvPr>
          <p:cNvSpPr txBox="1"/>
          <p:nvPr/>
        </p:nvSpPr>
        <p:spPr>
          <a:xfrm>
            <a:off x="3505200" y="13099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BE66E-85EC-8949-967D-024BB04957E1}"/>
              </a:ext>
            </a:extLst>
          </p:cNvPr>
          <p:cNvSpPr txBox="1"/>
          <p:nvPr/>
        </p:nvSpPr>
        <p:spPr>
          <a:xfrm>
            <a:off x="2650176" y="13099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2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Stack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important components of a recursive function is the </a:t>
            </a:r>
            <a:r>
              <a:rPr lang="en-US" b="1" dirty="0">
                <a:solidFill>
                  <a:srgbClr val="FF0000"/>
                </a:solidFill>
              </a:rPr>
              <a:t>termination condition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When a recursion cannot terminate, the computer will eventually run out of "stack space" in the memory and generate a runtime error called </a:t>
            </a:r>
            <a:r>
              <a:rPr lang="en-US" b="1" u="sng" dirty="0"/>
              <a:t>stack overflow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 experience the error by removing the if statement in the above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98" y="6400800"/>
            <a:ext cx="783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About recursion and stack: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https://www.youtube.com/watch?v=Mv9NEXX1VHc#t=337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62000" y="2057400"/>
            <a:ext cx="7772400" cy="13665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kumimoji="1" lang="en-US" altLang="zh-TW" b="1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if (n == 0) return 1;  </a:t>
            </a:r>
            <a:r>
              <a:rPr kumimoji="1" lang="en-US" altLang="zh-TW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// Termination condition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8844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Exercise: What's the output?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265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print(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"Before: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Before calling print()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print( x –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"After: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After calling print()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print(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65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0" y="4483100"/>
            <a:ext cx="3644900" cy="1760538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Before: 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Before: 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Before: 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After: 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After: 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103EB4-28E6-C54D-BEF1-A13DB8E5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1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Fibonacci number introduction video:</a:t>
            </a:r>
          </a:p>
          <a:p>
            <a:pPr lvl="1"/>
            <a:r>
              <a:rPr lang="en-US" dirty="0">
                <a:hlinkClick r:id="rId2"/>
              </a:rPr>
              <a:t>http://www.ted.com/talks/arthur_benjamin_the_magic_of_fibonacci_numbers</a:t>
            </a:r>
            <a:r>
              <a:rPr lang="en-US" dirty="0"/>
              <a:t> </a:t>
            </a:r>
          </a:p>
          <a:p>
            <a:endParaRPr lang="en-US" sz="1600" dirty="0"/>
          </a:p>
          <a:p>
            <a:r>
              <a:rPr lang="en-US" dirty="0"/>
              <a:t>Fibonacci number is a sequence of number: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number in the sequence </a:t>
            </a:r>
            <a:r>
              <a:rPr lang="en-US" b="1" dirty="0">
                <a:solidFill>
                  <a:srgbClr val="C00000"/>
                </a:solidFill>
              </a:rPr>
              <a:t>depends on the previous two numbers</a:t>
            </a:r>
            <a:r>
              <a:rPr lang="en-US" dirty="0"/>
              <a:t> in the same sequence.</a:t>
            </a:r>
          </a:p>
          <a:p>
            <a:pPr lvl="1"/>
            <a:r>
              <a:rPr lang="en-US" dirty="0"/>
              <a:t>e.g., </a:t>
            </a:r>
            <a:r>
              <a:rPr lang="en-US" altLang="zh-TW" dirty="0">
                <a:ea typeface="新細明體" pitchFamily="18" charset="-120"/>
              </a:rPr>
              <a:t>0, 1, 1, 2, 3, 5, 8, 13, 21, 34, 55, 89, 144, 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9069" y="4576088"/>
            <a:ext cx="3810000" cy="1925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000" tIns="108000" rIns="108000" bIns="108000" rtlCol="0" anchor="t"/>
          <a:lstStyle/>
          <a:p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n-</a:t>
            </a:r>
            <a:r>
              <a:rPr lang="en-US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 Fibonacci number: f(n)</a:t>
            </a:r>
          </a:p>
          <a:p>
            <a:endParaRPr lang="en-US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 is 0:  return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 is 1:  return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 is &gt; 1: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f(n-1) + f(n-2);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0200" y="5217651"/>
            <a:ext cx="3429000" cy="7433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leave the implementation to you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14024893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solidFill>
                  <a:prstClr val="black"/>
                </a:solidFill>
                <a:ea typeface="新細明體" pitchFamily="18" charset="-120"/>
              </a:rPr>
              <a:t>Example: Finding the largest number in an array of N integers </a:t>
            </a:r>
            <a:r>
              <a:rPr lang="en-US" altLang="zh-TW" sz="2800" b="1" dirty="0">
                <a:solidFill>
                  <a:srgbClr val="C00000"/>
                </a:solidFill>
                <a:ea typeface="新細明體" pitchFamily="18" charset="-120"/>
              </a:rPr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0338" y="1066800"/>
            <a:ext cx="8932985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 A[0…M] = the sub-array containing elements A[0], A[1], …, A[M]</a:t>
            </a:r>
          </a:p>
          <a:p>
            <a:endParaRPr lang="en-US" sz="1400" dirty="0"/>
          </a:p>
          <a:p>
            <a:r>
              <a:rPr lang="en-US" dirty="0"/>
              <a:t>We can define a recursive function to find the largest  element in an array A (with N elements) as</a:t>
            </a:r>
          </a:p>
          <a:p>
            <a:pPr lvl="1"/>
            <a:r>
              <a:rPr lang="en-US" dirty="0"/>
              <a:t>largest(A[0…N-1]) = max( largest(A[0…N-2]), A[N-1] )</a:t>
            </a:r>
          </a:p>
          <a:p>
            <a:pPr lvl="1"/>
            <a:r>
              <a:rPr lang="en-US" dirty="0"/>
              <a:t>largest(A[0…0]) = A[0]</a:t>
            </a: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702771"/>
              </p:ext>
            </p:extLst>
          </p:nvPr>
        </p:nvGraphicFramePr>
        <p:xfrm>
          <a:off x="1749064" y="4292489"/>
          <a:ext cx="5726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701539"/>
              </p:ext>
            </p:extLst>
          </p:nvPr>
        </p:nvGraphicFramePr>
        <p:xfrm>
          <a:off x="1749064" y="3911489"/>
          <a:ext cx="572611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 rot="16200000">
            <a:off x="4092214" y="2368439"/>
            <a:ext cx="419100" cy="510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46361" y="5102636"/>
            <a:ext cx="308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Largest number in A[0…8] is </a:t>
            </a:r>
            <a:r>
              <a:rPr lang="en-US" dirty="0">
                <a:solidFill>
                  <a:srgbClr val="C00000"/>
                </a:solidFill>
              </a:rPr>
              <a:t>55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1244" y="5287302"/>
            <a:ext cx="989820" cy="276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625864" y="4711588"/>
            <a:ext cx="533400" cy="85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26154" y="5577351"/>
            <a:ext cx="188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max(</a:t>
            </a:r>
            <a:r>
              <a:rPr lang="en-US" dirty="0">
                <a:solidFill>
                  <a:srgbClr val="C00000"/>
                </a:solidFill>
              </a:rPr>
              <a:t>55</a:t>
            </a:r>
            <a:r>
              <a:rPr lang="en-US" dirty="0"/>
              <a:t>, 81) </a:t>
            </a:r>
            <a:r>
              <a:rPr lang="en-US" dirty="0">
                <a:sym typeface="Wingdings" panose="05000000000000000000" pitchFamily="2" charset="2"/>
              </a:rPr>
              <a:t> 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058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D88A-F383-4191-8E68-3323F7947B0F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Example: Finding the largest number in an array of N integers </a:t>
            </a:r>
            <a:r>
              <a:rPr lang="en-US" altLang="zh-TW" sz="2800" b="1" dirty="0">
                <a:solidFill>
                  <a:srgbClr val="C00000"/>
                </a:solidFill>
                <a:ea typeface="新細明體" pitchFamily="18" charset="-120"/>
              </a:rPr>
              <a:t>(Optional)</a:t>
            </a: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461963" y="990600"/>
            <a:ext cx="8682036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N is the # of elements to be processed</a:t>
            </a: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largest(</a:t>
            </a:r>
            <a:r>
              <a:rPr lang="en-US" altLang="zh-TW" sz="1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a[], </a:t>
            </a:r>
            <a:r>
              <a:rPr lang="en-US" altLang="zh-TW" sz="1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{ </a:t>
            </a:r>
            <a:endParaRPr lang="en-US" altLang="zh-TW" sz="180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(N == </a:t>
            </a:r>
            <a:r>
              <a:rPr lang="en-US" altLang="zh-TW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Find the largest in A[0...N-2] (first N-1 elements)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largest(a, N-1);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Compare the last element to the largest element in A[0...N-2]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(a[N-</a:t>
            </a:r>
            <a:r>
              <a:rPr lang="en-US" altLang="zh-TW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&gt; </a:t>
            </a:r>
            <a:r>
              <a:rPr lang="en-US" altLang="zh-TW" sz="18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a[N-</a:t>
            </a:r>
            <a:r>
              <a:rPr lang="en-US" altLang="zh-TW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</a:t>
            </a:r>
            <a:r>
              <a:rPr lang="en-US" altLang="zh-TW" sz="18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spcBef>
                <a:spcPts val="432"/>
              </a:spcBef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488107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C00F-9383-4BC5-AD80-F57E0D40A8A9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98018" name="Line 2"/>
          <p:cNvSpPr>
            <a:spLocks noChangeShapeType="1"/>
          </p:cNvSpPr>
          <p:nvPr/>
        </p:nvSpPr>
        <p:spPr bwMode="auto">
          <a:xfrm>
            <a:off x="4580731" y="4178300"/>
            <a:ext cx="0" cy="1497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19" name="Line 3"/>
          <p:cNvSpPr>
            <a:spLocks noChangeShapeType="1"/>
          </p:cNvSpPr>
          <p:nvPr/>
        </p:nvSpPr>
        <p:spPr bwMode="auto">
          <a:xfrm>
            <a:off x="2047081" y="1414462"/>
            <a:ext cx="0" cy="14970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Example: Tower of Hanoi </a:t>
            </a:r>
            <a:r>
              <a:rPr lang="en-US" altLang="zh-TW" sz="4000" b="1" dirty="0">
                <a:solidFill>
                  <a:srgbClr val="C00000"/>
                </a:solidFill>
                <a:ea typeface="新細明體" pitchFamily="18" charset="-120"/>
              </a:rPr>
              <a:t>(Optional)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598021" name="AutoShape 5"/>
          <p:cNvSpPr>
            <a:spLocks noChangeArrowheads="1"/>
          </p:cNvSpPr>
          <p:nvPr/>
        </p:nvSpPr>
        <p:spPr bwMode="auto">
          <a:xfrm>
            <a:off x="1547018" y="2259012"/>
            <a:ext cx="998538" cy="1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2" name="AutoShape 6"/>
          <p:cNvSpPr>
            <a:spLocks noChangeArrowheads="1"/>
          </p:cNvSpPr>
          <p:nvPr/>
        </p:nvSpPr>
        <p:spPr bwMode="auto">
          <a:xfrm>
            <a:off x="1701006" y="2028825"/>
            <a:ext cx="652462" cy="192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3" name="AutoShape 7"/>
          <p:cNvSpPr>
            <a:spLocks noChangeArrowheads="1"/>
          </p:cNvSpPr>
          <p:nvPr/>
        </p:nvSpPr>
        <p:spPr bwMode="auto">
          <a:xfrm>
            <a:off x="1393031" y="2489200"/>
            <a:ext cx="1268412" cy="192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4" name="AutoShape 8"/>
          <p:cNvSpPr>
            <a:spLocks noChangeArrowheads="1"/>
          </p:cNvSpPr>
          <p:nvPr/>
        </p:nvSpPr>
        <p:spPr bwMode="auto">
          <a:xfrm>
            <a:off x="1278731" y="2719387"/>
            <a:ext cx="1535112" cy="1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25" name="Line 9"/>
          <p:cNvSpPr>
            <a:spLocks noChangeShapeType="1"/>
          </p:cNvSpPr>
          <p:nvPr/>
        </p:nvSpPr>
        <p:spPr bwMode="auto">
          <a:xfrm>
            <a:off x="4580731" y="1374775"/>
            <a:ext cx="0" cy="1497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26" name="Line 10"/>
          <p:cNvSpPr>
            <a:spLocks noChangeShapeType="1"/>
          </p:cNvSpPr>
          <p:nvPr/>
        </p:nvSpPr>
        <p:spPr bwMode="auto">
          <a:xfrm>
            <a:off x="7231856" y="1374775"/>
            <a:ext cx="0" cy="1497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1893093" y="291147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8028" name="Text Box 12"/>
          <p:cNvSpPr txBox="1">
            <a:spLocks noChangeArrowheads="1"/>
          </p:cNvSpPr>
          <p:nvPr/>
        </p:nvSpPr>
        <p:spPr bwMode="auto">
          <a:xfrm>
            <a:off x="4426743" y="2911475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8029" name="Text Box 13"/>
          <p:cNvSpPr txBox="1">
            <a:spLocks noChangeArrowheads="1"/>
          </p:cNvSpPr>
          <p:nvPr/>
        </p:nvSpPr>
        <p:spPr bwMode="auto">
          <a:xfrm>
            <a:off x="7039768" y="2911475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2047081" y="4217987"/>
            <a:ext cx="0" cy="14970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31" name="AutoShape 15"/>
          <p:cNvSpPr>
            <a:spLocks noChangeArrowheads="1"/>
          </p:cNvSpPr>
          <p:nvPr/>
        </p:nvSpPr>
        <p:spPr bwMode="auto">
          <a:xfrm>
            <a:off x="4120356" y="5024437"/>
            <a:ext cx="998537" cy="1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2" name="AutoShape 16"/>
          <p:cNvSpPr>
            <a:spLocks noChangeArrowheads="1"/>
          </p:cNvSpPr>
          <p:nvPr/>
        </p:nvSpPr>
        <p:spPr bwMode="auto">
          <a:xfrm>
            <a:off x="4274343" y="4794250"/>
            <a:ext cx="652463" cy="192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3" name="AutoShape 17"/>
          <p:cNvSpPr>
            <a:spLocks noChangeArrowheads="1"/>
          </p:cNvSpPr>
          <p:nvPr/>
        </p:nvSpPr>
        <p:spPr bwMode="auto">
          <a:xfrm>
            <a:off x="3966368" y="5254625"/>
            <a:ext cx="1268413" cy="192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4" name="AutoShape 18"/>
          <p:cNvSpPr>
            <a:spLocks noChangeArrowheads="1"/>
          </p:cNvSpPr>
          <p:nvPr/>
        </p:nvSpPr>
        <p:spPr bwMode="auto">
          <a:xfrm>
            <a:off x="3852068" y="5484812"/>
            <a:ext cx="1535113" cy="192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5" name="Line 19"/>
          <p:cNvSpPr>
            <a:spLocks noChangeShapeType="1"/>
          </p:cNvSpPr>
          <p:nvPr/>
        </p:nvSpPr>
        <p:spPr bwMode="auto">
          <a:xfrm>
            <a:off x="7231856" y="4178300"/>
            <a:ext cx="0" cy="14970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036" name="Text Box 20"/>
          <p:cNvSpPr txBox="1">
            <a:spLocks noChangeArrowheads="1"/>
          </p:cNvSpPr>
          <p:nvPr/>
        </p:nvSpPr>
        <p:spPr bwMode="auto">
          <a:xfrm>
            <a:off x="1893093" y="571500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8037" name="Text Box 21"/>
          <p:cNvSpPr txBox="1">
            <a:spLocks noChangeArrowheads="1"/>
          </p:cNvSpPr>
          <p:nvPr/>
        </p:nvSpPr>
        <p:spPr bwMode="auto">
          <a:xfrm>
            <a:off x="4426743" y="571500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8038" name="Text Box 22"/>
          <p:cNvSpPr txBox="1">
            <a:spLocks noChangeArrowheads="1"/>
          </p:cNvSpPr>
          <p:nvPr/>
        </p:nvSpPr>
        <p:spPr bwMode="auto">
          <a:xfrm>
            <a:off x="7039768" y="5715000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8039" name="AutoShape 23"/>
          <p:cNvSpPr>
            <a:spLocks noChangeArrowheads="1"/>
          </p:cNvSpPr>
          <p:nvPr/>
        </p:nvSpPr>
        <p:spPr bwMode="auto">
          <a:xfrm>
            <a:off x="4312443" y="3448050"/>
            <a:ext cx="538163" cy="3460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0" name="Rectangle 24"/>
          <p:cNvSpPr>
            <a:spLocks noChangeArrowheads="1"/>
          </p:cNvSpPr>
          <p:nvPr/>
        </p:nvSpPr>
        <p:spPr bwMode="auto">
          <a:xfrm>
            <a:off x="894556" y="1066800"/>
            <a:ext cx="7412037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Rectangle 25"/>
          <p:cNvSpPr>
            <a:spLocks noChangeArrowheads="1"/>
          </p:cNvSpPr>
          <p:nvPr/>
        </p:nvSpPr>
        <p:spPr bwMode="auto">
          <a:xfrm>
            <a:off x="894556" y="3870325"/>
            <a:ext cx="7412037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64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846138" y="125413"/>
            <a:ext cx="7373937" cy="157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057" name="Rectangle 17"/>
          <p:cNvSpPr>
            <a:spLocks noChangeArrowheads="1"/>
          </p:cNvSpPr>
          <p:nvPr/>
        </p:nvSpPr>
        <p:spPr bwMode="auto">
          <a:xfrm>
            <a:off x="846138" y="1778000"/>
            <a:ext cx="7373937" cy="157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066" name="Rectangle 26"/>
          <p:cNvSpPr>
            <a:spLocks noChangeArrowheads="1"/>
          </p:cNvSpPr>
          <p:nvPr/>
        </p:nvSpPr>
        <p:spPr bwMode="auto">
          <a:xfrm>
            <a:off x="846138" y="3427413"/>
            <a:ext cx="7373937" cy="157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846138" y="5080000"/>
            <a:ext cx="7373937" cy="157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A2C6-EBD4-4333-A88C-2F46E2A2818C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99042" name="Line 2"/>
          <p:cNvSpPr>
            <a:spLocks noChangeShapeType="1"/>
          </p:cNvSpPr>
          <p:nvPr/>
        </p:nvSpPr>
        <p:spPr bwMode="auto">
          <a:xfrm>
            <a:off x="1998663" y="1893888"/>
            <a:ext cx="0" cy="1114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3" name="Line 3"/>
          <p:cNvSpPr>
            <a:spLocks noChangeShapeType="1"/>
          </p:cNvSpPr>
          <p:nvPr/>
        </p:nvSpPr>
        <p:spPr bwMode="auto">
          <a:xfrm>
            <a:off x="7183438" y="201613"/>
            <a:ext cx="0" cy="11541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1998663" y="241300"/>
            <a:ext cx="0" cy="1114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5" name="Line 5"/>
          <p:cNvSpPr>
            <a:spLocks noChangeShapeType="1"/>
          </p:cNvSpPr>
          <p:nvPr/>
        </p:nvSpPr>
        <p:spPr bwMode="auto">
          <a:xfrm>
            <a:off x="4533900" y="203200"/>
            <a:ext cx="0" cy="1152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46" name="Text Box 6"/>
          <p:cNvSpPr txBox="1">
            <a:spLocks noChangeArrowheads="1"/>
          </p:cNvSpPr>
          <p:nvPr/>
        </p:nvSpPr>
        <p:spPr bwMode="auto">
          <a:xfrm>
            <a:off x="1846263" y="1355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9047" name="Text Box 7"/>
          <p:cNvSpPr txBox="1">
            <a:spLocks noChangeArrowheads="1"/>
          </p:cNvSpPr>
          <p:nvPr/>
        </p:nvSpPr>
        <p:spPr bwMode="auto">
          <a:xfrm>
            <a:off x="4379913" y="1355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9048" name="Text Box 8"/>
          <p:cNvSpPr txBox="1">
            <a:spLocks noChangeArrowheads="1"/>
          </p:cNvSpPr>
          <p:nvPr/>
        </p:nvSpPr>
        <p:spPr bwMode="auto">
          <a:xfrm>
            <a:off x="6992938" y="13557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9050" name="AutoShape 10"/>
          <p:cNvSpPr>
            <a:spLocks noChangeArrowheads="1"/>
          </p:cNvSpPr>
          <p:nvPr/>
        </p:nvSpPr>
        <p:spPr bwMode="auto">
          <a:xfrm>
            <a:off x="1538288" y="2852738"/>
            <a:ext cx="920750" cy="153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AutoShape 11"/>
          <p:cNvSpPr>
            <a:spLocks noChangeArrowheads="1"/>
          </p:cNvSpPr>
          <p:nvPr/>
        </p:nvSpPr>
        <p:spPr bwMode="auto">
          <a:xfrm>
            <a:off x="1538288" y="357188"/>
            <a:ext cx="920750" cy="9985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b="0">
                <a:ea typeface="新細明體" pitchFamily="18" charset="-120"/>
              </a:rPr>
              <a:t>N</a:t>
            </a:r>
          </a:p>
        </p:txBody>
      </p:sp>
      <p:sp>
        <p:nvSpPr>
          <p:cNvPr id="599052" name="Line 12"/>
          <p:cNvSpPr>
            <a:spLocks noChangeShapeType="1"/>
          </p:cNvSpPr>
          <p:nvPr/>
        </p:nvSpPr>
        <p:spPr bwMode="auto">
          <a:xfrm>
            <a:off x="7183438" y="1854200"/>
            <a:ext cx="0" cy="11541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3" name="Line 13"/>
          <p:cNvSpPr>
            <a:spLocks noChangeShapeType="1"/>
          </p:cNvSpPr>
          <p:nvPr/>
        </p:nvSpPr>
        <p:spPr bwMode="auto">
          <a:xfrm>
            <a:off x="4533900" y="1855788"/>
            <a:ext cx="0" cy="1152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4" name="Text Box 14"/>
          <p:cNvSpPr txBox="1">
            <a:spLocks noChangeArrowheads="1"/>
          </p:cNvSpPr>
          <p:nvPr/>
        </p:nvSpPr>
        <p:spPr bwMode="auto">
          <a:xfrm>
            <a:off x="1846263" y="30083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9055" name="Text Box 15"/>
          <p:cNvSpPr txBox="1">
            <a:spLocks noChangeArrowheads="1"/>
          </p:cNvSpPr>
          <p:nvPr/>
        </p:nvSpPr>
        <p:spPr bwMode="auto">
          <a:xfrm>
            <a:off x="4379913" y="30083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9056" name="Text Box 16"/>
          <p:cNvSpPr txBox="1">
            <a:spLocks noChangeArrowheads="1"/>
          </p:cNvSpPr>
          <p:nvPr/>
        </p:nvSpPr>
        <p:spPr bwMode="auto">
          <a:xfrm>
            <a:off x="6992938" y="30083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9058" name="AutoShape 18"/>
          <p:cNvSpPr>
            <a:spLocks noChangeArrowheads="1"/>
          </p:cNvSpPr>
          <p:nvPr/>
        </p:nvSpPr>
        <p:spPr bwMode="auto">
          <a:xfrm>
            <a:off x="2190750" y="1931988"/>
            <a:ext cx="5222875" cy="411162"/>
          </a:xfrm>
          <a:prstGeom prst="curvedDownArrow">
            <a:avLst>
              <a:gd name="adj1" fmla="val 51517"/>
              <a:gd name="adj2" fmla="val 321214"/>
              <a:gd name="adj3" fmla="val 36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AutoShape 19"/>
          <p:cNvSpPr>
            <a:spLocks noChangeArrowheads="1"/>
          </p:cNvSpPr>
          <p:nvPr/>
        </p:nvSpPr>
        <p:spPr bwMode="auto">
          <a:xfrm>
            <a:off x="6761163" y="2122488"/>
            <a:ext cx="844550" cy="882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b="0">
                <a:ea typeface="新細明體" pitchFamily="18" charset="-120"/>
              </a:rPr>
              <a:t>N-1</a:t>
            </a:r>
          </a:p>
        </p:txBody>
      </p:sp>
      <p:sp>
        <p:nvSpPr>
          <p:cNvPr id="599060" name="Line 20"/>
          <p:cNvSpPr>
            <a:spLocks noChangeShapeType="1"/>
          </p:cNvSpPr>
          <p:nvPr/>
        </p:nvSpPr>
        <p:spPr bwMode="auto">
          <a:xfrm>
            <a:off x="7183438" y="3503613"/>
            <a:ext cx="0" cy="1154112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1998663" y="3543300"/>
            <a:ext cx="0" cy="1114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2" name="Line 22"/>
          <p:cNvSpPr>
            <a:spLocks noChangeShapeType="1"/>
          </p:cNvSpPr>
          <p:nvPr/>
        </p:nvSpPr>
        <p:spPr bwMode="auto">
          <a:xfrm>
            <a:off x="4533900" y="3505200"/>
            <a:ext cx="0" cy="1152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1846263" y="4657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4379913" y="4657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9065" name="Text Box 25"/>
          <p:cNvSpPr txBox="1">
            <a:spLocks noChangeArrowheads="1"/>
          </p:cNvSpPr>
          <p:nvPr/>
        </p:nvSpPr>
        <p:spPr bwMode="auto">
          <a:xfrm>
            <a:off x="6992938" y="46577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9067" name="AutoShape 27"/>
          <p:cNvSpPr>
            <a:spLocks noChangeArrowheads="1"/>
          </p:cNvSpPr>
          <p:nvPr/>
        </p:nvSpPr>
        <p:spPr bwMode="auto">
          <a:xfrm>
            <a:off x="2228850" y="3581400"/>
            <a:ext cx="2227263" cy="385763"/>
          </a:xfrm>
          <a:prstGeom prst="curvedDownArrow">
            <a:avLst>
              <a:gd name="adj1" fmla="val 23415"/>
              <a:gd name="adj2" fmla="val 145999"/>
              <a:gd name="adj3" fmla="val 36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8" name="Line 28"/>
          <p:cNvSpPr>
            <a:spLocks noChangeShapeType="1"/>
          </p:cNvSpPr>
          <p:nvPr/>
        </p:nvSpPr>
        <p:spPr bwMode="auto">
          <a:xfrm>
            <a:off x="7183438" y="5156200"/>
            <a:ext cx="0" cy="115411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9" name="Line 29"/>
          <p:cNvSpPr>
            <a:spLocks noChangeShapeType="1"/>
          </p:cNvSpPr>
          <p:nvPr/>
        </p:nvSpPr>
        <p:spPr bwMode="auto">
          <a:xfrm>
            <a:off x="1998663" y="5195888"/>
            <a:ext cx="0" cy="1114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70" name="Line 30"/>
          <p:cNvSpPr>
            <a:spLocks noChangeShapeType="1"/>
          </p:cNvSpPr>
          <p:nvPr/>
        </p:nvSpPr>
        <p:spPr bwMode="auto">
          <a:xfrm>
            <a:off x="4533900" y="5157788"/>
            <a:ext cx="0" cy="1152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1846263" y="63103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A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4379913" y="63103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B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6992938" y="63103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b="0">
                <a:ea typeface="新細明體" pitchFamily="18" charset="-120"/>
              </a:rPr>
              <a:t>C</a:t>
            </a:r>
          </a:p>
        </p:txBody>
      </p:sp>
      <p:sp>
        <p:nvSpPr>
          <p:cNvPr id="599075" name="AutoShape 35"/>
          <p:cNvSpPr>
            <a:spLocks noChangeArrowheads="1"/>
          </p:cNvSpPr>
          <p:nvPr/>
        </p:nvSpPr>
        <p:spPr bwMode="auto">
          <a:xfrm>
            <a:off x="4071938" y="5310188"/>
            <a:ext cx="920750" cy="9985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b="0">
                <a:ea typeface="新細明體" pitchFamily="18" charset="-120"/>
              </a:rPr>
              <a:t>N</a:t>
            </a:r>
          </a:p>
        </p:txBody>
      </p:sp>
      <p:sp>
        <p:nvSpPr>
          <p:cNvPr id="599076" name="AutoShape 36"/>
          <p:cNvSpPr>
            <a:spLocks noChangeArrowheads="1"/>
          </p:cNvSpPr>
          <p:nvPr/>
        </p:nvSpPr>
        <p:spPr bwMode="auto">
          <a:xfrm>
            <a:off x="4071938" y="4503738"/>
            <a:ext cx="920750" cy="153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7" name="AutoShape 37"/>
          <p:cNvSpPr>
            <a:spLocks noChangeArrowheads="1"/>
          </p:cNvSpPr>
          <p:nvPr/>
        </p:nvSpPr>
        <p:spPr bwMode="auto">
          <a:xfrm flipH="1">
            <a:off x="4687888" y="5118100"/>
            <a:ext cx="2381250" cy="385763"/>
          </a:xfrm>
          <a:prstGeom prst="curvedDownArrow">
            <a:avLst>
              <a:gd name="adj1" fmla="val 25034"/>
              <a:gd name="adj2" fmla="val 156093"/>
              <a:gd name="adj3" fmla="val 36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6761163" y="3775075"/>
            <a:ext cx="844550" cy="882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TW" b="0">
                <a:ea typeface="新細明體" pitchFamily="18" charset="-12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7282055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(What is Recursion?)</a:t>
            </a:r>
          </a:p>
          <a:p>
            <a:endParaRPr lang="en-US" dirty="0"/>
          </a:p>
          <a:p>
            <a:r>
              <a:rPr lang="en-US" dirty="0"/>
              <a:t>How to trace a recursive function call?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Fibonacci Numbers</a:t>
            </a:r>
          </a:p>
          <a:p>
            <a:pPr lvl="1"/>
            <a:r>
              <a:rPr lang="en-US" dirty="0"/>
              <a:t>Finding the largest number in an array (Optional)</a:t>
            </a:r>
          </a:p>
          <a:p>
            <a:pPr lvl="1"/>
            <a:r>
              <a:rPr lang="en-US" dirty="0"/>
              <a:t>Tower of Hanoi (Optional)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Example: Tower of Hanoi </a:t>
            </a:r>
            <a:r>
              <a:rPr lang="en-US" altLang="zh-TW" sz="4000" b="1" dirty="0">
                <a:solidFill>
                  <a:srgbClr val="C00000"/>
                </a:solidFill>
                <a:ea typeface="新細明體" pitchFamily="18" charset="-120"/>
              </a:rPr>
              <a:t>(Optional)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Output all the moves needed to move N discs from "</a:t>
            </a:r>
            <a:r>
              <a:rPr lang="en-US" altLang="zh-TW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to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"</a:t>
            </a:r>
            <a:r>
              <a:rPr lang="en-US" altLang="zh-TW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using "</a:t>
            </a:r>
            <a:r>
              <a:rPr lang="en-US" altLang="zh-TW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 as temporary stick.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move(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(N ==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"Move from %c to %c\n"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move(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 -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"Move from %c to %c\n"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move(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dst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src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N-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move(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'B'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'C'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648200" y="5181600"/>
            <a:ext cx="4495800" cy="1219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This example is used to illustrate the elegance of a recursive solution. 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5C416F9-3A84-5B47-A4F1-C5A45A1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3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0F95-BA8D-44F1-89FC-638F946B2A7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Recursion – Pros and Cons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63638"/>
            <a:ext cx="8534400" cy="5008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Some solutions are easier or clearer to express as recursive solutions.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e.g., Tower of Hanoi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Shortcomings: Slower in performance (compare to iterations. i.e. loops)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e.g.: Fibonacci numbers: f(n) = f(n-1) + f(n-2)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Each level of recursion doubles the number of function calls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30</a:t>
            </a:r>
            <a:r>
              <a:rPr lang="en-US" altLang="zh-TW" baseline="30000" dirty="0">
                <a:ea typeface="新細明體" pitchFamily="18" charset="-120"/>
              </a:rPr>
              <a:t>th</a:t>
            </a:r>
            <a:r>
              <a:rPr lang="en-US" altLang="zh-TW" dirty="0">
                <a:ea typeface="新細明體" pitchFamily="18" charset="-120"/>
              </a:rPr>
              <a:t> number = 2</a:t>
            </a:r>
            <a:r>
              <a:rPr lang="en-US" altLang="zh-TW" baseline="30000" dirty="0">
                <a:ea typeface="新細明體" pitchFamily="18" charset="-120"/>
              </a:rPr>
              <a:t>30</a:t>
            </a:r>
            <a:r>
              <a:rPr lang="en-US" altLang="zh-TW" dirty="0">
                <a:ea typeface="新細明體" pitchFamily="18" charset="-120"/>
              </a:rPr>
              <a:t> ~ 4 billion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68081114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F3F8-7346-484D-99C3-72B69BDDCB78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Summary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066800"/>
            <a:ext cx="864076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Understand how to trace recursive function calls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Know how to implement a recursive function in C when presented a "simple" recursive solution for a problem</a:t>
            </a:r>
          </a:p>
        </p:txBody>
      </p:sp>
    </p:spTree>
    <p:extLst>
      <p:ext uri="{BB962C8B-B14F-4D97-AF65-F5344CB8AC3E}">
        <p14:creationId xmlns:p14="http://schemas.microsoft.com/office/powerpoint/2010/main" val="6035570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5 C Functions</a:t>
            </a:r>
          </a:p>
          <a:p>
            <a:pPr lvl="1"/>
            <a:r>
              <a:rPr lang="en-US" dirty="0"/>
              <a:t>Section 5.7: Function Call Stack and </a:t>
            </a:r>
            <a:r>
              <a:rPr lang="en-US"/>
              <a:t>Stack Frames</a:t>
            </a:r>
          </a:p>
          <a:p>
            <a:pPr lvl="1"/>
            <a:r>
              <a:rPr lang="en-US" dirty="0"/>
              <a:t>Sections 5.14 – 5.16: Recursion and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96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A91C-558A-41A5-9CFE-916BA8E9C46C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Introduction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371600"/>
            <a:ext cx="8526463" cy="4860925"/>
          </a:xfrm>
        </p:spPr>
        <p:txBody>
          <a:bodyPr/>
          <a:lstStyle/>
          <a:p>
            <a:r>
              <a:rPr lang="en-US" altLang="zh-TW" b="1" i="1" dirty="0">
                <a:ea typeface="新細明體" pitchFamily="18" charset="-120"/>
              </a:rPr>
              <a:t>Recursion</a:t>
            </a:r>
            <a:r>
              <a:rPr lang="en-US" altLang="zh-TW" dirty="0">
                <a:ea typeface="新細明體" pitchFamily="18" charset="-120"/>
              </a:rPr>
              <a:t> – a method of defining functions in which the function being defined may be used within its own definition.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e.g.:</a:t>
            </a:r>
          </a:p>
          <a:p>
            <a:pPr lvl="1">
              <a:buFont typeface="Wingdings" pitchFamily="2" charset="2"/>
              <a:buNone/>
            </a:pPr>
            <a:r>
              <a:rPr lang="en-US" altLang="zh-TW" b="1" i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f(N) = N * f(N-1)	, if N ≥ 1</a:t>
            </a:r>
          </a:p>
          <a:p>
            <a:pPr lvl="1">
              <a:buFont typeface="Wingdings" pitchFamily="2" charset="2"/>
              <a:buNone/>
            </a:pP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	f(N) = 1         		, if N = 0</a:t>
            </a:r>
          </a:p>
        </p:txBody>
      </p:sp>
      <p:sp>
        <p:nvSpPr>
          <p:cNvPr id="577542" name="AutoShape 6"/>
          <p:cNvSpPr>
            <a:spLocks/>
          </p:cNvSpPr>
          <p:nvPr/>
        </p:nvSpPr>
        <p:spPr bwMode="auto">
          <a:xfrm>
            <a:off x="6324600" y="38100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6705600" y="3954462"/>
            <a:ext cx="20808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 dirty="0">
                <a:ea typeface="新細明體" pitchFamily="18" charset="-120"/>
              </a:rPr>
              <a:t>Recursive solution</a:t>
            </a:r>
          </a:p>
          <a:p>
            <a:r>
              <a:rPr lang="en-US" altLang="zh-TW" sz="2000" dirty="0">
                <a:ea typeface="新細明體" pitchFamily="18" charset="-120"/>
              </a:rPr>
              <a:t>(Not in C syntax)</a:t>
            </a:r>
            <a:endParaRPr lang="en-US" altLang="zh-TW" sz="2000" b="0" dirty="0">
              <a:ea typeface="新細明體" pitchFamily="18" charset="-12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4876800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dirty="0">
                <a:ea typeface="新細明體" pitchFamily="18" charset="-120"/>
              </a:rPr>
              <a:t>What is the value of f(3)?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What is this function?</a:t>
            </a:r>
            <a:endParaRPr lang="en-US" altLang="zh-TW" sz="2400" b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45584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Implementing </a:t>
            </a:r>
            <a:r>
              <a:rPr lang="en-US" altLang="zh-TW" sz="4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f()</a:t>
            </a:r>
            <a:r>
              <a:rPr lang="en-US" altLang="zh-TW" sz="4000" dirty="0">
                <a:ea typeface="新細明體" pitchFamily="18" charset="-120"/>
              </a:rPr>
              <a:t> as a Recursive Function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n) {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(n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 * f(n-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kumimoji="1"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main(void)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"f(3) =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2" name="Rectangle 1"/>
          <p:cNvSpPr/>
          <p:nvPr/>
        </p:nvSpPr>
        <p:spPr>
          <a:xfrm>
            <a:off x="230981" y="5029200"/>
            <a:ext cx="6515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What happen when a function calls "itself"?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D95505-CD31-6C4B-B809-C4E72FAE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36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FA84-250F-45F8-BA48-7CBB6FB167C4}" type="slidenum">
              <a:rPr lang="zh-TW" altLang="en-US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193675" y="317500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f(3)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21336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Initially,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calls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f(3)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  <a:p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In this function call,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receives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from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5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DF4E-882C-46E7-8CE4-7BEBAEA0990E}" type="slidenum">
              <a:rPr lang="zh-TW" altLang="en-US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3687" name="AutoShape 7"/>
          <p:cNvSpPr>
            <a:spLocks noChangeArrowheads="1"/>
          </p:cNvSpPr>
          <p:nvPr/>
        </p:nvSpPr>
        <p:spPr bwMode="auto">
          <a:xfrm>
            <a:off x="731838" y="1277938"/>
            <a:ext cx="536575" cy="1036637"/>
          </a:xfrm>
          <a:prstGeom prst="curvedRightArrow">
            <a:avLst>
              <a:gd name="adj1" fmla="val 15795"/>
              <a:gd name="adj2" fmla="val 544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193675" y="1947863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f(2)</a:t>
            </a:r>
          </a:p>
        </p:txBody>
      </p:sp>
      <p:sp>
        <p:nvSpPr>
          <p:cNvPr id="583689" name="Rectangle 9"/>
          <p:cNvSpPr>
            <a:spLocks noChangeArrowheads="1"/>
          </p:cNvSpPr>
          <p:nvPr/>
        </p:nvSpPr>
        <p:spPr bwMode="auto">
          <a:xfrm>
            <a:off x="381000" y="3733800"/>
            <a:ext cx="8305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Conceptually, the function is not actually calling "itself" but a "clone" of itself.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  <a:ea typeface="新細明體" pitchFamily="18" charset="-12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Each "clone" of the function has its own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103355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5EC1-999C-4961-88D9-8302E763FCC8}" type="slidenum">
              <a:rPr lang="zh-TW" altLang="en-US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4706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1384300" y="34671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5186363" y="34671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1</a:t>
            </a:r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693738" y="2814638"/>
            <a:ext cx="536575" cy="1036637"/>
          </a:xfrm>
          <a:prstGeom prst="curvedRightArrow">
            <a:avLst>
              <a:gd name="adj1" fmla="val 15795"/>
              <a:gd name="adj2" fmla="val 544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4714" name="Text Box 10"/>
          <p:cNvSpPr txBox="1">
            <a:spLocks noChangeArrowheads="1"/>
          </p:cNvSpPr>
          <p:nvPr/>
        </p:nvSpPr>
        <p:spPr bwMode="auto">
          <a:xfrm>
            <a:off x="174625" y="3484563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f(1)</a:t>
            </a:r>
          </a:p>
        </p:txBody>
      </p:sp>
    </p:spTree>
    <p:extLst>
      <p:ext uri="{BB962C8B-B14F-4D97-AF65-F5344CB8AC3E}">
        <p14:creationId xmlns:p14="http://schemas.microsoft.com/office/powerpoint/2010/main" val="33639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E104E-F59D-4FBB-91D9-FC035A838CBF}" type="slidenum">
              <a:rPr lang="zh-TW" altLang="en-US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1384300" y="34671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auto">
          <a:xfrm>
            <a:off x="1384300" y="50419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193675" y="5021263"/>
            <a:ext cx="1036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f(0)</a:t>
            </a:r>
          </a:p>
        </p:txBody>
      </p:sp>
      <p:sp>
        <p:nvSpPr>
          <p:cNvPr id="585735" name="Text Box 7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5736" name="Text Box 8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5737" name="Text Box 9"/>
          <p:cNvSpPr txBox="1">
            <a:spLocks noChangeArrowheads="1"/>
          </p:cNvSpPr>
          <p:nvPr/>
        </p:nvSpPr>
        <p:spPr bwMode="auto">
          <a:xfrm>
            <a:off x="5186363" y="34671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1</a:t>
            </a:r>
          </a:p>
        </p:txBody>
      </p:sp>
      <p:sp>
        <p:nvSpPr>
          <p:cNvPr id="585738" name="Text Box 10"/>
          <p:cNvSpPr txBox="1">
            <a:spLocks noChangeArrowheads="1"/>
          </p:cNvSpPr>
          <p:nvPr/>
        </p:nvSpPr>
        <p:spPr bwMode="auto">
          <a:xfrm>
            <a:off x="5186363" y="50419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0</a:t>
            </a:r>
          </a:p>
        </p:txBody>
      </p:sp>
      <p:sp>
        <p:nvSpPr>
          <p:cNvPr id="585739" name="AutoShape 11"/>
          <p:cNvSpPr>
            <a:spLocks noChangeArrowheads="1"/>
          </p:cNvSpPr>
          <p:nvPr/>
        </p:nvSpPr>
        <p:spPr bwMode="auto">
          <a:xfrm>
            <a:off x="693738" y="4351338"/>
            <a:ext cx="536575" cy="1036637"/>
          </a:xfrm>
          <a:prstGeom prst="curvedRightArrow">
            <a:avLst>
              <a:gd name="adj1" fmla="val 15795"/>
              <a:gd name="adj2" fmla="val 544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6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3E10-9FD1-4362-862C-3E2C8BD3B935}" type="slidenum">
              <a:rPr lang="zh-TW" altLang="en-US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1384300" y="317500"/>
            <a:ext cx="3724275" cy="1501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6755" name="Text Box 3"/>
          <p:cNvSpPr txBox="1">
            <a:spLocks noChangeArrowheads="1"/>
          </p:cNvSpPr>
          <p:nvPr/>
        </p:nvSpPr>
        <p:spPr bwMode="auto">
          <a:xfrm>
            <a:off x="1384300" y="18923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1384300" y="34671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</a:t>
            </a:r>
            <a:r>
              <a:rPr kumimoji="1" lang="en-US" altLang="zh-TW" sz="2000" u="sng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f(n-1)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1384300" y="5041900"/>
            <a:ext cx="3724275" cy="150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f(</a:t>
            </a:r>
            <a:r>
              <a:rPr kumimoji="1" lang="en-US" altLang="zh-TW" sz="200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n)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if (n == 0) return 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 return n * f(n-1);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}</a:t>
            </a:r>
          </a:p>
        </p:txBody>
      </p:sp>
      <p:sp>
        <p:nvSpPr>
          <p:cNvPr id="586759" name="Text Box 7"/>
          <p:cNvSpPr txBox="1">
            <a:spLocks noChangeArrowheads="1"/>
          </p:cNvSpPr>
          <p:nvPr/>
        </p:nvSpPr>
        <p:spPr bwMode="auto">
          <a:xfrm>
            <a:off x="5186363" y="317500"/>
            <a:ext cx="372427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3</a:t>
            </a:r>
          </a:p>
        </p:txBody>
      </p:sp>
      <p:sp>
        <p:nvSpPr>
          <p:cNvPr id="586760" name="Text Box 8"/>
          <p:cNvSpPr txBox="1">
            <a:spLocks noChangeArrowheads="1"/>
          </p:cNvSpPr>
          <p:nvPr/>
        </p:nvSpPr>
        <p:spPr bwMode="auto">
          <a:xfrm>
            <a:off x="5186363" y="18923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2</a:t>
            </a:r>
          </a:p>
        </p:txBody>
      </p:sp>
      <p:sp>
        <p:nvSpPr>
          <p:cNvPr id="586761" name="Text Box 9"/>
          <p:cNvSpPr txBox="1">
            <a:spLocks noChangeArrowheads="1"/>
          </p:cNvSpPr>
          <p:nvPr/>
        </p:nvSpPr>
        <p:spPr bwMode="auto">
          <a:xfrm>
            <a:off x="5186363" y="34671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1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5186363" y="5041900"/>
            <a:ext cx="3724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n = 0</a:t>
            </a:r>
          </a:p>
        </p:txBody>
      </p:sp>
      <p:sp>
        <p:nvSpPr>
          <p:cNvPr id="586763" name="AutoShape 11"/>
          <p:cNvSpPr>
            <a:spLocks noChangeArrowheads="1"/>
          </p:cNvSpPr>
          <p:nvPr/>
        </p:nvSpPr>
        <p:spPr bwMode="auto">
          <a:xfrm flipH="1" flipV="1">
            <a:off x="5032375" y="4197350"/>
            <a:ext cx="692150" cy="1458913"/>
          </a:xfrm>
          <a:prstGeom prst="curvedRightArrow">
            <a:avLst>
              <a:gd name="adj1" fmla="val 17233"/>
              <a:gd name="adj2" fmla="val 5938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586764" name="Text Box 12"/>
          <p:cNvSpPr txBox="1">
            <a:spLocks noChangeArrowheads="1"/>
          </p:cNvSpPr>
          <p:nvPr/>
        </p:nvSpPr>
        <p:spPr bwMode="auto">
          <a:xfrm>
            <a:off x="5410200" y="5610225"/>
            <a:ext cx="1483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returns</a:t>
            </a:r>
            <a:r>
              <a:rPr kumimoji="1" lang="en-US" altLang="zh-TW" sz="2400" b="1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Times New Roman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819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1903</Words>
  <Application>Microsoft Macintosh PowerPoint</Application>
  <PresentationFormat>On-screen Show (4:3)</PresentationFormat>
  <Paragraphs>392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Wingdings</vt:lpstr>
      <vt:lpstr>Consolas</vt:lpstr>
      <vt:lpstr>Times New Roman</vt:lpstr>
      <vt:lpstr>Calibri</vt:lpstr>
      <vt:lpstr>Office Theme</vt:lpstr>
      <vt:lpstr>Watermark</vt:lpstr>
      <vt:lpstr>Recursion</vt:lpstr>
      <vt:lpstr>Outline</vt:lpstr>
      <vt:lpstr>Introduction</vt:lpstr>
      <vt:lpstr>Implementing f() as a Recursive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 – Stack Overflow</vt:lpstr>
      <vt:lpstr>Exercise: What's the output?</vt:lpstr>
      <vt:lpstr>Example: Fibonacci Number</vt:lpstr>
      <vt:lpstr>Example: Finding the largest number in an array of N integers (Optional)</vt:lpstr>
      <vt:lpstr>Example: Finding the largest number in an array of N integers (Optional)</vt:lpstr>
      <vt:lpstr>Example: Tower of Hanoi (Optional)</vt:lpstr>
      <vt:lpstr>PowerPoint Presentation</vt:lpstr>
      <vt:lpstr>Example: Tower of Hanoi (Optional)</vt:lpstr>
      <vt:lpstr>Recursion – Pros and Cons</vt:lpstr>
      <vt:lpstr>Summary</vt:lpstr>
      <vt:lpstr>Reading Assignment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Recursion</dc:title>
  <dc:subject/>
  <dc:creator/>
  <cp:keywords/>
  <dc:description/>
  <cp:lastModifiedBy>Chuck jee Chau (CSD)</cp:lastModifiedBy>
  <cp:revision>222</cp:revision>
  <dcterms:created xsi:type="dcterms:W3CDTF">2011-07-19T12:51:33Z</dcterms:created>
  <dcterms:modified xsi:type="dcterms:W3CDTF">2019-11-13T05:03:19Z</dcterms:modified>
  <cp:category/>
</cp:coreProperties>
</file>