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75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0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24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245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596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472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7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47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03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803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50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640D-29FD-4384-BCE6-7E02761505C2}" type="datetimeFigureOut">
              <a:rPr lang="zh-HK" altLang="en-US" smtClean="0"/>
              <a:t>6/9/2017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05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/bina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Using Code::Blocks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3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323975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is Code::Blocks?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An Integrated Development Environment (IDE)</a:t>
            </a:r>
          </a:p>
          <a:p>
            <a:r>
              <a:rPr lang="en-US" altLang="zh-HK" dirty="0" smtClean="0"/>
              <a:t>Project and file management</a:t>
            </a:r>
          </a:p>
          <a:p>
            <a:r>
              <a:rPr lang="en-US" altLang="zh-HK" dirty="0" smtClean="0"/>
              <a:t>Code editing</a:t>
            </a:r>
          </a:p>
          <a:p>
            <a:r>
              <a:rPr lang="en-US" altLang="zh-HK" dirty="0" smtClean="0"/>
              <a:t>Build (Compile + Link) </a:t>
            </a:r>
            <a:r>
              <a:rPr lang="en-US" altLang="zh-HK" smtClean="0"/>
              <a:t>and Run</a:t>
            </a:r>
            <a:endParaRPr lang="en-US" altLang="zh-HK" dirty="0" smtClean="0"/>
          </a:p>
          <a:p>
            <a:r>
              <a:rPr lang="en-US" altLang="zh-HK" dirty="0" smtClean="0"/>
              <a:t>Debugging support</a:t>
            </a:r>
          </a:p>
          <a:p>
            <a:endParaRPr lang="en-US" altLang="zh-HK" dirty="0"/>
          </a:p>
          <a:p>
            <a:r>
              <a:rPr lang="en-US" altLang="zh-HK" dirty="0" smtClean="0"/>
              <a:t>Other IDE’s: Visual Studio, Eclipse, </a:t>
            </a:r>
            <a:r>
              <a:rPr lang="en-US" altLang="zh-HK" dirty="0" err="1" smtClean="0"/>
              <a:t>Xcode</a:t>
            </a:r>
            <a:r>
              <a:rPr lang="en-US" altLang="zh-HK" dirty="0" smtClean="0"/>
              <a:t>, NetBeans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15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Download and Install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http://</a:t>
            </a:r>
            <a:r>
              <a:rPr lang="en-US" altLang="zh-HK" dirty="0" smtClean="0">
                <a:hlinkClick r:id="rId2"/>
              </a:rPr>
              <a:t>www.codeblocks.org/downloads/binaries</a:t>
            </a:r>
            <a:endParaRPr lang="en-US" altLang="zh-HK" dirty="0" smtClean="0"/>
          </a:p>
          <a:p>
            <a:r>
              <a:rPr lang="en-US" altLang="zh-HK" dirty="0" smtClean="0">
                <a:solidFill>
                  <a:srgbClr val="FF0000"/>
                </a:solidFill>
              </a:rPr>
              <a:t>DO NOT click on any ads on the download site!</a:t>
            </a:r>
          </a:p>
          <a:p>
            <a:r>
              <a:rPr lang="en-US" altLang="zh-HK" dirty="0" smtClean="0"/>
              <a:t>For Windows, </a:t>
            </a:r>
            <a:r>
              <a:rPr lang="en-US" altLang="zh-HK" i="1" dirty="0" err="1" smtClean="0"/>
              <a:t>mingw</a:t>
            </a:r>
            <a:r>
              <a:rPr lang="en-US" altLang="zh-HK" dirty="0" smtClean="0"/>
              <a:t> (i.e., GNU GCC/G++ compiler and GDB debugger) is needed for this course.</a:t>
            </a:r>
          </a:p>
          <a:p>
            <a:r>
              <a:rPr lang="en-US" altLang="zh-HK" dirty="0" smtClean="0"/>
              <a:t>Windows Installer: </a:t>
            </a:r>
          </a:p>
          <a:p>
            <a:pPr lvl="1"/>
            <a:r>
              <a:rPr lang="en-US" altLang="zh-HK" dirty="0" smtClean="0">
                <a:solidFill>
                  <a:srgbClr val="FF0000"/>
                </a:solidFill>
              </a:rPr>
              <a:t>codeblocks-16.01mingw-setup.exe</a:t>
            </a:r>
          </a:p>
          <a:p>
            <a:r>
              <a:rPr lang="en-US" altLang="zh-HK" dirty="0" smtClean="0"/>
              <a:t>Casual and portable use on Windows: </a:t>
            </a:r>
          </a:p>
          <a:p>
            <a:pPr lvl="1"/>
            <a:r>
              <a:rPr lang="en-US" altLang="zh-HK" dirty="0" smtClean="0">
                <a:solidFill>
                  <a:srgbClr val="FF0000"/>
                </a:solidFill>
              </a:rPr>
              <a:t>codeblocks-16.01mingw-nosetup.zip</a:t>
            </a:r>
          </a:p>
          <a:p>
            <a:pPr lvl="1"/>
            <a:r>
              <a:rPr lang="en-US" altLang="zh-HK" dirty="0" smtClean="0"/>
              <a:t>Unzip to a folder and launch, even on a USB drive!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643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754781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86640" y="4213076"/>
            <a:ext cx="2991028" cy="72639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Oval 5"/>
          <p:cNvSpPr/>
          <p:nvPr/>
        </p:nvSpPr>
        <p:spPr>
          <a:xfrm>
            <a:off x="2461901" y="5939327"/>
            <a:ext cx="5717135" cy="72639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/>
          <p:cNvSpPr/>
          <p:nvPr/>
        </p:nvSpPr>
        <p:spPr>
          <a:xfrm>
            <a:off x="2710440" y="1937224"/>
            <a:ext cx="2991028" cy="8059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28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65126"/>
            <a:ext cx="6981825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49" y="4095749"/>
            <a:ext cx="3474292" cy="26015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38915" y="561975"/>
            <a:ext cx="2991028" cy="45319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162719"/>
            <a:ext cx="558165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4086226"/>
            <a:ext cx="4962525" cy="2552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781174" y="1053364"/>
            <a:ext cx="2991028" cy="45319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/>
          <p:cNvSpPr/>
          <p:nvPr/>
        </p:nvSpPr>
        <p:spPr>
          <a:xfrm>
            <a:off x="2090737" y="5482489"/>
            <a:ext cx="2991028" cy="45319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90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1925"/>
            <a:ext cx="5753100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2460814"/>
            <a:ext cx="5057775" cy="414775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62146" y="704850"/>
            <a:ext cx="876479" cy="8382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Oval 6"/>
          <p:cNvSpPr/>
          <p:nvPr/>
        </p:nvSpPr>
        <p:spPr>
          <a:xfrm>
            <a:off x="5467349" y="3086100"/>
            <a:ext cx="2219325" cy="7429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0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5094"/>
            <a:ext cx="5029200" cy="412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605087"/>
            <a:ext cx="5029200" cy="4124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638300" y="800100"/>
            <a:ext cx="3733800" cy="10255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22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481012"/>
            <a:ext cx="7743825" cy="58959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33173" y="847726"/>
            <a:ext cx="413359" cy="40487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8340" y="1271253"/>
            <a:ext cx="144302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 and run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5118" y="3244333"/>
            <a:ext cx="169097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Shortcut key: F9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114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Using Code::Blocks</vt:lpstr>
      <vt:lpstr>What is Code::Blocks?</vt:lpstr>
      <vt:lpstr>Download and Install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Code::Blocks</dc:title>
  <dc:creator>Michael FUNG</dc:creator>
  <cp:lastModifiedBy>Michael FUNG</cp:lastModifiedBy>
  <cp:revision>8</cp:revision>
  <dcterms:created xsi:type="dcterms:W3CDTF">2017-08-10T09:59:13Z</dcterms:created>
  <dcterms:modified xsi:type="dcterms:W3CDTF">2017-09-05T16:59:53Z</dcterms:modified>
</cp:coreProperties>
</file>