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3"/>
  </p:normalViewPr>
  <p:slideViewPr>
    <p:cSldViewPr snapToGrid="0" snapToObjects="1">
      <p:cViewPr varScale="1">
        <p:scale>
          <a:sx n="65" d="100"/>
          <a:sy n="6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9/24/21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68796-A700-4DAE-9C1C-58FA2921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80747-5563-D345-8527-A690DF47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HK" sz="4400">
                <a:solidFill>
                  <a:schemeClr val="tx1"/>
                </a:solidFill>
              </a:rPr>
              <a:t>Unidad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7923-6A6D-1440-86AA-8C1BEAB1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Term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6357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9713B930-1FA6-9045-BA8C-BE6B3DB23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311216"/>
            <a:ext cx="10588922" cy="42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FBF1F7B-7246-484C-B13A-93A9A2026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993548"/>
            <a:ext cx="10588922" cy="48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6DF8BA11-A64D-F54E-9B34-2240BBBCD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5"/>
            <a:ext cx="10905066" cy="50163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1484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119FB489-CB1F-6F42-8916-522B6D48E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73" y="803063"/>
            <a:ext cx="755665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9C5F41B5-ACEB-1D48-BF13-DE6989EF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172" y="803063"/>
            <a:ext cx="950565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D0DC1F-D2AD-084B-9014-A34E3E0F1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534" y="803063"/>
            <a:ext cx="9770931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9C0E9FC-7DD0-8E45-8C3C-CA142FE9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814189"/>
            <a:ext cx="10588922" cy="32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B33D1A9E-CE16-9A49-AC72-A390A168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328" y="803063"/>
            <a:ext cx="772334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5634F7DA-C541-E143-AC6A-E12A9E351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63" y="803063"/>
            <a:ext cx="968087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BD768A3-0F0D-C340-82D0-57E816752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655355"/>
            <a:ext cx="10588922" cy="35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A7FCD9-C5DA-ED4C-9FFB-DD3C265D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4400" cap="all" spc="-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BD73923-6C09-2546-94EE-AFB1EC95B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604884"/>
            <a:ext cx="9459385" cy="17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6598063-C0EF-4D4D-BE86-292902E79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218562"/>
            <a:ext cx="10588922" cy="44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62D8AC4-8E57-C84A-935B-C3BCF277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76" y="794269"/>
            <a:ext cx="7243247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2747CCD1-9309-A04C-B51C-FE50C11C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589176"/>
            <a:ext cx="10588922" cy="3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6CF407BB-DD17-3240-AEEA-8275F676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648" y="803063"/>
            <a:ext cx="547070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96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D0B83-F948-9241-A36C-628FCDE5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6000" cap="all" spc="-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8349207E-DC6B-7C46-8DFE-143483008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545764"/>
            <a:ext cx="9459385" cy="19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8DD929C-D7B5-D94C-8ABE-761AFFB1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21" y="803063"/>
            <a:ext cx="10099758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2A3A2454-0FE8-1441-BC49-029EAABB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834715"/>
            <a:ext cx="10588922" cy="51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EDBC509F-39F8-9E44-82CD-44C644193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2198039"/>
            <a:ext cx="10588922" cy="24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ACA97CA1-664D-2F4D-9CD2-82EDF8516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28" y="1604340"/>
            <a:ext cx="10577744" cy="36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1BBCBF-80D2-2347-ABAB-FCE8DA601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165618"/>
            <a:ext cx="10588922" cy="45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8BA2492-D930-2545-AA8A-A9E6C4F75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2171566"/>
            <a:ext cx="10588922" cy="25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7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0CE9754-6E12-1640-AE39-B6CF5C50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800954"/>
            <a:ext cx="10588922" cy="32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</Words>
  <Application>Microsoft Macintosh PowerPoint</Application>
  <PresentationFormat>Panorámica</PresentationFormat>
  <Paragraphs>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Garamond</vt:lpstr>
      <vt:lpstr>SavonVTI</vt:lpstr>
      <vt:lpstr>Unidad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Isabel</dc:creator>
  <cp:lastModifiedBy>Isabel</cp:lastModifiedBy>
  <cp:revision>5</cp:revision>
  <dcterms:created xsi:type="dcterms:W3CDTF">2021-09-10T06:07:59Z</dcterms:created>
  <dcterms:modified xsi:type="dcterms:W3CDTF">2021-09-24T07:04:45Z</dcterms:modified>
</cp:coreProperties>
</file>