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3"/>
  </p:normalViewPr>
  <p:slideViewPr>
    <p:cSldViewPr snapToGrid="0" snapToObjects="1">
      <p:cViewPr varScale="1">
        <p:scale>
          <a:sx n="65" d="100"/>
          <a:sy n="65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73A80-C739-44C5-BF22-7D4C2F0DC2E3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C75265-E27B-4A51-A2FE-ED6A83CC288A}">
      <dgm:prSet/>
      <dgm:spPr/>
      <dgm:t>
        <a:bodyPr/>
        <a:lstStyle/>
        <a:p>
          <a:r>
            <a:rPr lang="en-US"/>
            <a:t>QUESO	</a:t>
          </a:r>
        </a:p>
      </dgm:t>
    </dgm:pt>
    <dgm:pt modelId="{6C9F6E67-BF9D-4AAE-8A13-B9A789202F6F}" type="parTrans" cxnId="{5855FA31-10F8-42D8-8A14-5EE83D837BCC}">
      <dgm:prSet/>
      <dgm:spPr/>
      <dgm:t>
        <a:bodyPr/>
        <a:lstStyle/>
        <a:p>
          <a:endParaRPr lang="en-US"/>
        </a:p>
      </dgm:t>
    </dgm:pt>
    <dgm:pt modelId="{1C1E6C9A-D5B3-4CA3-B557-4AACC4F2FF62}" type="sibTrans" cxnId="{5855FA31-10F8-42D8-8A14-5EE83D837BCC}">
      <dgm:prSet/>
      <dgm:spPr/>
      <dgm:t>
        <a:bodyPr/>
        <a:lstStyle/>
        <a:p>
          <a:endParaRPr lang="en-US"/>
        </a:p>
      </dgm:t>
    </dgm:pt>
    <dgm:pt modelId="{2C94A245-2FC2-433B-80EA-AAD25B1BD36B}">
      <dgm:prSet/>
      <dgm:spPr/>
      <dgm:t>
        <a:bodyPr/>
        <a:lstStyle/>
        <a:p>
          <a:r>
            <a:rPr lang="en-US"/>
            <a:t>HERMANO</a:t>
          </a:r>
        </a:p>
      </dgm:t>
    </dgm:pt>
    <dgm:pt modelId="{A631EED2-8573-4E13-99AF-D21F69719977}" type="parTrans" cxnId="{1BE30A99-2355-4F65-8CF9-0CCE1607AA0B}">
      <dgm:prSet/>
      <dgm:spPr/>
      <dgm:t>
        <a:bodyPr/>
        <a:lstStyle/>
        <a:p>
          <a:endParaRPr lang="en-US"/>
        </a:p>
      </dgm:t>
    </dgm:pt>
    <dgm:pt modelId="{796A3725-53B1-43ED-A92C-E7173D58F13D}" type="sibTrans" cxnId="{1BE30A99-2355-4F65-8CF9-0CCE1607AA0B}">
      <dgm:prSet/>
      <dgm:spPr/>
      <dgm:t>
        <a:bodyPr/>
        <a:lstStyle/>
        <a:p>
          <a:endParaRPr lang="en-US"/>
        </a:p>
      </dgm:t>
    </dgm:pt>
    <dgm:pt modelId="{37E1D751-1ACB-4A16-83B9-11DF2EB71CB2}">
      <dgm:prSet/>
      <dgm:spPr/>
      <dgm:t>
        <a:bodyPr/>
        <a:lstStyle/>
        <a:p>
          <a:r>
            <a:rPr lang="en-US"/>
            <a:t>CINCO		</a:t>
          </a:r>
        </a:p>
      </dgm:t>
    </dgm:pt>
    <dgm:pt modelId="{7F844A3A-0B80-41BE-9E26-22311B2FDC3D}" type="parTrans" cxnId="{59057685-22B6-4CC1-829D-B0DA68A35CE0}">
      <dgm:prSet/>
      <dgm:spPr/>
      <dgm:t>
        <a:bodyPr/>
        <a:lstStyle/>
        <a:p>
          <a:endParaRPr lang="en-US"/>
        </a:p>
      </dgm:t>
    </dgm:pt>
    <dgm:pt modelId="{B4C94128-92CA-490E-B95B-5CCD4D772964}" type="sibTrans" cxnId="{59057685-22B6-4CC1-829D-B0DA68A35CE0}">
      <dgm:prSet/>
      <dgm:spPr/>
      <dgm:t>
        <a:bodyPr/>
        <a:lstStyle/>
        <a:p>
          <a:endParaRPr lang="en-US"/>
        </a:p>
      </dgm:t>
    </dgm:pt>
    <dgm:pt modelId="{32502781-41E3-4936-B80A-051EC2A64177}">
      <dgm:prSet/>
      <dgm:spPr/>
      <dgm:t>
        <a:bodyPr/>
        <a:lstStyle/>
        <a:p>
          <a:r>
            <a:rPr lang="en-US"/>
            <a:t>GENTE</a:t>
          </a:r>
        </a:p>
      </dgm:t>
    </dgm:pt>
    <dgm:pt modelId="{32CA8D66-DEE2-482C-8C24-25D489C6EC2E}" type="parTrans" cxnId="{A80F8414-9854-4555-8428-466F9B8A314A}">
      <dgm:prSet/>
      <dgm:spPr/>
      <dgm:t>
        <a:bodyPr/>
        <a:lstStyle/>
        <a:p>
          <a:endParaRPr lang="en-US"/>
        </a:p>
      </dgm:t>
    </dgm:pt>
    <dgm:pt modelId="{44C3B986-9E8C-4C63-8D5A-C0BE46FA7B88}" type="sibTrans" cxnId="{A80F8414-9854-4555-8428-466F9B8A314A}">
      <dgm:prSet/>
      <dgm:spPr/>
      <dgm:t>
        <a:bodyPr/>
        <a:lstStyle/>
        <a:p>
          <a:endParaRPr lang="en-US"/>
        </a:p>
      </dgm:t>
    </dgm:pt>
    <dgm:pt modelId="{1B0E3ECC-5774-44D3-89C6-5E3A58CC4170}">
      <dgm:prSet/>
      <dgm:spPr/>
      <dgm:t>
        <a:bodyPr/>
        <a:lstStyle/>
        <a:p>
          <a:r>
            <a:rPr lang="en-US"/>
            <a:t>GIRAR		</a:t>
          </a:r>
        </a:p>
      </dgm:t>
    </dgm:pt>
    <dgm:pt modelId="{DC45E306-FEB4-47E4-BFA6-11B8941E98C5}" type="parTrans" cxnId="{B39A82FE-8D22-4173-8141-A203103C494F}">
      <dgm:prSet/>
      <dgm:spPr/>
      <dgm:t>
        <a:bodyPr/>
        <a:lstStyle/>
        <a:p>
          <a:endParaRPr lang="en-US"/>
        </a:p>
      </dgm:t>
    </dgm:pt>
    <dgm:pt modelId="{CC4D1488-1491-4283-812E-EC7C7EAEFCB0}" type="sibTrans" cxnId="{B39A82FE-8D22-4173-8141-A203103C494F}">
      <dgm:prSet/>
      <dgm:spPr/>
      <dgm:t>
        <a:bodyPr/>
        <a:lstStyle/>
        <a:p>
          <a:endParaRPr lang="en-US"/>
        </a:p>
      </dgm:t>
    </dgm:pt>
    <dgm:pt modelId="{624E25D5-AB6E-4FA2-94F2-0FAEA1B745A5}">
      <dgm:prSet/>
      <dgm:spPr/>
      <dgm:t>
        <a:bodyPr/>
        <a:lstStyle/>
        <a:p>
          <a:r>
            <a:rPr lang="en-US"/>
            <a:t>GIMNASIA		</a:t>
          </a:r>
        </a:p>
      </dgm:t>
    </dgm:pt>
    <dgm:pt modelId="{261C47F7-4C01-4A87-AA28-D716A0F9F8BC}" type="parTrans" cxnId="{35CA2046-6D80-43ED-99DC-A81E2CB893A4}">
      <dgm:prSet/>
      <dgm:spPr/>
      <dgm:t>
        <a:bodyPr/>
        <a:lstStyle/>
        <a:p>
          <a:endParaRPr lang="en-US"/>
        </a:p>
      </dgm:t>
    </dgm:pt>
    <dgm:pt modelId="{A11E17A5-D823-444D-9E8B-ADEFD8D560ED}" type="sibTrans" cxnId="{35CA2046-6D80-43ED-99DC-A81E2CB893A4}">
      <dgm:prSet/>
      <dgm:spPr/>
      <dgm:t>
        <a:bodyPr/>
        <a:lstStyle/>
        <a:p>
          <a:endParaRPr lang="en-US"/>
        </a:p>
      </dgm:t>
    </dgm:pt>
    <dgm:pt modelId="{5C420D0D-A005-499E-9251-373C4EE2B4A4}">
      <dgm:prSet/>
      <dgm:spPr/>
      <dgm:t>
        <a:bodyPr/>
        <a:lstStyle/>
        <a:p>
          <a:r>
            <a:rPr lang="en-US"/>
            <a:t>HOLA		</a:t>
          </a:r>
        </a:p>
      </dgm:t>
    </dgm:pt>
    <dgm:pt modelId="{1097353F-3676-43EE-AD62-9DBEA3819E1B}" type="parTrans" cxnId="{51BA7939-3035-4A79-AA00-71338B8807C6}">
      <dgm:prSet/>
      <dgm:spPr/>
      <dgm:t>
        <a:bodyPr/>
        <a:lstStyle/>
        <a:p>
          <a:endParaRPr lang="en-US"/>
        </a:p>
      </dgm:t>
    </dgm:pt>
    <dgm:pt modelId="{0E303C51-8E37-4CEA-8E69-42E3BA04CE69}" type="sibTrans" cxnId="{51BA7939-3035-4A79-AA00-71338B8807C6}">
      <dgm:prSet/>
      <dgm:spPr/>
      <dgm:t>
        <a:bodyPr/>
        <a:lstStyle/>
        <a:p>
          <a:endParaRPr lang="en-US"/>
        </a:p>
      </dgm:t>
    </dgm:pt>
    <dgm:pt modelId="{43C0A9D0-6422-4BDC-BE04-1432A43196F6}">
      <dgm:prSet/>
      <dgm:spPr/>
      <dgm:t>
        <a:bodyPr/>
        <a:lstStyle/>
        <a:p>
          <a:r>
            <a:rPr lang="en-US"/>
            <a:t>COCHE		</a:t>
          </a:r>
        </a:p>
      </dgm:t>
    </dgm:pt>
    <dgm:pt modelId="{BFF18812-C21D-4DC1-AFEE-D1D71A5331A8}" type="parTrans" cxnId="{630EF80B-DAAD-44D1-A3A8-3EA418E0645E}">
      <dgm:prSet/>
      <dgm:spPr/>
      <dgm:t>
        <a:bodyPr/>
        <a:lstStyle/>
        <a:p>
          <a:endParaRPr lang="en-US"/>
        </a:p>
      </dgm:t>
    </dgm:pt>
    <dgm:pt modelId="{97CDF0F2-BCB9-4423-81EC-223DB095BD08}" type="sibTrans" cxnId="{630EF80B-DAAD-44D1-A3A8-3EA418E0645E}">
      <dgm:prSet/>
      <dgm:spPr/>
      <dgm:t>
        <a:bodyPr/>
        <a:lstStyle/>
        <a:p>
          <a:endParaRPr lang="en-US"/>
        </a:p>
      </dgm:t>
    </dgm:pt>
    <dgm:pt modelId="{21E4FAFD-F3CA-4D3E-A75E-BBAC090D7F97}">
      <dgm:prSet/>
      <dgm:spPr/>
      <dgm:t>
        <a:bodyPr/>
        <a:lstStyle/>
        <a:p>
          <a:r>
            <a:rPr lang="en-US"/>
            <a:t>COLEGIO		</a:t>
          </a:r>
        </a:p>
      </dgm:t>
    </dgm:pt>
    <dgm:pt modelId="{F4272099-7749-4403-8CCF-0E88BB5AABFB}" type="parTrans" cxnId="{7CDAD306-FCF7-4F13-813C-D715468887C3}">
      <dgm:prSet/>
      <dgm:spPr/>
      <dgm:t>
        <a:bodyPr/>
        <a:lstStyle/>
        <a:p>
          <a:endParaRPr lang="en-US"/>
        </a:p>
      </dgm:t>
    </dgm:pt>
    <dgm:pt modelId="{875763C2-19A4-4EFE-A8C1-11AF3A28E9A7}" type="sibTrans" cxnId="{7CDAD306-FCF7-4F13-813C-D715468887C3}">
      <dgm:prSet/>
      <dgm:spPr/>
      <dgm:t>
        <a:bodyPr/>
        <a:lstStyle/>
        <a:p>
          <a:endParaRPr lang="en-US"/>
        </a:p>
      </dgm:t>
    </dgm:pt>
    <dgm:pt modelId="{107DEB41-D5E6-4430-A116-AB07AFB8A9C3}">
      <dgm:prSet/>
      <dgm:spPr/>
      <dgm:t>
        <a:bodyPr/>
        <a:lstStyle/>
        <a:p>
          <a:r>
            <a:rPr lang="en-US"/>
            <a:t>JARDÍN 		</a:t>
          </a:r>
        </a:p>
      </dgm:t>
    </dgm:pt>
    <dgm:pt modelId="{BCCC56B5-B9E7-4A66-979E-E375774BF732}" type="parTrans" cxnId="{5A520A28-A755-4FA1-B3AA-A3EDAFADE9C2}">
      <dgm:prSet/>
      <dgm:spPr/>
      <dgm:t>
        <a:bodyPr/>
        <a:lstStyle/>
        <a:p>
          <a:endParaRPr lang="en-US"/>
        </a:p>
      </dgm:t>
    </dgm:pt>
    <dgm:pt modelId="{46E473F3-1316-490C-AEDB-D2E56E1D8E4E}" type="sibTrans" cxnId="{5A520A28-A755-4FA1-B3AA-A3EDAFADE9C2}">
      <dgm:prSet/>
      <dgm:spPr/>
      <dgm:t>
        <a:bodyPr/>
        <a:lstStyle/>
        <a:p>
          <a:endParaRPr lang="en-US"/>
        </a:p>
      </dgm:t>
    </dgm:pt>
    <dgm:pt modelId="{627CA617-4087-4A8D-8658-0D0027D99831}">
      <dgm:prSet/>
      <dgm:spPr/>
      <dgm:t>
        <a:bodyPr/>
        <a:lstStyle/>
        <a:p>
          <a:r>
            <a:rPr lang="en-US"/>
            <a:t>VIVIR		     </a:t>
          </a:r>
        </a:p>
      </dgm:t>
    </dgm:pt>
    <dgm:pt modelId="{502A2D24-EA49-4BE5-B04D-42518BAE17F3}" type="parTrans" cxnId="{4DC9069D-500B-4840-A932-990510FF79F2}">
      <dgm:prSet/>
      <dgm:spPr/>
      <dgm:t>
        <a:bodyPr/>
        <a:lstStyle/>
        <a:p>
          <a:endParaRPr lang="en-US"/>
        </a:p>
      </dgm:t>
    </dgm:pt>
    <dgm:pt modelId="{09E5D889-7D55-4FBE-A32E-D7BCD7394669}" type="sibTrans" cxnId="{4DC9069D-500B-4840-A932-990510FF79F2}">
      <dgm:prSet/>
      <dgm:spPr/>
      <dgm:t>
        <a:bodyPr/>
        <a:lstStyle/>
        <a:p>
          <a:endParaRPr lang="en-US"/>
        </a:p>
      </dgm:t>
    </dgm:pt>
    <dgm:pt modelId="{C68A904A-CAA9-4250-B8D1-CB53EDB05FF3}">
      <dgm:prSet/>
      <dgm:spPr/>
      <dgm:t>
        <a:bodyPr/>
        <a:lstStyle/>
        <a:p>
          <a:r>
            <a:rPr lang="en-US"/>
            <a:t>INGENIERO</a:t>
          </a:r>
        </a:p>
      </dgm:t>
    </dgm:pt>
    <dgm:pt modelId="{F9788B68-CB45-4100-8D19-04872C225393}" type="parTrans" cxnId="{D7AACB9F-4267-4BBC-ADAE-E7CBC2097AA1}">
      <dgm:prSet/>
      <dgm:spPr/>
      <dgm:t>
        <a:bodyPr/>
        <a:lstStyle/>
        <a:p>
          <a:endParaRPr lang="en-US"/>
        </a:p>
      </dgm:t>
    </dgm:pt>
    <dgm:pt modelId="{1A4D74F1-0DD3-483C-AFF2-519B8C9CAD90}" type="sibTrans" cxnId="{D7AACB9F-4267-4BBC-ADAE-E7CBC2097AA1}">
      <dgm:prSet/>
      <dgm:spPr/>
      <dgm:t>
        <a:bodyPr/>
        <a:lstStyle/>
        <a:p>
          <a:endParaRPr lang="en-US"/>
        </a:p>
      </dgm:t>
    </dgm:pt>
    <dgm:pt modelId="{6947E632-1A73-410B-80BB-A8E8850FE052}">
      <dgm:prSet/>
      <dgm:spPr/>
      <dgm:t>
        <a:bodyPr/>
        <a:lstStyle/>
        <a:p>
          <a:r>
            <a:rPr lang="en-US"/>
            <a:t>HELADO		</a:t>
          </a:r>
        </a:p>
      </dgm:t>
    </dgm:pt>
    <dgm:pt modelId="{AF47E40B-F636-40C3-B2CB-1D3CE522EDB5}" type="parTrans" cxnId="{CADE2E03-B1EF-4126-8DF2-789B1D6A95A3}">
      <dgm:prSet/>
      <dgm:spPr/>
      <dgm:t>
        <a:bodyPr/>
        <a:lstStyle/>
        <a:p>
          <a:endParaRPr lang="en-US"/>
        </a:p>
      </dgm:t>
    </dgm:pt>
    <dgm:pt modelId="{71A813A2-801E-457F-B291-77C960F0F601}" type="sibTrans" cxnId="{CADE2E03-B1EF-4126-8DF2-789B1D6A95A3}">
      <dgm:prSet/>
      <dgm:spPr/>
      <dgm:t>
        <a:bodyPr/>
        <a:lstStyle/>
        <a:p>
          <a:endParaRPr lang="en-US"/>
        </a:p>
      </dgm:t>
    </dgm:pt>
    <dgm:pt modelId="{8F0C5B11-3BC9-4104-BCCD-A1AF51786C15}">
      <dgm:prSet/>
      <dgm:spPr/>
      <dgm:t>
        <a:bodyPr/>
        <a:lstStyle/>
        <a:p>
          <a:r>
            <a:rPr lang="en-US"/>
            <a:t>ALCOHOL		</a:t>
          </a:r>
        </a:p>
      </dgm:t>
    </dgm:pt>
    <dgm:pt modelId="{4E9A9831-1725-4C65-9DD1-AE9FB029CB52}" type="parTrans" cxnId="{172AA946-A98B-4DC4-980F-5F13947ADC64}">
      <dgm:prSet/>
      <dgm:spPr/>
      <dgm:t>
        <a:bodyPr/>
        <a:lstStyle/>
        <a:p>
          <a:endParaRPr lang="en-US"/>
        </a:p>
      </dgm:t>
    </dgm:pt>
    <dgm:pt modelId="{2A92B846-B5AD-4A17-A46B-2F28C27AF87A}" type="sibTrans" cxnId="{172AA946-A98B-4DC4-980F-5F13947ADC64}">
      <dgm:prSet/>
      <dgm:spPr/>
      <dgm:t>
        <a:bodyPr/>
        <a:lstStyle/>
        <a:p>
          <a:endParaRPr lang="en-US"/>
        </a:p>
      </dgm:t>
    </dgm:pt>
    <dgm:pt modelId="{EDCDA46E-B81C-4445-BB77-D55360BEBED3}">
      <dgm:prSet/>
      <dgm:spPr/>
      <dgm:t>
        <a:bodyPr/>
        <a:lstStyle/>
        <a:p>
          <a:r>
            <a:rPr lang="en-US"/>
            <a:t>HOTEL</a:t>
          </a:r>
        </a:p>
      </dgm:t>
    </dgm:pt>
    <dgm:pt modelId="{A909E9F4-1CE1-43E7-B313-483D86FC22EE}" type="parTrans" cxnId="{4F7E53C2-9A0A-4187-8A5C-3BE99EA90C66}">
      <dgm:prSet/>
      <dgm:spPr/>
      <dgm:t>
        <a:bodyPr/>
        <a:lstStyle/>
        <a:p>
          <a:endParaRPr lang="en-US"/>
        </a:p>
      </dgm:t>
    </dgm:pt>
    <dgm:pt modelId="{57720BAD-121F-4357-A959-629F8E353860}" type="sibTrans" cxnId="{4F7E53C2-9A0A-4187-8A5C-3BE99EA90C66}">
      <dgm:prSet/>
      <dgm:spPr/>
      <dgm:t>
        <a:bodyPr/>
        <a:lstStyle/>
        <a:p>
          <a:endParaRPr lang="en-US"/>
        </a:p>
      </dgm:t>
    </dgm:pt>
    <dgm:pt modelId="{8F12E9E6-B7D7-4C02-B521-D86EACF997EE}">
      <dgm:prSet/>
      <dgm:spPr/>
      <dgm:t>
        <a:bodyPr/>
        <a:lstStyle/>
        <a:p>
          <a:r>
            <a:rPr lang="en-US"/>
            <a:t>BEBER		</a:t>
          </a:r>
        </a:p>
      </dgm:t>
    </dgm:pt>
    <dgm:pt modelId="{E9A86BF1-3C2E-4793-9BA9-F8F3D8E79D2F}" type="parTrans" cxnId="{F548C052-00B2-4A57-88E9-15BFDEFC52D5}">
      <dgm:prSet/>
      <dgm:spPr/>
      <dgm:t>
        <a:bodyPr/>
        <a:lstStyle/>
        <a:p>
          <a:endParaRPr lang="en-US"/>
        </a:p>
      </dgm:t>
    </dgm:pt>
    <dgm:pt modelId="{5E35957C-88D1-4D3D-B91B-B389A56CA193}" type="sibTrans" cxnId="{F548C052-00B2-4A57-88E9-15BFDEFC52D5}">
      <dgm:prSet/>
      <dgm:spPr/>
      <dgm:t>
        <a:bodyPr/>
        <a:lstStyle/>
        <a:p>
          <a:endParaRPr lang="en-US"/>
        </a:p>
      </dgm:t>
    </dgm:pt>
    <dgm:pt modelId="{A5BFE4FC-29E1-4033-8BB7-855EB2C5E446}">
      <dgm:prSet/>
      <dgm:spPr/>
      <dgm:t>
        <a:bodyPr/>
        <a:lstStyle/>
        <a:p>
          <a:r>
            <a:rPr lang="en-US"/>
            <a:t>QUERER	     </a:t>
          </a:r>
        </a:p>
      </dgm:t>
    </dgm:pt>
    <dgm:pt modelId="{FD9645AC-25DE-4951-B0BC-7BF5C7C7D80A}" type="parTrans" cxnId="{57DB0913-AE7D-47F7-8ADB-373916EFC2F1}">
      <dgm:prSet/>
      <dgm:spPr/>
      <dgm:t>
        <a:bodyPr/>
        <a:lstStyle/>
        <a:p>
          <a:endParaRPr lang="en-US"/>
        </a:p>
      </dgm:t>
    </dgm:pt>
    <dgm:pt modelId="{EDB44604-0048-43CD-A097-0FCABD219B9E}" type="sibTrans" cxnId="{57DB0913-AE7D-47F7-8ADB-373916EFC2F1}">
      <dgm:prSet/>
      <dgm:spPr/>
      <dgm:t>
        <a:bodyPr/>
        <a:lstStyle/>
        <a:p>
          <a:endParaRPr lang="en-US"/>
        </a:p>
      </dgm:t>
    </dgm:pt>
    <dgm:pt modelId="{1E59F97F-8A8F-4585-AD29-8246F0E6F91F}">
      <dgm:prSet/>
      <dgm:spPr/>
      <dgm:t>
        <a:bodyPr/>
        <a:lstStyle/>
        <a:p>
          <a:r>
            <a:rPr lang="en-US"/>
            <a:t>GALOSINA</a:t>
          </a:r>
        </a:p>
      </dgm:t>
    </dgm:pt>
    <dgm:pt modelId="{3E5F2983-D96C-4481-94DF-BF998A8F4CA7}" type="parTrans" cxnId="{E9EDC3D3-60CD-43F7-AE5F-0375F9F8C5E6}">
      <dgm:prSet/>
      <dgm:spPr/>
      <dgm:t>
        <a:bodyPr/>
        <a:lstStyle/>
        <a:p>
          <a:endParaRPr lang="en-US"/>
        </a:p>
      </dgm:t>
    </dgm:pt>
    <dgm:pt modelId="{25207E3D-1C6F-495F-BE5C-5B5213CD03F1}" type="sibTrans" cxnId="{E9EDC3D3-60CD-43F7-AE5F-0375F9F8C5E6}">
      <dgm:prSet/>
      <dgm:spPr/>
      <dgm:t>
        <a:bodyPr/>
        <a:lstStyle/>
        <a:p>
          <a:endParaRPr lang="en-US"/>
        </a:p>
      </dgm:t>
    </dgm:pt>
    <dgm:pt modelId="{B9D705E4-052D-A240-9E2B-DF5A50A1836B}" type="pres">
      <dgm:prSet presAssocID="{74C73A80-C739-44C5-BF22-7D4C2F0DC2E3}" presName="diagram" presStyleCnt="0">
        <dgm:presLayoutVars>
          <dgm:dir/>
          <dgm:resizeHandles val="exact"/>
        </dgm:presLayoutVars>
      </dgm:prSet>
      <dgm:spPr/>
    </dgm:pt>
    <dgm:pt modelId="{F8AB0F19-8CE4-4446-AC8B-B60BFD1E0F4C}" type="pres">
      <dgm:prSet presAssocID="{17C75265-E27B-4A51-A2FE-ED6A83CC288A}" presName="node" presStyleLbl="node1" presStyleIdx="0" presStyleCnt="18">
        <dgm:presLayoutVars>
          <dgm:bulletEnabled val="1"/>
        </dgm:presLayoutVars>
      </dgm:prSet>
      <dgm:spPr/>
    </dgm:pt>
    <dgm:pt modelId="{95EF62E1-D145-7A44-96BA-92D36B453FD8}" type="pres">
      <dgm:prSet presAssocID="{1C1E6C9A-D5B3-4CA3-B557-4AACC4F2FF62}" presName="sibTrans" presStyleCnt="0"/>
      <dgm:spPr/>
    </dgm:pt>
    <dgm:pt modelId="{163F02A0-3175-0C41-95F9-0763AF4EEBD3}" type="pres">
      <dgm:prSet presAssocID="{2C94A245-2FC2-433B-80EA-AAD25B1BD36B}" presName="node" presStyleLbl="node1" presStyleIdx="1" presStyleCnt="18">
        <dgm:presLayoutVars>
          <dgm:bulletEnabled val="1"/>
        </dgm:presLayoutVars>
      </dgm:prSet>
      <dgm:spPr/>
    </dgm:pt>
    <dgm:pt modelId="{0422FECA-37FA-CD46-B009-361A41304509}" type="pres">
      <dgm:prSet presAssocID="{796A3725-53B1-43ED-A92C-E7173D58F13D}" presName="sibTrans" presStyleCnt="0"/>
      <dgm:spPr/>
    </dgm:pt>
    <dgm:pt modelId="{5B25D36C-5329-C843-9907-3DBCE8DA3134}" type="pres">
      <dgm:prSet presAssocID="{37E1D751-1ACB-4A16-83B9-11DF2EB71CB2}" presName="node" presStyleLbl="node1" presStyleIdx="2" presStyleCnt="18">
        <dgm:presLayoutVars>
          <dgm:bulletEnabled val="1"/>
        </dgm:presLayoutVars>
      </dgm:prSet>
      <dgm:spPr/>
    </dgm:pt>
    <dgm:pt modelId="{4F57E3B8-E177-1745-A989-7A31C4E513F6}" type="pres">
      <dgm:prSet presAssocID="{B4C94128-92CA-490E-B95B-5CCD4D772964}" presName="sibTrans" presStyleCnt="0"/>
      <dgm:spPr/>
    </dgm:pt>
    <dgm:pt modelId="{A95D997C-DB00-0F47-BFDF-04E46E4A82E4}" type="pres">
      <dgm:prSet presAssocID="{32502781-41E3-4936-B80A-051EC2A64177}" presName="node" presStyleLbl="node1" presStyleIdx="3" presStyleCnt="18">
        <dgm:presLayoutVars>
          <dgm:bulletEnabled val="1"/>
        </dgm:presLayoutVars>
      </dgm:prSet>
      <dgm:spPr/>
    </dgm:pt>
    <dgm:pt modelId="{AB34312B-61B4-B844-A16C-BB51DB7AFC47}" type="pres">
      <dgm:prSet presAssocID="{44C3B986-9E8C-4C63-8D5A-C0BE46FA7B88}" presName="sibTrans" presStyleCnt="0"/>
      <dgm:spPr/>
    </dgm:pt>
    <dgm:pt modelId="{B43204D2-BB04-A14A-84DD-6FEEF4ACE375}" type="pres">
      <dgm:prSet presAssocID="{1B0E3ECC-5774-44D3-89C6-5E3A58CC4170}" presName="node" presStyleLbl="node1" presStyleIdx="4" presStyleCnt="18">
        <dgm:presLayoutVars>
          <dgm:bulletEnabled val="1"/>
        </dgm:presLayoutVars>
      </dgm:prSet>
      <dgm:spPr/>
    </dgm:pt>
    <dgm:pt modelId="{FD0B23C7-11DD-5E4B-B649-79DA66D451CE}" type="pres">
      <dgm:prSet presAssocID="{CC4D1488-1491-4283-812E-EC7C7EAEFCB0}" presName="sibTrans" presStyleCnt="0"/>
      <dgm:spPr/>
    </dgm:pt>
    <dgm:pt modelId="{00514545-05C2-804F-9D56-4FFA61064225}" type="pres">
      <dgm:prSet presAssocID="{624E25D5-AB6E-4FA2-94F2-0FAEA1B745A5}" presName="node" presStyleLbl="node1" presStyleIdx="5" presStyleCnt="18">
        <dgm:presLayoutVars>
          <dgm:bulletEnabled val="1"/>
        </dgm:presLayoutVars>
      </dgm:prSet>
      <dgm:spPr/>
    </dgm:pt>
    <dgm:pt modelId="{B77DFBA6-6ACF-5F4D-B175-D51719986AD5}" type="pres">
      <dgm:prSet presAssocID="{A11E17A5-D823-444D-9E8B-ADEFD8D560ED}" presName="sibTrans" presStyleCnt="0"/>
      <dgm:spPr/>
    </dgm:pt>
    <dgm:pt modelId="{2A596438-7BDA-DE46-8746-1B5DA7BC33C6}" type="pres">
      <dgm:prSet presAssocID="{5C420D0D-A005-499E-9251-373C4EE2B4A4}" presName="node" presStyleLbl="node1" presStyleIdx="6" presStyleCnt="18">
        <dgm:presLayoutVars>
          <dgm:bulletEnabled val="1"/>
        </dgm:presLayoutVars>
      </dgm:prSet>
      <dgm:spPr/>
    </dgm:pt>
    <dgm:pt modelId="{9C2E4570-F9B4-CD41-9EC5-A53420B5A801}" type="pres">
      <dgm:prSet presAssocID="{0E303C51-8E37-4CEA-8E69-42E3BA04CE69}" presName="sibTrans" presStyleCnt="0"/>
      <dgm:spPr/>
    </dgm:pt>
    <dgm:pt modelId="{EE09A273-7455-3442-A6F4-93DC94C0855A}" type="pres">
      <dgm:prSet presAssocID="{43C0A9D0-6422-4BDC-BE04-1432A43196F6}" presName="node" presStyleLbl="node1" presStyleIdx="7" presStyleCnt="18">
        <dgm:presLayoutVars>
          <dgm:bulletEnabled val="1"/>
        </dgm:presLayoutVars>
      </dgm:prSet>
      <dgm:spPr/>
    </dgm:pt>
    <dgm:pt modelId="{EE8A7400-288E-8749-BF6C-FA67D95AEF89}" type="pres">
      <dgm:prSet presAssocID="{97CDF0F2-BCB9-4423-81EC-223DB095BD08}" presName="sibTrans" presStyleCnt="0"/>
      <dgm:spPr/>
    </dgm:pt>
    <dgm:pt modelId="{4C2E0C97-BE67-294C-813A-07FCDD4DA297}" type="pres">
      <dgm:prSet presAssocID="{21E4FAFD-F3CA-4D3E-A75E-BBAC090D7F97}" presName="node" presStyleLbl="node1" presStyleIdx="8" presStyleCnt="18">
        <dgm:presLayoutVars>
          <dgm:bulletEnabled val="1"/>
        </dgm:presLayoutVars>
      </dgm:prSet>
      <dgm:spPr/>
    </dgm:pt>
    <dgm:pt modelId="{CF0CA9BE-5502-AD48-8A9D-F54058A1C15F}" type="pres">
      <dgm:prSet presAssocID="{875763C2-19A4-4EFE-A8C1-11AF3A28E9A7}" presName="sibTrans" presStyleCnt="0"/>
      <dgm:spPr/>
    </dgm:pt>
    <dgm:pt modelId="{E27A426E-F8C2-E743-9106-1E3030FB9570}" type="pres">
      <dgm:prSet presAssocID="{107DEB41-D5E6-4430-A116-AB07AFB8A9C3}" presName="node" presStyleLbl="node1" presStyleIdx="9" presStyleCnt="18">
        <dgm:presLayoutVars>
          <dgm:bulletEnabled val="1"/>
        </dgm:presLayoutVars>
      </dgm:prSet>
      <dgm:spPr/>
    </dgm:pt>
    <dgm:pt modelId="{0BF0E895-BA0F-2346-820E-A2A9F8BB0C3B}" type="pres">
      <dgm:prSet presAssocID="{46E473F3-1316-490C-AEDB-D2E56E1D8E4E}" presName="sibTrans" presStyleCnt="0"/>
      <dgm:spPr/>
    </dgm:pt>
    <dgm:pt modelId="{AEF11EAB-7496-0A49-AA9F-DCBAA358F237}" type="pres">
      <dgm:prSet presAssocID="{627CA617-4087-4A8D-8658-0D0027D99831}" presName="node" presStyleLbl="node1" presStyleIdx="10" presStyleCnt="18">
        <dgm:presLayoutVars>
          <dgm:bulletEnabled val="1"/>
        </dgm:presLayoutVars>
      </dgm:prSet>
      <dgm:spPr/>
    </dgm:pt>
    <dgm:pt modelId="{C59CDA48-6C0F-2F4E-914F-3F8AEA0B57CF}" type="pres">
      <dgm:prSet presAssocID="{09E5D889-7D55-4FBE-A32E-D7BCD7394669}" presName="sibTrans" presStyleCnt="0"/>
      <dgm:spPr/>
    </dgm:pt>
    <dgm:pt modelId="{1089A2AB-2483-3642-8BA2-6EABF33840D2}" type="pres">
      <dgm:prSet presAssocID="{C68A904A-CAA9-4250-B8D1-CB53EDB05FF3}" presName="node" presStyleLbl="node1" presStyleIdx="11" presStyleCnt="18">
        <dgm:presLayoutVars>
          <dgm:bulletEnabled val="1"/>
        </dgm:presLayoutVars>
      </dgm:prSet>
      <dgm:spPr/>
    </dgm:pt>
    <dgm:pt modelId="{34F59EC7-499F-2D4F-AC38-C8F02AEC4E99}" type="pres">
      <dgm:prSet presAssocID="{1A4D74F1-0DD3-483C-AFF2-519B8C9CAD90}" presName="sibTrans" presStyleCnt="0"/>
      <dgm:spPr/>
    </dgm:pt>
    <dgm:pt modelId="{FD543179-14D5-0B4A-9015-8FADB44C4089}" type="pres">
      <dgm:prSet presAssocID="{6947E632-1A73-410B-80BB-A8E8850FE052}" presName="node" presStyleLbl="node1" presStyleIdx="12" presStyleCnt="18">
        <dgm:presLayoutVars>
          <dgm:bulletEnabled val="1"/>
        </dgm:presLayoutVars>
      </dgm:prSet>
      <dgm:spPr/>
    </dgm:pt>
    <dgm:pt modelId="{646625F2-F701-4E42-8EF9-E89FD7A55D9F}" type="pres">
      <dgm:prSet presAssocID="{71A813A2-801E-457F-B291-77C960F0F601}" presName="sibTrans" presStyleCnt="0"/>
      <dgm:spPr/>
    </dgm:pt>
    <dgm:pt modelId="{86400C39-BD02-754D-A482-C5525D3AE721}" type="pres">
      <dgm:prSet presAssocID="{8F0C5B11-3BC9-4104-BCCD-A1AF51786C15}" presName="node" presStyleLbl="node1" presStyleIdx="13" presStyleCnt="18">
        <dgm:presLayoutVars>
          <dgm:bulletEnabled val="1"/>
        </dgm:presLayoutVars>
      </dgm:prSet>
      <dgm:spPr/>
    </dgm:pt>
    <dgm:pt modelId="{BE75A240-0E3A-104C-9D44-FC08394F5D30}" type="pres">
      <dgm:prSet presAssocID="{2A92B846-B5AD-4A17-A46B-2F28C27AF87A}" presName="sibTrans" presStyleCnt="0"/>
      <dgm:spPr/>
    </dgm:pt>
    <dgm:pt modelId="{79A32542-6192-254D-95F9-4E7819CBDDEC}" type="pres">
      <dgm:prSet presAssocID="{EDCDA46E-B81C-4445-BB77-D55360BEBED3}" presName="node" presStyleLbl="node1" presStyleIdx="14" presStyleCnt="18">
        <dgm:presLayoutVars>
          <dgm:bulletEnabled val="1"/>
        </dgm:presLayoutVars>
      </dgm:prSet>
      <dgm:spPr/>
    </dgm:pt>
    <dgm:pt modelId="{99BC8414-BC1C-5041-9131-E0282335C892}" type="pres">
      <dgm:prSet presAssocID="{57720BAD-121F-4357-A959-629F8E353860}" presName="sibTrans" presStyleCnt="0"/>
      <dgm:spPr/>
    </dgm:pt>
    <dgm:pt modelId="{FB09B9BF-9802-8745-B8BB-20863D87B3C5}" type="pres">
      <dgm:prSet presAssocID="{8F12E9E6-B7D7-4C02-B521-D86EACF997EE}" presName="node" presStyleLbl="node1" presStyleIdx="15" presStyleCnt="18">
        <dgm:presLayoutVars>
          <dgm:bulletEnabled val="1"/>
        </dgm:presLayoutVars>
      </dgm:prSet>
      <dgm:spPr/>
    </dgm:pt>
    <dgm:pt modelId="{53B16862-0899-584C-9461-428B4A2E422A}" type="pres">
      <dgm:prSet presAssocID="{5E35957C-88D1-4D3D-B91B-B389A56CA193}" presName="sibTrans" presStyleCnt="0"/>
      <dgm:spPr/>
    </dgm:pt>
    <dgm:pt modelId="{863076FA-7631-FD41-9BAC-685D299E03A6}" type="pres">
      <dgm:prSet presAssocID="{A5BFE4FC-29E1-4033-8BB7-855EB2C5E446}" presName="node" presStyleLbl="node1" presStyleIdx="16" presStyleCnt="18">
        <dgm:presLayoutVars>
          <dgm:bulletEnabled val="1"/>
        </dgm:presLayoutVars>
      </dgm:prSet>
      <dgm:spPr/>
    </dgm:pt>
    <dgm:pt modelId="{6A294C41-4A1D-B349-8EAD-E4BD0318094B}" type="pres">
      <dgm:prSet presAssocID="{EDB44604-0048-43CD-A097-0FCABD219B9E}" presName="sibTrans" presStyleCnt="0"/>
      <dgm:spPr/>
    </dgm:pt>
    <dgm:pt modelId="{11D689DF-5FD1-3F4F-A4AF-E4422A8D65F9}" type="pres">
      <dgm:prSet presAssocID="{1E59F97F-8A8F-4585-AD29-8246F0E6F91F}" presName="node" presStyleLbl="node1" presStyleIdx="17" presStyleCnt="18">
        <dgm:presLayoutVars>
          <dgm:bulletEnabled val="1"/>
        </dgm:presLayoutVars>
      </dgm:prSet>
      <dgm:spPr/>
    </dgm:pt>
  </dgm:ptLst>
  <dgm:cxnLst>
    <dgm:cxn modelId="{CADE2E03-B1EF-4126-8DF2-789B1D6A95A3}" srcId="{74C73A80-C739-44C5-BF22-7D4C2F0DC2E3}" destId="{6947E632-1A73-410B-80BB-A8E8850FE052}" srcOrd="12" destOrd="0" parTransId="{AF47E40B-F636-40C3-B2CB-1D3CE522EDB5}" sibTransId="{71A813A2-801E-457F-B291-77C960F0F601}"/>
    <dgm:cxn modelId="{7CDAD306-FCF7-4F13-813C-D715468887C3}" srcId="{74C73A80-C739-44C5-BF22-7D4C2F0DC2E3}" destId="{21E4FAFD-F3CA-4D3E-A75E-BBAC090D7F97}" srcOrd="8" destOrd="0" parTransId="{F4272099-7749-4403-8CCF-0E88BB5AABFB}" sibTransId="{875763C2-19A4-4EFE-A8C1-11AF3A28E9A7}"/>
    <dgm:cxn modelId="{630EF80B-DAAD-44D1-A3A8-3EA418E0645E}" srcId="{74C73A80-C739-44C5-BF22-7D4C2F0DC2E3}" destId="{43C0A9D0-6422-4BDC-BE04-1432A43196F6}" srcOrd="7" destOrd="0" parTransId="{BFF18812-C21D-4DC1-AFEE-D1D71A5331A8}" sibTransId="{97CDF0F2-BCB9-4423-81EC-223DB095BD08}"/>
    <dgm:cxn modelId="{57DB0913-AE7D-47F7-8ADB-373916EFC2F1}" srcId="{74C73A80-C739-44C5-BF22-7D4C2F0DC2E3}" destId="{A5BFE4FC-29E1-4033-8BB7-855EB2C5E446}" srcOrd="16" destOrd="0" parTransId="{FD9645AC-25DE-4951-B0BC-7BF5C7C7D80A}" sibTransId="{EDB44604-0048-43CD-A097-0FCABD219B9E}"/>
    <dgm:cxn modelId="{A80F8414-9854-4555-8428-466F9B8A314A}" srcId="{74C73A80-C739-44C5-BF22-7D4C2F0DC2E3}" destId="{32502781-41E3-4936-B80A-051EC2A64177}" srcOrd="3" destOrd="0" parTransId="{32CA8D66-DEE2-482C-8C24-25D489C6EC2E}" sibTransId="{44C3B986-9E8C-4C63-8D5A-C0BE46FA7B88}"/>
    <dgm:cxn modelId="{5A520A28-A755-4FA1-B3AA-A3EDAFADE9C2}" srcId="{74C73A80-C739-44C5-BF22-7D4C2F0DC2E3}" destId="{107DEB41-D5E6-4430-A116-AB07AFB8A9C3}" srcOrd="9" destOrd="0" parTransId="{BCCC56B5-B9E7-4A66-979E-E375774BF732}" sibTransId="{46E473F3-1316-490C-AEDB-D2E56E1D8E4E}"/>
    <dgm:cxn modelId="{0AEA002B-127A-8F40-A5A6-9D127DF6FB9E}" type="presOf" srcId="{A5BFE4FC-29E1-4033-8BB7-855EB2C5E446}" destId="{863076FA-7631-FD41-9BAC-685D299E03A6}" srcOrd="0" destOrd="0" presId="urn:microsoft.com/office/officeart/2005/8/layout/default"/>
    <dgm:cxn modelId="{5855FA31-10F8-42D8-8A14-5EE83D837BCC}" srcId="{74C73A80-C739-44C5-BF22-7D4C2F0DC2E3}" destId="{17C75265-E27B-4A51-A2FE-ED6A83CC288A}" srcOrd="0" destOrd="0" parTransId="{6C9F6E67-BF9D-4AAE-8A13-B9A789202F6F}" sibTransId="{1C1E6C9A-D5B3-4CA3-B557-4AACC4F2FF62}"/>
    <dgm:cxn modelId="{5D162232-0A72-6D46-BCF9-DFE7053A823E}" type="presOf" srcId="{6947E632-1A73-410B-80BB-A8E8850FE052}" destId="{FD543179-14D5-0B4A-9015-8FADB44C4089}" srcOrd="0" destOrd="0" presId="urn:microsoft.com/office/officeart/2005/8/layout/default"/>
    <dgm:cxn modelId="{51BA7939-3035-4A79-AA00-71338B8807C6}" srcId="{74C73A80-C739-44C5-BF22-7D4C2F0DC2E3}" destId="{5C420D0D-A005-499E-9251-373C4EE2B4A4}" srcOrd="6" destOrd="0" parTransId="{1097353F-3676-43EE-AD62-9DBEA3819E1B}" sibTransId="{0E303C51-8E37-4CEA-8E69-42E3BA04CE69}"/>
    <dgm:cxn modelId="{17DA0D3C-974D-8F42-96CA-D3E6958AD9E4}" type="presOf" srcId="{37E1D751-1ACB-4A16-83B9-11DF2EB71CB2}" destId="{5B25D36C-5329-C843-9907-3DBCE8DA3134}" srcOrd="0" destOrd="0" presId="urn:microsoft.com/office/officeart/2005/8/layout/default"/>
    <dgm:cxn modelId="{35CA2046-6D80-43ED-99DC-A81E2CB893A4}" srcId="{74C73A80-C739-44C5-BF22-7D4C2F0DC2E3}" destId="{624E25D5-AB6E-4FA2-94F2-0FAEA1B745A5}" srcOrd="5" destOrd="0" parTransId="{261C47F7-4C01-4A87-AA28-D716A0F9F8BC}" sibTransId="{A11E17A5-D823-444D-9E8B-ADEFD8D560ED}"/>
    <dgm:cxn modelId="{172AA946-A98B-4DC4-980F-5F13947ADC64}" srcId="{74C73A80-C739-44C5-BF22-7D4C2F0DC2E3}" destId="{8F0C5B11-3BC9-4104-BCCD-A1AF51786C15}" srcOrd="13" destOrd="0" parTransId="{4E9A9831-1725-4C65-9DD1-AE9FB029CB52}" sibTransId="{2A92B846-B5AD-4A17-A46B-2F28C27AF87A}"/>
    <dgm:cxn modelId="{F0489748-BF78-1E4B-B122-7F5038A8E491}" type="presOf" srcId="{21E4FAFD-F3CA-4D3E-A75E-BBAC090D7F97}" destId="{4C2E0C97-BE67-294C-813A-07FCDD4DA297}" srcOrd="0" destOrd="0" presId="urn:microsoft.com/office/officeart/2005/8/layout/default"/>
    <dgm:cxn modelId="{FE77D350-29E1-2D43-8057-5D2F1644B419}" type="presOf" srcId="{1B0E3ECC-5774-44D3-89C6-5E3A58CC4170}" destId="{B43204D2-BB04-A14A-84DD-6FEEF4ACE375}" srcOrd="0" destOrd="0" presId="urn:microsoft.com/office/officeart/2005/8/layout/default"/>
    <dgm:cxn modelId="{5642D951-A233-FF49-8FB2-277CFEEB75FC}" type="presOf" srcId="{2C94A245-2FC2-433B-80EA-AAD25B1BD36B}" destId="{163F02A0-3175-0C41-95F9-0763AF4EEBD3}" srcOrd="0" destOrd="0" presId="urn:microsoft.com/office/officeart/2005/8/layout/default"/>
    <dgm:cxn modelId="{F548C052-00B2-4A57-88E9-15BFDEFC52D5}" srcId="{74C73A80-C739-44C5-BF22-7D4C2F0DC2E3}" destId="{8F12E9E6-B7D7-4C02-B521-D86EACF997EE}" srcOrd="15" destOrd="0" parTransId="{E9A86BF1-3C2E-4793-9BA9-F8F3D8E79D2F}" sibTransId="{5E35957C-88D1-4D3D-B91B-B389A56CA193}"/>
    <dgm:cxn modelId="{A49B7A6B-4399-1E41-9254-5BAB4CE7196A}" type="presOf" srcId="{627CA617-4087-4A8D-8658-0D0027D99831}" destId="{AEF11EAB-7496-0A49-AA9F-DCBAA358F237}" srcOrd="0" destOrd="0" presId="urn:microsoft.com/office/officeart/2005/8/layout/default"/>
    <dgm:cxn modelId="{28CA616D-DBB4-8248-9C2C-52D6C11BD112}" type="presOf" srcId="{8F0C5B11-3BC9-4104-BCCD-A1AF51786C15}" destId="{86400C39-BD02-754D-A482-C5525D3AE721}" srcOrd="0" destOrd="0" presId="urn:microsoft.com/office/officeart/2005/8/layout/default"/>
    <dgm:cxn modelId="{497CC480-B219-1941-8CBC-E7F3E2F42F83}" type="presOf" srcId="{624E25D5-AB6E-4FA2-94F2-0FAEA1B745A5}" destId="{00514545-05C2-804F-9D56-4FFA61064225}" srcOrd="0" destOrd="0" presId="urn:microsoft.com/office/officeart/2005/8/layout/default"/>
    <dgm:cxn modelId="{59057685-22B6-4CC1-829D-B0DA68A35CE0}" srcId="{74C73A80-C739-44C5-BF22-7D4C2F0DC2E3}" destId="{37E1D751-1ACB-4A16-83B9-11DF2EB71CB2}" srcOrd="2" destOrd="0" parTransId="{7F844A3A-0B80-41BE-9E26-22311B2FDC3D}" sibTransId="{B4C94128-92CA-490E-B95B-5CCD4D772964}"/>
    <dgm:cxn modelId="{1BE30A99-2355-4F65-8CF9-0CCE1607AA0B}" srcId="{74C73A80-C739-44C5-BF22-7D4C2F0DC2E3}" destId="{2C94A245-2FC2-433B-80EA-AAD25B1BD36B}" srcOrd="1" destOrd="0" parTransId="{A631EED2-8573-4E13-99AF-D21F69719977}" sibTransId="{796A3725-53B1-43ED-A92C-E7173D58F13D}"/>
    <dgm:cxn modelId="{4DC9069D-500B-4840-A932-990510FF79F2}" srcId="{74C73A80-C739-44C5-BF22-7D4C2F0DC2E3}" destId="{627CA617-4087-4A8D-8658-0D0027D99831}" srcOrd="10" destOrd="0" parTransId="{502A2D24-EA49-4BE5-B04D-42518BAE17F3}" sibTransId="{09E5D889-7D55-4FBE-A32E-D7BCD7394669}"/>
    <dgm:cxn modelId="{D7AACB9F-4267-4BBC-ADAE-E7CBC2097AA1}" srcId="{74C73A80-C739-44C5-BF22-7D4C2F0DC2E3}" destId="{C68A904A-CAA9-4250-B8D1-CB53EDB05FF3}" srcOrd="11" destOrd="0" parTransId="{F9788B68-CB45-4100-8D19-04872C225393}" sibTransId="{1A4D74F1-0DD3-483C-AFF2-519B8C9CAD90}"/>
    <dgm:cxn modelId="{0F5DD6A0-9C27-FD4A-BF12-3D2AD0A3A855}" type="presOf" srcId="{C68A904A-CAA9-4250-B8D1-CB53EDB05FF3}" destId="{1089A2AB-2483-3642-8BA2-6EABF33840D2}" srcOrd="0" destOrd="0" presId="urn:microsoft.com/office/officeart/2005/8/layout/default"/>
    <dgm:cxn modelId="{FAA4E5B6-0B3C-CA41-9CEF-F4DEFA99066F}" type="presOf" srcId="{17C75265-E27B-4A51-A2FE-ED6A83CC288A}" destId="{F8AB0F19-8CE4-4446-AC8B-B60BFD1E0F4C}" srcOrd="0" destOrd="0" presId="urn:microsoft.com/office/officeart/2005/8/layout/default"/>
    <dgm:cxn modelId="{539ACDB7-46E0-FE4C-B0DB-EDA125B3C8FF}" type="presOf" srcId="{107DEB41-D5E6-4430-A116-AB07AFB8A9C3}" destId="{E27A426E-F8C2-E743-9106-1E3030FB9570}" srcOrd="0" destOrd="0" presId="urn:microsoft.com/office/officeart/2005/8/layout/default"/>
    <dgm:cxn modelId="{DDA93BC0-FB7E-3149-97D1-E5CAEC154109}" type="presOf" srcId="{8F12E9E6-B7D7-4C02-B521-D86EACF997EE}" destId="{FB09B9BF-9802-8745-B8BB-20863D87B3C5}" srcOrd="0" destOrd="0" presId="urn:microsoft.com/office/officeart/2005/8/layout/default"/>
    <dgm:cxn modelId="{4F7E53C2-9A0A-4187-8A5C-3BE99EA90C66}" srcId="{74C73A80-C739-44C5-BF22-7D4C2F0DC2E3}" destId="{EDCDA46E-B81C-4445-BB77-D55360BEBED3}" srcOrd="14" destOrd="0" parTransId="{A909E9F4-1CE1-43E7-B313-483D86FC22EE}" sibTransId="{57720BAD-121F-4357-A959-629F8E353860}"/>
    <dgm:cxn modelId="{F574DAC2-2C70-4E46-9C90-AF96048C2914}" type="presOf" srcId="{5C420D0D-A005-499E-9251-373C4EE2B4A4}" destId="{2A596438-7BDA-DE46-8746-1B5DA7BC33C6}" srcOrd="0" destOrd="0" presId="urn:microsoft.com/office/officeart/2005/8/layout/default"/>
    <dgm:cxn modelId="{409CC0CA-1B85-A94C-B88B-CC79DC82ACF1}" type="presOf" srcId="{74C73A80-C739-44C5-BF22-7D4C2F0DC2E3}" destId="{B9D705E4-052D-A240-9E2B-DF5A50A1836B}" srcOrd="0" destOrd="0" presId="urn:microsoft.com/office/officeart/2005/8/layout/default"/>
    <dgm:cxn modelId="{E9EDC3D3-60CD-43F7-AE5F-0375F9F8C5E6}" srcId="{74C73A80-C739-44C5-BF22-7D4C2F0DC2E3}" destId="{1E59F97F-8A8F-4585-AD29-8246F0E6F91F}" srcOrd="17" destOrd="0" parTransId="{3E5F2983-D96C-4481-94DF-BF998A8F4CA7}" sibTransId="{25207E3D-1C6F-495F-BE5C-5B5213CD03F1}"/>
    <dgm:cxn modelId="{E9AD02DD-771D-7E42-842D-210B7548A377}" type="presOf" srcId="{EDCDA46E-B81C-4445-BB77-D55360BEBED3}" destId="{79A32542-6192-254D-95F9-4E7819CBDDEC}" srcOrd="0" destOrd="0" presId="urn:microsoft.com/office/officeart/2005/8/layout/default"/>
    <dgm:cxn modelId="{8139F2E3-C3DD-434A-87AF-358E551CF4C0}" type="presOf" srcId="{32502781-41E3-4936-B80A-051EC2A64177}" destId="{A95D997C-DB00-0F47-BFDF-04E46E4A82E4}" srcOrd="0" destOrd="0" presId="urn:microsoft.com/office/officeart/2005/8/layout/default"/>
    <dgm:cxn modelId="{952E77F1-9B28-F446-B2DD-68C6399E1188}" type="presOf" srcId="{1E59F97F-8A8F-4585-AD29-8246F0E6F91F}" destId="{11D689DF-5FD1-3F4F-A4AF-E4422A8D65F9}" srcOrd="0" destOrd="0" presId="urn:microsoft.com/office/officeart/2005/8/layout/default"/>
    <dgm:cxn modelId="{EEAD6FFB-CFC0-B544-A1CF-774361AED6BE}" type="presOf" srcId="{43C0A9D0-6422-4BDC-BE04-1432A43196F6}" destId="{EE09A273-7455-3442-A6F4-93DC94C0855A}" srcOrd="0" destOrd="0" presId="urn:microsoft.com/office/officeart/2005/8/layout/default"/>
    <dgm:cxn modelId="{B39A82FE-8D22-4173-8141-A203103C494F}" srcId="{74C73A80-C739-44C5-BF22-7D4C2F0DC2E3}" destId="{1B0E3ECC-5774-44D3-89C6-5E3A58CC4170}" srcOrd="4" destOrd="0" parTransId="{DC45E306-FEB4-47E4-BFA6-11B8941E98C5}" sibTransId="{CC4D1488-1491-4283-812E-EC7C7EAEFCB0}"/>
    <dgm:cxn modelId="{71492CC7-1B96-A845-87D5-2565E06C6265}" type="presParOf" srcId="{B9D705E4-052D-A240-9E2B-DF5A50A1836B}" destId="{F8AB0F19-8CE4-4446-AC8B-B60BFD1E0F4C}" srcOrd="0" destOrd="0" presId="urn:microsoft.com/office/officeart/2005/8/layout/default"/>
    <dgm:cxn modelId="{D6392A63-92B1-8C40-B9EA-973460B00CFC}" type="presParOf" srcId="{B9D705E4-052D-A240-9E2B-DF5A50A1836B}" destId="{95EF62E1-D145-7A44-96BA-92D36B453FD8}" srcOrd="1" destOrd="0" presId="urn:microsoft.com/office/officeart/2005/8/layout/default"/>
    <dgm:cxn modelId="{2312EE7C-72E4-5E4E-A6DB-AD91C5C7CC66}" type="presParOf" srcId="{B9D705E4-052D-A240-9E2B-DF5A50A1836B}" destId="{163F02A0-3175-0C41-95F9-0763AF4EEBD3}" srcOrd="2" destOrd="0" presId="urn:microsoft.com/office/officeart/2005/8/layout/default"/>
    <dgm:cxn modelId="{88487EC4-209D-DA49-AB91-BCEEEFA6ED6E}" type="presParOf" srcId="{B9D705E4-052D-A240-9E2B-DF5A50A1836B}" destId="{0422FECA-37FA-CD46-B009-361A41304509}" srcOrd="3" destOrd="0" presId="urn:microsoft.com/office/officeart/2005/8/layout/default"/>
    <dgm:cxn modelId="{0A34160D-13E4-A142-BDF1-91C91F299C4E}" type="presParOf" srcId="{B9D705E4-052D-A240-9E2B-DF5A50A1836B}" destId="{5B25D36C-5329-C843-9907-3DBCE8DA3134}" srcOrd="4" destOrd="0" presId="urn:microsoft.com/office/officeart/2005/8/layout/default"/>
    <dgm:cxn modelId="{5C5493D0-E3BD-F141-BC17-27D4CBA20CC5}" type="presParOf" srcId="{B9D705E4-052D-A240-9E2B-DF5A50A1836B}" destId="{4F57E3B8-E177-1745-A989-7A31C4E513F6}" srcOrd="5" destOrd="0" presId="urn:microsoft.com/office/officeart/2005/8/layout/default"/>
    <dgm:cxn modelId="{4E514288-33F9-A145-A605-468181DD9405}" type="presParOf" srcId="{B9D705E4-052D-A240-9E2B-DF5A50A1836B}" destId="{A95D997C-DB00-0F47-BFDF-04E46E4A82E4}" srcOrd="6" destOrd="0" presId="urn:microsoft.com/office/officeart/2005/8/layout/default"/>
    <dgm:cxn modelId="{57E60C2B-8FC8-2241-92B8-836179E7ED98}" type="presParOf" srcId="{B9D705E4-052D-A240-9E2B-DF5A50A1836B}" destId="{AB34312B-61B4-B844-A16C-BB51DB7AFC47}" srcOrd="7" destOrd="0" presId="urn:microsoft.com/office/officeart/2005/8/layout/default"/>
    <dgm:cxn modelId="{43168450-CCCB-D344-BC81-33FC692A14CC}" type="presParOf" srcId="{B9D705E4-052D-A240-9E2B-DF5A50A1836B}" destId="{B43204D2-BB04-A14A-84DD-6FEEF4ACE375}" srcOrd="8" destOrd="0" presId="urn:microsoft.com/office/officeart/2005/8/layout/default"/>
    <dgm:cxn modelId="{4579D0A5-60B3-0540-A6F0-98468956DF6E}" type="presParOf" srcId="{B9D705E4-052D-A240-9E2B-DF5A50A1836B}" destId="{FD0B23C7-11DD-5E4B-B649-79DA66D451CE}" srcOrd="9" destOrd="0" presId="urn:microsoft.com/office/officeart/2005/8/layout/default"/>
    <dgm:cxn modelId="{F9DC596D-0893-FE4C-96CB-FE67169DBFA8}" type="presParOf" srcId="{B9D705E4-052D-A240-9E2B-DF5A50A1836B}" destId="{00514545-05C2-804F-9D56-4FFA61064225}" srcOrd="10" destOrd="0" presId="urn:microsoft.com/office/officeart/2005/8/layout/default"/>
    <dgm:cxn modelId="{75B41709-2D73-CA4C-87B8-7A1CE95DA29D}" type="presParOf" srcId="{B9D705E4-052D-A240-9E2B-DF5A50A1836B}" destId="{B77DFBA6-6ACF-5F4D-B175-D51719986AD5}" srcOrd="11" destOrd="0" presId="urn:microsoft.com/office/officeart/2005/8/layout/default"/>
    <dgm:cxn modelId="{FA0A6FA9-B88D-714D-BE3C-380D09B7973A}" type="presParOf" srcId="{B9D705E4-052D-A240-9E2B-DF5A50A1836B}" destId="{2A596438-7BDA-DE46-8746-1B5DA7BC33C6}" srcOrd="12" destOrd="0" presId="urn:microsoft.com/office/officeart/2005/8/layout/default"/>
    <dgm:cxn modelId="{756FF628-0DA0-D74E-85A5-5469E27C65BB}" type="presParOf" srcId="{B9D705E4-052D-A240-9E2B-DF5A50A1836B}" destId="{9C2E4570-F9B4-CD41-9EC5-A53420B5A801}" srcOrd="13" destOrd="0" presId="urn:microsoft.com/office/officeart/2005/8/layout/default"/>
    <dgm:cxn modelId="{063E3145-568C-5047-AF1C-0CD89F42465E}" type="presParOf" srcId="{B9D705E4-052D-A240-9E2B-DF5A50A1836B}" destId="{EE09A273-7455-3442-A6F4-93DC94C0855A}" srcOrd="14" destOrd="0" presId="urn:microsoft.com/office/officeart/2005/8/layout/default"/>
    <dgm:cxn modelId="{639F4339-780F-AE4E-AB26-B732407551E2}" type="presParOf" srcId="{B9D705E4-052D-A240-9E2B-DF5A50A1836B}" destId="{EE8A7400-288E-8749-BF6C-FA67D95AEF89}" srcOrd="15" destOrd="0" presId="urn:microsoft.com/office/officeart/2005/8/layout/default"/>
    <dgm:cxn modelId="{CDFA4F09-6840-F44B-9E90-5D2E89D024E7}" type="presParOf" srcId="{B9D705E4-052D-A240-9E2B-DF5A50A1836B}" destId="{4C2E0C97-BE67-294C-813A-07FCDD4DA297}" srcOrd="16" destOrd="0" presId="urn:microsoft.com/office/officeart/2005/8/layout/default"/>
    <dgm:cxn modelId="{425735EF-F168-CA48-BEDA-5AC44F76C566}" type="presParOf" srcId="{B9D705E4-052D-A240-9E2B-DF5A50A1836B}" destId="{CF0CA9BE-5502-AD48-8A9D-F54058A1C15F}" srcOrd="17" destOrd="0" presId="urn:microsoft.com/office/officeart/2005/8/layout/default"/>
    <dgm:cxn modelId="{2B752114-3696-3344-BACC-6D035200FFAB}" type="presParOf" srcId="{B9D705E4-052D-A240-9E2B-DF5A50A1836B}" destId="{E27A426E-F8C2-E743-9106-1E3030FB9570}" srcOrd="18" destOrd="0" presId="urn:microsoft.com/office/officeart/2005/8/layout/default"/>
    <dgm:cxn modelId="{33C91E9D-02A8-484C-A7E3-8465CE1BC735}" type="presParOf" srcId="{B9D705E4-052D-A240-9E2B-DF5A50A1836B}" destId="{0BF0E895-BA0F-2346-820E-A2A9F8BB0C3B}" srcOrd="19" destOrd="0" presId="urn:microsoft.com/office/officeart/2005/8/layout/default"/>
    <dgm:cxn modelId="{24C96502-3E99-1348-984B-9238E66F601E}" type="presParOf" srcId="{B9D705E4-052D-A240-9E2B-DF5A50A1836B}" destId="{AEF11EAB-7496-0A49-AA9F-DCBAA358F237}" srcOrd="20" destOrd="0" presId="urn:microsoft.com/office/officeart/2005/8/layout/default"/>
    <dgm:cxn modelId="{18848CB6-5462-704A-BBB9-07159FAEBBE7}" type="presParOf" srcId="{B9D705E4-052D-A240-9E2B-DF5A50A1836B}" destId="{C59CDA48-6C0F-2F4E-914F-3F8AEA0B57CF}" srcOrd="21" destOrd="0" presId="urn:microsoft.com/office/officeart/2005/8/layout/default"/>
    <dgm:cxn modelId="{4B05B693-4871-0C4E-8805-0B1FA5D90DD3}" type="presParOf" srcId="{B9D705E4-052D-A240-9E2B-DF5A50A1836B}" destId="{1089A2AB-2483-3642-8BA2-6EABF33840D2}" srcOrd="22" destOrd="0" presId="urn:microsoft.com/office/officeart/2005/8/layout/default"/>
    <dgm:cxn modelId="{8D40E5E6-613A-4345-8C0D-C94A230229C0}" type="presParOf" srcId="{B9D705E4-052D-A240-9E2B-DF5A50A1836B}" destId="{34F59EC7-499F-2D4F-AC38-C8F02AEC4E99}" srcOrd="23" destOrd="0" presId="urn:microsoft.com/office/officeart/2005/8/layout/default"/>
    <dgm:cxn modelId="{179D2158-07F7-784B-A328-973B459802FC}" type="presParOf" srcId="{B9D705E4-052D-A240-9E2B-DF5A50A1836B}" destId="{FD543179-14D5-0B4A-9015-8FADB44C4089}" srcOrd="24" destOrd="0" presId="urn:microsoft.com/office/officeart/2005/8/layout/default"/>
    <dgm:cxn modelId="{82E4A210-0259-4B48-9B1A-7EA71EADFC78}" type="presParOf" srcId="{B9D705E4-052D-A240-9E2B-DF5A50A1836B}" destId="{646625F2-F701-4E42-8EF9-E89FD7A55D9F}" srcOrd="25" destOrd="0" presId="urn:microsoft.com/office/officeart/2005/8/layout/default"/>
    <dgm:cxn modelId="{F9913750-E298-B14C-9548-995CEEAD68BE}" type="presParOf" srcId="{B9D705E4-052D-A240-9E2B-DF5A50A1836B}" destId="{86400C39-BD02-754D-A482-C5525D3AE721}" srcOrd="26" destOrd="0" presId="urn:microsoft.com/office/officeart/2005/8/layout/default"/>
    <dgm:cxn modelId="{2512C881-329E-D44E-8B83-9CF8C115529B}" type="presParOf" srcId="{B9D705E4-052D-A240-9E2B-DF5A50A1836B}" destId="{BE75A240-0E3A-104C-9D44-FC08394F5D30}" srcOrd="27" destOrd="0" presId="urn:microsoft.com/office/officeart/2005/8/layout/default"/>
    <dgm:cxn modelId="{DD856781-F933-CC49-B004-56781149D33C}" type="presParOf" srcId="{B9D705E4-052D-A240-9E2B-DF5A50A1836B}" destId="{79A32542-6192-254D-95F9-4E7819CBDDEC}" srcOrd="28" destOrd="0" presId="urn:microsoft.com/office/officeart/2005/8/layout/default"/>
    <dgm:cxn modelId="{40FF627F-974D-3E41-814D-28E06280A983}" type="presParOf" srcId="{B9D705E4-052D-A240-9E2B-DF5A50A1836B}" destId="{99BC8414-BC1C-5041-9131-E0282335C892}" srcOrd="29" destOrd="0" presId="urn:microsoft.com/office/officeart/2005/8/layout/default"/>
    <dgm:cxn modelId="{715F04C0-A7F8-7747-B3FA-B94753DE6D8D}" type="presParOf" srcId="{B9D705E4-052D-A240-9E2B-DF5A50A1836B}" destId="{FB09B9BF-9802-8745-B8BB-20863D87B3C5}" srcOrd="30" destOrd="0" presId="urn:microsoft.com/office/officeart/2005/8/layout/default"/>
    <dgm:cxn modelId="{46BF9DEA-3933-EA44-8D91-9EC098D5248A}" type="presParOf" srcId="{B9D705E4-052D-A240-9E2B-DF5A50A1836B}" destId="{53B16862-0899-584C-9461-428B4A2E422A}" srcOrd="31" destOrd="0" presId="urn:microsoft.com/office/officeart/2005/8/layout/default"/>
    <dgm:cxn modelId="{419E39A7-B4E7-3944-A49F-25BB5F7C792B}" type="presParOf" srcId="{B9D705E4-052D-A240-9E2B-DF5A50A1836B}" destId="{863076FA-7631-FD41-9BAC-685D299E03A6}" srcOrd="32" destOrd="0" presId="urn:microsoft.com/office/officeart/2005/8/layout/default"/>
    <dgm:cxn modelId="{78CE1043-6EDD-AA4B-979A-6AE9C9C85AD4}" type="presParOf" srcId="{B9D705E4-052D-A240-9E2B-DF5A50A1836B}" destId="{6A294C41-4A1D-B349-8EAD-E4BD0318094B}" srcOrd="33" destOrd="0" presId="urn:microsoft.com/office/officeart/2005/8/layout/default"/>
    <dgm:cxn modelId="{483E45EB-3A1C-DD4D-842A-A22CB07C9735}" type="presParOf" srcId="{B9D705E4-052D-A240-9E2B-DF5A50A1836B}" destId="{11D689DF-5FD1-3F4F-A4AF-E4422A8D65F9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73A80-C739-44C5-BF22-7D4C2F0DC2E3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E1D751-1ACB-4A16-83B9-11DF2EB71CB2}">
      <dgm:prSet/>
      <dgm:spPr/>
      <dgm:t>
        <a:bodyPr/>
        <a:lstStyle/>
        <a:p>
          <a:r>
            <a:rPr lang="en-US"/>
            <a:t>CINCO		</a:t>
          </a:r>
        </a:p>
      </dgm:t>
    </dgm:pt>
    <dgm:pt modelId="{7F844A3A-0B80-41BE-9E26-22311B2FDC3D}" type="parTrans" cxnId="{59057685-22B6-4CC1-829D-B0DA68A35CE0}">
      <dgm:prSet/>
      <dgm:spPr/>
      <dgm:t>
        <a:bodyPr/>
        <a:lstStyle/>
        <a:p>
          <a:endParaRPr lang="en-US"/>
        </a:p>
      </dgm:t>
    </dgm:pt>
    <dgm:pt modelId="{B4C94128-92CA-490E-B95B-5CCD4D772964}" type="sibTrans" cxnId="{59057685-22B6-4CC1-829D-B0DA68A35CE0}">
      <dgm:prSet/>
      <dgm:spPr/>
      <dgm:t>
        <a:bodyPr/>
        <a:lstStyle/>
        <a:p>
          <a:endParaRPr lang="en-US"/>
        </a:p>
      </dgm:t>
    </dgm:pt>
    <dgm:pt modelId="{FFE97574-44D4-457A-87B9-9A9A2627DB91}">
      <dgm:prSet/>
      <dgm:spPr/>
      <dgm:t>
        <a:bodyPr/>
        <a:lstStyle/>
        <a:p>
          <a:r>
            <a:rPr lang="en-US"/>
            <a:t>GUITARRA	 </a:t>
          </a:r>
        </a:p>
      </dgm:t>
    </dgm:pt>
    <dgm:pt modelId="{398A0CAB-EA10-451B-88EB-E10440494AD1}" type="parTrans" cxnId="{4B553A84-17BE-4B6A-B029-6D760CD0F157}">
      <dgm:prSet/>
      <dgm:spPr/>
      <dgm:t>
        <a:bodyPr/>
        <a:lstStyle/>
        <a:p>
          <a:endParaRPr lang="en-US"/>
        </a:p>
      </dgm:t>
    </dgm:pt>
    <dgm:pt modelId="{5E7D069A-A78C-427B-A77F-C42E562879BD}" type="sibTrans" cxnId="{4B553A84-17BE-4B6A-B029-6D760CD0F157}">
      <dgm:prSet/>
      <dgm:spPr/>
      <dgm:t>
        <a:bodyPr/>
        <a:lstStyle/>
        <a:p>
          <a:endParaRPr lang="en-US"/>
        </a:p>
      </dgm:t>
    </dgm:pt>
    <dgm:pt modelId="{32502781-41E3-4936-B80A-051EC2A64177}">
      <dgm:prSet/>
      <dgm:spPr/>
      <dgm:t>
        <a:bodyPr/>
        <a:lstStyle/>
        <a:p>
          <a:r>
            <a:rPr lang="en-US"/>
            <a:t>GENTE</a:t>
          </a:r>
        </a:p>
      </dgm:t>
    </dgm:pt>
    <dgm:pt modelId="{32CA8D66-DEE2-482C-8C24-25D489C6EC2E}" type="parTrans" cxnId="{A80F8414-9854-4555-8428-466F9B8A314A}">
      <dgm:prSet/>
      <dgm:spPr/>
      <dgm:t>
        <a:bodyPr/>
        <a:lstStyle/>
        <a:p>
          <a:endParaRPr lang="en-US"/>
        </a:p>
      </dgm:t>
    </dgm:pt>
    <dgm:pt modelId="{44C3B986-9E8C-4C63-8D5A-C0BE46FA7B88}" type="sibTrans" cxnId="{A80F8414-9854-4555-8428-466F9B8A314A}">
      <dgm:prSet/>
      <dgm:spPr/>
      <dgm:t>
        <a:bodyPr/>
        <a:lstStyle/>
        <a:p>
          <a:endParaRPr lang="en-US"/>
        </a:p>
      </dgm:t>
    </dgm:pt>
    <dgm:pt modelId="{1B0E3ECC-5774-44D3-89C6-5E3A58CC4170}">
      <dgm:prSet/>
      <dgm:spPr/>
      <dgm:t>
        <a:bodyPr/>
        <a:lstStyle/>
        <a:p>
          <a:r>
            <a:rPr lang="en-US"/>
            <a:t>GIRAR		</a:t>
          </a:r>
        </a:p>
      </dgm:t>
    </dgm:pt>
    <dgm:pt modelId="{DC45E306-FEB4-47E4-BFA6-11B8941E98C5}" type="parTrans" cxnId="{B39A82FE-8D22-4173-8141-A203103C494F}">
      <dgm:prSet/>
      <dgm:spPr/>
      <dgm:t>
        <a:bodyPr/>
        <a:lstStyle/>
        <a:p>
          <a:endParaRPr lang="en-US"/>
        </a:p>
      </dgm:t>
    </dgm:pt>
    <dgm:pt modelId="{CC4D1488-1491-4283-812E-EC7C7EAEFCB0}" type="sibTrans" cxnId="{B39A82FE-8D22-4173-8141-A203103C494F}">
      <dgm:prSet/>
      <dgm:spPr/>
      <dgm:t>
        <a:bodyPr/>
        <a:lstStyle/>
        <a:p>
          <a:endParaRPr lang="en-US"/>
        </a:p>
      </dgm:t>
    </dgm:pt>
    <dgm:pt modelId="{58B5E959-22F5-4029-B106-8732E7FAEE49}">
      <dgm:prSet/>
      <dgm:spPr/>
      <dgm:t>
        <a:bodyPr/>
        <a:lstStyle/>
        <a:p>
          <a:r>
            <a:rPr lang="en-US"/>
            <a:t>JESUS	</a:t>
          </a:r>
        </a:p>
      </dgm:t>
    </dgm:pt>
    <dgm:pt modelId="{7A75E218-F361-4FB7-A72F-EEF257EE831B}" type="parTrans" cxnId="{56EBFDD3-4F84-4EEC-A067-5632763C39E8}">
      <dgm:prSet/>
      <dgm:spPr/>
      <dgm:t>
        <a:bodyPr/>
        <a:lstStyle/>
        <a:p>
          <a:endParaRPr lang="en-US"/>
        </a:p>
      </dgm:t>
    </dgm:pt>
    <dgm:pt modelId="{967837E7-853D-4730-9088-011A9DE41E4A}" type="sibTrans" cxnId="{56EBFDD3-4F84-4EEC-A067-5632763C39E8}">
      <dgm:prSet/>
      <dgm:spPr/>
      <dgm:t>
        <a:bodyPr/>
        <a:lstStyle/>
        <a:p>
          <a:endParaRPr lang="en-US"/>
        </a:p>
      </dgm:t>
    </dgm:pt>
    <dgm:pt modelId="{624E25D5-AB6E-4FA2-94F2-0FAEA1B745A5}">
      <dgm:prSet/>
      <dgm:spPr/>
      <dgm:t>
        <a:bodyPr/>
        <a:lstStyle/>
        <a:p>
          <a:r>
            <a:rPr lang="en-US"/>
            <a:t>GIMNASIA		</a:t>
          </a:r>
        </a:p>
      </dgm:t>
    </dgm:pt>
    <dgm:pt modelId="{261C47F7-4C01-4A87-AA28-D716A0F9F8BC}" type="parTrans" cxnId="{35CA2046-6D80-43ED-99DC-A81E2CB893A4}">
      <dgm:prSet/>
      <dgm:spPr/>
      <dgm:t>
        <a:bodyPr/>
        <a:lstStyle/>
        <a:p>
          <a:endParaRPr lang="en-US"/>
        </a:p>
      </dgm:t>
    </dgm:pt>
    <dgm:pt modelId="{A11E17A5-D823-444D-9E8B-ADEFD8D560ED}" type="sibTrans" cxnId="{35CA2046-6D80-43ED-99DC-A81E2CB893A4}">
      <dgm:prSet/>
      <dgm:spPr/>
      <dgm:t>
        <a:bodyPr/>
        <a:lstStyle/>
        <a:p>
          <a:endParaRPr lang="en-US"/>
        </a:p>
      </dgm:t>
    </dgm:pt>
    <dgm:pt modelId="{5C420D0D-A005-499E-9251-373C4EE2B4A4}">
      <dgm:prSet/>
      <dgm:spPr/>
      <dgm:t>
        <a:bodyPr/>
        <a:lstStyle/>
        <a:p>
          <a:r>
            <a:rPr lang="en-US"/>
            <a:t>HOLA		</a:t>
          </a:r>
        </a:p>
      </dgm:t>
    </dgm:pt>
    <dgm:pt modelId="{1097353F-3676-43EE-AD62-9DBEA3819E1B}" type="parTrans" cxnId="{51BA7939-3035-4A79-AA00-71338B8807C6}">
      <dgm:prSet/>
      <dgm:spPr/>
      <dgm:t>
        <a:bodyPr/>
        <a:lstStyle/>
        <a:p>
          <a:endParaRPr lang="en-US"/>
        </a:p>
      </dgm:t>
    </dgm:pt>
    <dgm:pt modelId="{0E303C51-8E37-4CEA-8E69-42E3BA04CE69}" type="sibTrans" cxnId="{51BA7939-3035-4A79-AA00-71338B8807C6}">
      <dgm:prSet/>
      <dgm:spPr/>
      <dgm:t>
        <a:bodyPr/>
        <a:lstStyle/>
        <a:p>
          <a:endParaRPr lang="en-US"/>
        </a:p>
      </dgm:t>
    </dgm:pt>
    <dgm:pt modelId="{43C0A9D0-6422-4BDC-BE04-1432A43196F6}">
      <dgm:prSet/>
      <dgm:spPr/>
      <dgm:t>
        <a:bodyPr/>
        <a:lstStyle/>
        <a:p>
          <a:r>
            <a:rPr lang="en-US"/>
            <a:t>COCHE		</a:t>
          </a:r>
        </a:p>
      </dgm:t>
    </dgm:pt>
    <dgm:pt modelId="{BFF18812-C21D-4DC1-AFEE-D1D71A5331A8}" type="parTrans" cxnId="{630EF80B-DAAD-44D1-A3A8-3EA418E0645E}">
      <dgm:prSet/>
      <dgm:spPr/>
      <dgm:t>
        <a:bodyPr/>
        <a:lstStyle/>
        <a:p>
          <a:endParaRPr lang="en-US"/>
        </a:p>
      </dgm:t>
    </dgm:pt>
    <dgm:pt modelId="{97CDF0F2-BCB9-4423-81EC-223DB095BD08}" type="sibTrans" cxnId="{630EF80B-DAAD-44D1-A3A8-3EA418E0645E}">
      <dgm:prSet/>
      <dgm:spPr/>
      <dgm:t>
        <a:bodyPr/>
        <a:lstStyle/>
        <a:p>
          <a:endParaRPr lang="en-US"/>
        </a:p>
      </dgm:t>
    </dgm:pt>
    <dgm:pt modelId="{107DEB41-D5E6-4430-A116-AB07AFB8A9C3}">
      <dgm:prSet/>
      <dgm:spPr/>
      <dgm:t>
        <a:bodyPr/>
        <a:lstStyle/>
        <a:p>
          <a:r>
            <a:rPr lang="en-US"/>
            <a:t>JARDÍN 		</a:t>
          </a:r>
        </a:p>
      </dgm:t>
    </dgm:pt>
    <dgm:pt modelId="{BCCC56B5-B9E7-4A66-979E-E375774BF732}" type="parTrans" cxnId="{5A520A28-A755-4FA1-B3AA-A3EDAFADE9C2}">
      <dgm:prSet/>
      <dgm:spPr/>
      <dgm:t>
        <a:bodyPr/>
        <a:lstStyle/>
        <a:p>
          <a:endParaRPr lang="en-US"/>
        </a:p>
      </dgm:t>
    </dgm:pt>
    <dgm:pt modelId="{46E473F3-1316-490C-AEDB-D2E56E1D8E4E}" type="sibTrans" cxnId="{5A520A28-A755-4FA1-B3AA-A3EDAFADE9C2}">
      <dgm:prSet/>
      <dgm:spPr/>
      <dgm:t>
        <a:bodyPr/>
        <a:lstStyle/>
        <a:p>
          <a:endParaRPr lang="en-US"/>
        </a:p>
      </dgm:t>
    </dgm:pt>
    <dgm:pt modelId="{627CA617-4087-4A8D-8658-0D0027D99831}">
      <dgm:prSet/>
      <dgm:spPr/>
      <dgm:t>
        <a:bodyPr/>
        <a:lstStyle/>
        <a:p>
          <a:r>
            <a:rPr lang="en-US"/>
            <a:t>VIVIR		     </a:t>
          </a:r>
        </a:p>
      </dgm:t>
    </dgm:pt>
    <dgm:pt modelId="{502A2D24-EA49-4BE5-B04D-42518BAE17F3}" type="parTrans" cxnId="{4DC9069D-500B-4840-A932-990510FF79F2}">
      <dgm:prSet/>
      <dgm:spPr/>
      <dgm:t>
        <a:bodyPr/>
        <a:lstStyle/>
        <a:p>
          <a:endParaRPr lang="en-US"/>
        </a:p>
      </dgm:t>
    </dgm:pt>
    <dgm:pt modelId="{09E5D889-7D55-4FBE-A32E-D7BCD7394669}" type="sibTrans" cxnId="{4DC9069D-500B-4840-A932-990510FF79F2}">
      <dgm:prSet/>
      <dgm:spPr/>
      <dgm:t>
        <a:bodyPr/>
        <a:lstStyle/>
        <a:p>
          <a:endParaRPr lang="en-US"/>
        </a:p>
      </dgm:t>
    </dgm:pt>
    <dgm:pt modelId="{806E2346-66AE-4F8B-9FA7-EDEEE5C56B46}">
      <dgm:prSet/>
      <dgm:spPr/>
      <dgm:t>
        <a:bodyPr/>
        <a:lstStyle/>
        <a:p>
          <a:r>
            <a:rPr lang="en-US"/>
            <a:t>AHORRAR		</a:t>
          </a:r>
        </a:p>
      </dgm:t>
    </dgm:pt>
    <dgm:pt modelId="{10560CE3-1C7A-470B-983E-FDCC728B15CF}" type="parTrans" cxnId="{2FD28362-0B6B-4E0D-9042-7D8BFB028C5A}">
      <dgm:prSet/>
      <dgm:spPr/>
      <dgm:t>
        <a:bodyPr/>
        <a:lstStyle/>
        <a:p>
          <a:endParaRPr lang="en-US"/>
        </a:p>
      </dgm:t>
    </dgm:pt>
    <dgm:pt modelId="{01288E38-87F7-43D4-8D41-5DD93E8184BA}" type="sibTrans" cxnId="{2FD28362-0B6B-4E0D-9042-7D8BFB028C5A}">
      <dgm:prSet/>
      <dgm:spPr/>
      <dgm:t>
        <a:bodyPr/>
        <a:lstStyle/>
        <a:p>
          <a:endParaRPr lang="en-US"/>
        </a:p>
      </dgm:t>
    </dgm:pt>
    <dgm:pt modelId="{6947E632-1A73-410B-80BB-A8E8850FE052}">
      <dgm:prSet/>
      <dgm:spPr/>
      <dgm:t>
        <a:bodyPr/>
        <a:lstStyle/>
        <a:p>
          <a:r>
            <a:rPr lang="en-US"/>
            <a:t>HELADO		</a:t>
          </a:r>
        </a:p>
      </dgm:t>
    </dgm:pt>
    <dgm:pt modelId="{AF47E40B-F636-40C3-B2CB-1D3CE522EDB5}" type="parTrans" cxnId="{CADE2E03-B1EF-4126-8DF2-789B1D6A95A3}">
      <dgm:prSet/>
      <dgm:spPr/>
      <dgm:t>
        <a:bodyPr/>
        <a:lstStyle/>
        <a:p>
          <a:endParaRPr lang="en-US"/>
        </a:p>
      </dgm:t>
    </dgm:pt>
    <dgm:pt modelId="{71A813A2-801E-457F-B291-77C960F0F601}" type="sibTrans" cxnId="{CADE2E03-B1EF-4126-8DF2-789B1D6A95A3}">
      <dgm:prSet/>
      <dgm:spPr/>
      <dgm:t>
        <a:bodyPr/>
        <a:lstStyle/>
        <a:p>
          <a:endParaRPr lang="en-US"/>
        </a:p>
      </dgm:t>
    </dgm:pt>
    <dgm:pt modelId="{8F0C5B11-3BC9-4104-BCCD-A1AF51786C15}">
      <dgm:prSet/>
      <dgm:spPr/>
      <dgm:t>
        <a:bodyPr/>
        <a:lstStyle/>
        <a:p>
          <a:r>
            <a:rPr lang="en-US"/>
            <a:t>ALCOHOL		</a:t>
          </a:r>
        </a:p>
      </dgm:t>
    </dgm:pt>
    <dgm:pt modelId="{4E9A9831-1725-4C65-9DD1-AE9FB029CB52}" type="parTrans" cxnId="{172AA946-A98B-4DC4-980F-5F13947ADC64}">
      <dgm:prSet/>
      <dgm:spPr/>
      <dgm:t>
        <a:bodyPr/>
        <a:lstStyle/>
        <a:p>
          <a:endParaRPr lang="en-US"/>
        </a:p>
      </dgm:t>
    </dgm:pt>
    <dgm:pt modelId="{2A92B846-B5AD-4A17-A46B-2F28C27AF87A}" type="sibTrans" cxnId="{172AA946-A98B-4DC4-980F-5F13947ADC64}">
      <dgm:prSet/>
      <dgm:spPr/>
      <dgm:t>
        <a:bodyPr/>
        <a:lstStyle/>
        <a:p>
          <a:endParaRPr lang="en-US"/>
        </a:p>
      </dgm:t>
    </dgm:pt>
    <dgm:pt modelId="{EDCDA46E-B81C-4445-BB77-D55360BEBED3}">
      <dgm:prSet/>
      <dgm:spPr/>
      <dgm:t>
        <a:bodyPr/>
        <a:lstStyle/>
        <a:p>
          <a:r>
            <a:rPr lang="en-US" dirty="0"/>
            <a:t>HOTEL</a:t>
          </a:r>
        </a:p>
      </dgm:t>
    </dgm:pt>
    <dgm:pt modelId="{A909E9F4-1CE1-43E7-B313-483D86FC22EE}" type="parTrans" cxnId="{4F7E53C2-9A0A-4187-8A5C-3BE99EA90C66}">
      <dgm:prSet/>
      <dgm:spPr/>
      <dgm:t>
        <a:bodyPr/>
        <a:lstStyle/>
        <a:p>
          <a:endParaRPr lang="en-US"/>
        </a:p>
      </dgm:t>
    </dgm:pt>
    <dgm:pt modelId="{57720BAD-121F-4357-A959-629F8E353860}" type="sibTrans" cxnId="{4F7E53C2-9A0A-4187-8A5C-3BE99EA90C66}">
      <dgm:prSet/>
      <dgm:spPr/>
      <dgm:t>
        <a:bodyPr/>
        <a:lstStyle/>
        <a:p>
          <a:endParaRPr lang="en-US"/>
        </a:p>
      </dgm:t>
    </dgm:pt>
    <dgm:pt modelId="{8F12E9E6-B7D7-4C02-B521-D86EACF997EE}">
      <dgm:prSet/>
      <dgm:spPr/>
      <dgm:t>
        <a:bodyPr/>
        <a:lstStyle/>
        <a:p>
          <a:r>
            <a:rPr lang="en-US"/>
            <a:t>BEBER		</a:t>
          </a:r>
        </a:p>
      </dgm:t>
    </dgm:pt>
    <dgm:pt modelId="{E9A86BF1-3C2E-4793-9BA9-F8F3D8E79D2F}" type="parTrans" cxnId="{F548C052-00B2-4A57-88E9-15BFDEFC52D5}">
      <dgm:prSet/>
      <dgm:spPr/>
      <dgm:t>
        <a:bodyPr/>
        <a:lstStyle/>
        <a:p>
          <a:endParaRPr lang="en-US"/>
        </a:p>
      </dgm:t>
    </dgm:pt>
    <dgm:pt modelId="{5E35957C-88D1-4D3D-B91B-B389A56CA193}" type="sibTrans" cxnId="{F548C052-00B2-4A57-88E9-15BFDEFC52D5}">
      <dgm:prSet/>
      <dgm:spPr/>
      <dgm:t>
        <a:bodyPr/>
        <a:lstStyle/>
        <a:p>
          <a:endParaRPr lang="en-US"/>
        </a:p>
      </dgm:t>
    </dgm:pt>
    <dgm:pt modelId="{3CF6DE1B-C0DB-43AF-A28F-01AECA8A055F}">
      <dgm:prSet/>
      <dgm:spPr/>
      <dgm:t>
        <a:bodyPr/>
        <a:lstStyle/>
        <a:p>
          <a:r>
            <a:rPr lang="en-US"/>
            <a:t>QUINCE		</a:t>
          </a:r>
        </a:p>
      </dgm:t>
    </dgm:pt>
    <dgm:pt modelId="{17E85473-A7C2-468F-B8A1-A179904C7169}" type="parTrans" cxnId="{F7B76E32-8B2F-4449-8430-3A68BF6F1254}">
      <dgm:prSet/>
      <dgm:spPr/>
      <dgm:t>
        <a:bodyPr/>
        <a:lstStyle/>
        <a:p>
          <a:endParaRPr lang="en-US"/>
        </a:p>
      </dgm:t>
    </dgm:pt>
    <dgm:pt modelId="{20E39DA8-1E1F-4E2B-853F-4D035DDE37C2}" type="sibTrans" cxnId="{F7B76E32-8B2F-4449-8430-3A68BF6F1254}">
      <dgm:prSet/>
      <dgm:spPr/>
      <dgm:t>
        <a:bodyPr/>
        <a:lstStyle/>
        <a:p>
          <a:endParaRPr lang="en-US"/>
        </a:p>
      </dgm:t>
    </dgm:pt>
    <dgm:pt modelId="{A5BFE4FC-29E1-4033-8BB7-855EB2C5E446}">
      <dgm:prSet/>
      <dgm:spPr/>
      <dgm:t>
        <a:bodyPr/>
        <a:lstStyle/>
        <a:p>
          <a:r>
            <a:rPr lang="en-US"/>
            <a:t>QUERER	     </a:t>
          </a:r>
        </a:p>
      </dgm:t>
    </dgm:pt>
    <dgm:pt modelId="{FD9645AC-25DE-4951-B0BC-7BF5C7C7D80A}" type="parTrans" cxnId="{57DB0913-AE7D-47F7-8ADB-373916EFC2F1}">
      <dgm:prSet/>
      <dgm:spPr/>
      <dgm:t>
        <a:bodyPr/>
        <a:lstStyle/>
        <a:p>
          <a:endParaRPr lang="en-US"/>
        </a:p>
      </dgm:t>
    </dgm:pt>
    <dgm:pt modelId="{EDB44604-0048-43CD-A097-0FCABD219B9E}" type="sibTrans" cxnId="{57DB0913-AE7D-47F7-8ADB-373916EFC2F1}">
      <dgm:prSet/>
      <dgm:spPr/>
      <dgm:t>
        <a:bodyPr/>
        <a:lstStyle/>
        <a:p>
          <a:endParaRPr lang="en-US"/>
        </a:p>
      </dgm:t>
    </dgm:pt>
    <dgm:pt modelId="{1E59F97F-8A8F-4585-AD29-8246F0E6F91F}">
      <dgm:prSet/>
      <dgm:spPr/>
      <dgm:t>
        <a:bodyPr/>
        <a:lstStyle/>
        <a:p>
          <a:r>
            <a:rPr lang="en-US"/>
            <a:t>GALOSINA</a:t>
          </a:r>
        </a:p>
      </dgm:t>
    </dgm:pt>
    <dgm:pt modelId="{3E5F2983-D96C-4481-94DF-BF998A8F4CA7}" type="parTrans" cxnId="{E9EDC3D3-60CD-43F7-AE5F-0375F9F8C5E6}">
      <dgm:prSet/>
      <dgm:spPr/>
      <dgm:t>
        <a:bodyPr/>
        <a:lstStyle/>
        <a:p>
          <a:endParaRPr lang="en-US"/>
        </a:p>
      </dgm:t>
    </dgm:pt>
    <dgm:pt modelId="{25207E3D-1C6F-495F-BE5C-5B5213CD03F1}" type="sibTrans" cxnId="{E9EDC3D3-60CD-43F7-AE5F-0375F9F8C5E6}">
      <dgm:prSet/>
      <dgm:spPr/>
      <dgm:t>
        <a:bodyPr/>
        <a:lstStyle/>
        <a:p>
          <a:endParaRPr lang="en-US"/>
        </a:p>
      </dgm:t>
    </dgm:pt>
    <dgm:pt modelId="{B9D705E4-052D-A240-9E2B-DF5A50A1836B}" type="pres">
      <dgm:prSet presAssocID="{74C73A80-C739-44C5-BF22-7D4C2F0DC2E3}" presName="diagram" presStyleCnt="0">
        <dgm:presLayoutVars>
          <dgm:dir/>
          <dgm:resizeHandles val="exact"/>
        </dgm:presLayoutVars>
      </dgm:prSet>
      <dgm:spPr/>
    </dgm:pt>
    <dgm:pt modelId="{5B25D36C-5329-C843-9907-3DBCE8DA3134}" type="pres">
      <dgm:prSet presAssocID="{37E1D751-1ACB-4A16-83B9-11DF2EB71CB2}" presName="node" presStyleLbl="node1" presStyleIdx="0" presStyleCnt="18">
        <dgm:presLayoutVars>
          <dgm:bulletEnabled val="1"/>
        </dgm:presLayoutVars>
      </dgm:prSet>
      <dgm:spPr/>
    </dgm:pt>
    <dgm:pt modelId="{4F57E3B8-E177-1745-A989-7A31C4E513F6}" type="pres">
      <dgm:prSet presAssocID="{B4C94128-92CA-490E-B95B-5CCD4D772964}" presName="sibTrans" presStyleCnt="0"/>
      <dgm:spPr/>
    </dgm:pt>
    <dgm:pt modelId="{B50F1DFF-55B2-AF41-8CCD-4AAE44CAA1C6}" type="pres">
      <dgm:prSet presAssocID="{FFE97574-44D4-457A-87B9-9A9A2627DB91}" presName="node" presStyleLbl="node1" presStyleIdx="1" presStyleCnt="18">
        <dgm:presLayoutVars>
          <dgm:bulletEnabled val="1"/>
        </dgm:presLayoutVars>
      </dgm:prSet>
      <dgm:spPr/>
    </dgm:pt>
    <dgm:pt modelId="{A2C5074A-04C7-7747-BF46-A716B931330A}" type="pres">
      <dgm:prSet presAssocID="{5E7D069A-A78C-427B-A77F-C42E562879BD}" presName="sibTrans" presStyleCnt="0"/>
      <dgm:spPr/>
    </dgm:pt>
    <dgm:pt modelId="{A95D997C-DB00-0F47-BFDF-04E46E4A82E4}" type="pres">
      <dgm:prSet presAssocID="{32502781-41E3-4936-B80A-051EC2A64177}" presName="node" presStyleLbl="node1" presStyleIdx="2" presStyleCnt="18">
        <dgm:presLayoutVars>
          <dgm:bulletEnabled val="1"/>
        </dgm:presLayoutVars>
      </dgm:prSet>
      <dgm:spPr/>
    </dgm:pt>
    <dgm:pt modelId="{AB34312B-61B4-B844-A16C-BB51DB7AFC47}" type="pres">
      <dgm:prSet presAssocID="{44C3B986-9E8C-4C63-8D5A-C0BE46FA7B88}" presName="sibTrans" presStyleCnt="0"/>
      <dgm:spPr/>
    </dgm:pt>
    <dgm:pt modelId="{B43204D2-BB04-A14A-84DD-6FEEF4ACE375}" type="pres">
      <dgm:prSet presAssocID="{1B0E3ECC-5774-44D3-89C6-5E3A58CC4170}" presName="node" presStyleLbl="node1" presStyleIdx="3" presStyleCnt="18">
        <dgm:presLayoutVars>
          <dgm:bulletEnabled val="1"/>
        </dgm:presLayoutVars>
      </dgm:prSet>
      <dgm:spPr/>
    </dgm:pt>
    <dgm:pt modelId="{FD0B23C7-11DD-5E4B-B649-79DA66D451CE}" type="pres">
      <dgm:prSet presAssocID="{CC4D1488-1491-4283-812E-EC7C7EAEFCB0}" presName="sibTrans" presStyleCnt="0"/>
      <dgm:spPr/>
    </dgm:pt>
    <dgm:pt modelId="{0CBA5204-09AA-DE4C-BE99-E59BC293C38C}" type="pres">
      <dgm:prSet presAssocID="{58B5E959-22F5-4029-B106-8732E7FAEE49}" presName="node" presStyleLbl="node1" presStyleIdx="4" presStyleCnt="18">
        <dgm:presLayoutVars>
          <dgm:bulletEnabled val="1"/>
        </dgm:presLayoutVars>
      </dgm:prSet>
      <dgm:spPr/>
    </dgm:pt>
    <dgm:pt modelId="{CFB46AF4-1F3F-CC4F-8739-12D782410DA0}" type="pres">
      <dgm:prSet presAssocID="{967837E7-853D-4730-9088-011A9DE41E4A}" presName="sibTrans" presStyleCnt="0"/>
      <dgm:spPr/>
    </dgm:pt>
    <dgm:pt modelId="{00514545-05C2-804F-9D56-4FFA61064225}" type="pres">
      <dgm:prSet presAssocID="{624E25D5-AB6E-4FA2-94F2-0FAEA1B745A5}" presName="node" presStyleLbl="node1" presStyleIdx="5" presStyleCnt="18">
        <dgm:presLayoutVars>
          <dgm:bulletEnabled val="1"/>
        </dgm:presLayoutVars>
      </dgm:prSet>
      <dgm:spPr/>
    </dgm:pt>
    <dgm:pt modelId="{B77DFBA6-6ACF-5F4D-B175-D51719986AD5}" type="pres">
      <dgm:prSet presAssocID="{A11E17A5-D823-444D-9E8B-ADEFD8D560ED}" presName="sibTrans" presStyleCnt="0"/>
      <dgm:spPr/>
    </dgm:pt>
    <dgm:pt modelId="{2A596438-7BDA-DE46-8746-1B5DA7BC33C6}" type="pres">
      <dgm:prSet presAssocID="{5C420D0D-A005-499E-9251-373C4EE2B4A4}" presName="node" presStyleLbl="node1" presStyleIdx="6" presStyleCnt="18">
        <dgm:presLayoutVars>
          <dgm:bulletEnabled val="1"/>
        </dgm:presLayoutVars>
      </dgm:prSet>
      <dgm:spPr/>
    </dgm:pt>
    <dgm:pt modelId="{9C2E4570-F9B4-CD41-9EC5-A53420B5A801}" type="pres">
      <dgm:prSet presAssocID="{0E303C51-8E37-4CEA-8E69-42E3BA04CE69}" presName="sibTrans" presStyleCnt="0"/>
      <dgm:spPr/>
    </dgm:pt>
    <dgm:pt modelId="{EE09A273-7455-3442-A6F4-93DC94C0855A}" type="pres">
      <dgm:prSet presAssocID="{43C0A9D0-6422-4BDC-BE04-1432A43196F6}" presName="node" presStyleLbl="node1" presStyleIdx="7" presStyleCnt="18">
        <dgm:presLayoutVars>
          <dgm:bulletEnabled val="1"/>
        </dgm:presLayoutVars>
      </dgm:prSet>
      <dgm:spPr/>
    </dgm:pt>
    <dgm:pt modelId="{EE8A7400-288E-8749-BF6C-FA67D95AEF89}" type="pres">
      <dgm:prSet presAssocID="{97CDF0F2-BCB9-4423-81EC-223DB095BD08}" presName="sibTrans" presStyleCnt="0"/>
      <dgm:spPr/>
    </dgm:pt>
    <dgm:pt modelId="{E27A426E-F8C2-E743-9106-1E3030FB9570}" type="pres">
      <dgm:prSet presAssocID="{107DEB41-D5E6-4430-A116-AB07AFB8A9C3}" presName="node" presStyleLbl="node1" presStyleIdx="8" presStyleCnt="18">
        <dgm:presLayoutVars>
          <dgm:bulletEnabled val="1"/>
        </dgm:presLayoutVars>
      </dgm:prSet>
      <dgm:spPr/>
    </dgm:pt>
    <dgm:pt modelId="{0BF0E895-BA0F-2346-820E-A2A9F8BB0C3B}" type="pres">
      <dgm:prSet presAssocID="{46E473F3-1316-490C-AEDB-D2E56E1D8E4E}" presName="sibTrans" presStyleCnt="0"/>
      <dgm:spPr/>
    </dgm:pt>
    <dgm:pt modelId="{AEF11EAB-7496-0A49-AA9F-DCBAA358F237}" type="pres">
      <dgm:prSet presAssocID="{627CA617-4087-4A8D-8658-0D0027D99831}" presName="node" presStyleLbl="node1" presStyleIdx="9" presStyleCnt="18">
        <dgm:presLayoutVars>
          <dgm:bulletEnabled val="1"/>
        </dgm:presLayoutVars>
      </dgm:prSet>
      <dgm:spPr/>
    </dgm:pt>
    <dgm:pt modelId="{C59CDA48-6C0F-2F4E-914F-3F8AEA0B57CF}" type="pres">
      <dgm:prSet presAssocID="{09E5D889-7D55-4FBE-A32E-D7BCD7394669}" presName="sibTrans" presStyleCnt="0"/>
      <dgm:spPr/>
    </dgm:pt>
    <dgm:pt modelId="{DD923365-7927-7A44-A4E7-63AB06653690}" type="pres">
      <dgm:prSet presAssocID="{806E2346-66AE-4F8B-9FA7-EDEEE5C56B46}" presName="node" presStyleLbl="node1" presStyleIdx="10" presStyleCnt="18">
        <dgm:presLayoutVars>
          <dgm:bulletEnabled val="1"/>
        </dgm:presLayoutVars>
      </dgm:prSet>
      <dgm:spPr/>
    </dgm:pt>
    <dgm:pt modelId="{829DE2E1-0F68-F547-916D-AA870D6785A6}" type="pres">
      <dgm:prSet presAssocID="{01288E38-87F7-43D4-8D41-5DD93E8184BA}" presName="sibTrans" presStyleCnt="0"/>
      <dgm:spPr/>
    </dgm:pt>
    <dgm:pt modelId="{FD543179-14D5-0B4A-9015-8FADB44C4089}" type="pres">
      <dgm:prSet presAssocID="{6947E632-1A73-410B-80BB-A8E8850FE052}" presName="node" presStyleLbl="node1" presStyleIdx="11" presStyleCnt="18">
        <dgm:presLayoutVars>
          <dgm:bulletEnabled val="1"/>
        </dgm:presLayoutVars>
      </dgm:prSet>
      <dgm:spPr/>
    </dgm:pt>
    <dgm:pt modelId="{646625F2-F701-4E42-8EF9-E89FD7A55D9F}" type="pres">
      <dgm:prSet presAssocID="{71A813A2-801E-457F-B291-77C960F0F601}" presName="sibTrans" presStyleCnt="0"/>
      <dgm:spPr/>
    </dgm:pt>
    <dgm:pt modelId="{86400C39-BD02-754D-A482-C5525D3AE721}" type="pres">
      <dgm:prSet presAssocID="{8F0C5B11-3BC9-4104-BCCD-A1AF51786C15}" presName="node" presStyleLbl="node1" presStyleIdx="12" presStyleCnt="18">
        <dgm:presLayoutVars>
          <dgm:bulletEnabled val="1"/>
        </dgm:presLayoutVars>
      </dgm:prSet>
      <dgm:spPr/>
    </dgm:pt>
    <dgm:pt modelId="{BE75A240-0E3A-104C-9D44-FC08394F5D30}" type="pres">
      <dgm:prSet presAssocID="{2A92B846-B5AD-4A17-A46B-2F28C27AF87A}" presName="sibTrans" presStyleCnt="0"/>
      <dgm:spPr/>
    </dgm:pt>
    <dgm:pt modelId="{79A32542-6192-254D-95F9-4E7819CBDDEC}" type="pres">
      <dgm:prSet presAssocID="{EDCDA46E-B81C-4445-BB77-D55360BEBED3}" presName="node" presStyleLbl="node1" presStyleIdx="13" presStyleCnt="18">
        <dgm:presLayoutVars>
          <dgm:bulletEnabled val="1"/>
        </dgm:presLayoutVars>
      </dgm:prSet>
      <dgm:spPr/>
    </dgm:pt>
    <dgm:pt modelId="{99BC8414-BC1C-5041-9131-E0282335C892}" type="pres">
      <dgm:prSet presAssocID="{57720BAD-121F-4357-A959-629F8E353860}" presName="sibTrans" presStyleCnt="0"/>
      <dgm:spPr/>
    </dgm:pt>
    <dgm:pt modelId="{FB09B9BF-9802-8745-B8BB-20863D87B3C5}" type="pres">
      <dgm:prSet presAssocID="{8F12E9E6-B7D7-4C02-B521-D86EACF997EE}" presName="node" presStyleLbl="node1" presStyleIdx="14" presStyleCnt="18">
        <dgm:presLayoutVars>
          <dgm:bulletEnabled val="1"/>
        </dgm:presLayoutVars>
      </dgm:prSet>
      <dgm:spPr/>
    </dgm:pt>
    <dgm:pt modelId="{53B16862-0899-584C-9461-428B4A2E422A}" type="pres">
      <dgm:prSet presAssocID="{5E35957C-88D1-4D3D-B91B-B389A56CA193}" presName="sibTrans" presStyleCnt="0"/>
      <dgm:spPr/>
    </dgm:pt>
    <dgm:pt modelId="{DA42743B-FF13-394F-8AEE-E6D6059124B0}" type="pres">
      <dgm:prSet presAssocID="{3CF6DE1B-C0DB-43AF-A28F-01AECA8A055F}" presName="node" presStyleLbl="node1" presStyleIdx="15" presStyleCnt="18">
        <dgm:presLayoutVars>
          <dgm:bulletEnabled val="1"/>
        </dgm:presLayoutVars>
      </dgm:prSet>
      <dgm:spPr/>
    </dgm:pt>
    <dgm:pt modelId="{D9DB5930-8363-B74B-B25D-6830AE8A18D6}" type="pres">
      <dgm:prSet presAssocID="{20E39DA8-1E1F-4E2B-853F-4D035DDE37C2}" presName="sibTrans" presStyleCnt="0"/>
      <dgm:spPr/>
    </dgm:pt>
    <dgm:pt modelId="{863076FA-7631-FD41-9BAC-685D299E03A6}" type="pres">
      <dgm:prSet presAssocID="{A5BFE4FC-29E1-4033-8BB7-855EB2C5E446}" presName="node" presStyleLbl="node1" presStyleIdx="16" presStyleCnt="18">
        <dgm:presLayoutVars>
          <dgm:bulletEnabled val="1"/>
        </dgm:presLayoutVars>
      </dgm:prSet>
      <dgm:spPr/>
    </dgm:pt>
    <dgm:pt modelId="{6A294C41-4A1D-B349-8EAD-E4BD0318094B}" type="pres">
      <dgm:prSet presAssocID="{EDB44604-0048-43CD-A097-0FCABD219B9E}" presName="sibTrans" presStyleCnt="0"/>
      <dgm:spPr/>
    </dgm:pt>
    <dgm:pt modelId="{11D689DF-5FD1-3F4F-A4AF-E4422A8D65F9}" type="pres">
      <dgm:prSet presAssocID="{1E59F97F-8A8F-4585-AD29-8246F0E6F91F}" presName="node" presStyleLbl="node1" presStyleIdx="17" presStyleCnt="18">
        <dgm:presLayoutVars>
          <dgm:bulletEnabled val="1"/>
        </dgm:presLayoutVars>
      </dgm:prSet>
      <dgm:spPr/>
    </dgm:pt>
  </dgm:ptLst>
  <dgm:cxnLst>
    <dgm:cxn modelId="{CADE2E03-B1EF-4126-8DF2-789B1D6A95A3}" srcId="{74C73A80-C739-44C5-BF22-7D4C2F0DC2E3}" destId="{6947E632-1A73-410B-80BB-A8E8850FE052}" srcOrd="11" destOrd="0" parTransId="{AF47E40B-F636-40C3-B2CB-1D3CE522EDB5}" sibTransId="{71A813A2-801E-457F-B291-77C960F0F601}"/>
    <dgm:cxn modelId="{630EF80B-DAAD-44D1-A3A8-3EA418E0645E}" srcId="{74C73A80-C739-44C5-BF22-7D4C2F0DC2E3}" destId="{43C0A9D0-6422-4BDC-BE04-1432A43196F6}" srcOrd="7" destOrd="0" parTransId="{BFF18812-C21D-4DC1-AFEE-D1D71A5331A8}" sibTransId="{97CDF0F2-BCB9-4423-81EC-223DB095BD08}"/>
    <dgm:cxn modelId="{57DB0913-AE7D-47F7-8ADB-373916EFC2F1}" srcId="{74C73A80-C739-44C5-BF22-7D4C2F0DC2E3}" destId="{A5BFE4FC-29E1-4033-8BB7-855EB2C5E446}" srcOrd="16" destOrd="0" parTransId="{FD9645AC-25DE-4951-B0BC-7BF5C7C7D80A}" sibTransId="{EDB44604-0048-43CD-A097-0FCABD219B9E}"/>
    <dgm:cxn modelId="{A80F8414-9854-4555-8428-466F9B8A314A}" srcId="{74C73A80-C739-44C5-BF22-7D4C2F0DC2E3}" destId="{32502781-41E3-4936-B80A-051EC2A64177}" srcOrd="2" destOrd="0" parTransId="{32CA8D66-DEE2-482C-8C24-25D489C6EC2E}" sibTransId="{44C3B986-9E8C-4C63-8D5A-C0BE46FA7B88}"/>
    <dgm:cxn modelId="{36227F24-6B4B-634E-96EE-FBF72C52DFE6}" type="presOf" srcId="{806E2346-66AE-4F8B-9FA7-EDEEE5C56B46}" destId="{DD923365-7927-7A44-A4E7-63AB06653690}" srcOrd="0" destOrd="0" presId="urn:microsoft.com/office/officeart/2005/8/layout/default"/>
    <dgm:cxn modelId="{5A520A28-A755-4FA1-B3AA-A3EDAFADE9C2}" srcId="{74C73A80-C739-44C5-BF22-7D4C2F0DC2E3}" destId="{107DEB41-D5E6-4430-A116-AB07AFB8A9C3}" srcOrd="8" destOrd="0" parTransId="{BCCC56B5-B9E7-4A66-979E-E375774BF732}" sibTransId="{46E473F3-1316-490C-AEDB-D2E56E1D8E4E}"/>
    <dgm:cxn modelId="{0AEA002B-127A-8F40-A5A6-9D127DF6FB9E}" type="presOf" srcId="{A5BFE4FC-29E1-4033-8BB7-855EB2C5E446}" destId="{863076FA-7631-FD41-9BAC-685D299E03A6}" srcOrd="0" destOrd="0" presId="urn:microsoft.com/office/officeart/2005/8/layout/default"/>
    <dgm:cxn modelId="{5D162232-0A72-6D46-BCF9-DFE7053A823E}" type="presOf" srcId="{6947E632-1A73-410B-80BB-A8E8850FE052}" destId="{FD543179-14D5-0B4A-9015-8FADB44C4089}" srcOrd="0" destOrd="0" presId="urn:microsoft.com/office/officeart/2005/8/layout/default"/>
    <dgm:cxn modelId="{F7B76E32-8B2F-4449-8430-3A68BF6F1254}" srcId="{74C73A80-C739-44C5-BF22-7D4C2F0DC2E3}" destId="{3CF6DE1B-C0DB-43AF-A28F-01AECA8A055F}" srcOrd="15" destOrd="0" parTransId="{17E85473-A7C2-468F-B8A1-A179904C7169}" sibTransId="{20E39DA8-1E1F-4E2B-853F-4D035DDE37C2}"/>
    <dgm:cxn modelId="{51BA7939-3035-4A79-AA00-71338B8807C6}" srcId="{74C73A80-C739-44C5-BF22-7D4C2F0DC2E3}" destId="{5C420D0D-A005-499E-9251-373C4EE2B4A4}" srcOrd="6" destOrd="0" parTransId="{1097353F-3676-43EE-AD62-9DBEA3819E1B}" sibTransId="{0E303C51-8E37-4CEA-8E69-42E3BA04CE69}"/>
    <dgm:cxn modelId="{17DA0D3C-974D-8F42-96CA-D3E6958AD9E4}" type="presOf" srcId="{37E1D751-1ACB-4A16-83B9-11DF2EB71CB2}" destId="{5B25D36C-5329-C843-9907-3DBCE8DA3134}" srcOrd="0" destOrd="0" presId="urn:microsoft.com/office/officeart/2005/8/layout/default"/>
    <dgm:cxn modelId="{35CA2046-6D80-43ED-99DC-A81E2CB893A4}" srcId="{74C73A80-C739-44C5-BF22-7D4C2F0DC2E3}" destId="{624E25D5-AB6E-4FA2-94F2-0FAEA1B745A5}" srcOrd="5" destOrd="0" parTransId="{261C47F7-4C01-4A87-AA28-D716A0F9F8BC}" sibTransId="{A11E17A5-D823-444D-9E8B-ADEFD8D560ED}"/>
    <dgm:cxn modelId="{172AA946-A98B-4DC4-980F-5F13947ADC64}" srcId="{74C73A80-C739-44C5-BF22-7D4C2F0DC2E3}" destId="{8F0C5B11-3BC9-4104-BCCD-A1AF51786C15}" srcOrd="12" destOrd="0" parTransId="{4E9A9831-1725-4C65-9DD1-AE9FB029CB52}" sibTransId="{2A92B846-B5AD-4A17-A46B-2F28C27AF87A}"/>
    <dgm:cxn modelId="{FE77D350-29E1-2D43-8057-5D2F1644B419}" type="presOf" srcId="{1B0E3ECC-5774-44D3-89C6-5E3A58CC4170}" destId="{B43204D2-BB04-A14A-84DD-6FEEF4ACE375}" srcOrd="0" destOrd="0" presId="urn:microsoft.com/office/officeart/2005/8/layout/default"/>
    <dgm:cxn modelId="{F548C052-00B2-4A57-88E9-15BFDEFC52D5}" srcId="{74C73A80-C739-44C5-BF22-7D4C2F0DC2E3}" destId="{8F12E9E6-B7D7-4C02-B521-D86EACF997EE}" srcOrd="14" destOrd="0" parTransId="{E9A86BF1-3C2E-4793-9BA9-F8F3D8E79D2F}" sibTransId="{5E35957C-88D1-4D3D-B91B-B389A56CA193}"/>
    <dgm:cxn modelId="{4AE9E658-E8F7-3641-ACD3-0FA439654430}" type="presOf" srcId="{FFE97574-44D4-457A-87B9-9A9A2627DB91}" destId="{B50F1DFF-55B2-AF41-8CCD-4AAE44CAA1C6}" srcOrd="0" destOrd="0" presId="urn:microsoft.com/office/officeart/2005/8/layout/default"/>
    <dgm:cxn modelId="{2FD28362-0B6B-4E0D-9042-7D8BFB028C5A}" srcId="{74C73A80-C739-44C5-BF22-7D4C2F0DC2E3}" destId="{806E2346-66AE-4F8B-9FA7-EDEEE5C56B46}" srcOrd="10" destOrd="0" parTransId="{10560CE3-1C7A-470B-983E-FDCC728B15CF}" sibTransId="{01288E38-87F7-43D4-8D41-5DD93E8184BA}"/>
    <dgm:cxn modelId="{A49B7A6B-4399-1E41-9254-5BAB4CE7196A}" type="presOf" srcId="{627CA617-4087-4A8D-8658-0D0027D99831}" destId="{AEF11EAB-7496-0A49-AA9F-DCBAA358F237}" srcOrd="0" destOrd="0" presId="urn:microsoft.com/office/officeart/2005/8/layout/default"/>
    <dgm:cxn modelId="{28CA616D-DBB4-8248-9C2C-52D6C11BD112}" type="presOf" srcId="{8F0C5B11-3BC9-4104-BCCD-A1AF51786C15}" destId="{86400C39-BD02-754D-A482-C5525D3AE721}" srcOrd="0" destOrd="0" presId="urn:microsoft.com/office/officeart/2005/8/layout/default"/>
    <dgm:cxn modelId="{5ADB6F77-2422-C240-B57A-DD7BFD84E2BE}" type="presOf" srcId="{58B5E959-22F5-4029-B106-8732E7FAEE49}" destId="{0CBA5204-09AA-DE4C-BE99-E59BC293C38C}" srcOrd="0" destOrd="0" presId="urn:microsoft.com/office/officeart/2005/8/layout/default"/>
    <dgm:cxn modelId="{497CC480-B219-1941-8CBC-E7F3E2F42F83}" type="presOf" srcId="{624E25D5-AB6E-4FA2-94F2-0FAEA1B745A5}" destId="{00514545-05C2-804F-9D56-4FFA61064225}" srcOrd="0" destOrd="0" presId="urn:microsoft.com/office/officeart/2005/8/layout/default"/>
    <dgm:cxn modelId="{4B553A84-17BE-4B6A-B029-6D760CD0F157}" srcId="{74C73A80-C739-44C5-BF22-7D4C2F0DC2E3}" destId="{FFE97574-44D4-457A-87B9-9A9A2627DB91}" srcOrd="1" destOrd="0" parTransId="{398A0CAB-EA10-451B-88EB-E10440494AD1}" sibTransId="{5E7D069A-A78C-427B-A77F-C42E562879BD}"/>
    <dgm:cxn modelId="{59057685-22B6-4CC1-829D-B0DA68A35CE0}" srcId="{74C73A80-C739-44C5-BF22-7D4C2F0DC2E3}" destId="{37E1D751-1ACB-4A16-83B9-11DF2EB71CB2}" srcOrd="0" destOrd="0" parTransId="{7F844A3A-0B80-41BE-9E26-22311B2FDC3D}" sibTransId="{B4C94128-92CA-490E-B95B-5CCD4D772964}"/>
    <dgm:cxn modelId="{4DC9069D-500B-4840-A932-990510FF79F2}" srcId="{74C73A80-C739-44C5-BF22-7D4C2F0DC2E3}" destId="{627CA617-4087-4A8D-8658-0D0027D99831}" srcOrd="9" destOrd="0" parTransId="{502A2D24-EA49-4BE5-B04D-42518BAE17F3}" sibTransId="{09E5D889-7D55-4FBE-A32E-D7BCD7394669}"/>
    <dgm:cxn modelId="{539ACDB7-46E0-FE4C-B0DB-EDA125B3C8FF}" type="presOf" srcId="{107DEB41-D5E6-4430-A116-AB07AFB8A9C3}" destId="{E27A426E-F8C2-E743-9106-1E3030FB9570}" srcOrd="0" destOrd="0" presId="urn:microsoft.com/office/officeart/2005/8/layout/default"/>
    <dgm:cxn modelId="{DDA93BC0-FB7E-3149-97D1-E5CAEC154109}" type="presOf" srcId="{8F12E9E6-B7D7-4C02-B521-D86EACF997EE}" destId="{FB09B9BF-9802-8745-B8BB-20863D87B3C5}" srcOrd="0" destOrd="0" presId="urn:microsoft.com/office/officeart/2005/8/layout/default"/>
    <dgm:cxn modelId="{4F7E53C2-9A0A-4187-8A5C-3BE99EA90C66}" srcId="{74C73A80-C739-44C5-BF22-7D4C2F0DC2E3}" destId="{EDCDA46E-B81C-4445-BB77-D55360BEBED3}" srcOrd="13" destOrd="0" parTransId="{A909E9F4-1CE1-43E7-B313-483D86FC22EE}" sibTransId="{57720BAD-121F-4357-A959-629F8E353860}"/>
    <dgm:cxn modelId="{F574DAC2-2C70-4E46-9C90-AF96048C2914}" type="presOf" srcId="{5C420D0D-A005-499E-9251-373C4EE2B4A4}" destId="{2A596438-7BDA-DE46-8746-1B5DA7BC33C6}" srcOrd="0" destOrd="0" presId="urn:microsoft.com/office/officeart/2005/8/layout/default"/>
    <dgm:cxn modelId="{409CC0CA-1B85-A94C-B88B-CC79DC82ACF1}" type="presOf" srcId="{74C73A80-C739-44C5-BF22-7D4C2F0DC2E3}" destId="{B9D705E4-052D-A240-9E2B-DF5A50A1836B}" srcOrd="0" destOrd="0" presId="urn:microsoft.com/office/officeart/2005/8/layout/default"/>
    <dgm:cxn modelId="{4F514DD1-250F-474B-B804-98F0AB1233B1}" type="presOf" srcId="{3CF6DE1B-C0DB-43AF-A28F-01AECA8A055F}" destId="{DA42743B-FF13-394F-8AEE-E6D6059124B0}" srcOrd="0" destOrd="0" presId="urn:microsoft.com/office/officeart/2005/8/layout/default"/>
    <dgm:cxn modelId="{E9EDC3D3-60CD-43F7-AE5F-0375F9F8C5E6}" srcId="{74C73A80-C739-44C5-BF22-7D4C2F0DC2E3}" destId="{1E59F97F-8A8F-4585-AD29-8246F0E6F91F}" srcOrd="17" destOrd="0" parTransId="{3E5F2983-D96C-4481-94DF-BF998A8F4CA7}" sibTransId="{25207E3D-1C6F-495F-BE5C-5B5213CD03F1}"/>
    <dgm:cxn modelId="{56EBFDD3-4F84-4EEC-A067-5632763C39E8}" srcId="{74C73A80-C739-44C5-BF22-7D4C2F0DC2E3}" destId="{58B5E959-22F5-4029-B106-8732E7FAEE49}" srcOrd="4" destOrd="0" parTransId="{7A75E218-F361-4FB7-A72F-EEF257EE831B}" sibTransId="{967837E7-853D-4730-9088-011A9DE41E4A}"/>
    <dgm:cxn modelId="{E9AD02DD-771D-7E42-842D-210B7548A377}" type="presOf" srcId="{EDCDA46E-B81C-4445-BB77-D55360BEBED3}" destId="{79A32542-6192-254D-95F9-4E7819CBDDEC}" srcOrd="0" destOrd="0" presId="urn:microsoft.com/office/officeart/2005/8/layout/default"/>
    <dgm:cxn modelId="{8139F2E3-C3DD-434A-87AF-358E551CF4C0}" type="presOf" srcId="{32502781-41E3-4936-B80A-051EC2A64177}" destId="{A95D997C-DB00-0F47-BFDF-04E46E4A82E4}" srcOrd="0" destOrd="0" presId="urn:microsoft.com/office/officeart/2005/8/layout/default"/>
    <dgm:cxn modelId="{952E77F1-9B28-F446-B2DD-68C6399E1188}" type="presOf" srcId="{1E59F97F-8A8F-4585-AD29-8246F0E6F91F}" destId="{11D689DF-5FD1-3F4F-A4AF-E4422A8D65F9}" srcOrd="0" destOrd="0" presId="urn:microsoft.com/office/officeart/2005/8/layout/default"/>
    <dgm:cxn modelId="{EEAD6FFB-CFC0-B544-A1CF-774361AED6BE}" type="presOf" srcId="{43C0A9D0-6422-4BDC-BE04-1432A43196F6}" destId="{EE09A273-7455-3442-A6F4-93DC94C0855A}" srcOrd="0" destOrd="0" presId="urn:microsoft.com/office/officeart/2005/8/layout/default"/>
    <dgm:cxn modelId="{B39A82FE-8D22-4173-8141-A203103C494F}" srcId="{74C73A80-C739-44C5-BF22-7D4C2F0DC2E3}" destId="{1B0E3ECC-5774-44D3-89C6-5E3A58CC4170}" srcOrd="3" destOrd="0" parTransId="{DC45E306-FEB4-47E4-BFA6-11B8941E98C5}" sibTransId="{CC4D1488-1491-4283-812E-EC7C7EAEFCB0}"/>
    <dgm:cxn modelId="{0A34160D-13E4-A142-BDF1-91C91F299C4E}" type="presParOf" srcId="{B9D705E4-052D-A240-9E2B-DF5A50A1836B}" destId="{5B25D36C-5329-C843-9907-3DBCE8DA3134}" srcOrd="0" destOrd="0" presId="urn:microsoft.com/office/officeart/2005/8/layout/default"/>
    <dgm:cxn modelId="{5C5493D0-E3BD-F141-BC17-27D4CBA20CC5}" type="presParOf" srcId="{B9D705E4-052D-A240-9E2B-DF5A50A1836B}" destId="{4F57E3B8-E177-1745-A989-7A31C4E513F6}" srcOrd="1" destOrd="0" presId="urn:microsoft.com/office/officeart/2005/8/layout/default"/>
    <dgm:cxn modelId="{A4648D99-EC83-DA49-B8DC-B0CBABBEF2B9}" type="presParOf" srcId="{B9D705E4-052D-A240-9E2B-DF5A50A1836B}" destId="{B50F1DFF-55B2-AF41-8CCD-4AAE44CAA1C6}" srcOrd="2" destOrd="0" presId="urn:microsoft.com/office/officeart/2005/8/layout/default"/>
    <dgm:cxn modelId="{69E200AA-FD43-5C4B-B6AE-02CE7C57D5CF}" type="presParOf" srcId="{B9D705E4-052D-A240-9E2B-DF5A50A1836B}" destId="{A2C5074A-04C7-7747-BF46-A716B931330A}" srcOrd="3" destOrd="0" presId="urn:microsoft.com/office/officeart/2005/8/layout/default"/>
    <dgm:cxn modelId="{4E514288-33F9-A145-A605-468181DD9405}" type="presParOf" srcId="{B9D705E4-052D-A240-9E2B-DF5A50A1836B}" destId="{A95D997C-DB00-0F47-BFDF-04E46E4A82E4}" srcOrd="4" destOrd="0" presId="urn:microsoft.com/office/officeart/2005/8/layout/default"/>
    <dgm:cxn modelId="{57E60C2B-8FC8-2241-92B8-836179E7ED98}" type="presParOf" srcId="{B9D705E4-052D-A240-9E2B-DF5A50A1836B}" destId="{AB34312B-61B4-B844-A16C-BB51DB7AFC47}" srcOrd="5" destOrd="0" presId="urn:microsoft.com/office/officeart/2005/8/layout/default"/>
    <dgm:cxn modelId="{43168450-CCCB-D344-BC81-33FC692A14CC}" type="presParOf" srcId="{B9D705E4-052D-A240-9E2B-DF5A50A1836B}" destId="{B43204D2-BB04-A14A-84DD-6FEEF4ACE375}" srcOrd="6" destOrd="0" presId="urn:microsoft.com/office/officeart/2005/8/layout/default"/>
    <dgm:cxn modelId="{4579D0A5-60B3-0540-A6F0-98468956DF6E}" type="presParOf" srcId="{B9D705E4-052D-A240-9E2B-DF5A50A1836B}" destId="{FD0B23C7-11DD-5E4B-B649-79DA66D451CE}" srcOrd="7" destOrd="0" presId="urn:microsoft.com/office/officeart/2005/8/layout/default"/>
    <dgm:cxn modelId="{2CA4108F-CCDF-1C4E-8A91-53E3ADD7C3AE}" type="presParOf" srcId="{B9D705E4-052D-A240-9E2B-DF5A50A1836B}" destId="{0CBA5204-09AA-DE4C-BE99-E59BC293C38C}" srcOrd="8" destOrd="0" presId="urn:microsoft.com/office/officeart/2005/8/layout/default"/>
    <dgm:cxn modelId="{3142D39E-8890-E94A-9022-88334E648367}" type="presParOf" srcId="{B9D705E4-052D-A240-9E2B-DF5A50A1836B}" destId="{CFB46AF4-1F3F-CC4F-8739-12D782410DA0}" srcOrd="9" destOrd="0" presId="urn:microsoft.com/office/officeart/2005/8/layout/default"/>
    <dgm:cxn modelId="{F9DC596D-0893-FE4C-96CB-FE67169DBFA8}" type="presParOf" srcId="{B9D705E4-052D-A240-9E2B-DF5A50A1836B}" destId="{00514545-05C2-804F-9D56-4FFA61064225}" srcOrd="10" destOrd="0" presId="urn:microsoft.com/office/officeart/2005/8/layout/default"/>
    <dgm:cxn modelId="{75B41709-2D73-CA4C-87B8-7A1CE95DA29D}" type="presParOf" srcId="{B9D705E4-052D-A240-9E2B-DF5A50A1836B}" destId="{B77DFBA6-6ACF-5F4D-B175-D51719986AD5}" srcOrd="11" destOrd="0" presId="urn:microsoft.com/office/officeart/2005/8/layout/default"/>
    <dgm:cxn modelId="{FA0A6FA9-B88D-714D-BE3C-380D09B7973A}" type="presParOf" srcId="{B9D705E4-052D-A240-9E2B-DF5A50A1836B}" destId="{2A596438-7BDA-DE46-8746-1B5DA7BC33C6}" srcOrd="12" destOrd="0" presId="urn:microsoft.com/office/officeart/2005/8/layout/default"/>
    <dgm:cxn modelId="{756FF628-0DA0-D74E-85A5-5469E27C65BB}" type="presParOf" srcId="{B9D705E4-052D-A240-9E2B-DF5A50A1836B}" destId="{9C2E4570-F9B4-CD41-9EC5-A53420B5A801}" srcOrd="13" destOrd="0" presId="urn:microsoft.com/office/officeart/2005/8/layout/default"/>
    <dgm:cxn modelId="{063E3145-568C-5047-AF1C-0CD89F42465E}" type="presParOf" srcId="{B9D705E4-052D-A240-9E2B-DF5A50A1836B}" destId="{EE09A273-7455-3442-A6F4-93DC94C0855A}" srcOrd="14" destOrd="0" presId="urn:microsoft.com/office/officeart/2005/8/layout/default"/>
    <dgm:cxn modelId="{639F4339-780F-AE4E-AB26-B732407551E2}" type="presParOf" srcId="{B9D705E4-052D-A240-9E2B-DF5A50A1836B}" destId="{EE8A7400-288E-8749-BF6C-FA67D95AEF89}" srcOrd="15" destOrd="0" presId="urn:microsoft.com/office/officeart/2005/8/layout/default"/>
    <dgm:cxn modelId="{2B752114-3696-3344-BACC-6D035200FFAB}" type="presParOf" srcId="{B9D705E4-052D-A240-9E2B-DF5A50A1836B}" destId="{E27A426E-F8C2-E743-9106-1E3030FB9570}" srcOrd="16" destOrd="0" presId="urn:microsoft.com/office/officeart/2005/8/layout/default"/>
    <dgm:cxn modelId="{33C91E9D-02A8-484C-A7E3-8465CE1BC735}" type="presParOf" srcId="{B9D705E4-052D-A240-9E2B-DF5A50A1836B}" destId="{0BF0E895-BA0F-2346-820E-A2A9F8BB0C3B}" srcOrd="17" destOrd="0" presId="urn:microsoft.com/office/officeart/2005/8/layout/default"/>
    <dgm:cxn modelId="{24C96502-3E99-1348-984B-9238E66F601E}" type="presParOf" srcId="{B9D705E4-052D-A240-9E2B-DF5A50A1836B}" destId="{AEF11EAB-7496-0A49-AA9F-DCBAA358F237}" srcOrd="18" destOrd="0" presId="urn:microsoft.com/office/officeart/2005/8/layout/default"/>
    <dgm:cxn modelId="{18848CB6-5462-704A-BBB9-07159FAEBBE7}" type="presParOf" srcId="{B9D705E4-052D-A240-9E2B-DF5A50A1836B}" destId="{C59CDA48-6C0F-2F4E-914F-3F8AEA0B57CF}" srcOrd="19" destOrd="0" presId="urn:microsoft.com/office/officeart/2005/8/layout/default"/>
    <dgm:cxn modelId="{F5FB5CD4-EB2D-3F4C-8EB4-0A956075F216}" type="presParOf" srcId="{B9D705E4-052D-A240-9E2B-DF5A50A1836B}" destId="{DD923365-7927-7A44-A4E7-63AB06653690}" srcOrd="20" destOrd="0" presId="urn:microsoft.com/office/officeart/2005/8/layout/default"/>
    <dgm:cxn modelId="{DE33AFD3-6B56-A448-8B2D-A7CE1E21B9A4}" type="presParOf" srcId="{B9D705E4-052D-A240-9E2B-DF5A50A1836B}" destId="{829DE2E1-0F68-F547-916D-AA870D6785A6}" srcOrd="21" destOrd="0" presId="urn:microsoft.com/office/officeart/2005/8/layout/default"/>
    <dgm:cxn modelId="{179D2158-07F7-784B-A328-973B459802FC}" type="presParOf" srcId="{B9D705E4-052D-A240-9E2B-DF5A50A1836B}" destId="{FD543179-14D5-0B4A-9015-8FADB44C4089}" srcOrd="22" destOrd="0" presId="urn:microsoft.com/office/officeart/2005/8/layout/default"/>
    <dgm:cxn modelId="{82E4A210-0259-4B48-9B1A-7EA71EADFC78}" type="presParOf" srcId="{B9D705E4-052D-A240-9E2B-DF5A50A1836B}" destId="{646625F2-F701-4E42-8EF9-E89FD7A55D9F}" srcOrd="23" destOrd="0" presId="urn:microsoft.com/office/officeart/2005/8/layout/default"/>
    <dgm:cxn modelId="{F9913750-E298-B14C-9548-995CEEAD68BE}" type="presParOf" srcId="{B9D705E4-052D-A240-9E2B-DF5A50A1836B}" destId="{86400C39-BD02-754D-A482-C5525D3AE721}" srcOrd="24" destOrd="0" presId="urn:microsoft.com/office/officeart/2005/8/layout/default"/>
    <dgm:cxn modelId="{2512C881-329E-D44E-8B83-9CF8C115529B}" type="presParOf" srcId="{B9D705E4-052D-A240-9E2B-DF5A50A1836B}" destId="{BE75A240-0E3A-104C-9D44-FC08394F5D30}" srcOrd="25" destOrd="0" presId="urn:microsoft.com/office/officeart/2005/8/layout/default"/>
    <dgm:cxn modelId="{DD856781-F933-CC49-B004-56781149D33C}" type="presParOf" srcId="{B9D705E4-052D-A240-9E2B-DF5A50A1836B}" destId="{79A32542-6192-254D-95F9-4E7819CBDDEC}" srcOrd="26" destOrd="0" presId="urn:microsoft.com/office/officeart/2005/8/layout/default"/>
    <dgm:cxn modelId="{40FF627F-974D-3E41-814D-28E06280A983}" type="presParOf" srcId="{B9D705E4-052D-A240-9E2B-DF5A50A1836B}" destId="{99BC8414-BC1C-5041-9131-E0282335C892}" srcOrd="27" destOrd="0" presId="urn:microsoft.com/office/officeart/2005/8/layout/default"/>
    <dgm:cxn modelId="{715F04C0-A7F8-7747-B3FA-B94753DE6D8D}" type="presParOf" srcId="{B9D705E4-052D-A240-9E2B-DF5A50A1836B}" destId="{FB09B9BF-9802-8745-B8BB-20863D87B3C5}" srcOrd="28" destOrd="0" presId="urn:microsoft.com/office/officeart/2005/8/layout/default"/>
    <dgm:cxn modelId="{46BF9DEA-3933-EA44-8D91-9EC098D5248A}" type="presParOf" srcId="{B9D705E4-052D-A240-9E2B-DF5A50A1836B}" destId="{53B16862-0899-584C-9461-428B4A2E422A}" srcOrd="29" destOrd="0" presId="urn:microsoft.com/office/officeart/2005/8/layout/default"/>
    <dgm:cxn modelId="{A5DAC1A6-D58E-0C4D-9D93-07E319E06519}" type="presParOf" srcId="{B9D705E4-052D-A240-9E2B-DF5A50A1836B}" destId="{DA42743B-FF13-394F-8AEE-E6D6059124B0}" srcOrd="30" destOrd="0" presId="urn:microsoft.com/office/officeart/2005/8/layout/default"/>
    <dgm:cxn modelId="{ACA90CAA-D358-F449-8770-BF50014BABAE}" type="presParOf" srcId="{B9D705E4-052D-A240-9E2B-DF5A50A1836B}" destId="{D9DB5930-8363-B74B-B25D-6830AE8A18D6}" srcOrd="31" destOrd="0" presId="urn:microsoft.com/office/officeart/2005/8/layout/default"/>
    <dgm:cxn modelId="{419E39A7-B4E7-3944-A49F-25BB5F7C792B}" type="presParOf" srcId="{B9D705E4-052D-A240-9E2B-DF5A50A1836B}" destId="{863076FA-7631-FD41-9BAC-685D299E03A6}" srcOrd="32" destOrd="0" presId="urn:microsoft.com/office/officeart/2005/8/layout/default"/>
    <dgm:cxn modelId="{78CE1043-6EDD-AA4B-979A-6AE9C9C85AD4}" type="presParOf" srcId="{B9D705E4-052D-A240-9E2B-DF5A50A1836B}" destId="{6A294C41-4A1D-B349-8EAD-E4BD0318094B}" srcOrd="33" destOrd="0" presId="urn:microsoft.com/office/officeart/2005/8/layout/default"/>
    <dgm:cxn modelId="{483E45EB-3A1C-DD4D-842A-A22CB07C9735}" type="presParOf" srcId="{B9D705E4-052D-A240-9E2B-DF5A50A1836B}" destId="{11D689DF-5FD1-3F4F-A4AF-E4422A8D65F9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B0F19-8CE4-4446-AC8B-B60BFD1E0F4C}">
      <dsp:nvSpPr>
        <dsp:cNvPr id="0" name=""/>
        <dsp:cNvSpPr/>
      </dsp:nvSpPr>
      <dsp:spPr>
        <a:xfrm>
          <a:off x="1227" y="315737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QUESO	</a:t>
          </a:r>
        </a:p>
      </dsp:txBody>
      <dsp:txXfrm>
        <a:off x="1227" y="315737"/>
        <a:ext cx="1547068" cy="928241"/>
      </dsp:txXfrm>
    </dsp:sp>
    <dsp:sp modelId="{163F02A0-3175-0C41-95F9-0763AF4EEBD3}">
      <dsp:nvSpPr>
        <dsp:cNvPr id="0" name=""/>
        <dsp:cNvSpPr/>
      </dsp:nvSpPr>
      <dsp:spPr>
        <a:xfrm>
          <a:off x="1703003" y="315737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HERMANO</a:t>
          </a:r>
        </a:p>
      </dsp:txBody>
      <dsp:txXfrm>
        <a:off x="1703003" y="315737"/>
        <a:ext cx="1547068" cy="928241"/>
      </dsp:txXfrm>
    </dsp:sp>
    <dsp:sp modelId="{5B25D36C-5329-C843-9907-3DBCE8DA3134}">
      <dsp:nvSpPr>
        <dsp:cNvPr id="0" name=""/>
        <dsp:cNvSpPr/>
      </dsp:nvSpPr>
      <dsp:spPr>
        <a:xfrm>
          <a:off x="3404778" y="315737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CINCO		</a:t>
          </a:r>
        </a:p>
      </dsp:txBody>
      <dsp:txXfrm>
        <a:off x="3404778" y="315737"/>
        <a:ext cx="1547068" cy="928241"/>
      </dsp:txXfrm>
    </dsp:sp>
    <dsp:sp modelId="{A95D997C-DB00-0F47-BFDF-04E46E4A82E4}">
      <dsp:nvSpPr>
        <dsp:cNvPr id="0" name=""/>
        <dsp:cNvSpPr/>
      </dsp:nvSpPr>
      <dsp:spPr>
        <a:xfrm>
          <a:off x="5106553" y="315737"/>
          <a:ext cx="1547068" cy="928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GENTE</a:t>
          </a:r>
        </a:p>
      </dsp:txBody>
      <dsp:txXfrm>
        <a:off x="5106553" y="315737"/>
        <a:ext cx="1547068" cy="928241"/>
      </dsp:txXfrm>
    </dsp:sp>
    <dsp:sp modelId="{B43204D2-BB04-A14A-84DD-6FEEF4ACE375}">
      <dsp:nvSpPr>
        <dsp:cNvPr id="0" name=""/>
        <dsp:cNvSpPr/>
      </dsp:nvSpPr>
      <dsp:spPr>
        <a:xfrm>
          <a:off x="6808328" y="315737"/>
          <a:ext cx="1547068" cy="9282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GIRAR		</a:t>
          </a:r>
        </a:p>
      </dsp:txBody>
      <dsp:txXfrm>
        <a:off x="6808328" y="315737"/>
        <a:ext cx="1547068" cy="928241"/>
      </dsp:txXfrm>
    </dsp:sp>
    <dsp:sp modelId="{00514545-05C2-804F-9D56-4FFA61064225}">
      <dsp:nvSpPr>
        <dsp:cNvPr id="0" name=""/>
        <dsp:cNvSpPr/>
      </dsp:nvSpPr>
      <dsp:spPr>
        <a:xfrm>
          <a:off x="8510103" y="315737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GIMNASIA		</a:t>
          </a:r>
        </a:p>
      </dsp:txBody>
      <dsp:txXfrm>
        <a:off x="8510103" y="315737"/>
        <a:ext cx="1547068" cy="928241"/>
      </dsp:txXfrm>
    </dsp:sp>
    <dsp:sp modelId="{2A596438-7BDA-DE46-8746-1B5DA7BC33C6}">
      <dsp:nvSpPr>
        <dsp:cNvPr id="0" name=""/>
        <dsp:cNvSpPr/>
      </dsp:nvSpPr>
      <dsp:spPr>
        <a:xfrm>
          <a:off x="1227" y="1398685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HOLA		</a:t>
          </a:r>
        </a:p>
      </dsp:txBody>
      <dsp:txXfrm>
        <a:off x="1227" y="1398685"/>
        <a:ext cx="1547068" cy="928241"/>
      </dsp:txXfrm>
    </dsp:sp>
    <dsp:sp modelId="{EE09A273-7455-3442-A6F4-93DC94C0855A}">
      <dsp:nvSpPr>
        <dsp:cNvPr id="0" name=""/>
        <dsp:cNvSpPr/>
      </dsp:nvSpPr>
      <dsp:spPr>
        <a:xfrm>
          <a:off x="1703003" y="1398685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COCHE		</a:t>
          </a:r>
        </a:p>
      </dsp:txBody>
      <dsp:txXfrm>
        <a:off x="1703003" y="1398685"/>
        <a:ext cx="1547068" cy="928241"/>
      </dsp:txXfrm>
    </dsp:sp>
    <dsp:sp modelId="{4C2E0C97-BE67-294C-813A-07FCDD4DA297}">
      <dsp:nvSpPr>
        <dsp:cNvPr id="0" name=""/>
        <dsp:cNvSpPr/>
      </dsp:nvSpPr>
      <dsp:spPr>
        <a:xfrm>
          <a:off x="3404778" y="1398685"/>
          <a:ext cx="1547068" cy="928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COLEGIO		</a:t>
          </a:r>
        </a:p>
      </dsp:txBody>
      <dsp:txXfrm>
        <a:off x="3404778" y="1398685"/>
        <a:ext cx="1547068" cy="928241"/>
      </dsp:txXfrm>
    </dsp:sp>
    <dsp:sp modelId="{E27A426E-F8C2-E743-9106-1E3030FB9570}">
      <dsp:nvSpPr>
        <dsp:cNvPr id="0" name=""/>
        <dsp:cNvSpPr/>
      </dsp:nvSpPr>
      <dsp:spPr>
        <a:xfrm>
          <a:off x="5106553" y="1398685"/>
          <a:ext cx="1547068" cy="9282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JARDÍN 		</a:t>
          </a:r>
        </a:p>
      </dsp:txBody>
      <dsp:txXfrm>
        <a:off x="5106553" y="1398685"/>
        <a:ext cx="1547068" cy="928241"/>
      </dsp:txXfrm>
    </dsp:sp>
    <dsp:sp modelId="{AEF11EAB-7496-0A49-AA9F-DCBAA358F237}">
      <dsp:nvSpPr>
        <dsp:cNvPr id="0" name=""/>
        <dsp:cNvSpPr/>
      </dsp:nvSpPr>
      <dsp:spPr>
        <a:xfrm>
          <a:off x="6808328" y="1398685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VIVIR		     </a:t>
          </a:r>
        </a:p>
      </dsp:txBody>
      <dsp:txXfrm>
        <a:off x="6808328" y="1398685"/>
        <a:ext cx="1547068" cy="928241"/>
      </dsp:txXfrm>
    </dsp:sp>
    <dsp:sp modelId="{1089A2AB-2483-3642-8BA2-6EABF33840D2}">
      <dsp:nvSpPr>
        <dsp:cNvPr id="0" name=""/>
        <dsp:cNvSpPr/>
      </dsp:nvSpPr>
      <dsp:spPr>
        <a:xfrm>
          <a:off x="8510103" y="1398685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INGENIERO</a:t>
          </a:r>
        </a:p>
      </dsp:txBody>
      <dsp:txXfrm>
        <a:off x="8510103" y="1398685"/>
        <a:ext cx="1547068" cy="928241"/>
      </dsp:txXfrm>
    </dsp:sp>
    <dsp:sp modelId="{FD543179-14D5-0B4A-9015-8FADB44C4089}">
      <dsp:nvSpPr>
        <dsp:cNvPr id="0" name=""/>
        <dsp:cNvSpPr/>
      </dsp:nvSpPr>
      <dsp:spPr>
        <a:xfrm>
          <a:off x="1227" y="2481633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HELADO		</a:t>
          </a:r>
        </a:p>
      </dsp:txBody>
      <dsp:txXfrm>
        <a:off x="1227" y="2481633"/>
        <a:ext cx="1547068" cy="928241"/>
      </dsp:txXfrm>
    </dsp:sp>
    <dsp:sp modelId="{86400C39-BD02-754D-A482-C5525D3AE721}">
      <dsp:nvSpPr>
        <dsp:cNvPr id="0" name=""/>
        <dsp:cNvSpPr/>
      </dsp:nvSpPr>
      <dsp:spPr>
        <a:xfrm>
          <a:off x="1703003" y="2481633"/>
          <a:ext cx="1547068" cy="928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ALCOHOL		</a:t>
          </a:r>
        </a:p>
      </dsp:txBody>
      <dsp:txXfrm>
        <a:off x="1703003" y="2481633"/>
        <a:ext cx="1547068" cy="928241"/>
      </dsp:txXfrm>
    </dsp:sp>
    <dsp:sp modelId="{79A32542-6192-254D-95F9-4E7819CBDDEC}">
      <dsp:nvSpPr>
        <dsp:cNvPr id="0" name=""/>
        <dsp:cNvSpPr/>
      </dsp:nvSpPr>
      <dsp:spPr>
        <a:xfrm>
          <a:off x="3404778" y="2481633"/>
          <a:ext cx="1547068" cy="9282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HOTEL</a:t>
          </a:r>
        </a:p>
      </dsp:txBody>
      <dsp:txXfrm>
        <a:off x="3404778" y="2481633"/>
        <a:ext cx="1547068" cy="928241"/>
      </dsp:txXfrm>
    </dsp:sp>
    <dsp:sp modelId="{FB09B9BF-9802-8745-B8BB-20863D87B3C5}">
      <dsp:nvSpPr>
        <dsp:cNvPr id="0" name=""/>
        <dsp:cNvSpPr/>
      </dsp:nvSpPr>
      <dsp:spPr>
        <a:xfrm>
          <a:off x="5106553" y="2481633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BEBER		</a:t>
          </a:r>
        </a:p>
      </dsp:txBody>
      <dsp:txXfrm>
        <a:off x="5106553" y="2481633"/>
        <a:ext cx="1547068" cy="928241"/>
      </dsp:txXfrm>
    </dsp:sp>
    <dsp:sp modelId="{863076FA-7631-FD41-9BAC-685D299E03A6}">
      <dsp:nvSpPr>
        <dsp:cNvPr id="0" name=""/>
        <dsp:cNvSpPr/>
      </dsp:nvSpPr>
      <dsp:spPr>
        <a:xfrm>
          <a:off x="6808328" y="2481633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QUERER	     </a:t>
          </a:r>
        </a:p>
      </dsp:txBody>
      <dsp:txXfrm>
        <a:off x="6808328" y="2481633"/>
        <a:ext cx="1547068" cy="928241"/>
      </dsp:txXfrm>
    </dsp:sp>
    <dsp:sp modelId="{11D689DF-5FD1-3F4F-A4AF-E4422A8D65F9}">
      <dsp:nvSpPr>
        <dsp:cNvPr id="0" name=""/>
        <dsp:cNvSpPr/>
      </dsp:nvSpPr>
      <dsp:spPr>
        <a:xfrm>
          <a:off x="8510103" y="2481633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GALOSINA</a:t>
          </a:r>
        </a:p>
      </dsp:txBody>
      <dsp:txXfrm>
        <a:off x="8510103" y="2481633"/>
        <a:ext cx="1547068" cy="928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5D36C-5329-C843-9907-3DBCE8DA3134}">
      <dsp:nvSpPr>
        <dsp:cNvPr id="0" name=""/>
        <dsp:cNvSpPr/>
      </dsp:nvSpPr>
      <dsp:spPr>
        <a:xfrm>
          <a:off x="1227" y="315737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CINCO		</a:t>
          </a:r>
        </a:p>
      </dsp:txBody>
      <dsp:txXfrm>
        <a:off x="1227" y="315737"/>
        <a:ext cx="1547068" cy="928241"/>
      </dsp:txXfrm>
    </dsp:sp>
    <dsp:sp modelId="{B50F1DFF-55B2-AF41-8CCD-4AAE44CAA1C6}">
      <dsp:nvSpPr>
        <dsp:cNvPr id="0" name=""/>
        <dsp:cNvSpPr/>
      </dsp:nvSpPr>
      <dsp:spPr>
        <a:xfrm>
          <a:off x="1703003" y="315737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GUITARRA	 </a:t>
          </a:r>
        </a:p>
      </dsp:txBody>
      <dsp:txXfrm>
        <a:off x="1703003" y="315737"/>
        <a:ext cx="1547068" cy="928241"/>
      </dsp:txXfrm>
    </dsp:sp>
    <dsp:sp modelId="{A95D997C-DB00-0F47-BFDF-04E46E4A82E4}">
      <dsp:nvSpPr>
        <dsp:cNvPr id="0" name=""/>
        <dsp:cNvSpPr/>
      </dsp:nvSpPr>
      <dsp:spPr>
        <a:xfrm>
          <a:off x="3404778" y="315737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GENTE</a:t>
          </a:r>
        </a:p>
      </dsp:txBody>
      <dsp:txXfrm>
        <a:off x="3404778" y="315737"/>
        <a:ext cx="1547068" cy="928241"/>
      </dsp:txXfrm>
    </dsp:sp>
    <dsp:sp modelId="{B43204D2-BB04-A14A-84DD-6FEEF4ACE375}">
      <dsp:nvSpPr>
        <dsp:cNvPr id="0" name=""/>
        <dsp:cNvSpPr/>
      </dsp:nvSpPr>
      <dsp:spPr>
        <a:xfrm>
          <a:off x="5106553" y="315737"/>
          <a:ext cx="1547068" cy="928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GIRAR		</a:t>
          </a:r>
        </a:p>
      </dsp:txBody>
      <dsp:txXfrm>
        <a:off x="5106553" y="315737"/>
        <a:ext cx="1547068" cy="928241"/>
      </dsp:txXfrm>
    </dsp:sp>
    <dsp:sp modelId="{0CBA5204-09AA-DE4C-BE99-E59BC293C38C}">
      <dsp:nvSpPr>
        <dsp:cNvPr id="0" name=""/>
        <dsp:cNvSpPr/>
      </dsp:nvSpPr>
      <dsp:spPr>
        <a:xfrm>
          <a:off x="6808328" y="315737"/>
          <a:ext cx="1547068" cy="9282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JESUS	</a:t>
          </a:r>
        </a:p>
      </dsp:txBody>
      <dsp:txXfrm>
        <a:off x="6808328" y="315737"/>
        <a:ext cx="1547068" cy="928241"/>
      </dsp:txXfrm>
    </dsp:sp>
    <dsp:sp modelId="{00514545-05C2-804F-9D56-4FFA61064225}">
      <dsp:nvSpPr>
        <dsp:cNvPr id="0" name=""/>
        <dsp:cNvSpPr/>
      </dsp:nvSpPr>
      <dsp:spPr>
        <a:xfrm>
          <a:off x="8510103" y="315737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GIMNASIA		</a:t>
          </a:r>
        </a:p>
      </dsp:txBody>
      <dsp:txXfrm>
        <a:off x="8510103" y="315737"/>
        <a:ext cx="1547068" cy="928241"/>
      </dsp:txXfrm>
    </dsp:sp>
    <dsp:sp modelId="{2A596438-7BDA-DE46-8746-1B5DA7BC33C6}">
      <dsp:nvSpPr>
        <dsp:cNvPr id="0" name=""/>
        <dsp:cNvSpPr/>
      </dsp:nvSpPr>
      <dsp:spPr>
        <a:xfrm>
          <a:off x="1227" y="1398685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HOLA		</a:t>
          </a:r>
        </a:p>
      </dsp:txBody>
      <dsp:txXfrm>
        <a:off x="1227" y="1398685"/>
        <a:ext cx="1547068" cy="928241"/>
      </dsp:txXfrm>
    </dsp:sp>
    <dsp:sp modelId="{EE09A273-7455-3442-A6F4-93DC94C0855A}">
      <dsp:nvSpPr>
        <dsp:cNvPr id="0" name=""/>
        <dsp:cNvSpPr/>
      </dsp:nvSpPr>
      <dsp:spPr>
        <a:xfrm>
          <a:off x="1703003" y="1398685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COCHE		</a:t>
          </a:r>
        </a:p>
      </dsp:txBody>
      <dsp:txXfrm>
        <a:off x="1703003" y="1398685"/>
        <a:ext cx="1547068" cy="928241"/>
      </dsp:txXfrm>
    </dsp:sp>
    <dsp:sp modelId="{E27A426E-F8C2-E743-9106-1E3030FB9570}">
      <dsp:nvSpPr>
        <dsp:cNvPr id="0" name=""/>
        <dsp:cNvSpPr/>
      </dsp:nvSpPr>
      <dsp:spPr>
        <a:xfrm>
          <a:off x="3404778" y="1398685"/>
          <a:ext cx="1547068" cy="928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JARDÍN 		</a:t>
          </a:r>
        </a:p>
      </dsp:txBody>
      <dsp:txXfrm>
        <a:off x="3404778" y="1398685"/>
        <a:ext cx="1547068" cy="928241"/>
      </dsp:txXfrm>
    </dsp:sp>
    <dsp:sp modelId="{AEF11EAB-7496-0A49-AA9F-DCBAA358F237}">
      <dsp:nvSpPr>
        <dsp:cNvPr id="0" name=""/>
        <dsp:cNvSpPr/>
      </dsp:nvSpPr>
      <dsp:spPr>
        <a:xfrm>
          <a:off x="5106553" y="1398685"/>
          <a:ext cx="1547068" cy="9282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VIVIR		     </a:t>
          </a:r>
        </a:p>
      </dsp:txBody>
      <dsp:txXfrm>
        <a:off x="5106553" y="1398685"/>
        <a:ext cx="1547068" cy="928241"/>
      </dsp:txXfrm>
    </dsp:sp>
    <dsp:sp modelId="{DD923365-7927-7A44-A4E7-63AB06653690}">
      <dsp:nvSpPr>
        <dsp:cNvPr id="0" name=""/>
        <dsp:cNvSpPr/>
      </dsp:nvSpPr>
      <dsp:spPr>
        <a:xfrm>
          <a:off x="6808328" y="1398685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AHORRAR		</a:t>
          </a:r>
        </a:p>
      </dsp:txBody>
      <dsp:txXfrm>
        <a:off x="6808328" y="1398685"/>
        <a:ext cx="1547068" cy="928241"/>
      </dsp:txXfrm>
    </dsp:sp>
    <dsp:sp modelId="{FD543179-14D5-0B4A-9015-8FADB44C4089}">
      <dsp:nvSpPr>
        <dsp:cNvPr id="0" name=""/>
        <dsp:cNvSpPr/>
      </dsp:nvSpPr>
      <dsp:spPr>
        <a:xfrm>
          <a:off x="8510103" y="1398685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HELADO		</a:t>
          </a:r>
        </a:p>
      </dsp:txBody>
      <dsp:txXfrm>
        <a:off x="8510103" y="1398685"/>
        <a:ext cx="1547068" cy="928241"/>
      </dsp:txXfrm>
    </dsp:sp>
    <dsp:sp modelId="{86400C39-BD02-754D-A482-C5525D3AE721}">
      <dsp:nvSpPr>
        <dsp:cNvPr id="0" name=""/>
        <dsp:cNvSpPr/>
      </dsp:nvSpPr>
      <dsp:spPr>
        <a:xfrm>
          <a:off x="1227" y="2481633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ALCOHOL		</a:t>
          </a:r>
        </a:p>
      </dsp:txBody>
      <dsp:txXfrm>
        <a:off x="1227" y="2481633"/>
        <a:ext cx="1547068" cy="928241"/>
      </dsp:txXfrm>
    </dsp:sp>
    <dsp:sp modelId="{79A32542-6192-254D-95F9-4E7819CBDDEC}">
      <dsp:nvSpPr>
        <dsp:cNvPr id="0" name=""/>
        <dsp:cNvSpPr/>
      </dsp:nvSpPr>
      <dsp:spPr>
        <a:xfrm>
          <a:off x="1703003" y="2481633"/>
          <a:ext cx="1547068" cy="9282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HOTEL</a:t>
          </a:r>
        </a:p>
      </dsp:txBody>
      <dsp:txXfrm>
        <a:off x="1703003" y="2481633"/>
        <a:ext cx="1547068" cy="928241"/>
      </dsp:txXfrm>
    </dsp:sp>
    <dsp:sp modelId="{FB09B9BF-9802-8745-B8BB-20863D87B3C5}">
      <dsp:nvSpPr>
        <dsp:cNvPr id="0" name=""/>
        <dsp:cNvSpPr/>
      </dsp:nvSpPr>
      <dsp:spPr>
        <a:xfrm>
          <a:off x="3404778" y="2481633"/>
          <a:ext cx="1547068" cy="9282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BEBER		</a:t>
          </a:r>
        </a:p>
      </dsp:txBody>
      <dsp:txXfrm>
        <a:off x="3404778" y="2481633"/>
        <a:ext cx="1547068" cy="928241"/>
      </dsp:txXfrm>
    </dsp:sp>
    <dsp:sp modelId="{DA42743B-FF13-394F-8AEE-E6D6059124B0}">
      <dsp:nvSpPr>
        <dsp:cNvPr id="0" name=""/>
        <dsp:cNvSpPr/>
      </dsp:nvSpPr>
      <dsp:spPr>
        <a:xfrm>
          <a:off x="5106553" y="2481633"/>
          <a:ext cx="1547068" cy="928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QUINCE		</a:t>
          </a:r>
        </a:p>
      </dsp:txBody>
      <dsp:txXfrm>
        <a:off x="5106553" y="2481633"/>
        <a:ext cx="1547068" cy="928241"/>
      </dsp:txXfrm>
    </dsp:sp>
    <dsp:sp modelId="{863076FA-7631-FD41-9BAC-685D299E03A6}">
      <dsp:nvSpPr>
        <dsp:cNvPr id="0" name=""/>
        <dsp:cNvSpPr/>
      </dsp:nvSpPr>
      <dsp:spPr>
        <a:xfrm>
          <a:off x="6808328" y="2481633"/>
          <a:ext cx="1547068" cy="928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QUERER	     </a:t>
          </a:r>
        </a:p>
      </dsp:txBody>
      <dsp:txXfrm>
        <a:off x="6808328" y="2481633"/>
        <a:ext cx="1547068" cy="928241"/>
      </dsp:txXfrm>
    </dsp:sp>
    <dsp:sp modelId="{11D689DF-5FD1-3F4F-A4AF-E4422A8D65F9}">
      <dsp:nvSpPr>
        <dsp:cNvPr id="0" name=""/>
        <dsp:cNvSpPr/>
      </dsp:nvSpPr>
      <dsp:spPr>
        <a:xfrm>
          <a:off x="8510103" y="2481633"/>
          <a:ext cx="1547068" cy="9282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GALOSINA</a:t>
          </a:r>
        </a:p>
      </dsp:txBody>
      <dsp:txXfrm>
        <a:off x="8510103" y="2481633"/>
        <a:ext cx="1547068" cy="928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9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68796-A700-4DAE-9C1C-58FA29219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80747-5563-D345-8527-A690DF47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HK" sz="4400">
                <a:solidFill>
                  <a:schemeClr val="tx1"/>
                </a:solidFill>
              </a:rPr>
              <a:t>Unidad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27923-6A6D-1440-86AA-8C1BEAB1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Term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HK" sz="1400" dirty="0">
                <a:solidFill>
                  <a:schemeClr val="tx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6357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D47DD-6802-5A40-B419-90428813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HK" dirty="0"/>
              <a:t>¿QUÉ ESCUCHAS?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6B0922-53BC-4DE9-B358-E04AAC616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4581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7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Texto&#10;&#10;Descripción generada automáticamente con confianza baja">
            <a:extLst>
              <a:ext uri="{FF2B5EF4-FFF2-40B4-BE49-F238E27FC236}">
                <a16:creationId xmlns:a16="http://schemas.microsoft.com/office/drawing/2014/main" id="{09F054D7-09D3-844D-B364-9C4CDC61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91" y="857319"/>
            <a:ext cx="10892611" cy="2804848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451B10-5D96-5848-A60C-6DE669B9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cap="all" spc="-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6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E9F0CD49-FA47-6C4C-89E5-006F3197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848" y="645106"/>
            <a:ext cx="10675297" cy="322927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F005E4-526B-AF4E-B8B9-DC3DE4DA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¿Cómo Suena?</a:t>
            </a:r>
          </a:p>
        </p:txBody>
      </p:sp>
    </p:spTree>
    <p:extLst>
      <p:ext uri="{BB962C8B-B14F-4D97-AF65-F5344CB8AC3E}">
        <p14:creationId xmlns:p14="http://schemas.microsoft.com/office/powerpoint/2010/main" val="259141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14335-F556-1145-A1D1-67B8930D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33670"/>
            <a:ext cx="10502348" cy="4919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HK" sz="6000" dirty="0"/>
              <a:t>A		B		C		D		E		F</a:t>
            </a:r>
          </a:p>
          <a:p>
            <a:pPr marL="0" indent="0">
              <a:buNone/>
            </a:pPr>
            <a:r>
              <a:rPr lang="es-HK" sz="6000" dirty="0"/>
              <a:t>G		H		I		J		K		L</a:t>
            </a:r>
          </a:p>
          <a:p>
            <a:pPr marL="0" indent="0">
              <a:buNone/>
            </a:pPr>
            <a:r>
              <a:rPr lang="es-HK" sz="6000" dirty="0"/>
              <a:t>LL		M		N		Ñ		O		P</a:t>
            </a:r>
          </a:p>
          <a:p>
            <a:pPr marL="0" indent="0">
              <a:buNone/>
            </a:pPr>
            <a:r>
              <a:rPr lang="es-HK" sz="6000" dirty="0"/>
              <a:t>Q		R		S		T		U		V</a:t>
            </a:r>
          </a:p>
          <a:p>
            <a:pPr marL="0" indent="0">
              <a:buNone/>
            </a:pPr>
            <a:r>
              <a:rPr lang="es-HK" sz="6000" dirty="0"/>
              <a:t>W		X		Y		Z</a:t>
            </a:r>
          </a:p>
        </p:txBody>
      </p:sp>
    </p:spTree>
    <p:extLst>
      <p:ext uri="{BB962C8B-B14F-4D97-AF65-F5344CB8AC3E}">
        <p14:creationId xmlns:p14="http://schemas.microsoft.com/office/powerpoint/2010/main" val="11359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6EF7D-654D-494D-BEA4-2D4BB351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K" b="1" dirty="0"/>
              <a:t>ONE LETTER, TWO SOUNDS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14335-F556-1145-A1D1-67B8930D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HK" sz="6000" dirty="0"/>
              <a:t>A		B		</a:t>
            </a:r>
            <a:r>
              <a:rPr lang="es-HK" sz="6000" dirty="0">
                <a:solidFill>
                  <a:srgbClr val="0070C0"/>
                </a:solidFill>
              </a:rPr>
              <a:t>C</a:t>
            </a:r>
            <a:r>
              <a:rPr lang="es-HK" sz="6000" dirty="0"/>
              <a:t>		D		E		F</a:t>
            </a:r>
          </a:p>
          <a:p>
            <a:pPr marL="0" indent="0">
              <a:buNone/>
            </a:pPr>
            <a:r>
              <a:rPr lang="es-HK" sz="6000" dirty="0">
                <a:solidFill>
                  <a:srgbClr val="0070C0"/>
                </a:solidFill>
              </a:rPr>
              <a:t>G	</a:t>
            </a:r>
            <a:r>
              <a:rPr lang="es-HK" sz="6000" dirty="0"/>
              <a:t>	H		I		J		K		L</a:t>
            </a:r>
          </a:p>
          <a:p>
            <a:pPr marL="0" indent="0">
              <a:buNone/>
            </a:pPr>
            <a:r>
              <a:rPr lang="es-HK" sz="6000" dirty="0"/>
              <a:t>LL		M		N		Ñ		O		P</a:t>
            </a:r>
          </a:p>
          <a:p>
            <a:pPr marL="0" indent="0">
              <a:buNone/>
            </a:pPr>
            <a:r>
              <a:rPr lang="es-HK" sz="6000" dirty="0"/>
              <a:t>Q		R		S		T		U		V</a:t>
            </a:r>
          </a:p>
          <a:p>
            <a:pPr marL="0" indent="0">
              <a:buNone/>
            </a:pPr>
            <a:r>
              <a:rPr lang="es-HK" sz="6000" dirty="0"/>
              <a:t>W		X		</a:t>
            </a:r>
            <a:r>
              <a:rPr lang="es-HK" sz="6000" dirty="0">
                <a:solidFill>
                  <a:srgbClr val="0070C0"/>
                </a:solidFill>
              </a:rPr>
              <a:t>Y</a:t>
            </a:r>
            <a:r>
              <a:rPr lang="es-HK" sz="6000" dirty="0"/>
              <a:t>		Z</a:t>
            </a:r>
          </a:p>
        </p:txBody>
      </p:sp>
    </p:spTree>
    <p:extLst>
      <p:ext uri="{BB962C8B-B14F-4D97-AF65-F5344CB8AC3E}">
        <p14:creationId xmlns:p14="http://schemas.microsoft.com/office/powerpoint/2010/main" val="11016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3613D-A4E6-6143-B3DB-1D2180EE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K" b="1" dirty="0"/>
              <a:t>TWO LETTERS, ONE SOUND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14335-F556-1145-A1D1-67B8930D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HK" sz="6000" dirty="0"/>
              <a:t>A		</a:t>
            </a:r>
            <a:r>
              <a:rPr lang="es-HK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r>
              <a:rPr lang="es-HK" sz="6000" dirty="0"/>
              <a:t>		</a:t>
            </a:r>
            <a:r>
              <a:rPr lang="es-HK" sz="6000" dirty="0">
                <a:solidFill>
                  <a:schemeClr val="tx2"/>
                </a:solidFill>
              </a:rPr>
              <a:t>C</a:t>
            </a:r>
            <a:r>
              <a:rPr lang="es-HK" sz="6000" dirty="0"/>
              <a:t>		D		E		F</a:t>
            </a:r>
          </a:p>
          <a:p>
            <a:pPr marL="0" indent="0">
              <a:buNone/>
            </a:pPr>
            <a:r>
              <a:rPr lang="es-HK" sz="6000" dirty="0">
                <a:solidFill>
                  <a:schemeClr val="tx2"/>
                </a:solidFill>
              </a:rPr>
              <a:t>G</a:t>
            </a:r>
            <a:r>
              <a:rPr lang="es-HK" sz="6000" dirty="0">
                <a:solidFill>
                  <a:schemeClr val="accent5"/>
                </a:solidFill>
              </a:rPr>
              <a:t> </a:t>
            </a:r>
            <a:r>
              <a:rPr lang="es-HK" sz="6000" dirty="0">
                <a:solidFill>
                  <a:srgbClr val="FFFF00"/>
                </a:solidFill>
              </a:rPr>
              <a:t>G</a:t>
            </a:r>
            <a:r>
              <a:rPr lang="es-HK" sz="6000" dirty="0"/>
              <a:t>	</a:t>
            </a:r>
            <a:r>
              <a:rPr lang="es-HK" sz="6000" dirty="0">
                <a:solidFill>
                  <a:schemeClr val="accent1"/>
                </a:solidFill>
              </a:rPr>
              <a:t>H</a:t>
            </a:r>
            <a:r>
              <a:rPr lang="es-HK" sz="6000" dirty="0"/>
              <a:t>		I		</a:t>
            </a:r>
            <a:r>
              <a:rPr lang="es-HK" sz="6000" dirty="0">
                <a:solidFill>
                  <a:srgbClr val="FFFF00"/>
                </a:solidFill>
              </a:rPr>
              <a:t>J</a:t>
            </a:r>
            <a:r>
              <a:rPr lang="es-HK" sz="6000" dirty="0"/>
              <a:t>		K	 	L</a:t>
            </a:r>
          </a:p>
          <a:p>
            <a:pPr marL="0" indent="0">
              <a:buNone/>
            </a:pPr>
            <a:r>
              <a:rPr lang="es-HK" sz="6000" dirty="0"/>
              <a:t>LL		M		N		Ñ		O		P</a:t>
            </a:r>
          </a:p>
          <a:p>
            <a:pPr marL="0" indent="0">
              <a:buNone/>
            </a:pPr>
            <a:r>
              <a:rPr lang="es-HK" sz="6000" dirty="0"/>
              <a:t>Q		R		S		T		U		</a:t>
            </a:r>
            <a:r>
              <a:rPr lang="es-HK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</a:t>
            </a:r>
          </a:p>
          <a:p>
            <a:pPr marL="0" indent="0">
              <a:buNone/>
            </a:pPr>
            <a:r>
              <a:rPr lang="es-HK" sz="6000" dirty="0"/>
              <a:t>W		X		Y		Z</a:t>
            </a:r>
          </a:p>
        </p:txBody>
      </p:sp>
    </p:spTree>
    <p:extLst>
      <p:ext uri="{BB962C8B-B14F-4D97-AF65-F5344CB8AC3E}">
        <p14:creationId xmlns:p14="http://schemas.microsoft.com/office/powerpoint/2010/main" val="10302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3B3A0-2741-8E45-9868-6B6A2BF1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K" b="1" dirty="0"/>
              <a:t>MAYBE HARD TO HEAR THE DIFFERENCE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14335-F556-1145-A1D1-67B8930D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HK" sz="6000" dirty="0"/>
              <a:t>A		</a:t>
            </a:r>
            <a:r>
              <a:rPr lang="es-HK" sz="6000" dirty="0">
                <a:highlight>
                  <a:srgbClr val="FF00FF"/>
                </a:highlight>
              </a:rPr>
              <a:t>B</a:t>
            </a:r>
            <a:r>
              <a:rPr lang="es-HK" sz="6000" dirty="0"/>
              <a:t>		</a:t>
            </a:r>
            <a:r>
              <a:rPr lang="es-HK" sz="6000" dirty="0">
                <a:highlight>
                  <a:srgbClr val="FFFF00"/>
                </a:highlight>
              </a:rPr>
              <a:t>C</a:t>
            </a:r>
            <a:r>
              <a:rPr lang="es-HK" sz="6000" dirty="0"/>
              <a:t>C		</a:t>
            </a:r>
            <a:r>
              <a:rPr lang="es-HK" sz="6000" dirty="0">
                <a:highlight>
                  <a:srgbClr val="00FFFF"/>
                </a:highlight>
              </a:rPr>
              <a:t>D</a:t>
            </a:r>
            <a:r>
              <a:rPr lang="es-HK" sz="6000" dirty="0"/>
              <a:t>		E		F</a:t>
            </a:r>
          </a:p>
          <a:p>
            <a:pPr marL="0" indent="0">
              <a:buNone/>
            </a:pPr>
            <a:r>
              <a:rPr lang="es-HK" sz="6000" dirty="0">
                <a:highlight>
                  <a:srgbClr val="FFFF00"/>
                </a:highlight>
              </a:rPr>
              <a:t>G</a:t>
            </a:r>
            <a:r>
              <a:rPr lang="es-HK" sz="6000" dirty="0"/>
              <a:t>		H		I		J		</a:t>
            </a:r>
            <a:r>
              <a:rPr lang="es-HK" sz="6000" dirty="0">
                <a:highlight>
                  <a:srgbClr val="FFFF00"/>
                </a:highlight>
              </a:rPr>
              <a:t>K</a:t>
            </a:r>
            <a:r>
              <a:rPr lang="es-HK" sz="6000" dirty="0"/>
              <a:t>		L</a:t>
            </a:r>
          </a:p>
          <a:p>
            <a:pPr marL="0" indent="0">
              <a:buNone/>
            </a:pPr>
            <a:r>
              <a:rPr lang="es-HK" sz="6000" dirty="0"/>
              <a:t>LL		M		N		Ñ		O		</a:t>
            </a:r>
            <a:r>
              <a:rPr lang="es-HK" sz="6000" dirty="0">
                <a:highlight>
                  <a:srgbClr val="FF00FF"/>
                </a:highlight>
              </a:rPr>
              <a:t>P</a:t>
            </a:r>
          </a:p>
          <a:p>
            <a:pPr marL="0" indent="0">
              <a:buNone/>
            </a:pPr>
            <a:r>
              <a:rPr lang="es-HK" sz="6000" dirty="0"/>
              <a:t>Q		R		S		</a:t>
            </a:r>
            <a:r>
              <a:rPr lang="es-HK" sz="6000" dirty="0">
                <a:highlight>
                  <a:srgbClr val="00FFFF"/>
                </a:highlight>
              </a:rPr>
              <a:t>T</a:t>
            </a:r>
            <a:r>
              <a:rPr lang="es-HK" sz="6000" dirty="0"/>
              <a:t>		U		V</a:t>
            </a:r>
          </a:p>
          <a:p>
            <a:pPr marL="0" indent="0">
              <a:buNone/>
            </a:pPr>
            <a:r>
              <a:rPr lang="es-HK" sz="6000" dirty="0"/>
              <a:t>W		X		Y		Z</a:t>
            </a:r>
          </a:p>
        </p:txBody>
      </p:sp>
    </p:spTree>
    <p:extLst>
      <p:ext uri="{BB962C8B-B14F-4D97-AF65-F5344CB8AC3E}">
        <p14:creationId xmlns:p14="http://schemas.microsoft.com/office/powerpoint/2010/main" val="36573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51C1-783C-8E43-9D0D-05FF6DC0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K" b="1" dirty="0"/>
              <a:t>MAYBE HARD TO PRONOUNCE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14335-F556-1145-A1D1-67B8930D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HK" sz="6000" dirty="0"/>
              <a:t>A		B		C		D		E		F</a:t>
            </a:r>
          </a:p>
          <a:p>
            <a:pPr marL="0" indent="0">
              <a:buNone/>
            </a:pPr>
            <a:r>
              <a:rPr lang="es-HK" sz="6000" dirty="0"/>
              <a:t>G		H		I		J		K		L</a:t>
            </a:r>
          </a:p>
          <a:p>
            <a:pPr marL="0" indent="0">
              <a:buNone/>
            </a:pPr>
            <a:r>
              <a:rPr lang="es-HK" sz="6000" dirty="0"/>
              <a:t>LL		M		N		Ñ		O		P</a:t>
            </a:r>
          </a:p>
          <a:p>
            <a:pPr marL="0" indent="0">
              <a:buNone/>
            </a:pPr>
            <a:r>
              <a:rPr lang="es-HK" sz="6000" dirty="0"/>
              <a:t>Q		</a:t>
            </a:r>
            <a:r>
              <a:rPr lang="es-HK" sz="6000" dirty="0">
                <a:highlight>
                  <a:srgbClr val="00FF00"/>
                </a:highlight>
              </a:rPr>
              <a:t>R</a:t>
            </a:r>
            <a:r>
              <a:rPr lang="es-HK" sz="6000" dirty="0"/>
              <a:t>		S		T		U		V</a:t>
            </a:r>
          </a:p>
          <a:p>
            <a:pPr marL="0" indent="0">
              <a:buNone/>
            </a:pPr>
            <a:r>
              <a:rPr lang="es-HK" sz="6000" dirty="0"/>
              <a:t>W		X		Y		Z</a:t>
            </a:r>
          </a:p>
        </p:txBody>
      </p:sp>
    </p:spTree>
    <p:extLst>
      <p:ext uri="{BB962C8B-B14F-4D97-AF65-F5344CB8AC3E}">
        <p14:creationId xmlns:p14="http://schemas.microsoft.com/office/powerpoint/2010/main" val="229597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5758E-F9E0-4244-9B46-86641678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soundsofspeech.uiowa.edu</a:t>
            </a:r>
            <a:endParaRPr lang="es-HK" dirty="0"/>
          </a:p>
        </p:txBody>
      </p:sp>
    </p:spTree>
    <p:extLst>
      <p:ext uri="{BB962C8B-B14F-4D97-AF65-F5344CB8AC3E}">
        <p14:creationId xmlns:p14="http://schemas.microsoft.com/office/powerpoint/2010/main" val="241350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D47DD-6802-5A40-B419-90428813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s-HK" dirty="0"/>
              <a:t>¿QUÉ ESCUCHAS?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6B0922-53BC-4DE9-B358-E04AAC616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47653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1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23B31"/>
      </a:dk2>
      <a:lt2>
        <a:srgbClr val="E8E5E2"/>
      </a:lt2>
      <a:accent1>
        <a:srgbClr val="50A9EB"/>
      </a:accent1>
      <a:accent2>
        <a:srgbClr val="37B3B4"/>
      </a:accent2>
      <a:accent3>
        <a:srgbClr val="33B680"/>
      </a:accent3>
      <a:accent4>
        <a:srgbClr val="2EB946"/>
      </a:accent4>
      <a:accent5>
        <a:srgbClr val="54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507</Words>
  <Application>Microsoft Macintosh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Garamond</vt:lpstr>
      <vt:lpstr>SavonVTI</vt:lpstr>
      <vt:lpstr>Unidad 1</vt:lpstr>
      <vt:lpstr>¿Cómo Suena?</vt:lpstr>
      <vt:lpstr>Presentación de PowerPoint</vt:lpstr>
      <vt:lpstr>ONE LETTER, TWO SOUNDS</vt:lpstr>
      <vt:lpstr>TWO LETTERS, ONE SOUND</vt:lpstr>
      <vt:lpstr>MAYBE HARD TO HEAR THE DIFFERENCE</vt:lpstr>
      <vt:lpstr>MAYBE HARD TO PRONOUNCE</vt:lpstr>
      <vt:lpstr>https://soundsofspeech.uiowa.edu</vt:lpstr>
      <vt:lpstr>¿QUÉ ESCUCHAS?</vt:lpstr>
      <vt:lpstr>¿QUÉ ESCUCHAS?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Isabel</dc:creator>
  <cp:lastModifiedBy>Isabel</cp:lastModifiedBy>
  <cp:revision>2</cp:revision>
  <dcterms:created xsi:type="dcterms:W3CDTF">2021-09-10T06:07:59Z</dcterms:created>
  <dcterms:modified xsi:type="dcterms:W3CDTF">2021-09-10T07:15:27Z</dcterms:modified>
</cp:coreProperties>
</file>