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265" r:id="rId38"/>
    <p:sldId id="266" r:id="rId39"/>
  </p:sldIdLst>
  <p:sldSz cx="12192000" cy="6858000"/>
  <p:notesSz cx="6858000" cy="9144000"/>
  <p:defaultTextStyle>
    <a:defPPr>
      <a:defRPr lang="e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3"/>
  </p:normalViewPr>
  <p:slideViewPr>
    <p:cSldViewPr snapToGrid="0" snapToObjects="1">
      <p:cViewPr varScale="1">
        <p:scale>
          <a:sx n="82" d="100"/>
          <a:sy n="82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9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29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68796-A700-4DAE-9C1C-58FA29219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D80747-5563-D345-8527-A690DF47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s-HK" sz="4400" dirty="0">
                <a:solidFill>
                  <a:schemeClr val="tx1"/>
                </a:solidFill>
              </a:rPr>
              <a:t>Unidad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27923-6A6D-1440-86AA-8C1BEAB15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HK" sz="1400" dirty="0">
                <a:solidFill>
                  <a:schemeClr val="tx1"/>
                </a:solidFill>
              </a:rPr>
              <a:t>Term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HK" sz="1400" dirty="0">
                <a:solidFill>
                  <a:schemeClr val="tx1"/>
                </a:solidFill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163576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BE,  				</a:t>
            </a:r>
            <a:r>
              <a:rPr lang="es-ES" dirty="0" err="1"/>
              <a:t>ba</a:t>
            </a:r>
            <a:r>
              <a:rPr lang="es-ES" dirty="0"/>
              <a:t>, be, </a:t>
            </a:r>
            <a:r>
              <a:rPr lang="es-ES" dirty="0" err="1"/>
              <a:t>bi</a:t>
            </a:r>
            <a:r>
              <a:rPr lang="es-ES" dirty="0"/>
              <a:t>, </a:t>
            </a:r>
            <a:r>
              <a:rPr lang="es-ES" dirty="0" err="1"/>
              <a:t>bo</a:t>
            </a:r>
            <a:r>
              <a:rPr lang="es-ES" dirty="0"/>
              <a:t>, 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6442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CE				</a:t>
            </a:r>
            <a:r>
              <a:rPr lang="es-ES" dirty="0" err="1"/>
              <a:t>Ca,co,cu</a:t>
            </a:r>
            <a:r>
              <a:rPr lang="es-ES" dirty="0"/>
              <a:t>		ce, ci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709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		</a:t>
            </a:r>
            <a:r>
              <a:rPr lang="es-ES" dirty="0" err="1"/>
              <a:t>da,de,di,do,du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1366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6725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				</a:t>
            </a:r>
            <a:r>
              <a:rPr lang="es-ES" dirty="0" err="1"/>
              <a:t>fa,fe,fi,fo,fu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1275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GE	</a:t>
            </a:r>
            <a:r>
              <a:rPr lang="es-ES" dirty="0" err="1"/>
              <a:t>ga,go,gu</a:t>
            </a:r>
            <a:r>
              <a:rPr lang="es-ES" dirty="0"/>
              <a:t>	</a:t>
            </a:r>
            <a:r>
              <a:rPr lang="es-ES" dirty="0" err="1"/>
              <a:t>ge,gi</a:t>
            </a:r>
            <a:r>
              <a:rPr lang="es-ES" dirty="0"/>
              <a:t>	</a:t>
            </a:r>
            <a:r>
              <a:rPr lang="es-ES" dirty="0" err="1"/>
              <a:t>gue,gue</a:t>
            </a:r>
            <a:r>
              <a:rPr lang="es-ES" dirty="0"/>
              <a:t> 	</a:t>
            </a:r>
            <a:r>
              <a:rPr lang="es-ES" dirty="0" err="1"/>
              <a:t>güi,güe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2885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HACHE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0081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188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JOTA	</a:t>
            </a:r>
            <a:r>
              <a:rPr lang="es-ES" dirty="0" err="1"/>
              <a:t>ja,je,ji,jo,ju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58945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KA			Kilo, kilómetro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26831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129504BD-F9A4-154A-BDCB-F9D44CA6C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452" y="803063"/>
            <a:ext cx="5173095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05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		</a:t>
            </a:r>
            <a:r>
              <a:rPr lang="es-ES" dirty="0" err="1"/>
              <a:t>la,le,li,lo,lu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126805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ELLE		</a:t>
            </a:r>
            <a:r>
              <a:rPr lang="es-ES" dirty="0" err="1"/>
              <a:t>lla,lle,lli,llo,llu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LL</a:t>
            </a:r>
          </a:p>
        </p:txBody>
      </p:sp>
    </p:spTree>
    <p:extLst>
      <p:ext uri="{BB962C8B-B14F-4D97-AF65-F5344CB8AC3E}">
        <p14:creationId xmlns:p14="http://schemas.microsoft.com/office/powerpoint/2010/main" val="246697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EME	</a:t>
            </a:r>
            <a:r>
              <a:rPr lang="es-ES" dirty="0" err="1"/>
              <a:t>ma,me,mi,mo,mu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55505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ENE		</a:t>
            </a:r>
            <a:r>
              <a:rPr lang="es-ES" dirty="0" err="1"/>
              <a:t>na,ne,ni,no,nu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N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6894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EÑE		</a:t>
            </a:r>
            <a:r>
              <a:rPr lang="es-ES" dirty="0" err="1"/>
              <a:t>ña,ñe,ñi,ño,ñu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Ñ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812053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O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507798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			</a:t>
            </a:r>
            <a:r>
              <a:rPr lang="es-ES" dirty="0" err="1"/>
              <a:t>pa,pe,pi,po,pu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P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725032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		</a:t>
            </a:r>
            <a:r>
              <a:rPr lang="es-ES" dirty="0" err="1"/>
              <a:t>que,qui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Q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324034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ERRE	RR  Rosa, perro/</a:t>
            </a:r>
            <a:r>
              <a:rPr lang="es-ES" dirty="0" err="1"/>
              <a:t>rr</a:t>
            </a:r>
            <a:r>
              <a:rPr lang="es-ES" dirty="0"/>
              <a:t> cortar</a:t>
            </a:r>
            <a:r>
              <a:rPr lang="en-US" dirty="0"/>
              <a:t> / </a:t>
            </a:r>
            <a:r>
              <a:rPr lang="es-ES" dirty="0"/>
              <a:t>r pero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R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987011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ESE		</a:t>
            </a:r>
            <a:r>
              <a:rPr lang="es-ES" dirty="0" err="1"/>
              <a:t>sa,se,si,so,su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S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214951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EB72280-880C-FB40-84C2-7D243D2CF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853898"/>
            <a:ext cx="10588922" cy="31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6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		    </a:t>
            </a:r>
            <a:r>
              <a:rPr lang="es-ES" dirty="0" err="1"/>
              <a:t>ta,te,ti,to,tu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T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161962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U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061149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UVE		</a:t>
            </a:r>
            <a:r>
              <a:rPr lang="es-ES" dirty="0" err="1"/>
              <a:t>ba,be,bi,bo,bu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V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4219905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UVE DOBLE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W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2934870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EQUIS		Taxi, examen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X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343200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 griega		soy		yo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Y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1340682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ZETA	</a:t>
            </a:r>
            <a:r>
              <a:rPr lang="es-ES" dirty="0" err="1"/>
              <a:t>za</a:t>
            </a:r>
            <a:r>
              <a:rPr lang="es-ES" dirty="0"/>
              <a:t>, </a:t>
            </a:r>
            <a:r>
              <a:rPr lang="es-ES" dirty="0" err="1"/>
              <a:t>zo</a:t>
            </a:r>
            <a:r>
              <a:rPr lang="es-ES" dirty="0"/>
              <a:t>, </a:t>
            </a:r>
            <a:r>
              <a:rPr lang="es-ES" dirty="0" err="1"/>
              <a:t>zu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4400" dirty="0"/>
              <a:t>Z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1626198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4E966D3-A133-444A-A206-027290BB8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99" y="803063"/>
            <a:ext cx="9420402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3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EDE3BCB3-9E7F-8443-926A-B4EA8896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191" y="1020709"/>
            <a:ext cx="10892611" cy="247806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A62C88-351C-DF4C-859C-81C175DD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cap="all" spc="-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7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F8D34CD-2B44-6A4B-84D7-28FD15FA5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513" y="803063"/>
            <a:ext cx="6626973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9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43C3764A-6E6B-8D46-8514-2F4035D08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522994"/>
            <a:ext cx="10588922" cy="38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4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652D5F01-0140-E943-941F-3B7F09A87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091" y="1395172"/>
            <a:ext cx="8956401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4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D4D190C-E493-FD4C-B710-2E00A073E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39" y="1192091"/>
            <a:ext cx="10588922" cy="447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A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62B15C28-5EE8-1C40-9316-E8C767BD6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011" y="803063"/>
            <a:ext cx="7867978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4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4233082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23B31"/>
      </a:dk2>
      <a:lt2>
        <a:srgbClr val="E8E5E2"/>
      </a:lt2>
      <a:accent1>
        <a:srgbClr val="50A9EB"/>
      </a:accent1>
      <a:accent2>
        <a:srgbClr val="37B3B4"/>
      </a:accent2>
      <a:accent3>
        <a:srgbClr val="33B680"/>
      </a:accent3>
      <a:accent4>
        <a:srgbClr val="2EB946"/>
      </a:accent4>
      <a:accent5>
        <a:srgbClr val="54B735"/>
      </a:accent5>
      <a:accent6>
        <a:srgbClr val="87AE3A"/>
      </a:accent6>
      <a:hlink>
        <a:srgbClr val="A2785A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285</Words>
  <Application>Microsoft Macintosh PowerPoint</Application>
  <PresentationFormat>Panorámica</PresentationFormat>
  <Paragraphs>59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0" baseType="lpstr">
      <vt:lpstr>Garamond</vt:lpstr>
      <vt:lpstr>SavonVTI</vt:lpstr>
      <vt:lpstr>Unidad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</vt:lpstr>
      <vt:lpstr>BE,      ba, be, bi, bo, bu</vt:lpstr>
      <vt:lpstr>CE    Ca,co,cu  ce, ci </vt:lpstr>
      <vt:lpstr>DE  da,de,di,do,du</vt:lpstr>
      <vt:lpstr>E</vt:lpstr>
      <vt:lpstr>EFE    fa,fe,fi,fo,fu</vt:lpstr>
      <vt:lpstr>GE ga,go,gu ge,gi gue,gue  güi,güe</vt:lpstr>
      <vt:lpstr>HACHE  </vt:lpstr>
      <vt:lpstr>I</vt:lpstr>
      <vt:lpstr>JOTA ja,je,ji,jo,ju</vt:lpstr>
      <vt:lpstr>KA   Kilo, kilómetro</vt:lpstr>
      <vt:lpstr>ELE  la,le,li,lo,lu</vt:lpstr>
      <vt:lpstr>ELLE  lla,lle,lli,llo,llu</vt:lpstr>
      <vt:lpstr>EME ma,me,mi,mo,mu</vt:lpstr>
      <vt:lpstr>ENE  na,ne,ni,no,nu</vt:lpstr>
      <vt:lpstr>EÑE  ña,ñe,ñi,ño,ñu</vt:lpstr>
      <vt:lpstr>o</vt:lpstr>
      <vt:lpstr>PE   pa,pe,pi,po,pu</vt:lpstr>
      <vt:lpstr>CU  que,qui</vt:lpstr>
      <vt:lpstr>ERRE RR  Rosa, perro/rr cortar / r pero </vt:lpstr>
      <vt:lpstr>ESE  sa,se,si,so,su</vt:lpstr>
      <vt:lpstr>TE      ta,te,ti,to,tu </vt:lpstr>
      <vt:lpstr>u</vt:lpstr>
      <vt:lpstr>UVE  ba,be,bi,bo,bu</vt:lpstr>
      <vt:lpstr>UVE DOBLE  </vt:lpstr>
      <vt:lpstr>EQUIS  Taxi, examen</vt:lpstr>
      <vt:lpstr>I griega  soy  yo </vt:lpstr>
      <vt:lpstr>ZETA za, zo, zu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</dc:title>
  <dc:creator>Isabel</dc:creator>
  <cp:lastModifiedBy>Isabel</cp:lastModifiedBy>
  <cp:revision>6</cp:revision>
  <dcterms:created xsi:type="dcterms:W3CDTF">2021-09-10T06:07:59Z</dcterms:created>
  <dcterms:modified xsi:type="dcterms:W3CDTF">2021-10-03T04:06:37Z</dcterms:modified>
</cp:coreProperties>
</file>