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3"/>
  </p:normalViewPr>
  <p:slideViewPr>
    <p:cSldViewPr snapToGrid="0" snapToObjects="1">
      <p:cViewPr varScale="1">
        <p:scale>
          <a:sx n="65" d="100"/>
          <a:sy n="65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B5900B-6B11-4AB7-B817-7590E21C0612}" type="doc">
      <dgm:prSet loTypeId="urn:microsoft.com/office/officeart/2005/8/layout/default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D03F3A2-CEE4-4ED7-AA62-38D9861AD34E}">
      <dgm:prSet/>
      <dgm:spPr/>
      <dgm:t>
        <a:bodyPr/>
        <a:lstStyle/>
        <a:p>
          <a:r>
            <a:rPr lang="en-US"/>
            <a:t>Fontanero </a:t>
          </a:r>
        </a:p>
      </dgm:t>
    </dgm:pt>
    <dgm:pt modelId="{FE0939BE-49ED-4629-A8B8-97B44E6F11AF}" type="parTrans" cxnId="{7A36A502-B157-4C97-B89B-506524BCDEFB}">
      <dgm:prSet/>
      <dgm:spPr/>
      <dgm:t>
        <a:bodyPr/>
        <a:lstStyle/>
        <a:p>
          <a:endParaRPr lang="en-US"/>
        </a:p>
      </dgm:t>
    </dgm:pt>
    <dgm:pt modelId="{487F0CE8-C343-48B7-8116-007D620D6F15}" type="sibTrans" cxnId="{7A36A502-B157-4C97-B89B-506524BCDEFB}">
      <dgm:prSet/>
      <dgm:spPr/>
      <dgm:t>
        <a:bodyPr/>
        <a:lstStyle/>
        <a:p>
          <a:endParaRPr lang="en-US"/>
        </a:p>
      </dgm:t>
    </dgm:pt>
    <dgm:pt modelId="{EF79389C-A446-4ADA-B719-5553E444F0D5}">
      <dgm:prSet/>
      <dgm:spPr/>
      <dgm:t>
        <a:bodyPr/>
        <a:lstStyle/>
        <a:p>
          <a:r>
            <a:rPr lang="en-US"/>
            <a:t>Médico </a:t>
          </a:r>
        </a:p>
      </dgm:t>
    </dgm:pt>
    <dgm:pt modelId="{92F19A6D-1724-462C-8B05-85CAE5EE316C}" type="parTrans" cxnId="{B40B0EA1-052C-4B0F-B6C1-6237874BE98D}">
      <dgm:prSet/>
      <dgm:spPr/>
      <dgm:t>
        <a:bodyPr/>
        <a:lstStyle/>
        <a:p>
          <a:endParaRPr lang="en-US"/>
        </a:p>
      </dgm:t>
    </dgm:pt>
    <dgm:pt modelId="{54B1F57D-D726-49D1-83C8-F25F4184B356}" type="sibTrans" cxnId="{B40B0EA1-052C-4B0F-B6C1-6237874BE98D}">
      <dgm:prSet/>
      <dgm:spPr/>
      <dgm:t>
        <a:bodyPr/>
        <a:lstStyle/>
        <a:p>
          <a:endParaRPr lang="en-US"/>
        </a:p>
      </dgm:t>
    </dgm:pt>
    <dgm:pt modelId="{F10F4BF0-D005-4C81-A629-C5772CB255AA}">
      <dgm:prSet/>
      <dgm:spPr/>
      <dgm:t>
        <a:bodyPr/>
        <a:lstStyle/>
        <a:p>
          <a:r>
            <a:rPr lang="en-US"/>
            <a:t>Científico </a:t>
          </a:r>
        </a:p>
      </dgm:t>
    </dgm:pt>
    <dgm:pt modelId="{5A44E0FB-E4E9-4068-809F-668D1CA308F9}" type="parTrans" cxnId="{1B4D3A81-4C68-468B-93C6-F2DE11CC4835}">
      <dgm:prSet/>
      <dgm:spPr/>
      <dgm:t>
        <a:bodyPr/>
        <a:lstStyle/>
        <a:p>
          <a:endParaRPr lang="en-US"/>
        </a:p>
      </dgm:t>
    </dgm:pt>
    <dgm:pt modelId="{201E9D7C-A073-41B6-9324-655E56AF1A0F}" type="sibTrans" cxnId="{1B4D3A81-4C68-468B-93C6-F2DE11CC4835}">
      <dgm:prSet/>
      <dgm:spPr/>
      <dgm:t>
        <a:bodyPr/>
        <a:lstStyle/>
        <a:p>
          <a:endParaRPr lang="en-US"/>
        </a:p>
      </dgm:t>
    </dgm:pt>
    <dgm:pt modelId="{0029F559-5917-4500-BB51-686F96ADCBEA}">
      <dgm:prSet/>
      <dgm:spPr/>
      <dgm:t>
        <a:bodyPr/>
        <a:lstStyle/>
        <a:p>
          <a:r>
            <a:rPr lang="en-US"/>
            <a:t>Profesor </a:t>
          </a:r>
        </a:p>
      </dgm:t>
    </dgm:pt>
    <dgm:pt modelId="{B71D7DFA-4E43-45BE-A812-5E410215D8A1}" type="parTrans" cxnId="{92C6A57C-8086-47BE-BC3F-C3C9DF31AA88}">
      <dgm:prSet/>
      <dgm:spPr/>
      <dgm:t>
        <a:bodyPr/>
        <a:lstStyle/>
        <a:p>
          <a:endParaRPr lang="en-US"/>
        </a:p>
      </dgm:t>
    </dgm:pt>
    <dgm:pt modelId="{D6D9FCEF-1CE0-4A18-80E8-D1A18B879101}" type="sibTrans" cxnId="{92C6A57C-8086-47BE-BC3F-C3C9DF31AA88}">
      <dgm:prSet/>
      <dgm:spPr/>
      <dgm:t>
        <a:bodyPr/>
        <a:lstStyle/>
        <a:p>
          <a:endParaRPr lang="en-US"/>
        </a:p>
      </dgm:t>
    </dgm:pt>
    <dgm:pt modelId="{B64BD4EB-3180-4588-9CFB-365E10E7F93B}">
      <dgm:prSet/>
      <dgm:spPr/>
      <dgm:t>
        <a:bodyPr/>
        <a:lstStyle/>
        <a:p>
          <a:r>
            <a:rPr lang="en-US"/>
            <a:t>Veterinario </a:t>
          </a:r>
        </a:p>
      </dgm:t>
    </dgm:pt>
    <dgm:pt modelId="{9FAE0337-CAAD-4C34-9D67-7594EB7D295D}" type="parTrans" cxnId="{9C8E2A7B-F100-4AAB-9DA0-508BC36E6474}">
      <dgm:prSet/>
      <dgm:spPr/>
      <dgm:t>
        <a:bodyPr/>
        <a:lstStyle/>
        <a:p>
          <a:endParaRPr lang="en-US"/>
        </a:p>
      </dgm:t>
    </dgm:pt>
    <dgm:pt modelId="{22F7F0B5-AED8-42AB-9EE2-67C8AA572E2D}" type="sibTrans" cxnId="{9C8E2A7B-F100-4AAB-9DA0-508BC36E6474}">
      <dgm:prSet/>
      <dgm:spPr/>
      <dgm:t>
        <a:bodyPr/>
        <a:lstStyle/>
        <a:p>
          <a:endParaRPr lang="en-US"/>
        </a:p>
      </dgm:t>
    </dgm:pt>
    <dgm:pt modelId="{5CB7C33A-A063-4792-A843-AED72799BDE2}">
      <dgm:prSet/>
      <dgm:spPr/>
      <dgm:t>
        <a:bodyPr/>
        <a:lstStyle/>
        <a:p>
          <a:r>
            <a:rPr lang="en-US"/>
            <a:t>Escritor </a:t>
          </a:r>
        </a:p>
      </dgm:t>
    </dgm:pt>
    <dgm:pt modelId="{9F50A79F-3B6B-483E-AB9B-221DF0B86DB7}" type="parTrans" cxnId="{C6D2AE0C-D5FC-49A7-8AB3-7A42BD170C02}">
      <dgm:prSet/>
      <dgm:spPr/>
      <dgm:t>
        <a:bodyPr/>
        <a:lstStyle/>
        <a:p>
          <a:endParaRPr lang="en-US"/>
        </a:p>
      </dgm:t>
    </dgm:pt>
    <dgm:pt modelId="{EF9C723D-1193-4F3D-85FC-430EA505B5AC}" type="sibTrans" cxnId="{C6D2AE0C-D5FC-49A7-8AB3-7A42BD170C02}">
      <dgm:prSet/>
      <dgm:spPr/>
      <dgm:t>
        <a:bodyPr/>
        <a:lstStyle/>
        <a:p>
          <a:endParaRPr lang="en-US"/>
        </a:p>
      </dgm:t>
    </dgm:pt>
    <dgm:pt modelId="{E3B67B93-B689-4775-B793-ACB4FE96DF17}">
      <dgm:prSet/>
      <dgm:spPr/>
      <dgm:t>
        <a:bodyPr/>
        <a:lstStyle/>
        <a:p>
          <a:r>
            <a:rPr lang="en-US"/>
            <a:t>Pintor </a:t>
          </a:r>
        </a:p>
      </dgm:t>
    </dgm:pt>
    <dgm:pt modelId="{B1E8A93F-49AC-435D-AB41-BC28FE1F8048}" type="parTrans" cxnId="{15BED512-471A-476C-8026-2B156CDDBF62}">
      <dgm:prSet/>
      <dgm:spPr/>
      <dgm:t>
        <a:bodyPr/>
        <a:lstStyle/>
        <a:p>
          <a:endParaRPr lang="en-US"/>
        </a:p>
      </dgm:t>
    </dgm:pt>
    <dgm:pt modelId="{34012F2F-53D3-4973-AFAD-159D87DA6642}" type="sibTrans" cxnId="{15BED512-471A-476C-8026-2B156CDDBF62}">
      <dgm:prSet/>
      <dgm:spPr/>
      <dgm:t>
        <a:bodyPr/>
        <a:lstStyle/>
        <a:p>
          <a:endParaRPr lang="en-US"/>
        </a:p>
      </dgm:t>
    </dgm:pt>
    <dgm:pt modelId="{E8E76FEA-58B2-45AF-BAEF-571710994DC6}">
      <dgm:prSet/>
      <dgm:spPr/>
      <dgm:t>
        <a:bodyPr/>
        <a:lstStyle/>
        <a:p>
          <a:r>
            <a:rPr lang="en-US"/>
            <a:t>Cocinero </a:t>
          </a:r>
        </a:p>
      </dgm:t>
    </dgm:pt>
    <dgm:pt modelId="{F235AB4E-325C-4A4B-9747-5249C62D5562}" type="parTrans" cxnId="{70744229-B845-4B7C-A41F-A21D4DFBE03C}">
      <dgm:prSet/>
      <dgm:spPr/>
      <dgm:t>
        <a:bodyPr/>
        <a:lstStyle/>
        <a:p>
          <a:endParaRPr lang="en-US"/>
        </a:p>
      </dgm:t>
    </dgm:pt>
    <dgm:pt modelId="{07A1260A-4FC7-4D54-B7E5-06029DB45A26}" type="sibTrans" cxnId="{70744229-B845-4B7C-A41F-A21D4DFBE03C}">
      <dgm:prSet/>
      <dgm:spPr/>
      <dgm:t>
        <a:bodyPr/>
        <a:lstStyle/>
        <a:p>
          <a:endParaRPr lang="en-US"/>
        </a:p>
      </dgm:t>
    </dgm:pt>
    <dgm:pt modelId="{84A2E69A-B375-4F37-AA7F-B8C99BB90BBA}">
      <dgm:prSet/>
      <dgm:spPr/>
      <dgm:t>
        <a:bodyPr/>
        <a:lstStyle/>
        <a:p>
          <a:r>
            <a:rPr lang="en-US"/>
            <a:t>Camarero </a:t>
          </a:r>
        </a:p>
      </dgm:t>
    </dgm:pt>
    <dgm:pt modelId="{ED0F98A9-8325-4661-BE3D-D06307A9AFFF}" type="parTrans" cxnId="{C0B128B3-A921-49A9-A870-4586670D4E47}">
      <dgm:prSet/>
      <dgm:spPr/>
      <dgm:t>
        <a:bodyPr/>
        <a:lstStyle/>
        <a:p>
          <a:endParaRPr lang="en-US"/>
        </a:p>
      </dgm:t>
    </dgm:pt>
    <dgm:pt modelId="{841C6C3A-7E5F-4678-8EC6-100B349D6CCF}" type="sibTrans" cxnId="{C0B128B3-A921-49A9-A870-4586670D4E47}">
      <dgm:prSet/>
      <dgm:spPr/>
      <dgm:t>
        <a:bodyPr/>
        <a:lstStyle/>
        <a:p>
          <a:endParaRPr lang="en-US"/>
        </a:p>
      </dgm:t>
    </dgm:pt>
    <dgm:pt modelId="{D0569041-AD8F-4E95-89E4-3A6CD85B16B5}">
      <dgm:prSet/>
      <dgm:spPr/>
      <dgm:t>
        <a:bodyPr/>
        <a:lstStyle/>
        <a:p>
          <a:r>
            <a:rPr lang="en-US"/>
            <a:t>Periodista</a:t>
          </a:r>
        </a:p>
      </dgm:t>
    </dgm:pt>
    <dgm:pt modelId="{1CE453D9-50FA-4E9D-9F64-18C442C4332D}" type="parTrans" cxnId="{9C945536-9E3F-4FB6-A493-3CF0429772C5}">
      <dgm:prSet/>
      <dgm:spPr/>
      <dgm:t>
        <a:bodyPr/>
        <a:lstStyle/>
        <a:p>
          <a:endParaRPr lang="en-US"/>
        </a:p>
      </dgm:t>
    </dgm:pt>
    <dgm:pt modelId="{2F2A3DDF-0C02-465B-B444-9A4CC8B25A0C}" type="sibTrans" cxnId="{9C945536-9E3F-4FB6-A493-3CF0429772C5}">
      <dgm:prSet/>
      <dgm:spPr/>
      <dgm:t>
        <a:bodyPr/>
        <a:lstStyle/>
        <a:p>
          <a:endParaRPr lang="en-US"/>
        </a:p>
      </dgm:t>
    </dgm:pt>
    <dgm:pt modelId="{99B18F8A-1718-463D-B9AB-EEE72E19D440}">
      <dgm:prSet/>
      <dgm:spPr/>
      <dgm:t>
        <a:bodyPr/>
        <a:lstStyle/>
        <a:p>
          <a:r>
            <a:rPr lang="en-US"/>
            <a:t>Dentista</a:t>
          </a:r>
        </a:p>
      </dgm:t>
    </dgm:pt>
    <dgm:pt modelId="{69B1D5A4-1375-4E31-BC88-CC6933A55C88}" type="parTrans" cxnId="{910226EE-2EC4-4978-8DF9-655DCF533CF1}">
      <dgm:prSet/>
      <dgm:spPr/>
      <dgm:t>
        <a:bodyPr/>
        <a:lstStyle/>
        <a:p>
          <a:endParaRPr lang="en-US"/>
        </a:p>
      </dgm:t>
    </dgm:pt>
    <dgm:pt modelId="{76E77C0C-91AD-425E-8813-D883E2277402}" type="sibTrans" cxnId="{910226EE-2EC4-4978-8DF9-655DCF533CF1}">
      <dgm:prSet/>
      <dgm:spPr/>
      <dgm:t>
        <a:bodyPr/>
        <a:lstStyle/>
        <a:p>
          <a:endParaRPr lang="en-US"/>
        </a:p>
      </dgm:t>
    </dgm:pt>
    <dgm:pt modelId="{5168D204-01BE-0F40-87CD-F0E9E77CF058}" type="pres">
      <dgm:prSet presAssocID="{5CB5900B-6B11-4AB7-B817-7590E21C0612}" presName="diagram" presStyleCnt="0">
        <dgm:presLayoutVars>
          <dgm:dir/>
          <dgm:resizeHandles val="exact"/>
        </dgm:presLayoutVars>
      </dgm:prSet>
      <dgm:spPr/>
    </dgm:pt>
    <dgm:pt modelId="{C628934A-B52B-C947-B22A-EA7B47D4FD26}" type="pres">
      <dgm:prSet presAssocID="{1D03F3A2-CEE4-4ED7-AA62-38D9861AD34E}" presName="node" presStyleLbl="node1" presStyleIdx="0" presStyleCnt="11">
        <dgm:presLayoutVars>
          <dgm:bulletEnabled val="1"/>
        </dgm:presLayoutVars>
      </dgm:prSet>
      <dgm:spPr/>
    </dgm:pt>
    <dgm:pt modelId="{07B51381-99A7-D04B-BA24-C22D460597F5}" type="pres">
      <dgm:prSet presAssocID="{487F0CE8-C343-48B7-8116-007D620D6F15}" presName="sibTrans" presStyleCnt="0"/>
      <dgm:spPr/>
    </dgm:pt>
    <dgm:pt modelId="{3D737EBF-8A45-7949-8F99-CD993C262FB8}" type="pres">
      <dgm:prSet presAssocID="{EF79389C-A446-4ADA-B719-5553E444F0D5}" presName="node" presStyleLbl="node1" presStyleIdx="1" presStyleCnt="11">
        <dgm:presLayoutVars>
          <dgm:bulletEnabled val="1"/>
        </dgm:presLayoutVars>
      </dgm:prSet>
      <dgm:spPr/>
    </dgm:pt>
    <dgm:pt modelId="{09A6166A-BA58-3141-ACAC-BCD8BB90FE21}" type="pres">
      <dgm:prSet presAssocID="{54B1F57D-D726-49D1-83C8-F25F4184B356}" presName="sibTrans" presStyleCnt="0"/>
      <dgm:spPr/>
    </dgm:pt>
    <dgm:pt modelId="{3E60268B-0D37-2241-919D-7DB56E142508}" type="pres">
      <dgm:prSet presAssocID="{F10F4BF0-D005-4C81-A629-C5772CB255AA}" presName="node" presStyleLbl="node1" presStyleIdx="2" presStyleCnt="11">
        <dgm:presLayoutVars>
          <dgm:bulletEnabled val="1"/>
        </dgm:presLayoutVars>
      </dgm:prSet>
      <dgm:spPr/>
    </dgm:pt>
    <dgm:pt modelId="{2121C8ED-2762-F34A-9D99-6C3F37B345BE}" type="pres">
      <dgm:prSet presAssocID="{201E9D7C-A073-41B6-9324-655E56AF1A0F}" presName="sibTrans" presStyleCnt="0"/>
      <dgm:spPr/>
    </dgm:pt>
    <dgm:pt modelId="{D4813B60-3D31-0440-ACFB-84F543BEBF61}" type="pres">
      <dgm:prSet presAssocID="{0029F559-5917-4500-BB51-686F96ADCBEA}" presName="node" presStyleLbl="node1" presStyleIdx="3" presStyleCnt="11">
        <dgm:presLayoutVars>
          <dgm:bulletEnabled val="1"/>
        </dgm:presLayoutVars>
      </dgm:prSet>
      <dgm:spPr/>
    </dgm:pt>
    <dgm:pt modelId="{68AC9D76-C423-D647-A5D8-BA43B153F9BB}" type="pres">
      <dgm:prSet presAssocID="{D6D9FCEF-1CE0-4A18-80E8-D1A18B879101}" presName="sibTrans" presStyleCnt="0"/>
      <dgm:spPr/>
    </dgm:pt>
    <dgm:pt modelId="{611E568A-AA23-C04E-A743-5DD22AAC6D28}" type="pres">
      <dgm:prSet presAssocID="{B64BD4EB-3180-4588-9CFB-365E10E7F93B}" presName="node" presStyleLbl="node1" presStyleIdx="4" presStyleCnt="11">
        <dgm:presLayoutVars>
          <dgm:bulletEnabled val="1"/>
        </dgm:presLayoutVars>
      </dgm:prSet>
      <dgm:spPr/>
    </dgm:pt>
    <dgm:pt modelId="{9BEA4F17-0349-6941-8712-F0C1FD4B5E62}" type="pres">
      <dgm:prSet presAssocID="{22F7F0B5-AED8-42AB-9EE2-67C8AA572E2D}" presName="sibTrans" presStyleCnt="0"/>
      <dgm:spPr/>
    </dgm:pt>
    <dgm:pt modelId="{FB8FD315-8097-B641-80AA-C28BFD388A63}" type="pres">
      <dgm:prSet presAssocID="{5CB7C33A-A063-4792-A843-AED72799BDE2}" presName="node" presStyleLbl="node1" presStyleIdx="5" presStyleCnt="11">
        <dgm:presLayoutVars>
          <dgm:bulletEnabled val="1"/>
        </dgm:presLayoutVars>
      </dgm:prSet>
      <dgm:spPr/>
    </dgm:pt>
    <dgm:pt modelId="{E9FA7D26-CA9A-7A43-960C-09E9B94BDEDA}" type="pres">
      <dgm:prSet presAssocID="{EF9C723D-1193-4F3D-85FC-430EA505B5AC}" presName="sibTrans" presStyleCnt="0"/>
      <dgm:spPr/>
    </dgm:pt>
    <dgm:pt modelId="{B60AFE84-7E2E-794B-BA30-BA3544D713B3}" type="pres">
      <dgm:prSet presAssocID="{E3B67B93-B689-4775-B793-ACB4FE96DF17}" presName="node" presStyleLbl="node1" presStyleIdx="6" presStyleCnt="11">
        <dgm:presLayoutVars>
          <dgm:bulletEnabled val="1"/>
        </dgm:presLayoutVars>
      </dgm:prSet>
      <dgm:spPr/>
    </dgm:pt>
    <dgm:pt modelId="{D76A19D6-6DE5-564F-B7E6-047C2690E85F}" type="pres">
      <dgm:prSet presAssocID="{34012F2F-53D3-4973-AFAD-159D87DA6642}" presName="sibTrans" presStyleCnt="0"/>
      <dgm:spPr/>
    </dgm:pt>
    <dgm:pt modelId="{1744353F-B8CD-BD40-9624-C065638384E4}" type="pres">
      <dgm:prSet presAssocID="{E8E76FEA-58B2-45AF-BAEF-571710994DC6}" presName="node" presStyleLbl="node1" presStyleIdx="7" presStyleCnt="11">
        <dgm:presLayoutVars>
          <dgm:bulletEnabled val="1"/>
        </dgm:presLayoutVars>
      </dgm:prSet>
      <dgm:spPr/>
    </dgm:pt>
    <dgm:pt modelId="{A5899338-D274-D24C-B24D-45AE4A62A75C}" type="pres">
      <dgm:prSet presAssocID="{07A1260A-4FC7-4D54-B7E5-06029DB45A26}" presName="sibTrans" presStyleCnt="0"/>
      <dgm:spPr/>
    </dgm:pt>
    <dgm:pt modelId="{EC17B469-344E-D64A-8F96-94673839CBD9}" type="pres">
      <dgm:prSet presAssocID="{84A2E69A-B375-4F37-AA7F-B8C99BB90BBA}" presName="node" presStyleLbl="node1" presStyleIdx="8" presStyleCnt="11">
        <dgm:presLayoutVars>
          <dgm:bulletEnabled val="1"/>
        </dgm:presLayoutVars>
      </dgm:prSet>
      <dgm:spPr/>
    </dgm:pt>
    <dgm:pt modelId="{1B41AE3C-3A6A-FA44-A217-BA97CE87FEB8}" type="pres">
      <dgm:prSet presAssocID="{841C6C3A-7E5F-4678-8EC6-100B349D6CCF}" presName="sibTrans" presStyleCnt="0"/>
      <dgm:spPr/>
    </dgm:pt>
    <dgm:pt modelId="{216FD056-CB5D-944C-821B-28E2D1958A63}" type="pres">
      <dgm:prSet presAssocID="{D0569041-AD8F-4E95-89E4-3A6CD85B16B5}" presName="node" presStyleLbl="node1" presStyleIdx="9" presStyleCnt="11">
        <dgm:presLayoutVars>
          <dgm:bulletEnabled val="1"/>
        </dgm:presLayoutVars>
      </dgm:prSet>
      <dgm:spPr/>
    </dgm:pt>
    <dgm:pt modelId="{755E04F4-9157-D84F-B28B-FF06A0E03BD8}" type="pres">
      <dgm:prSet presAssocID="{2F2A3DDF-0C02-465B-B444-9A4CC8B25A0C}" presName="sibTrans" presStyleCnt="0"/>
      <dgm:spPr/>
    </dgm:pt>
    <dgm:pt modelId="{672403B1-8079-CD4E-A26E-16CFE7FC4253}" type="pres">
      <dgm:prSet presAssocID="{99B18F8A-1718-463D-B9AB-EEE72E19D440}" presName="node" presStyleLbl="node1" presStyleIdx="10" presStyleCnt="11">
        <dgm:presLayoutVars>
          <dgm:bulletEnabled val="1"/>
        </dgm:presLayoutVars>
      </dgm:prSet>
      <dgm:spPr/>
    </dgm:pt>
  </dgm:ptLst>
  <dgm:cxnLst>
    <dgm:cxn modelId="{7A36A502-B157-4C97-B89B-506524BCDEFB}" srcId="{5CB5900B-6B11-4AB7-B817-7590E21C0612}" destId="{1D03F3A2-CEE4-4ED7-AA62-38D9861AD34E}" srcOrd="0" destOrd="0" parTransId="{FE0939BE-49ED-4629-A8B8-97B44E6F11AF}" sibTransId="{487F0CE8-C343-48B7-8116-007D620D6F15}"/>
    <dgm:cxn modelId="{C6D2AE0C-D5FC-49A7-8AB3-7A42BD170C02}" srcId="{5CB5900B-6B11-4AB7-B817-7590E21C0612}" destId="{5CB7C33A-A063-4792-A843-AED72799BDE2}" srcOrd="5" destOrd="0" parTransId="{9F50A79F-3B6B-483E-AB9B-221DF0B86DB7}" sibTransId="{EF9C723D-1193-4F3D-85FC-430EA505B5AC}"/>
    <dgm:cxn modelId="{5B492110-06A2-094F-99A8-901A2C469DF9}" type="presOf" srcId="{5CB5900B-6B11-4AB7-B817-7590E21C0612}" destId="{5168D204-01BE-0F40-87CD-F0E9E77CF058}" srcOrd="0" destOrd="0" presId="urn:microsoft.com/office/officeart/2005/8/layout/default"/>
    <dgm:cxn modelId="{15BED512-471A-476C-8026-2B156CDDBF62}" srcId="{5CB5900B-6B11-4AB7-B817-7590E21C0612}" destId="{E3B67B93-B689-4775-B793-ACB4FE96DF17}" srcOrd="6" destOrd="0" parTransId="{B1E8A93F-49AC-435D-AB41-BC28FE1F8048}" sibTransId="{34012F2F-53D3-4973-AFAD-159D87DA6642}"/>
    <dgm:cxn modelId="{980D411D-2E9F-604A-BBE1-984E3B408578}" type="presOf" srcId="{0029F559-5917-4500-BB51-686F96ADCBEA}" destId="{D4813B60-3D31-0440-ACFB-84F543BEBF61}" srcOrd="0" destOrd="0" presId="urn:microsoft.com/office/officeart/2005/8/layout/default"/>
    <dgm:cxn modelId="{70744229-B845-4B7C-A41F-A21D4DFBE03C}" srcId="{5CB5900B-6B11-4AB7-B817-7590E21C0612}" destId="{E8E76FEA-58B2-45AF-BAEF-571710994DC6}" srcOrd="7" destOrd="0" parTransId="{F235AB4E-325C-4A4B-9747-5249C62D5562}" sibTransId="{07A1260A-4FC7-4D54-B7E5-06029DB45A26}"/>
    <dgm:cxn modelId="{9C945536-9E3F-4FB6-A493-3CF0429772C5}" srcId="{5CB5900B-6B11-4AB7-B817-7590E21C0612}" destId="{D0569041-AD8F-4E95-89E4-3A6CD85B16B5}" srcOrd="9" destOrd="0" parTransId="{1CE453D9-50FA-4E9D-9F64-18C442C4332D}" sibTransId="{2F2A3DDF-0C02-465B-B444-9A4CC8B25A0C}"/>
    <dgm:cxn modelId="{2894B43A-CE29-9A48-B8E4-3E02D1A7DE42}" type="presOf" srcId="{E3B67B93-B689-4775-B793-ACB4FE96DF17}" destId="{B60AFE84-7E2E-794B-BA30-BA3544D713B3}" srcOrd="0" destOrd="0" presId="urn:microsoft.com/office/officeart/2005/8/layout/default"/>
    <dgm:cxn modelId="{440D8344-09D2-3D41-84CC-A2052C90772D}" type="presOf" srcId="{1D03F3A2-CEE4-4ED7-AA62-38D9861AD34E}" destId="{C628934A-B52B-C947-B22A-EA7B47D4FD26}" srcOrd="0" destOrd="0" presId="urn:microsoft.com/office/officeart/2005/8/layout/default"/>
    <dgm:cxn modelId="{FC957447-CE9A-774A-A07A-6AAA08EBAF2E}" type="presOf" srcId="{E8E76FEA-58B2-45AF-BAEF-571710994DC6}" destId="{1744353F-B8CD-BD40-9624-C065638384E4}" srcOrd="0" destOrd="0" presId="urn:microsoft.com/office/officeart/2005/8/layout/default"/>
    <dgm:cxn modelId="{B0214065-DCE8-BF45-B961-482E28A09D77}" type="presOf" srcId="{B64BD4EB-3180-4588-9CFB-365E10E7F93B}" destId="{611E568A-AA23-C04E-A743-5DD22AAC6D28}" srcOrd="0" destOrd="0" presId="urn:microsoft.com/office/officeart/2005/8/layout/default"/>
    <dgm:cxn modelId="{AE933F66-3451-1E47-8275-88B6A2BDC73C}" type="presOf" srcId="{F10F4BF0-D005-4C81-A629-C5772CB255AA}" destId="{3E60268B-0D37-2241-919D-7DB56E142508}" srcOrd="0" destOrd="0" presId="urn:microsoft.com/office/officeart/2005/8/layout/default"/>
    <dgm:cxn modelId="{4833EC6C-4234-DC4B-A3B6-CC8C95EF9C90}" type="presOf" srcId="{EF79389C-A446-4ADA-B719-5553E444F0D5}" destId="{3D737EBF-8A45-7949-8F99-CD993C262FB8}" srcOrd="0" destOrd="0" presId="urn:microsoft.com/office/officeart/2005/8/layout/default"/>
    <dgm:cxn modelId="{9C8E2A7B-F100-4AAB-9DA0-508BC36E6474}" srcId="{5CB5900B-6B11-4AB7-B817-7590E21C0612}" destId="{B64BD4EB-3180-4588-9CFB-365E10E7F93B}" srcOrd="4" destOrd="0" parTransId="{9FAE0337-CAAD-4C34-9D67-7594EB7D295D}" sibTransId="{22F7F0B5-AED8-42AB-9EE2-67C8AA572E2D}"/>
    <dgm:cxn modelId="{92C6A57C-8086-47BE-BC3F-C3C9DF31AA88}" srcId="{5CB5900B-6B11-4AB7-B817-7590E21C0612}" destId="{0029F559-5917-4500-BB51-686F96ADCBEA}" srcOrd="3" destOrd="0" parTransId="{B71D7DFA-4E43-45BE-A812-5E410215D8A1}" sibTransId="{D6D9FCEF-1CE0-4A18-80E8-D1A18B879101}"/>
    <dgm:cxn modelId="{7A88B880-8CA8-034C-97E9-A267AEAC61A7}" type="presOf" srcId="{D0569041-AD8F-4E95-89E4-3A6CD85B16B5}" destId="{216FD056-CB5D-944C-821B-28E2D1958A63}" srcOrd="0" destOrd="0" presId="urn:microsoft.com/office/officeart/2005/8/layout/default"/>
    <dgm:cxn modelId="{1B4D3A81-4C68-468B-93C6-F2DE11CC4835}" srcId="{5CB5900B-6B11-4AB7-B817-7590E21C0612}" destId="{F10F4BF0-D005-4C81-A629-C5772CB255AA}" srcOrd="2" destOrd="0" parTransId="{5A44E0FB-E4E9-4068-809F-668D1CA308F9}" sibTransId="{201E9D7C-A073-41B6-9324-655E56AF1A0F}"/>
    <dgm:cxn modelId="{9DDC7398-F878-5847-BDAA-DAB705A862E4}" type="presOf" srcId="{84A2E69A-B375-4F37-AA7F-B8C99BB90BBA}" destId="{EC17B469-344E-D64A-8F96-94673839CBD9}" srcOrd="0" destOrd="0" presId="urn:microsoft.com/office/officeart/2005/8/layout/default"/>
    <dgm:cxn modelId="{DF198FA0-B4E9-CA4C-83D3-79A7C966BC3F}" type="presOf" srcId="{99B18F8A-1718-463D-B9AB-EEE72E19D440}" destId="{672403B1-8079-CD4E-A26E-16CFE7FC4253}" srcOrd="0" destOrd="0" presId="urn:microsoft.com/office/officeart/2005/8/layout/default"/>
    <dgm:cxn modelId="{B40B0EA1-052C-4B0F-B6C1-6237874BE98D}" srcId="{5CB5900B-6B11-4AB7-B817-7590E21C0612}" destId="{EF79389C-A446-4ADA-B719-5553E444F0D5}" srcOrd="1" destOrd="0" parTransId="{92F19A6D-1724-462C-8B05-85CAE5EE316C}" sibTransId="{54B1F57D-D726-49D1-83C8-F25F4184B356}"/>
    <dgm:cxn modelId="{C0B128B3-A921-49A9-A870-4586670D4E47}" srcId="{5CB5900B-6B11-4AB7-B817-7590E21C0612}" destId="{84A2E69A-B375-4F37-AA7F-B8C99BB90BBA}" srcOrd="8" destOrd="0" parTransId="{ED0F98A9-8325-4661-BE3D-D06307A9AFFF}" sibTransId="{841C6C3A-7E5F-4678-8EC6-100B349D6CCF}"/>
    <dgm:cxn modelId="{A8D719E1-E638-C746-93AD-5DF4CDFE8070}" type="presOf" srcId="{5CB7C33A-A063-4792-A843-AED72799BDE2}" destId="{FB8FD315-8097-B641-80AA-C28BFD388A63}" srcOrd="0" destOrd="0" presId="urn:microsoft.com/office/officeart/2005/8/layout/default"/>
    <dgm:cxn modelId="{910226EE-2EC4-4978-8DF9-655DCF533CF1}" srcId="{5CB5900B-6B11-4AB7-B817-7590E21C0612}" destId="{99B18F8A-1718-463D-B9AB-EEE72E19D440}" srcOrd="10" destOrd="0" parTransId="{69B1D5A4-1375-4E31-BC88-CC6933A55C88}" sibTransId="{76E77C0C-91AD-425E-8813-D883E2277402}"/>
    <dgm:cxn modelId="{48208F6D-36B8-8044-8235-5D3E29C8BC7F}" type="presParOf" srcId="{5168D204-01BE-0F40-87CD-F0E9E77CF058}" destId="{C628934A-B52B-C947-B22A-EA7B47D4FD26}" srcOrd="0" destOrd="0" presId="urn:microsoft.com/office/officeart/2005/8/layout/default"/>
    <dgm:cxn modelId="{0DE6BFE4-8744-694E-B90A-1CA3819C1C0D}" type="presParOf" srcId="{5168D204-01BE-0F40-87CD-F0E9E77CF058}" destId="{07B51381-99A7-D04B-BA24-C22D460597F5}" srcOrd="1" destOrd="0" presId="urn:microsoft.com/office/officeart/2005/8/layout/default"/>
    <dgm:cxn modelId="{395CA609-F499-8440-96C3-D68BCBE93C3B}" type="presParOf" srcId="{5168D204-01BE-0F40-87CD-F0E9E77CF058}" destId="{3D737EBF-8A45-7949-8F99-CD993C262FB8}" srcOrd="2" destOrd="0" presId="urn:microsoft.com/office/officeart/2005/8/layout/default"/>
    <dgm:cxn modelId="{79C9C4BD-5116-8948-8AFF-66E8687E11AF}" type="presParOf" srcId="{5168D204-01BE-0F40-87CD-F0E9E77CF058}" destId="{09A6166A-BA58-3141-ACAC-BCD8BB90FE21}" srcOrd="3" destOrd="0" presId="urn:microsoft.com/office/officeart/2005/8/layout/default"/>
    <dgm:cxn modelId="{78FD564C-38D7-254C-B1E4-4984A739325C}" type="presParOf" srcId="{5168D204-01BE-0F40-87CD-F0E9E77CF058}" destId="{3E60268B-0D37-2241-919D-7DB56E142508}" srcOrd="4" destOrd="0" presId="urn:microsoft.com/office/officeart/2005/8/layout/default"/>
    <dgm:cxn modelId="{3D5C2FC2-B0FF-144F-84B2-FEF2FFAEBCD1}" type="presParOf" srcId="{5168D204-01BE-0F40-87CD-F0E9E77CF058}" destId="{2121C8ED-2762-F34A-9D99-6C3F37B345BE}" srcOrd="5" destOrd="0" presId="urn:microsoft.com/office/officeart/2005/8/layout/default"/>
    <dgm:cxn modelId="{1BA829C1-5624-4C47-BB95-EED7E0AD5FA7}" type="presParOf" srcId="{5168D204-01BE-0F40-87CD-F0E9E77CF058}" destId="{D4813B60-3D31-0440-ACFB-84F543BEBF61}" srcOrd="6" destOrd="0" presId="urn:microsoft.com/office/officeart/2005/8/layout/default"/>
    <dgm:cxn modelId="{49CF4976-299F-5940-8703-62CD3EFE11BA}" type="presParOf" srcId="{5168D204-01BE-0F40-87CD-F0E9E77CF058}" destId="{68AC9D76-C423-D647-A5D8-BA43B153F9BB}" srcOrd="7" destOrd="0" presId="urn:microsoft.com/office/officeart/2005/8/layout/default"/>
    <dgm:cxn modelId="{D959A112-6E24-5C46-8D6D-81B5ADB4A9D7}" type="presParOf" srcId="{5168D204-01BE-0F40-87CD-F0E9E77CF058}" destId="{611E568A-AA23-C04E-A743-5DD22AAC6D28}" srcOrd="8" destOrd="0" presId="urn:microsoft.com/office/officeart/2005/8/layout/default"/>
    <dgm:cxn modelId="{7B72750A-5DE5-2C4D-9B96-3B7826D6B6CA}" type="presParOf" srcId="{5168D204-01BE-0F40-87CD-F0E9E77CF058}" destId="{9BEA4F17-0349-6941-8712-F0C1FD4B5E62}" srcOrd="9" destOrd="0" presId="urn:microsoft.com/office/officeart/2005/8/layout/default"/>
    <dgm:cxn modelId="{7EB149CA-CA92-6C49-AD0A-71E80AE73A6E}" type="presParOf" srcId="{5168D204-01BE-0F40-87CD-F0E9E77CF058}" destId="{FB8FD315-8097-B641-80AA-C28BFD388A63}" srcOrd="10" destOrd="0" presId="urn:microsoft.com/office/officeart/2005/8/layout/default"/>
    <dgm:cxn modelId="{FAADBE1A-074F-7347-8F5D-85CF1D33E1D3}" type="presParOf" srcId="{5168D204-01BE-0F40-87CD-F0E9E77CF058}" destId="{E9FA7D26-CA9A-7A43-960C-09E9B94BDEDA}" srcOrd="11" destOrd="0" presId="urn:microsoft.com/office/officeart/2005/8/layout/default"/>
    <dgm:cxn modelId="{DDC4EBA8-692A-384D-B12C-3286BB2F127C}" type="presParOf" srcId="{5168D204-01BE-0F40-87CD-F0E9E77CF058}" destId="{B60AFE84-7E2E-794B-BA30-BA3544D713B3}" srcOrd="12" destOrd="0" presId="urn:microsoft.com/office/officeart/2005/8/layout/default"/>
    <dgm:cxn modelId="{A66D7F01-94F9-834E-BFF8-B3099029B3C0}" type="presParOf" srcId="{5168D204-01BE-0F40-87CD-F0E9E77CF058}" destId="{D76A19D6-6DE5-564F-B7E6-047C2690E85F}" srcOrd="13" destOrd="0" presId="urn:microsoft.com/office/officeart/2005/8/layout/default"/>
    <dgm:cxn modelId="{22F20F05-5649-EE4C-9FB9-D6D9D895C3F9}" type="presParOf" srcId="{5168D204-01BE-0F40-87CD-F0E9E77CF058}" destId="{1744353F-B8CD-BD40-9624-C065638384E4}" srcOrd="14" destOrd="0" presId="urn:microsoft.com/office/officeart/2005/8/layout/default"/>
    <dgm:cxn modelId="{ACAA8128-95DE-2D4C-84FF-92DE1C6FCEFA}" type="presParOf" srcId="{5168D204-01BE-0F40-87CD-F0E9E77CF058}" destId="{A5899338-D274-D24C-B24D-45AE4A62A75C}" srcOrd="15" destOrd="0" presId="urn:microsoft.com/office/officeart/2005/8/layout/default"/>
    <dgm:cxn modelId="{9B2A20B2-9701-6D4C-AC63-3A7436F8A368}" type="presParOf" srcId="{5168D204-01BE-0F40-87CD-F0E9E77CF058}" destId="{EC17B469-344E-D64A-8F96-94673839CBD9}" srcOrd="16" destOrd="0" presId="urn:microsoft.com/office/officeart/2005/8/layout/default"/>
    <dgm:cxn modelId="{FB255F32-BA27-264B-9899-D43FF6B7CDDB}" type="presParOf" srcId="{5168D204-01BE-0F40-87CD-F0E9E77CF058}" destId="{1B41AE3C-3A6A-FA44-A217-BA97CE87FEB8}" srcOrd="17" destOrd="0" presId="urn:microsoft.com/office/officeart/2005/8/layout/default"/>
    <dgm:cxn modelId="{D20A32B9-11D0-7746-BA56-89FECB7ABDB0}" type="presParOf" srcId="{5168D204-01BE-0F40-87CD-F0E9E77CF058}" destId="{216FD056-CB5D-944C-821B-28E2D1958A63}" srcOrd="18" destOrd="0" presId="urn:microsoft.com/office/officeart/2005/8/layout/default"/>
    <dgm:cxn modelId="{BA730A55-408D-4149-A407-7F4FD1293A28}" type="presParOf" srcId="{5168D204-01BE-0F40-87CD-F0E9E77CF058}" destId="{755E04F4-9157-D84F-B28B-FF06A0E03BD8}" srcOrd="19" destOrd="0" presId="urn:microsoft.com/office/officeart/2005/8/layout/default"/>
    <dgm:cxn modelId="{6C2571BC-3A70-654B-ACBD-E0F8914653E3}" type="presParOf" srcId="{5168D204-01BE-0F40-87CD-F0E9E77CF058}" destId="{672403B1-8079-CD4E-A26E-16CFE7FC4253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8934A-B52B-C947-B22A-EA7B47D4FD26}">
      <dsp:nvSpPr>
        <dsp:cNvPr id="0" name=""/>
        <dsp:cNvSpPr/>
      </dsp:nvSpPr>
      <dsp:spPr>
        <a:xfrm>
          <a:off x="0" y="78946"/>
          <a:ext cx="1397788" cy="8386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Fontanero </a:t>
          </a:r>
        </a:p>
      </dsp:txBody>
      <dsp:txXfrm>
        <a:off x="0" y="78946"/>
        <a:ext cx="1397788" cy="838672"/>
      </dsp:txXfrm>
    </dsp:sp>
    <dsp:sp modelId="{3D737EBF-8A45-7949-8F99-CD993C262FB8}">
      <dsp:nvSpPr>
        <dsp:cNvPr id="0" name=""/>
        <dsp:cNvSpPr/>
      </dsp:nvSpPr>
      <dsp:spPr>
        <a:xfrm>
          <a:off x="1537566" y="78946"/>
          <a:ext cx="1397788" cy="838672"/>
        </a:xfrm>
        <a:prstGeom prst="rect">
          <a:avLst/>
        </a:prstGeom>
        <a:solidFill>
          <a:schemeClr val="accent5">
            <a:hueOff val="-153111"/>
            <a:satOff val="-508"/>
            <a:lumOff val="-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Médico </a:t>
          </a:r>
        </a:p>
      </dsp:txBody>
      <dsp:txXfrm>
        <a:off x="1537566" y="78946"/>
        <a:ext cx="1397788" cy="838672"/>
      </dsp:txXfrm>
    </dsp:sp>
    <dsp:sp modelId="{3E60268B-0D37-2241-919D-7DB56E142508}">
      <dsp:nvSpPr>
        <dsp:cNvPr id="0" name=""/>
        <dsp:cNvSpPr/>
      </dsp:nvSpPr>
      <dsp:spPr>
        <a:xfrm>
          <a:off x="3075133" y="78946"/>
          <a:ext cx="1397788" cy="838672"/>
        </a:xfrm>
        <a:prstGeom prst="rect">
          <a:avLst/>
        </a:prstGeom>
        <a:solidFill>
          <a:schemeClr val="accent5">
            <a:hueOff val="-306221"/>
            <a:satOff val="-1017"/>
            <a:lumOff val="-1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Científico </a:t>
          </a:r>
        </a:p>
      </dsp:txBody>
      <dsp:txXfrm>
        <a:off x="3075133" y="78946"/>
        <a:ext cx="1397788" cy="838672"/>
      </dsp:txXfrm>
    </dsp:sp>
    <dsp:sp modelId="{D4813B60-3D31-0440-ACFB-84F543BEBF61}">
      <dsp:nvSpPr>
        <dsp:cNvPr id="0" name=""/>
        <dsp:cNvSpPr/>
      </dsp:nvSpPr>
      <dsp:spPr>
        <a:xfrm>
          <a:off x="0" y="1057397"/>
          <a:ext cx="1397788" cy="838672"/>
        </a:xfrm>
        <a:prstGeom prst="rect">
          <a:avLst/>
        </a:prstGeom>
        <a:solidFill>
          <a:schemeClr val="accent5">
            <a:hueOff val="-459332"/>
            <a:satOff val="-1525"/>
            <a:lumOff val="-2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Profesor </a:t>
          </a:r>
        </a:p>
      </dsp:txBody>
      <dsp:txXfrm>
        <a:off x="0" y="1057397"/>
        <a:ext cx="1397788" cy="838672"/>
      </dsp:txXfrm>
    </dsp:sp>
    <dsp:sp modelId="{611E568A-AA23-C04E-A743-5DD22AAC6D28}">
      <dsp:nvSpPr>
        <dsp:cNvPr id="0" name=""/>
        <dsp:cNvSpPr/>
      </dsp:nvSpPr>
      <dsp:spPr>
        <a:xfrm>
          <a:off x="1537566" y="1057397"/>
          <a:ext cx="1397788" cy="838672"/>
        </a:xfrm>
        <a:prstGeom prst="rect">
          <a:avLst/>
        </a:prstGeom>
        <a:solidFill>
          <a:schemeClr val="accent5">
            <a:hueOff val="-612443"/>
            <a:satOff val="-2034"/>
            <a:lumOff val="-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Veterinario </a:t>
          </a:r>
        </a:p>
      </dsp:txBody>
      <dsp:txXfrm>
        <a:off x="1537566" y="1057397"/>
        <a:ext cx="1397788" cy="838672"/>
      </dsp:txXfrm>
    </dsp:sp>
    <dsp:sp modelId="{FB8FD315-8097-B641-80AA-C28BFD388A63}">
      <dsp:nvSpPr>
        <dsp:cNvPr id="0" name=""/>
        <dsp:cNvSpPr/>
      </dsp:nvSpPr>
      <dsp:spPr>
        <a:xfrm>
          <a:off x="3075133" y="1057397"/>
          <a:ext cx="1397788" cy="838672"/>
        </a:xfrm>
        <a:prstGeom prst="rect">
          <a:avLst/>
        </a:prstGeom>
        <a:solidFill>
          <a:schemeClr val="accent5">
            <a:hueOff val="-765554"/>
            <a:satOff val="-2542"/>
            <a:lumOff val="-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Escritor </a:t>
          </a:r>
        </a:p>
      </dsp:txBody>
      <dsp:txXfrm>
        <a:off x="3075133" y="1057397"/>
        <a:ext cx="1397788" cy="838672"/>
      </dsp:txXfrm>
    </dsp:sp>
    <dsp:sp modelId="{B60AFE84-7E2E-794B-BA30-BA3544D713B3}">
      <dsp:nvSpPr>
        <dsp:cNvPr id="0" name=""/>
        <dsp:cNvSpPr/>
      </dsp:nvSpPr>
      <dsp:spPr>
        <a:xfrm>
          <a:off x="0" y="2035849"/>
          <a:ext cx="1397788" cy="838672"/>
        </a:xfrm>
        <a:prstGeom prst="rect">
          <a:avLst/>
        </a:prstGeom>
        <a:solidFill>
          <a:schemeClr val="accent5">
            <a:hueOff val="-918664"/>
            <a:satOff val="-3050"/>
            <a:lumOff val="-4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Pintor </a:t>
          </a:r>
        </a:p>
      </dsp:txBody>
      <dsp:txXfrm>
        <a:off x="0" y="2035849"/>
        <a:ext cx="1397788" cy="838672"/>
      </dsp:txXfrm>
    </dsp:sp>
    <dsp:sp modelId="{1744353F-B8CD-BD40-9624-C065638384E4}">
      <dsp:nvSpPr>
        <dsp:cNvPr id="0" name=""/>
        <dsp:cNvSpPr/>
      </dsp:nvSpPr>
      <dsp:spPr>
        <a:xfrm>
          <a:off x="1537566" y="2035849"/>
          <a:ext cx="1397788" cy="838672"/>
        </a:xfrm>
        <a:prstGeom prst="rect">
          <a:avLst/>
        </a:prstGeom>
        <a:solidFill>
          <a:schemeClr val="accent5">
            <a:hueOff val="-1071775"/>
            <a:satOff val="-3559"/>
            <a:lumOff val="-54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Cocinero </a:t>
          </a:r>
        </a:p>
      </dsp:txBody>
      <dsp:txXfrm>
        <a:off x="1537566" y="2035849"/>
        <a:ext cx="1397788" cy="838672"/>
      </dsp:txXfrm>
    </dsp:sp>
    <dsp:sp modelId="{EC17B469-344E-D64A-8F96-94673839CBD9}">
      <dsp:nvSpPr>
        <dsp:cNvPr id="0" name=""/>
        <dsp:cNvSpPr/>
      </dsp:nvSpPr>
      <dsp:spPr>
        <a:xfrm>
          <a:off x="3075133" y="2035849"/>
          <a:ext cx="1397788" cy="838672"/>
        </a:xfrm>
        <a:prstGeom prst="rect">
          <a:avLst/>
        </a:prstGeom>
        <a:solidFill>
          <a:schemeClr val="accent5">
            <a:hueOff val="-1224886"/>
            <a:satOff val="-4067"/>
            <a:lumOff val="-6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Camarero </a:t>
          </a:r>
        </a:p>
      </dsp:txBody>
      <dsp:txXfrm>
        <a:off x="3075133" y="2035849"/>
        <a:ext cx="1397788" cy="838672"/>
      </dsp:txXfrm>
    </dsp:sp>
    <dsp:sp modelId="{216FD056-CB5D-944C-821B-28E2D1958A63}">
      <dsp:nvSpPr>
        <dsp:cNvPr id="0" name=""/>
        <dsp:cNvSpPr/>
      </dsp:nvSpPr>
      <dsp:spPr>
        <a:xfrm>
          <a:off x="768783" y="3014301"/>
          <a:ext cx="1397788" cy="838672"/>
        </a:xfrm>
        <a:prstGeom prst="rect">
          <a:avLst/>
        </a:prstGeom>
        <a:solidFill>
          <a:schemeClr val="accent5">
            <a:hueOff val="-1377997"/>
            <a:satOff val="-4576"/>
            <a:lumOff val="-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Periodista</a:t>
          </a:r>
        </a:p>
      </dsp:txBody>
      <dsp:txXfrm>
        <a:off x="768783" y="3014301"/>
        <a:ext cx="1397788" cy="838672"/>
      </dsp:txXfrm>
    </dsp:sp>
    <dsp:sp modelId="{672403B1-8079-CD4E-A26E-16CFE7FC4253}">
      <dsp:nvSpPr>
        <dsp:cNvPr id="0" name=""/>
        <dsp:cNvSpPr/>
      </dsp:nvSpPr>
      <dsp:spPr>
        <a:xfrm>
          <a:off x="2306350" y="3014301"/>
          <a:ext cx="1397788" cy="838672"/>
        </a:xfrm>
        <a:prstGeom prst="rect">
          <a:avLst/>
        </a:prstGeom>
        <a:solidFill>
          <a:schemeClr val="accent5">
            <a:hueOff val="-1531107"/>
            <a:satOff val="-5084"/>
            <a:lumOff val="-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Dentista</a:t>
          </a:r>
        </a:p>
      </dsp:txBody>
      <dsp:txXfrm>
        <a:off x="2306350" y="3014301"/>
        <a:ext cx="1397788" cy="838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10/21/21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4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1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8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0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59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7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5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3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5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10/21/21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2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029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4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8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B68796-A700-4DAE-9C1C-58FA29219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66" b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D80747-5563-D345-8527-A690DF47A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s-HK" sz="4400" dirty="0">
                <a:solidFill>
                  <a:schemeClr val="tx1"/>
                </a:solidFill>
              </a:rPr>
              <a:t>Unidad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727923-6A6D-1440-86AA-8C1BEAB15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HK" sz="1400" dirty="0">
                <a:solidFill>
                  <a:schemeClr val="tx1"/>
                </a:solidFill>
              </a:rPr>
              <a:t>Term 1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HK" sz="1400" dirty="0">
                <a:solidFill>
                  <a:schemeClr val="tx1"/>
                </a:solidFill>
              </a:rPr>
              <a:t>2020-2021</a:t>
            </a:r>
          </a:p>
        </p:txBody>
      </p:sp>
    </p:spTree>
    <p:extLst>
      <p:ext uri="{BB962C8B-B14F-4D97-AF65-F5344CB8AC3E}">
        <p14:creationId xmlns:p14="http://schemas.microsoft.com/office/powerpoint/2010/main" val="1635763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A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0FF48B17-1D31-6540-B927-82FF0CD8B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539" y="1430342"/>
            <a:ext cx="10588922" cy="399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45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A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guitarra&#10;&#10;Descripción generada automáticamente">
            <a:extLst>
              <a:ext uri="{FF2B5EF4-FFF2-40B4-BE49-F238E27FC236}">
                <a16:creationId xmlns:a16="http://schemas.microsoft.com/office/drawing/2014/main" id="{19BCB84F-0AF0-BD48-A2F4-BBD1766CE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779" y="803063"/>
            <a:ext cx="8142442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30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A7A5B0-A86B-4B2D-B579-7DD940594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2E8A20-C7E5-410C-8629-67A146626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9C08F7-5C9F-4B0E-B456-7D65B3614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Tabla&#10;&#10;Descripción generada automáticamente">
            <a:extLst>
              <a:ext uri="{FF2B5EF4-FFF2-40B4-BE49-F238E27FC236}">
                <a16:creationId xmlns:a16="http://schemas.microsoft.com/office/drawing/2014/main" id="{B706E519-328C-2543-B323-650BFA52F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314" y="1998678"/>
            <a:ext cx="3096574" cy="2860643"/>
          </a:xfrm>
          <a:prstGeom prst="rect">
            <a:avLst/>
          </a:prstGeom>
        </p:spPr>
      </p:pic>
      <p:pic>
        <p:nvPicPr>
          <p:cNvPr id="5" name="Marcador de contenido 4" descr="Tabla&#10;&#10;Descripción generada automáticamente con confianza media">
            <a:extLst>
              <a:ext uri="{FF2B5EF4-FFF2-40B4-BE49-F238E27FC236}">
                <a16:creationId xmlns:a16="http://schemas.microsoft.com/office/drawing/2014/main" id="{EF8F5601-1A97-A644-8900-FE429D8E6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993912"/>
            <a:ext cx="8215618" cy="437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64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 Single Corner Rectangle 8">
            <a:extLst>
              <a:ext uri="{FF2B5EF4-FFF2-40B4-BE49-F238E27FC236}">
                <a16:creationId xmlns:a16="http://schemas.microsoft.com/office/drawing/2014/main" id="{2A77A974-349D-4B74-B0D3-E73790C2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4973" y="808058"/>
            <a:ext cx="5280353" cy="2536764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286014D9-3F2F-A94A-A7D7-B4E1F5B65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824" y="823042"/>
            <a:ext cx="9197357" cy="2529271"/>
          </a:xfrm>
          <a:prstGeom prst="rect">
            <a:avLst/>
          </a:prstGeom>
        </p:spPr>
      </p:pic>
      <p:sp>
        <p:nvSpPr>
          <p:cNvPr id="56" name="Round Diagonal Corner Rectangle 7">
            <a:extLst>
              <a:ext uri="{FF2B5EF4-FFF2-40B4-BE49-F238E27FC236}">
                <a16:creationId xmlns:a16="http://schemas.microsoft.com/office/drawing/2014/main" id="{6DC31DE9-F9FC-408C-827C-074E2BEDF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3" y="3505687"/>
            <a:ext cx="2565764" cy="2536763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Imagen 6" descr="Una foto de un grupo de personas sonriendo&#10;&#10;Descripción generada automáticamente">
            <a:extLst>
              <a:ext uri="{FF2B5EF4-FFF2-40B4-BE49-F238E27FC236}">
                <a16:creationId xmlns:a16="http://schemas.microsoft.com/office/drawing/2014/main" id="{46D560B5-50CB-B144-BA0C-2B618CCA1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53" y="3900555"/>
            <a:ext cx="2559743" cy="1747024"/>
          </a:xfrm>
          <a:prstGeom prst="rect">
            <a:avLst/>
          </a:prstGeom>
        </p:spPr>
      </p:pic>
      <p:sp>
        <p:nvSpPr>
          <p:cNvPr id="58" name="Round Single Corner Rectangle 9">
            <a:extLst>
              <a:ext uri="{FF2B5EF4-FFF2-40B4-BE49-F238E27FC236}">
                <a16:creationId xmlns:a16="http://schemas.microsoft.com/office/drawing/2014/main" id="{FA004DE8-B266-4768-B305-766C439E7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525582" y="3505686"/>
            <a:ext cx="2559743" cy="2536763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953940CF-56CB-EA49-BF13-22D81BF66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073" y="3513179"/>
            <a:ext cx="6997974" cy="253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47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A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5F3ED92D-3C26-5843-8707-7C00510B5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402" b="3793"/>
          <a:stretch/>
        </p:blipFill>
        <p:spPr>
          <a:xfrm>
            <a:off x="801539" y="1205327"/>
            <a:ext cx="10588922" cy="426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18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5F5EA526-30C8-C247-ACF5-D245F50C3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192" y="1317691"/>
            <a:ext cx="6909386" cy="421472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2EB358-5CEF-874B-9A0B-13CD12BBD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700" cap="all" spc="-100"/>
              <a:t>Entrevista a tu compañero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09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5BAFF-88B7-AB4E-8591-BB433898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HK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6D787D-8BB5-2C4B-8123-2F0B82268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HK" sz="3200" dirty="0"/>
              <a:t>1. Write the questions individually. 				10m</a:t>
            </a:r>
          </a:p>
          <a:p>
            <a:r>
              <a:rPr lang="es-HK" sz="3200" dirty="0"/>
              <a:t>2. You are paired up with a new classmate. 			10m</a:t>
            </a:r>
          </a:p>
          <a:p>
            <a:r>
              <a:rPr lang="es-HK" sz="3200" dirty="0"/>
              <a:t>3. You greet each other and ask questions to each other.  10m </a:t>
            </a:r>
          </a:p>
          <a:p>
            <a:r>
              <a:rPr lang="es-HK" sz="3200" dirty="0"/>
              <a:t>4. You write a small parragraph about your classmate. 	</a:t>
            </a:r>
            <a:r>
              <a:rPr lang="es-HK" sz="3200"/>
              <a:t>10m </a:t>
            </a:r>
            <a:endParaRPr lang="es-HK" sz="3200" dirty="0"/>
          </a:p>
        </p:txBody>
      </p:sp>
    </p:spTree>
    <p:extLst>
      <p:ext uri="{BB962C8B-B14F-4D97-AF65-F5344CB8AC3E}">
        <p14:creationId xmlns:p14="http://schemas.microsoft.com/office/powerpoint/2010/main" val="269234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Neat empty education desk">
            <a:extLst>
              <a:ext uri="{FF2B5EF4-FFF2-40B4-BE49-F238E27FC236}">
                <a16:creationId xmlns:a16="http://schemas.microsoft.com/office/drawing/2014/main" id="{52E19D60-86A4-419C-BBB3-B7B09D7EEF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16" r="16462" b="-1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A4350F-F82E-9C45-9D55-85AAA5F30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5872" y="2936956"/>
            <a:ext cx="4472922" cy="9978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HK" sz="6000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145880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7">
            <a:extLst>
              <a:ext uri="{FF2B5EF4-FFF2-40B4-BE49-F238E27FC236}">
                <a16:creationId xmlns:a16="http://schemas.microsoft.com/office/drawing/2014/main" id="{4E9EDDFA-8F05-462B-8D3E-5B9C4FBC7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BCA4E04-FFCE-044F-8691-689C4AA65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4" y="2234286"/>
            <a:ext cx="5865357" cy="2214170"/>
          </a:xfrm>
          <a:prstGeom prst="rect">
            <a:avLst/>
          </a:prstGeom>
        </p:spPr>
      </p:pic>
      <p:sp>
        <p:nvSpPr>
          <p:cNvPr id="27" name="Rectangle 19">
            <a:extLst>
              <a:ext uri="{FF2B5EF4-FFF2-40B4-BE49-F238E27FC236}">
                <a16:creationId xmlns:a16="http://schemas.microsoft.com/office/drawing/2014/main" id="{143F9A23-3237-4ED6-A1E9-C0E6530E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C63CD46D-4335-4BA4-842A-BF835A99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4C190A-7227-2A49-826A-2C70D402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s-HK" sz="4400"/>
              <a:t>Choose one and the group guess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6933CCF-03D2-4A1B-A670-552199BF5C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00644"/>
              </p:ext>
            </p:extLst>
          </p:nvPr>
        </p:nvGraphicFramePr>
        <p:xfrm>
          <a:off x="7064082" y="2103120"/>
          <a:ext cx="4472922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2919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1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44A7A5B0-A86B-4B2D-B579-7DD940594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52" name="Rectangle 45">
            <a:extLst>
              <a:ext uri="{FF2B5EF4-FFF2-40B4-BE49-F238E27FC236}">
                <a16:creationId xmlns:a16="http://schemas.microsoft.com/office/drawing/2014/main" id="{D92E8A20-C7E5-410C-8629-67A146626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53" name="Rectangle 47">
            <a:extLst>
              <a:ext uri="{FF2B5EF4-FFF2-40B4-BE49-F238E27FC236}">
                <a16:creationId xmlns:a16="http://schemas.microsoft.com/office/drawing/2014/main" id="{419C08F7-5C9F-4B0E-B456-7D65B3614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Tabla&#10;&#10;Descripción generada automáticamente con confianza baja">
            <a:extLst>
              <a:ext uri="{FF2B5EF4-FFF2-40B4-BE49-F238E27FC236}">
                <a16:creationId xmlns:a16="http://schemas.microsoft.com/office/drawing/2014/main" id="{2824176E-2396-9646-9F3B-BF4CA4AEC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730" y="1385220"/>
            <a:ext cx="3617489" cy="4087559"/>
          </a:xfrm>
          <a:prstGeom prst="rect">
            <a:avLst/>
          </a:prstGeom>
        </p:spPr>
      </p:pic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04F31016-029A-4E4A-962B-056702A19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56" y="2409743"/>
            <a:ext cx="6954988" cy="212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38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5AA8791-8F98-FE48-B060-0867E6220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46"/>
          <a:stretch/>
        </p:blipFill>
        <p:spPr>
          <a:xfrm>
            <a:off x="1205256" y="1948069"/>
            <a:ext cx="4414438" cy="329591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2667B9-5200-4CFE-A098-272C6790A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¿</a:t>
            </a:r>
            <a:r>
              <a:rPr lang="en-US" sz="5400" dirty="0" err="1"/>
              <a:t>Cuál</a:t>
            </a:r>
            <a:r>
              <a:rPr lang="en-US" sz="5400" dirty="0"/>
              <a:t> es </a:t>
            </a:r>
            <a:r>
              <a:rPr lang="en-US" sz="5400" dirty="0" err="1"/>
              <a:t>tu</a:t>
            </a:r>
            <a:r>
              <a:rPr lang="en-US" sz="5400" dirty="0"/>
              <a:t> </a:t>
            </a:r>
            <a:r>
              <a:rPr lang="en-US" sz="5400" dirty="0" err="1"/>
              <a:t>correo</a:t>
            </a:r>
            <a:r>
              <a:rPr lang="en-US" sz="5400" dirty="0"/>
              <a:t> </a:t>
            </a:r>
            <a:r>
              <a:rPr lang="en-US" sz="5400" dirty="0" err="1"/>
              <a:t>electrónico</a:t>
            </a:r>
            <a:r>
              <a:rPr lang="en-US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529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E7751-E61B-AC4D-855B-EF91D1FA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K" dirty="0"/>
              <a:t>A</a:t>
            </a:r>
            <a:r>
              <a:rPr lang="es-ES" dirty="0"/>
              <a:t>s</a:t>
            </a:r>
            <a:r>
              <a:rPr lang="es-HK" dirty="0"/>
              <a:t>k in your group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D48C62-79DE-184A-9194-F70190BDB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HK"/>
          </a:p>
        </p:txBody>
      </p:sp>
    </p:spTree>
    <p:extLst>
      <p:ext uri="{BB962C8B-B14F-4D97-AF65-F5344CB8AC3E}">
        <p14:creationId xmlns:p14="http://schemas.microsoft.com/office/powerpoint/2010/main" val="401484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C74BF-0883-3441-A341-2271F7A4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K" dirty="0"/>
              <a:t>TENER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0AE801-87A6-3043-BA6C-249BAFD97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HK" sz="3600" dirty="0">
                <a:solidFill>
                  <a:srgbClr val="FF0000"/>
                </a:solidFill>
              </a:rPr>
              <a:t>Tengo</a:t>
            </a:r>
            <a:r>
              <a:rPr lang="es-HK" sz="3600" dirty="0"/>
              <a:t> </a:t>
            </a:r>
          </a:p>
          <a:p>
            <a:r>
              <a:rPr lang="es-HK" sz="3600" dirty="0"/>
              <a:t>T</a:t>
            </a:r>
            <a:r>
              <a:rPr lang="es-HK" sz="3600" dirty="0">
                <a:highlight>
                  <a:srgbClr val="FF0000"/>
                </a:highlight>
              </a:rPr>
              <a:t>ie</a:t>
            </a:r>
            <a:r>
              <a:rPr lang="es-HK" sz="3600" dirty="0"/>
              <a:t>nes </a:t>
            </a:r>
          </a:p>
          <a:p>
            <a:r>
              <a:rPr lang="es-HK" sz="3600" dirty="0"/>
              <a:t>T</a:t>
            </a:r>
            <a:r>
              <a:rPr lang="es-HK" sz="3600" dirty="0">
                <a:highlight>
                  <a:srgbClr val="FF0000"/>
                </a:highlight>
              </a:rPr>
              <a:t>ie</a:t>
            </a:r>
            <a:r>
              <a:rPr lang="es-HK" sz="3600" dirty="0"/>
              <a:t>ne</a:t>
            </a:r>
          </a:p>
          <a:p>
            <a:r>
              <a:rPr lang="es-HK" sz="3600" dirty="0"/>
              <a:t>Tenemos </a:t>
            </a:r>
          </a:p>
          <a:p>
            <a:r>
              <a:rPr lang="es-HK" sz="3600" dirty="0"/>
              <a:t>Tenéis </a:t>
            </a:r>
          </a:p>
          <a:p>
            <a:r>
              <a:rPr lang="es-HK" sz="3600" dirty="0"/>
              <a:t>T</a:t>
            </a:r>
            <a:r>
              <a:rPr lang="es-HK" sz="3600" dirty="0">
                <a:highlight>
                  <a:srgbClr val="FF0000"/>
                </a:highlight>
              </a:rPr>
              <a:t>ie</a:t>
            </a:r>
            <a:r>
              <a:rPr lang="es-HK" sz="3600" dirty="0"/>
              <a:t>nen </a:t>
            </a:r>
          </a:p>
        </p:txBody>
      </p:sp>
    </p:spTree>
    <p:extLst>
      <p:ext uri="{BB962C8B-B14F-4D97-AF65-F5344CB8AC3E}">
        <p14:creationId xmlns:p14="http://schemas.microsoft.com/office/powerpoint/2010/main" val="22727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A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42F5B26A-3B75-074F-9D26-795C04FBE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539" y="1814189"/>
            <a:ext cx="10588922" cy="322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9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A3C40-2B30-3147-883F-9D195F38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K" dirty="0"/>
              <a:t>Pausa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25E289-56FE-E44F-A0C5-0B1A5CDE0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HK" dirty="0"/>
          </a:p>
        </p:txBody>
      </p:sp>
    </p:spTree>
    <p:extLst>
      <p:ext uri="{BB962C8B-B14F-4D97-AF65-F5344CB8AC3E}">
        <p14:creationId xmlns:p14="http://schemas.microsoft.com/office/powerpoint/2010/main" val="1507635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23B31"/>
      </a:dk2>
      <a:lt2>
        <a:srgbClr val="E8E5E2"/>
      </a:lt2>
      <a:accent1>
        <a:srgbClr val="50A9EB"/>
      </a:accent1>
      <a:accent2>
        <a:srgbClr val="37B3B4"/>
      </a:accent2>
      <a:accent3>
        <a:srgbClr val="33B680"/>
      </a:accent3>
      <a:accent4>
        <a:srgbClr val="2EB946"/>
      </a:accent4>
      <a:accent5>
        <a:srgbClr val="54B735"/>
      </a:accent5>
      <a:accent6>
        <a:srgbClr val="87AE3A"/>
      </a:accent6>
      <a:hlink>
        <a:srgbClr val="A2785A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102</Words>
  <Application>Microsoft Macintosh PowerPoint</Application>
  <PresentationFormat>Panorámica</PresentationFormat>
  <Paragraphs>31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8" baseType="lpstr">
      <vt:lpstr>Garamond</vt:lpstr>
      <vt:lpstr>SavonVTI</vt:lpstr>
      <vt:lpstr>Unidad 2</vt:lpstr>
      <vt:lpstr>Presentación de PowerPoint</vt:lpstr>
      <vt:lpstr>Choose one and the group guess</vt:lpstr>
      <vt:lpstr>Presentación de PowerPoint</vt:lpstr>
      <vt:lpstr>Presentación de PowerPoint</vt:lpstr>
      <vt:lpstr>Ask in your group </vt:lpstr>
      <vt:lpstr>TENER</vt:lpstr>
      <vt:lpstr>Presentación de PowerPoint</vt:lpstr>
      <vt:lpstr>Pausa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Entrevista a tu compañero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1</dc:title>
  <dc:creator>Isabel</dc:creator>
  <cp:lastModifiedBy>Isabel</cp:lastModifiedBy>
  <cp:revision>8</cp:revision>
  <dcterms:created xsi:type="dcterms:W3CDTF">2021-09-10T06:07:59Z</dcterms:created>
  <dcterms:modified xsi:type="dcterms:W3CDTF">2021-10-21T05:25:34Z</dcterms:modified>
</cp:coreProperties>
</file>