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0A4A8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433"/>
  </p:normalViewPr>
  <p:slideViewPr>
    <p:cSldViewPr snapToGrid="0" snapToObjects="1">
      <p:cViewPr varScale="1">
        <p:scale>
          <a:sx n="54" d="100"/>
          <a:sy n="54" d="100"/>
        </p:scale>
        <p:origin x="17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21"/>
          </p:nvPr>
        </p:nvSpPr>
        <p:spPr>
          <a:xfrm>
            <a:off x="8597900" y="32893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idx="22"/>
          </p:nvPr>
        </p:nvSpPr>
        <p:spPr>
          <a:xfrm>
            <a:off x="-1485900" y="368300"/>
            <a:ext cx="11849101" cy="79007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23"/>
          </p:nvPr>
        </p:nvSpPr>
        <p:spPr>
          <a:xfrm>
            <a:off x="8597900" y="-6985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1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1" name="Image"/>
          <p:cNvSpPr>
            <a:spLocks noGrp="1"/>
          </p:cNvSpPr>
          <p:nvPr>
            <p:ph type="pic" idx="21"/>
          </p:nvPr>
        </p:nvSpPr>
        <p:spPr>
          <a:xfrm>
            <a:off x="190500" y="190500"/>
            <a:ext cx="12649200" cy="84342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"/>
          <p:cNvSpPr>
            <a:spLocks noGrp="1"/>
          </p:cNvSpPr>
          <p:nvPr>
            <p:ph type="pic" idx="21"/>
          </p:nvPr>
        </p:nvSpPr>
        <p:spPr>
          <a:xfrm>
            <a:off x="-1600200" y="-19050"/>
            <a:ext cx="16478250" cy="109874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" name="NAME"/>
          <p:cNvSpPr txBox="1">
            <a:spLocks noGrp="1"/>
          </p:cNvSpPr>
          <p:nvPr>
            <p:ph type="body" sz="quarter" idx="21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NAME</a:t>
            </a:r>
          </a:p>
        </p:txBody>
      </p:sp>
      <p:sp>
        <p:nvSpPr>
          <p:cNvPr id="26" name="PROJECT"/>
          <p:cNvSpPr txBox="1">
            <a:spLocks noGrp="1"/>
          </p:cNvSpPr>
          <p:nvPr>
            <p:ph type="body" sz="quarter" idx="22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PROJECT</a:t>
            </a:r>
          </a:p>
        </p:txBody>
      </p:sp>
      <p:sp>
        <p:nvSpPr>
          <p:cNvPr id="27" name="DATE"/>
          <p:cNvSpPr txBox="1">
            <a:spLocks noGrp="1"/>
          </p:cNvSpPr>
          <p:nvPr>
            <p:ph type="body" sz="quarter" idx="23"/>
          </p:nvPr>
        </p:nvSpPr>
        <p:spPr>
          <a:xfrm>
            <a:off x="339905" y="8912250"/>
            <a:ext cx="57973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DATE</a:t>
            </a:r>
          </a:p>
        </p:txBody>
      </p:sp>
      <p:sp>
        <p:nvSpPr>
          <p:cNvPr id="28" name="Client"/>
          <p:cNvSpPr txBox="1">
            <a:spLocks noGrp="1"/>
          </p:cNvSpPr>
          <p:nvPr>
            <p:ph type="body" sz="quarter" idx="24"/>
          </p:nvPr>
        </p:nvSpPr>
        <p:spPr>
          <a:xfrm>
            <a:off x="5318302" y="8912250"/>
            <a:ext cx="752781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</a:t>
            </a:r>
          </a:p>
        </p:txBody>
      </p:sp>
      <p:sp>
        <p:nvSpPr>
          <p:cNvPr id="29" name="DATE"/>
          <p:cNvSpPr txBox="1">
            <a:spLocks noGrp="1"/>
          </p:cNvSpPr>
          <p:nvPr>
            <p:ph type="body" sz="quarter" idx="25"/>
          </p:nvPr>
        </p:nvSpPr>
        <p:spPr>
          <a:xfrm>
            <a:off x="1422400" y="8877300"/>
            <a:ext cx="1045160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DATE</a:t>
            </a:r>
          </a:p>
        </p:txBody>
      </p:sp>
      <p:sp>
        <p:nvSpPr>
          <p:cNvPr id="30" name="Image"/>
          <p:cNvSpPr>
            <a:spLocks noGrp="1"/>
          </p:cNvSpPr>
          <p:nvPr>
            <p:ph type="pic" idx="26"/>
          </p:nvPr>
        </p:nvSpPr>
        <p:spPr>
          <a:xfrm>
            <a:off x="368300" y="-368300"/>
            <a:ext cx="12268200" cy="81802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4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Line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Line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" name="NAME"/>
          <p:cNvSpPr txBox="1">
            <a:spLocks noGrp="1"/>
          </p:cNvSpPr>
          <p:nvPr>
            <p:ph type="body" sz="quarter" idx="21"/>
          </p:nvPr>
        </p:nvSpPr>
        <p:spPr>
          <a:xfrm>
            <a:off x="6359707" y="8877300"/>
            <a:ext cx="118917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NAME</a:t>
            </a:r>
          </a:p>
        </p:txBody>
      </p:sp>
      <p:sp>
        <p:nvSpPr>
          <p:cNvPr id="45" name="PROJECT"/>
          <p:cNvSpPr txBox="1">
            <a:spLocks noGrp="1"/>
          </p:cNvSpPr>
          <p:nvPr>
            <p:ph type="body" sz="quarter" idx="22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PROJECT</a:t>
            </a:r>
          </a:p>
        </p:txBody>
      </p:sp>
      <p:sp>
        <p:nvSpPr>
          <p:cNvPr id="46" name="DATE"/>
          <p:cNvSpPr txBox="1">
            <a:spLocks noGrp="1"/>
          </p:cNvSpPr>
          <p:nvPr>
            <p:ph type="body" sz="quarter" idx="23"/>
          </p:nvPr>
        </p:nvSpPr>
        <p:spPr>
          <a:xfrm>
            <a:off x="339905" y="8912250"/>
            <a:ext cx="57973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DATE</a:t>
            </a:r>
          </a:p>
        </p:txBody>
      </p:sp>
      <p:sp>
        <p:nvSpPr>
          <p:cNvPr id="47" name="Client"/>
          <p:cNvSpPr txBox="1">
            <a:spLocks noGrp="1"/>
          </p:cNvSpPr>
          <p:nvPr>
            <p:ph type="body" sz="quarter" idx="24"/>
          </p:nvPr>
        </p:nvSpPr>
        <p:spPr>
          <a:xfrm>
            <a:off x="5318302" y="8912250"/>
            <a:ext cx="752781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Client</a:t>
            </a:r>
          </a:p>
        </p:txBody>
      </p:sp>
      <p:sp>
        <p:nvSpPr>
          <p:cNvPr id="48" name="DATE"/>
          <p:cNvSpPr txBox="1">
            <a:spLocks noGrp="1"/>
          </p:cNvSpPr>
          <p:nvPr>
            <p:ph type="body" sz="quarter" idx="25"/>
          </p:nvPr>
        </p:nvSpPr>
        <p:spPr>
          <a:xfrm>
            <a:off x="1419408" y="8877300"/>
            <a:ext cx="1045160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DATE</a:t>
            </a:r>
          </a:p>
        </p:txBody>
      </p:sp>
      <p:sp>
        <p:nvSpPr>
          <p:cNvPr id="49" name="Image"/>
          <p:cNvSpPr>
            <a:spLocks noGrp="1"/>
          </p:cNvSpPr>
          <p:nvPr>
            <p:ph type="pic" sz="half" idx="26"/>
          </p:nvPr>
        </p:nvSpPr>
        <p:spPr>
          <a:xfrm>
            <a:off x="3683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Image"/>
          <p:cNvSpPr>
            <a:spLocks noGrp="1"/>
          </p:cNvSpPr>
          <p:nvPr>
            <p:ph type="pic" sz="quarter" idx="27"/>
          </p:nvPr>
        </p:nvSpPr>
        <p:spPr>
          <a:xfrm>
            <a:off x="5257800" y="368300"/>
            <a:ext cx="249555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Image"/>
          <p:cNvSpPr>
            <a:spLocks noGrp="1"/>
          </p:cNvSpPr>
          <p:nvPr>
            <p:ph type="pic" sz="quarter" idx="28"/>
          </p:nvPr>
        </p:nvSpPr>
        <p:spPr>
          <a:xfrm>
            <a:off x="5295900" y="2260600"/>
            <a:ext cx="3327400" cy="4991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sz="half" idx="29"/>
          </p:nvPr>
        </p:nvSpPr>
        <p:spPr>
          <a:xfrm>
            <a:off x="77851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mage"/>
          <p:cNvSpPr>
            <a:spLocks noGrp="1"/>
          </p:cNvSpPr>
          <p:nvPr>
            <p:ph type="pic" sz="half" idx="21"/>
          </p:nvPr>
        </p:nvSpPr>
        <p:spPr>
          <a:xfrm>
            <a:off x="6883412" y="984541"/>
            <a:ext cx="5194301" cy="77914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645400" y="2413000"/>
            <a:ext cx="4292600" cy="6438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IDEO TASK"/>
          <p:cNvSpPr txBox="1">
            <a:spLocks noGrp="1"/>
          </p:cNvSpPr>
          <p:nvPr>
            <p:ph type="ctrTitle"/>
          </p:nvPr>
        </p:nvSpPr>
        <p:spPr>
          <a:xfrm>
            <a:off x="490745" y="655008"/>
            <a:ext cx="11258431" cy="2628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7200">
              <a:lnSpc>
                <a:spcPct val="100000"/>
              </a:lnSpc>
              <a:defRPr sz="2200" b="1" cap="none">
                <a:solidFill>
                  <a:srgbClr val="64914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6000" dirty="0"/>
              <a:t>INTRODUCTION OF THE </a:t>
            </a:r>
            <a:br>
              <a:rPr lang="en-US" sz="6000" dirty="0"/>
            </a:br>
            <a:r>
              <a:rPr sz="6000" dirty="0"/>
              <a:t>VIDEO TASK</a:t>
            </a:r>
            <a:br>
              <a:rPr lang="en-US" sz="6000" dirty="0"/>
            </a:br>
            <a:endParaRPr sz="6000" dirty="0"/>
          </a:p>
        </p:txBody>
      </p:sp>
      <p:sp>
        <p:nvSpPr>
          <p:cNvPr id="168" name="Double-click to edit"/>
          <p:cNvSpPr txBox="1">
            <a:spLocks noGrp="1"/>
          </p:cNvSpPr>
          <p:nvPr>
            <p:ph type="subTitle" sz="quarter" idx="1"/>
          </p:nvPr>
        </p:nvSpPr>
        <p:spPr>
          <a:xfrm>
            <a:off x="1060090" y="7084923"/>
            <a:ext cx="10541000" cy="1371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HK" sz="4400" dirty="0"/>
              <a:t>SPAN 1000 </a:t>
            </a:r>
          </a:p>
          <a:p>
            <a:r>
              <a:rPr lang="en-HK" sz="4400" dirty="0" err="1"/>
              <a:t>MarCH</a:t>
            </a:r>
            <a:r>
              <a:rPr lang="en-HK" sz="4400"/>
              <a:t> 2021</a:t>
            </a:r>
            <a:endParaRPr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EDB81-CA31-0146-94D2-3D4DF64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0" y="5773947"/>
            <a:ext cx="4594166" cy="3726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FE189A-52CC-D641-A16B-2E3F16CE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90" y="3013494"/>
            <a:ext cx="6548408" cy="34390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b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F0C3B-4705-FC4C-AC08-209715F94D8E}"/>
              </a:ext>
            </a:extLst>
          </p:cNvPr>
          <p:cNvSpPr txBox="1"/>
          <p:nvPr/>
        </p:nvSpPr>
        <p:spPr>
          <a:xfrm>
            <a:off x="379562" y="1488639"/>
            <a:ext cx="12318521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Release date: </a:t>
            </a: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sz="4000" b="0" i="0" u="none" strike="noStrike" cap="none" spc="0" normalizeH="0" baseline="3000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th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 November 12.00 pm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Bold Condensed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  <a:r>
              <a:rPr lang="en-US" sz="4000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Blackboard course content section</a:t>
            </a:r>
          </a:p>
          <a:p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Deadline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 </a:t>
            </a:r>
            <a:r>
              <a:rPr kumimoji="0" lang="en-HK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S</a:t>
            </a:r>
            <a:r>
              <a:rPr lang="en-HK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aturday</a:t>
            </a:r>
            <a:r>
              <a:rPr lang="en-HK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HK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HK" sz="40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HK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November 11.59 pm (before midnight)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Bold Condensed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Bold Condensed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D4753-D915-1641-AA7B-C15887FC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09" y="4758789"/>
            <a:ext cx="8419381" cy="45978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ouble-click to edit"/>
          <p:cNvSpPr txBox="1">
            <a:spLocks noGrp="1"/>
          </p:cNvSpPr>
          <p:nvPr>
            <p:ph type="title"/>
          </p:nvPr>
        </p:nvSpPr>
        <p:spPr>
          <a:xfrm>
            <a:off x="3111740" y="-337149"/>
            <a:ext cx="5411158" cy="2438400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32AE7-831D-C34C-98CC-90B02812B071}"/>
              </a:ext>
            </a:extLst>
          </p:cNvPr>
          <p:cNvSpPr/>
          <p:nvPr/>
        </p:nvSpPr>
        <p:spPr>
          <a:xfrm>
            <a:off x="351766" y="1278866"/>
            <a:ext cx="1230126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video of no more than 2 minutes based on a text of approximately 200 words. Be creative using covered lessons and materials contents!</a:t>
            </a: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clearly your face while talking in the recording.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your video in a simple format. Music, stickers, subtitles, etc. aren’t necessary. </a:t>
            </a: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do off camera voice-overs nor dubbing.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read your whole script in the video, but you can have some written notes as memory aids.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1E0B30-B23E-C842-A51E-8AE040181E00}"/>
              </a:ext>
            </a:extLst>
          </p:cNvPr>
          <p:cNvSpPr/>
          <p:nvPr/>
        </p:nvSpPr>
        <p:spPr>
          <a:xfrm>
            <a:off x="481162" y="243304"/>
            <a:ext cx="12042476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the video saying your full name. Assignments with no full names will not be corrected!</a:t>
            </a:r>
            <a:endParaRPr lang="en-HK" dirty="0">
              <a:solidFill>
                <a:srgbClr val="11111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submit your video through Blackboard including your name, family name and your student IDs in the file. Make sure you have the right file and the video is working.</a:t>
            </a:r>
            <a:endParaRPr lang="en-HK" dirty="0">
              <a:solidFill>
                <a:srgbClr val="111111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not submit  the video at the very last minute. There may be technical problems.</a:t>
            </a:r>
            <a:endParaRPr lang="en-HK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It may also take some time to process your video on Blackboard. So do not panic! </a:t>
            </a:r>
            <a:r>
              <a:rPr lang="en-HK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you are close to the deadline and your video is still being processed on Blackboard, take a snapshot of your submission showing the time. Alternatively, you can submit a link of a drive for sharing your video in the submission point.</a:t>
            </a:r>
            <a:endParaRPr lang="en-HK" dirty="0">
              <a:solidFill>
                <a:srgbClr val="FF0000"/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748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4E7CB-6682-8548-8DBE-F81D1A854FD1}"/>
              </a:ext>
            </a:extLst>
          </p:cNvPr>
          <p:cNvSpPr/>
          <p:nvPr/>
        </p:nvSpPr>
        <p:spPr>
          <a:xfrm>
            <a:off x="300965" y="333455"/>
            <a:ext cx="12483381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HK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Please check well you submitted your assignment before the deadline. </a:t>
            </a:r>
            <a:r>
              <a:rPr lang="en-HK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Review Submission History page appears with information about your submitted assignment and a success message with a confirmation number. Copy and save this number as proof of your submission. </a:t>
            </a:r>
          </a:p>
          <a:p>
            <a:pPr lvl="0" algn="just"/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HK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Deadline:</a:t>
            </a:r>
            <a:r>
              <a:rPr lang="en-HK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Saturday</a:t>
            </a:r>
            <a:r>
              <a:rPr lang="en-HK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HK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November 11.59 pm (before midnight)</a:t>
            </a:r>
            <a:r>
              <a:rPr lang="en-HK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Videos submitted after the deadline and through a different platform than Blackboard WILL NOT be corrected! </a:t>
            </a:r>
          </a:p>
          <a:p>
            <a:pPr marL="571500" lvl="0" indent="-571500" algn="just">
              <a:buFont typeface="Courier New" panose="02070309020205020404" pitchFamily="49" charset="0"/>
              <a:buChar char="o"/>
            </a:pPr>
            <a:endParaRPr lang="en-HK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3FFF8-051C-6443-925A-C306E550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88" y="6881970"/>
            <a:ext cx="3538747" cy="25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858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332</Words>
  <Application>Microsoft Macintosh PowerPoint</Application>
  <PresentationFormat>Personalizado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Helvetica Neue</vt:lpstr>
      <vt:lpstr>Helvetica Neue Bold Condensed</vt:lpstr>
      <vt:lpstr>Helvetica Neue Light</vt:lpstr>
      <vt:lpstr>Blueprint</vt:lpstr>
      <vt:lpstr>INTRODUCTION OF THE  VIDEO TASK </vt:lpstr>
      <vt:lpstr>Video task topic </vt:lpstr>
      <vt:lpstr>Procedures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 VIDEO TASK </dc:title>
  <cp:lastModifiedBy>Isabel</cp:lastModifiedBy>
  <cp:revision>10</cp:revision>
  <dcterms:modified xsi:type="dcterms:W3CDTF">2021-11-01T23:44:23Z</dcterms:modified>
</cp:coreProperties>
</file>