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6E976-5113-412E-A4E2-9C262C5597D7}" v="62" dt="2019-04-16T12:01:1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Mini project parser tutorial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A8C07-93BA-494D-B2A9-544AADD9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Step1 : Download miniproject parser.zip</a:t>
            </a:r>
            <a:endParaRPr lang="zh-TW" altLang="en-US"/>
          </a:p>
        </p:txBody>
      </p:sp>
      <p:pic>
        <p:nvPicPr>
          <p:cNvPr id="5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0C167FAD-EBCF-4EA3-9670-5EA46B8E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37" y="1544983"/>
            <a:ext cx="8310880" cy="4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0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8375C-5DF3-4ED7-B582-47DFCB85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Step2 : Unzip miniproject parser.zip</a:t>
            </a:r>
            <a:endParaRPr lang="zh-TW" altLang="en-US" dirty="0">
              <a:ea typeface="新細明體"/>
              <a:cs typeface="Calibri Light"/>
            </a:endParaRPr>
          </a:p>
        </p:txBody>
      </p:sp>
      <p:pic>
        <p:nvPicPr>
          <p:cNvPr id="3" name="圖片 3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B0C4AFD2-C846-4AB4-96E9-ED6DD1A9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6" y="2077616"/>
            <a:ext cx="10118784" cy="3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9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B7503-5879-4825-92C0-7CBC8657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ea typeface="新細明體"/>
                <a:cs typeface="Calibri Light"/>
              </a:rPr>
              <a:t>Step3 : G</a:t>
            </a:r>
            <a:r>
              <a:rPr lang="en-US" altLang="en-US" dirty="0" err="1">
                <a:latin typeface="Calibri Light"/>
                <a:ea typeface="新細明體"/>
                <a:cs typeface="Calibri Light"/>
              </a:rPr>
              <a:t>ive</a:t>
            </a:r>
            <a:r>
              <a:rPr lang="zh-TW" altLang="en-US" dirty="0">
                <a:latin typeface="Calibri Light"/>
                <a:ea typeface="新細明體"/>
                <a:cs typeface="Calibri Light"/>
              </a:rPr>
              <a:t> </a:t>
            </a:r>
            <a:r>
              <a:rPr lang="en-US" altLang="en-US" dirty="0">
                <a:latin typeface="Calibri Light"/>
                <a:ea typeface="新細明體"/>
                <a:cs typeface="Calibri Light"/>
              </a:rPr>
              <a:t>X.in</a:t>
            </a:r>
            <a:r>
              <a:rPr lang="zh-TW" altLang="en-US">
                <a:latin typeface="Calibri Light"/>
                <a:ea typeface="新細明體"/>
                <a:cs typeface="Calibri Light"/>
              </a:rPr>
              <a:t> from parser tes</a:t>
            </a:r>
            <a:r>
              <a:rPr lang="en-US" altLang="en-US" dirty="0" err="1">
                <a:latin typeface="Calibri Light"/>
                <a:ea typeface="新細明體"/>
                <a:cs typeface="Calibri Light"/>
              </a:rPr>
              <a:t>tcase</a:t>
            </a:r>
            <a:r>
              <a:rPr lang="en-US" altLang="en-US" dirty="0">
                <a:latin typeface="Calibri Light"/>
                <a:ea typeface="新細明體"/>
                <a:cs typeface="Calibri Light"/>
              </a:rPr>
              <a:t> as input to your own program</a:t>
            </a:r>
            <a:endParaRPr lang="zh-TW" sz="4000" dirty="0">
              <a:latin typeface="新細明體"/>
              <a:ea typeface="新細明體"/>
              <a:cs typeface="Calibri Light"/>
            </a:endParaRPr>
          </a:p>
        </p:txBody>
      </p:sp>
      <p:pic>
        <p:nvPicPr>
          <p:cNvPr id="3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09C0B32E-AF6B-4D4D-9D19-F35A1A64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8" y="1851091"/>
            <a:ext cx="7976557" cy="466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7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F418C-09BC-451B-9BBC-E71BFDD8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Step4 : Copy your assembly code to input.txt in miniproject parser</a:t>
            </a:r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7DDAEAE-8C63-4742-B5CA-51AC29391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130" y="1825625"/>
            <a:ext cx="5575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CF64E-B325-44D7-B707-06E9FADC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Step5 : Build and run main.c in miniproject parser</a:t>
            </a:r>
            <a:endParaRPr lang="zh-TW" altLang="en-US"/>
          </a:p>
        </p:txBody>
      </p:sp>
      <p:pic>
        <p:nvPicPr>
          <p:cNvPr id="3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609D6E7-6910-4102-9783-046B3F65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0" y="2102273"/>
            <a:ext cx="9831237" cy="376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9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4A094-A30E-40BA-8182-B0B12178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Step6 : check output.txt in miniproject parser.zip</a:t>
            </a:r>
            <a:endParaRPr lang="zh-TW" altLang="en-US"/>
          </a:p>
        </p:txBody>
      </p:sp>
      <p:pic>
        <p:nvPicPr>
          <p:cNvPr id="3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C2A15982-BEBD-4787-BFB6-5C89A3A5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42" y="1977758"/>
            <a:ext cx="5618671" cy="399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B0BA7-5AE6-44FA-808B-6C100B4E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Step7: Debug and optimize</a:t>
            </a:r>
            <a:endParaRPr lang="zh-TW" altLang="en-US"/>
          </a:p>
        </p:txBody>
      </p:sp>
      <p:pic>
        <p:nvPicPr>
          <p:cNvPr id="3" name="圖片 3" descr="一張含有 個人, 室內, 狗, 男人 的圖片&#10;&#10;描述是以高可信度產生">
            <a:extLst>
              <a:ext uri="{FF2B5EF4-FFF2-40B4-BE49-F238E27FC236}">
                <a16:creationId xmlns:a16="http://schemas.microsoft.com/office/drawing/2014/main" id="{C9AC9B91-A7DD-4704-9C7B-A14F46F6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47" y="1425466"/>
            <a:ext cx="5222624" cy="52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Mini project parser tutorial</vt:lpstr>
      <vt:lpstr>Step1 : Download miniproject parser.zip</vt:lpstr>
      <vt:lpstr>Step2 : Unzip miniproject parser.zip</vt:lpstr>
      <vt:lpstr>Step3 : Give X.in from parser testcase as input to your own program</vt:lpstr>
      <vt:lpstr>Step4 : Copy your assembly code to input.txt in miniproject parser</vt:lpstr>
      <vt:lpstr>Step5 : Build and run main.c in miniproject parser</vt:lpstr>
      <vt:lpstr>Step6 : check output.txt in miniproject parser.zip</vt:lpstr>
      <vt:lpstr>Step7: Debug and optimize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/>
  <cp:lastModifiedBy/>
  <cp:revision>153</cp:revision>
  <dcterms:created xsi:type="dcterms:W3CDTF">2012-07-30T21:28:29Z</dcterms:created>
  <dcterms:modified xsi:type="dcterms:W3CDTF">2019-04-16T12:51:58Z</dcterms:modified>
</cp:coreProperties>
</file>