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32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3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3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0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2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3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8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1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2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B1DD1-E6DA-49B6-AE15-0187F720A3F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514600" y="0"/>
            <a:ext cx="0" cy="6858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629400" y="0"/>
            <a:ext cx="0" cy="6858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847532" y="2068203"/>
            <a:ext cx="12192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Chirp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493026" y="2030103"/>
            <a:ext cx="990600" cy="76200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Midi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7590431" y="1444103"/>
            <a:ext cx="914400" cy="77451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Midi</a:t>
            </a:r>
          </a:p>
        </p:txBody>
      </p:sp>
      <p:cxnSp>
        <p:nvCxnSpPr>
          <p:cNvPr id="14" name="Straight Arrow Connector 13"/>
          <p:cNvCxnSpPr>
            <a:stCxn id="11" idx="3"/>
            <a:endCxn id="7" idx="1"/>
          </p:cNvCxnSpPr>
          <p:nvPr/>
        </p:nvCxnSpPr>
        <p:spPr>
          <a:xfrm>
            <a:off x="1483626" y="2411103"/>
            <a:ext cx="236390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 flipV="1">
            <a:off x="5066732" y="1831358"/>
            <a:ext cx="2523699" cy="57974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Document 16"/>
          <p:cNvSpPr/>
          <p:nvPr/>
        </p:nvSpPr>
        <p:spPr>
          <a:xfrm>
            <a:off x="493026" y="5245857"/>
            <a:ext cx="990600" cy="76200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SID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533332" y="3427293"/>
            <a:ext cx="1219200" cy="6858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MChirp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429000" y="4756244"/>
            <a:ext cx="1219200" cy="6858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RChirp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90332" y="1143000"/>
            <a:ext cx="2133600" cy="619266"/>
          </a:xfrm>
          <a:prstGeom prst="ellipse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Transformations</a:t>
            </a:r>
          </a:p>
        </p:txBody>
      </p:sp>
      <p:sp>
        <p:nvSpPr>
          <p:cNvPr id="28" name="Oval 27"/>
          <p:cNvSpPr/>
          <p:nvPr/>
        </p:nvSpPr>
        <p:spPr>
          <a:xfrm>
            <a:off x="3124200" y="5811671"/>
            <a:ext cx="1752600" cy="665329"/>
          </a:xfrm>
          <a:prstGeom prst="ellipse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Compression</a:t>
            </a:r>
          </a:p>
        </p:txBody>
      </p:sp>
      <p:cxnSp>
        <p:nvCxnSpPr>
          <p:cNvPr id="30" name="Straight Arrow Connector 29"/>
          <p:cNvCxnSpPr>
            <a:stCxn id="17" idx="3"/>
            <a:endCxn id="26" idx="1"/>
          </p:cNvCxnSpPr>
          <p:nvPr/>
        </p:nvCxnSpPr>
        <p:spPr>
          <a:xfrm flipV="1">
            <a:off x="1483626" y="5099144"/>
            <a:ext cx="1945374" cy="52771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8" idx="0"/>
          </p:cNvCxnSpPr>
          <p:nvPr/>
        </p:nvCxnSpPr>
        <p:spPr>
          <a:xfrm flipH="1">
            <a:off x="4000500" y="5442044"/>
            <a:ext cx="38100" cy="36962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7" idx="0"/>
          </p:cNvCxnSpPr>
          <p:nvPr/>
        </p:nvCxnSpPr>
        <p:spPr>
          <a:xfrm>
            <a:off x="4457132" y="1762266"/>
            <a:ext cx="0" cy="30593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23" idx="0"/>
          </p:cNvCxnSpPr>
          <p:nvPr/>
        </p:nvCxnSpPr>
        <p:spPr>
          <a:xfrm>
            <a:off x="4457132" y="2754003"/>
            <a:ext cx="685800" cy="67329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26" idx="0"/>
          </p:cNvCxnSpPr>
          <p:nvPr/>
        </p:nvCxnSpPr>
        <p:spPr>
          <a:xfrm flipH="1">
            <a:off x="4038600" y="2754003"/>
            <a:ext cx="418532" cy="200224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7590431" y="2434703"/>
            <a:ext cx="914400" cy="77451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ML64</a:t>
            </a:r>
          </a:p>
        </p:txBody>
      </p:sp>
      <p:sp>
        <p:nvSpPr>
          <p:cNvPr id="40" name="Flowchart: Document 39"/>
          <p:cNvSpPr/>
          <p:nvPr/>
        </p:nvSpPr>
        <p:spPr>
          <a:xfrm>
            <a:off x="7590431" y="3425303"/>
            <a:ext cx="914400" cy="77451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Lily-pond</a:t>
            </a:r>
          </a:p>
        </p:txBody>
      </p:sp>
      <p:sp>
        <p:nvSpPr>
          <p:cNvPr id="41" name="Flowchart: Document 40"/>
          <p:cNvSpPr/>
          <p:nvPr/>
        </p:nvSpPr>
        <p:spPr>
          <a:xfrm>
            <a:off x="7590430" y="5452280"/>
            <a:ext cx="914401" cy="76200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SNG</a:t>
            </a:r>
          </a:p>
        </p:txBody>
      </p:sp>
      <p:cxnSp>
        <p:nvCxnSpPr>
          <p:cNvPr id="43" name="Straight Arrow Connector 42"/>
          <p:cNvCxnSpPr>
            <a:stCxn id="23" idx="3"/>
            <a:endCxn id="39" idx="1"/>
          </p:cNvCxnSpPr>
          <p:nvPr/>
        </p:nvCxnSpPr>
        <p:spPr>
          <a:xfrm flipV="1">
            <a:off x="5752532" y="2821958"/>
            <a:ext cx="1837899" cy="94823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3"/>
            <a:endCxn id="39" idx="1"/>
          </p:cNvCxnSpPr>
          <p:nvPr/>
        </p:nvCxnSpPr>
        <p:spPr>
          <a:xfrm>
            <a:off x="5066732" y="2411103"/>
            <a:ext cx="2523699" cy="41085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3" idx="3"/>
            <a:endCxn id="40" idx="1"/>
          </p:cNvCxnSpPr>
          <p:nvPr/>
        </p:nvCxnSpPr>
        <p:spPr>
          <a:xfrm>
            <a:off x="5752532" y="3770193"/>
            <a:ext cx="1837899" cy="4236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3"/>
            <a:endCxn id="41" idx="1"/>
          </p:cNvCxnSpPr>
          <p:nvPr/>
        </p:nvCxnSpPr>
        <p:spPr>
          <a:xfrm>
            <a:off x="4648200" y="5099144"/>
            <a:ext cx="2942230" cy="73413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0992" y="451219"/>
            <a:ext cx="15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Input Format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6940684" y="451219"/>
            <a:ext cx="1741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Output Format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3567978" y="174220"/>
            <a:ext cx="177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Intermediate</a:t>
            </a:r>
          </a:p>
          <a:p>
            <a:pPr algn="ctr"/>
            <a:r>
              <a:rPr lang="en-US" sz="2000" dirty="0" smtClean="0"/>
              <a:t>Representation</a:t>
            </a:r>
            <a:endParaRPr lang="en-US" sz="2000" dirty="0"/>
          </a:p>
        </p:txBody>
      </p:sp>
      <p:sp>
        <p:nvSpPr>
          <p:cNvPr id="31" name="Flowchart: Document 30"/>
          <p:cNvSpPr/>
          <p:nvPr/>
        </p:nvSpPr>
        <p:spPr>
          <a:xfrm>
            <a:off x="7590431" y="4427844"/>
            <a:ext cx="914400" cy="77451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C128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BASIC</a:t>
            </a:r>
          </a:p>
        </p:txBody>
      </p:sp>
      <p:cxnSp>
        <p:nvCxnSpPr>
          <p:cNvPr id="33" name="Straight Arrow Connector 32"/>
          <p:cNvCxnSpPr>
            <a:stCxn id="23" idx="3"/>
            <a:endCxn id="31" idx="1"/>
          </p:cNvCxnSpPr>
          <p:nvPr/>
        </p:nvCxnSpPr>
        <p:spPr>
          <a:xfrm>
            <a:off x="5752532" y="3770193"/>
            <a:ext cx="1837899" cy="104490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Document 34"/>
          <p:cNvSpPr/>
          <p:nvPr/>
        </p:nvSpPr>
        <p:spPr>
          <a:xfrm>
            <a:off x="493026" y="4053099"/>
            <a:ext cx="990600" cy="76200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SNG</a:t>
            </a:r>
          </a:p>
        </p:txBody>
      </p:sp>
      <p:cxnSp>
        <p:nvCxnSpPr>
          <p:cNvPr id="37" name="Straight Arrow Connector 36"/>
          <p:cNvCxnSpPr>
            <a:stCxn id="35" idx="3"/>
            <a:endCxn id="26" idx="1"/>
          </p:cNvCxnSpPr>
          <p:nvPr/>
        </p:nvCxnSpPr>
        <p:spPr>
          <a:xfrm>
            <a:off x="1483626" y="4434099"/>
            <a:ext cx="1945374" cy="66504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56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Chirp – </a:t>
            </a:r>
            <a:r>
              <a:rPr lang="en-US" b="1" dirty="0" err="1" smtClean="0"/>
              <a:t>Ch</a:t>
            </a:r>
            <a:r>
              <a:rPr lang="en-US" dirty="0" err="1" smtClean="0"/>
              <a:t>iptuneSAK</a:t>
            </a:r>
            <a:r>
              <a:rPr lang="en-US" dirty="0" smtClean="0"/>
              <a:t> </a:t>
            </a:r>
            <a:r>
              <a:rPr lang="en-US" b="1" dirty="0" smtClean="0"/>
              <a:t>I</a:t>
            </a:r>
            <a:r>
              <a:rPr lang="en-US" dirty="0" smtClean="0"/>
              <a:t>ntermediate </a:t>
            </a:r>
            <a:r>
              <a:rPr lang="en-US" b="1" dirty="0" smtClean="0"/>
              <a:t>R</a:t>
            </a:r>
            <a:r>
              <a:rPr lang="en-US" dirty="0" smtClean="0"/>
              <a:t>e</a:t>
            </a:r>
            <a:r>
              <a:rPr lang="en-US" b="1" dirty="0" smtClean="0"/>
              <a:t>p</a:t>
            </a:r>
            <a:r>
              <a:rPr lang="en-US" dirty="0" smtClean="0"/>
              <a:t>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9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MChirp</a:t>
            </a:r>
            <a:r>
              <a:rPr lang="en-US" dirty="0" smtClean="0"/>
              <a:t> – Measure-based intermediate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6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RChirp</a:t>
            </a:r>
            <a:r>
              <a:rPr lang="en-US" dirty="0" smtClean="0"/>
              <a:t> – Row-based intermediate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4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stealth" w="med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34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Chirp – ChiptuneSAK Intermediate Representation</vt:lpstr>
      <vt:lpstr>MChirp – Measure-based intermediate representation</vt:lpstr>
      <vt:lpstr>RChirp – Row-based intermediate representation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Knapp</dc:creator>
  <cp:lastModifiedBy>David Knapp</cp:lastModifiedBy>
  <cp:revision>7</cp:revision>
  <dcterms:created xsi:type="dcterms:W3CDTF">2020-03-24T22:49:17Z</dcterms:created>
  <dcterms:modified xsi:type="dcterms:W3CDTF">2020-07-04T04:06:25Z</dcterms:modified>
</cp:coreProperties>
</file>