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CFD"/>
    <a:srgbClr val="B4E0FE"/>
    <a:srgbClr val="FFFF75"/>
    <a:srgbClr val="DFF56F"/>
    <a:srgbClr val="B6F660"/>
    <a:srgbClr val="BDF73B"/>
    <a:srgbClr val="94F93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309" y="-6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3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3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0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2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3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8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8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1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2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B1DD1-E6DA-49B6-AE15-0187F720A3F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9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514600" y="0"/>
            <a:ext cx="0" cy="68580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629400" y="0"/>
            <a:ext cx="0" cy="68580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847532" y="2068203"/>
            <a:ext cx="1219200" cy="68580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Chirp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Flowchart: Document 10"/>
          <p:cNvSpPr/>
          <p:nvPr/>
        </p:nvSpPr>
        <p:spPr>
          <a:xfrm>
            <a:off x="493026" y="2030103"/>
            <a:ext cx="990600" cy="76200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Midi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7590431" y="1444103"/>
            <a:ext cx="914400" cy="77451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Midi</a:t>
            </a:r>
          </a:p>
        </p:txBody>
      </p:sp>
      <p:cxnSp>
        <p:nvCxnSpPr>
          <p:cNvPr id="14" name="Straight Arrow Connector 13"/>
          <p:cNvCxnSpPr>
            <a:stCxn id="11" idx="3"/>
            <a:endCxn id="7" idx="1"/>
          </p:cNvCxnSpPr>
          <p:nvPr/>
        </p:nvCxnSpPr>
        <p:spPr>
          <a:xfrm>
            <a:off x="1483626" y="2411103"/>
            <a:ext cx="2363906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2" idx="1"/>
          </p:cNvCxnSpPr>
          <p:nvPr/>
        </p:nvCxnSpPr>
        <p:spPr>
          <a:xfrm flipV="1">
            <a:off x="5066732" y="1831358"/>
            <a:ext cx="2523699" cy="57974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owchart: Document 16"/>
          <p:cNvSpPr/>
          <p:nvPr/>
        </p:nvSpPr>
        <p:spPr>
          <a:xfrm>
            <a:off x="493026" y="5245857"/>
            <a:ext cx="990600" cy="76200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SID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533332" y="3427293"/>
            <a:ext cx="1219200" cy="68580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MChirp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429000" y="4756244"/>
            <a:ext cx="1219200" cy="6858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RChirp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90332" y="1143000"/>
            <a:ext cx="2133600" cy="619266"/>
          </a:xfrm>
          <a:prstGeom prst="ellipse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Transformations</a:t>
            </a:r>
          </a:p>
        </p:txBody>
      </p:sp>
      <p:sp>
        <p:nvSpPr>
          <p:cNvPr id="28" name="Oval 27"/>
          <p:cNvSpPr/>
          <p:nvPr/>
        </p:nvSpPr>
        <p:spPr>
          <a:xfrm>
            <a:off x="3124200" y="5811671"/>
            <a:ext cx="1752600" cy="665329"/>
          </a:xfrm>
          <a:prstGeom prst="ellipse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Compression</a:t>
            </a:r>
          </a:p>
        </p:txBody>
      </p:sp>
      <p:cxnSp>
        <p:nvCxnSpPr>
          <p:cNvPr id="30" name="Straight Arrow Connector 29"/>
          <p:cNvCxnSpPr>
            <a:stCxn id="17" idx="3"/>
            <a:endCxn id="26" idx="1"/>
          </p:cNvCxnSpPr>
          <p:nvPr/>
        </p:nvCxnSpPr>
        <p:spPr>
          <a:xfrm flipV="1">
            <a:off x="1483626" y="5099144"/>
            <a:ext cx="1945374" cy="527713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2"/>
            <a:endCxn id="28" idx="0"/>
          </p:cNvCxnSpPr>
          <p:nvPr/>
        </p:nvCxnSpPr>
        <p:spPr>
          <a:xfrm flipH="1">
            <a:off x="4000500" y="5442044"/>
            <a:ext cx="38100" cy="369627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7" idx="0"/>
          </p:cNvCxnSpPr>
          <p:nvPr/>
        </p:nvCxnSpPr>
        <p:spPr>
          <a:xfrm>
            <a:off x="4457132" y="1762266"/>
            <a:ext cx="0" cy="305937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2"/>
            <a:endCxn id="23" idx="0"/>
          </p:cNvCxnSpPr>
          <p:nvPr/>
        </p:nvCxnSpPr>
        <p:spPr>
          <a:xfrm>
            <a:off x="4457132" y="2754003"/>
            <a:ext cx="685800" cy="67329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2"/>
            <a:endCxn id="26" idx="0"/>
          </p:cNvCxnSpPr>
          <p:nvPr/>
        </p:nvCxnSpPr>
        <p:spPr>
          <a:xfrm flipH="1">
            <a:off x="4038600" y="2754003"/>
            <a:ext cx="418532" cy="200224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lowchart: Document 38"/>
          <p:cNvSpPr/>
          <p:nvPr/>
        </p:nvSpPr>
        <p:spPr>
          <a:xfrm>
            <a:off x="7590431" y="2434703"/>
            <a:ext cx="914400" cy="77451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ML64</a:t>
            </a:r>
          </a:p>
        </p:txBody>
      </p:sp>
      <p:sp>
        <p:nvSpPr>
          <p:cNvPr id="40" name="Flowchart: Document 39"/>
          <p:cNvSpPr/>
          <p:nvPr/>
        </p:nvSpPr>
        <p:spPr>
          <a:xfrm>
            <a:off x="7590431" y="3425303"/>
            <a:ext cx="914400" cy="77451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2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Lily-pond</a:t>
            </a:r>
          </a:p>
        </p:txBody>
      </p:sp>
      <p:sp>
        <p:nvSpPr>
          <p:cNvPr id="41" name="Flowchart: Document 40"/>
          <p:cNvSpPr/>
          <p:nvPr/>
        </p:nvSpPr>
        <p:spPr>
          <a:xfrm>
            <a:off x="7590430" y="5452280"/>
            <a:ext cx="914401" cy="76200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SNG</a:t>
            </a:r>
          </a:p>
        </p:txBody>
      </p:sp>
      <p:cxnSp>
        <p:nvCxnSpPr>
          <p:cNvPr id="43" name="Straight Arrow Connector 42"/>
          <p:cNvCxnSpPr>
            <a:stCxn id="23" idx="3"/>
            <a:endCxn id="39" idx="1"/>
          </p:cNvCxnSpPr>
          <p:nvPr/>
        </p:nvCxnSpPr>
        <p:spPr>
          <a:xfrm flipV="1">
            <a:off x="5752532" y="2821958"/>
            <a:ext cx="1837899" cy="94823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3"/>
            <a:endCxn id="39" idx="1"/>
          </p:cNvCxnSpPr>
          <p:nvPr/>
        </p:nvCxnSpPr>
        <p:spPr>
          <a:xfrm>
            <a:off x="5066732" y="2411103"/>
            <a:ext cx="2523699" cy="41085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3" idx="3"/>
            <a:endCxn id="40" idx="1"/>
          </p:cNvCxnSpPr>
          <p:nvPr/>
        </p:nvCxnSpPr>
        <p:spPr>
          <a:xfrm>
            <a:off x="5752532" y="3770193"/>
            <a:ext cx="1837899" cy="4236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6" idx="3"/>
            <a:endCxn id="41" idx="1"/>
          </p:cNvCxnSpPr>
          <p:nvPr/>
        </p:nvCxnSpPr>
        <p:spPr>
          <a:xfrm>
            <a:off x="4648200" y="5099144"/>
            <a:ext cx="2942230" cy="73413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40992" y="451219"/>
            <a:ext cx="1549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Input Format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6940684" y="451219"/>
            <a:ext cx="1741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Output Format</a:t>
            </a:r>
            <a:endParaRPr 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3567978" y="174220"/>
            <a:ext cx="1778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Intermediate</a:t>
            </a:r>
          </a:p>
          <a:p>
            <a:pPr algn="ctr"/>
            <a:r>
              <a:rPr lang="en-US" sz="2000" dirty="0" smtClean="0"/>
              <a:t>Representation</a:t>
            </a:r>
            <a:endParaRPr lang="en-US" sz="2000" dirty="0"/>
          </a:p>
        </p:txBody>
      </p:sp>
      <p:sp>
        <p:nvSpPr>
          <p:cNvPr id="31" name="Flowchart: Document 30"/>
          <p:cNvSpPr/>
          <p:nvPr/>
        </p:nvSpPr>
        <p:spPr>
          <a:xfrm>
            <a:off x="7590431" y="4427844"/>
            <a:ext cx="914400" cy="77451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2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C128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BASIC</a:t>
            </a:r>
          </a:p>
        </p:txBody>
      </p:sp>
      <p:cxnSp>
        <p:nvCxnSpPr>
          <p:cNvPr id="33" name="Straight Arrow Connector 32"/>
          <p:cNvCxnSpPr>
            <a:stCxn id="23" idx="3"/>
            <a:endCxn id="31" idx="1"/>
          </p:cNvCxnSpPr>
          <p:nvPr/>
        </p:nvCxnSpPr>
        <p:spPr>
          <a:xfrm>
            <a:off x="5752532" y="3770193"/>
            <a:ext cx="1837899" cy="104490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Document 34"/>
          <p:cNvSpPr/>
          <p:nvPr/>
        </p:nvSpPr>
        <p:spPr>
          <a:xfrm>
            <a:off x="493026" y="4053099"/>
            <a:ext cx="990600" cy="76200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SNG</a:t>
            </a:r>
          </a:p>
        </p:txBody>
      </p:sp>
      <p:cxnSp>
        <p:nvCxnSpPr>
          <p:cNvPr id="37" name="Straight Arrow Connector 36"/>
          <p:cNvCxnSpPr>
            <a:stCxn id="35" idx="3"/>
            <a:endCxn id="26" idx="1"/>
          </p:cNvCxnSpPr>
          <p:nvPr/>
        </p:nvCxnSpPr>
        <p:spPr>
          <a:xfrm>
            <a:off x="1483626" y="4434099"/>
            <a:ext cx="1945374" cy="66504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56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Chirp – </a:t>
            </a:r>
            <a:r>
              <a:rPr lang="en-US" b="1" dirty="0" err="1" smtClean="0"/>
              <a:t>Ch</a:t>
            </a:r>
            <a:r>
              <a:rPr lang="en-US" dirty="0" err="1" smtClean="0"/>
              <a:t>iptuneSAK</a:t>
            </a:r>
            <a:r>
              <a:rPr lang="en-US" dirty="0" smtClean="0"/>
              <a:t> </a:t>
            </a:r>
            <a:r>
              <a:rPr lang="en-US" b="1" dirty="0" smtClean="0"/>
              <a:t>I</a:t>
            </a:r>
            <a:r>
              <a:rPr lang="en-US" dirty="0" smtClean="0"/>
              <a:t>ntermediate </a:t>
            </a:r>
            <a:r>
              <a:rPr lang="en-US" b="1" dirty="0" smtClean="0"/>
              <a:t>R</a:t>
            </a:r>
            <a:r>
              <a:rPr lang="en-US" dirty="0" smtClean="0"/>
              <a:t>e</a:t>
            </a:r>
            <a:r>
              <a:rPr lang="en-US" b="1" dirty="0" smtClean="0"/>
              <a:t>p</a:t>
            </a:r>
            <a:r>
              <a:rPr lang="en-US" dirty="0" smtClean="0"/>
              <a:t>resentation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2121932"/>
            <a:ext cx="7772400" cy="298346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2133600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ChirpSong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3048000"/>
            <a:ext cx="2362200" cy="1905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7669" y="3124200"/>
            <a:ext cx="117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ChirpTrack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77349" y="2435423"/>
            <a:ext cx="897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metadata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990600" y="4114800"/>
            <a:ext cx="20574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2744" y="4121038"/>
            <a:ext cx="593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notes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1066800" y="4457700"/>
            <a:ext cx="45720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Note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14600" y="4447032"/>
            <a:ext cx="45720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Note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73362" y="4428815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527155" y="3054096"/>
            <a:ext cx="117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ChirpTrack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31408" y="3048000"/>
            <a:ext cx="2362200" cy="1905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40877" y="3124200"/>
            <a:ext cx="117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ChirpTrack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083808" y="4114800"/>
            <a:ext cx="20574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15952" y="4121038"/>
            <a:ext cx="593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notes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6160008" y="4457700"/>
            <a:ext cx="45720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Note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607808" y="4447032"/>
            <a:ext cx="45720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Note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66570" y="4428815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3390900" y="3054096"/>
            <a:ext cx="2362200" cy="1905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00369" y="3130296"/>
            <a:ext cx="117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ChirpTrack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543300" y="4120896"/>
            <a:ext cx="20574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75444" y="4127134"/>
            <a:ext cx="593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notes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3619500" y="4463796"/>
            <a:ext cx="45720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Note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067300" y="4453128"/>
            <a:ext cx="45720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Note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26062" y="4434911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659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MChirp</a:t>
            </a:r>
            <a:r>
              <a:rPr lang="en-US" dirty="0" smtClean="0"/>
              <a:t> – Measure-based intermediate representation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752600"/>
            <a:ext cx="7772400" cy="28956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87615" y="175564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MChirpSong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590800"/>
            <a:ext cx="2362200" cy="1905000"/>
          </a:xfrm>
          <a:prstGeom prst="rect">
            <a:avLst/>
          </a:prstGeom>
          <a:solidFill>
            <a:srgbClr val="BDF7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7783" y="2606040"/>
            <a:ext cx="1367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MChirpTrack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12561" y="2045278"/>
            <a:ext cx="897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metadata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990600" y="3657600"/>
            <a:ext cx="2057400" cy="685800"/>
          </a:xfrm>
          <a:prstGeom prst="rect">
            <a:avLst/>
          </a:prstGeom>
          <a:solidFill>
            <a:srgbClr val="DFF5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4692" y="3663838"/>
            <a:ext cx="889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measures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066800" y="4000500"/>
            <a:ext cx="762000" cy="2667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Measure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09800" y="3989832"/>
            <a:ext cx="762000" cy="2667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Measure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73362" y="3971615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685800" y="4876800"/>
            <a:ext cx="2895600" cy="160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45837" y="4876800"/>
            <a:ext cx="101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Measure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2000" y="5246132"/>
            <a:ext cx="2743200" cy="1154668"/>
          </a:xfrm>
          <a:prstGeom prst="rect">
            <a:avLst/>
          </a:prstGeom>
          <a:solidFill>
            <a:srgbClr val="FFFF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19959" y="5696974"/>
            <a:ext cx="609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Note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828800" y="5696974"/>
            <a:ext cx="609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Rest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748759" y="5696974"/>
            <a:ext cx="609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Note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26055" y="6077974"/>
            <a:ext cx="609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Triplet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41400" y="6032551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2748759" y="6072140"/>
            <a:ext cx="609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Rest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65051" y="5334000"/>
            <a:ext cx="119736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MeasureNumber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92724" y="5334000"/>
            <a:ext cx="609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Note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685800" y="4279392"/>
            <a:ext cx="381000" cy="597408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828800" y="4256532"/>
            <a:ext cx="1752600" cy="620268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390900" y="2593848"/>
            <a:ext cx="2362200" cy="1905000"/>
          </a:xfrm>
          <a:prstGeom prst="rect">
            <a:avLst/>
          </a:prstGeom>
          <a:solidFill>
            <a:srgbClr val="BDF7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90483" y="2609088"/>
            <a:ext cx="1367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MChirpTrack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543300" y="3660648"/>
            <a:ext cx="2057400" cy="685800"/>
          </a:xfrm>
          <a:prstGeom prst="rect">
            <a:avLst/>
          </a:prstGeom>
          <a:solidFill>
            <a:srgbClr val="DFF5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27392" y="3666886"/>
            <a:ext cx="889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measures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3619500" y="4003548"/>
            <a:ext cx="762000" cy="2667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Measure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762500" y="3992880"/>
            <a:ext cx="762000" cy="2667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Measure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26062" y="3974663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5955217" y="2596896"/>
            <a:ext cx="2362200" cy="1905000"/>
          </a:xfrm>
          <a:prstGeom prst="rect">
            <a:avLst/>
          </a:prstGeom>
          <a:solidFill>
            <a:srgbClr val="BDF7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454800" y="2612136"/>
            <a:ext cx="1367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MChirpTrack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107617" y="3663696"/>
            <a:ext cx="2057400" cy="685800"/>
          </a:xfrm>
          <a:prstGeom prst="rect">
            <a:avLst/>
          </a:prstGeom>
          <a:solidFill>
            <a:srgbClr val="DFF5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691709" y="3669934"/>
            <a:ext cx="889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measures</a:t>
            </a:r>
            <a:endParaRPr lang="en-US" sz="1400" dirty="0"/>
          </a:p>
        </p:txBody>
      </p:sp>
      <p:sp>
        <p:nvSpPr>
          <p:cNvPr id="58" name="Rectangle 57"/>
          <p:cNvSpPr/>
          <p:nvPr/>
        </p:nvSpPr>
        <p:spPr>
          <a:xfrm>
            <a:off x="6183817" y="4006596"/>
            <a:ext cx="762000" cy="2667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Measure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326817" y="3995928"/>
            <a:ext cx="762000" cy="2667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Measure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90379" y="3977711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326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RChirp</a:t>
            </a:r>
            <a:r>
              <a:rPr lang="en-US" dirty="0" smtClean="0"/>
              <a:t> – Row-based intermediate representation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752600"/>
            <a:ext cx="7772400" cy="4191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24709" y="1752600"/>
            <a:ext cx="126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RChirpSong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09118" y="2057400"/>
            <a:ext cx="897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metadata</a:t>
            </a:r>
            <a:endParaRPr lang="en-US" sz="14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838200" y="3657600"/>
            <a:ext cx="2362200" cy="2133600"/>
            <a:chOff x="838200" y="2819400"/>
            <a:chExt cx="2362200" cy="2133600"/>
          </a:xfrm>
        </p:grpSpPr>
        <p:sp>
          <p:nvSpPr>
            <p:cNvPr id="5" name="Rectangle 4"/>
            <p:cNvSpPr/>
            <p:nvPr/>
          </p:nvSpPr>
          <p:spPr>
            <a:xfrm>
              <a:off x="838200" y="2819400"/>
              <a:ext cx="2362200" cy="2133600"/>
            </a:xfrm>
            <a:prstGeom prst="rect">
              <a:avLst/>
            </a:prstGeom>
            <a:solidFill>
              <a:srgbClr val="B4E0F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74282" y="2819400"/>
              <a:ext cx="13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RChirpVoice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04320" y="3218688"/>
              <a:ext cx="2057400" cy="685800"/>
            </a:xfrm>
            <a:prstGeom prst="rect">
              <a:avLst/>
            </a:prstGeom>
            <a:solidFill>
              <a:srgbClr val="D3EC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36464" y="3224926"/>
              <a:ext cx="535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rows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80520" y="3561588"/>
              <a:ext cx="806562" cy="26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RChirpRow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06400" y="3550920"/>
              <a:ext cx="779120" cy="26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RChirpRow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082" y="3532703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…</a:t>
              </a:r>
              <a:endParaRPr lang="en-US" sz="14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04320" y="4056888"/>
              <a:ext cx="2057400" cy="819912"/>
            </a:xfrm>
            <a:prstGeom prst="rect">
              <a:avLst/>
            </a:prstGeom>
            <a:solidFill>
              <a:srgbClr val="D3EC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32929" y="4063126"/>
              <a:ext cx="1342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 smtClean="0"/>
                <a:t>RChirpOrderList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47750" y="4395216"/>
              <a:ext cx="907940" cy="405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RChirpOrder</a:t>
              </a:r>
              <a:r>
                <a:rPr lang="en-US" sz="1000" dirty="0" smtClean="0">
                  <a:solidFill>
                    <a:schemeClr val="tx1"/>
                  </a:solidFill>
                </a:rPr>
                <a:t>-Entry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79823" y="4366331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…</a:t>
              </a:r>
              <a:endParaRPr lang="en-US" sz="1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08090" y="4393692"/>
              <a:ext cx="907940" cy="405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RChirpOrder</a:t>
              </a:r>
              <a:r>
                <a:rPr lang="en-US" sz="1000" dirty="0" smtClean="0">
                  <a:solidFill>
                    <a:schemeClr val="tx1"/>
                  </a:solidFill>
                </a:rPr>
                <a:t>-Entry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337633" y="2513944"/>
            <a:ext cx="2438400" cy="914400"/>
            <a:chOff x="838200" y="1828800"/>
            <a:chExt cx="2438400" cy="914400"/>
          </a:xfrm>
        </p:grpSpPr>
        <p:sp>
          <p:nvSpPr>
            <p:cNvPr id="34" name="Rectangle 33"/>
            <p:cNvSpPr/>
            <p:nvPr/>
          </p:nvSpPr>
          <p:spPr>
            <a:xfrm>
              <a:off x="838200" y="1828800"/>
              <a:ext cx="2438400" cy="914400"/>
            </a:xfrm>
            <a:prstGeom prst="rect">
              <a:avLst/>
            </a:prstGeom>
            <a:solidFill>
              <a:srgbClr val="B4E0F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57963" y="1839574"/>
              <a:ext cx="7988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patterns</a:t>
              </a:r>
              <a:endParaRPr lang="en-US" sz="14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20860" y="2394062"/>
              <a:ext cx="966222" cy="26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RChirpPattern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98103" y="2373523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…</a:t>
              </a:r>
              <a:endParaRPr lang="en-US" sz="14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226558" y="2385060"/>
              <a:ext cx="966222" cy="26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RChirpPattern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390900" y="3657600"/>
            <a:ext cx="2362200" cy="2133600"/>
            <a:chOff x="838200" y="2819400"/>
            <a:chExt cx="2362200" cy="2133600"/>
          </a:xfrm>
        </p:grpSpPr>
        <p:sp>
          <p:nvSpPr>
            <p:cNvPr id="42" name="Rectangle 41"/>
            <p:cNvSpPr/>
            <p:nvPr/>
          </p:nvSpPr>
          <p:spPr>
            <a:xfrm>
              <a:off x="838200" y="2819400"/>
              <a:ext cx="2362200" cy="2133600"/>
            </a:xfrm>
            <a:prstGeom prst="rect">
              <a:avLst/>
            </a:prstGeom>
            <a:solidFill>
              <a:srgbClr val="B4E0F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74282" y="2819400"/>
              <a:ext cx="13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RChirpVoice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04320" y="3218688"/>
              <a:ext cx="2057400" cy="685800"/>
            </a:xfrm>
            <a:prstGeom prst="rect">
              <a:avLst/>
            </a:prstGeom>
            <a:solidFill>
              <a:srgbClr val="D3EC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36464" y="3224926"/>
              <a:ext cx="535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rows</a:t>
              </a:r>
              <a:endParaRPr lang="en-US" sz="14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80520" y="3561588"/>
              <a:ext cx="806562" cy="26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RChirpRow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06400" y="3550920"/>
              <a:ext cx="779120" cy="26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RChirpRow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887082" y="3532703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…</a:t>
              </a:r>
              <a:endParaRPr lang="en-US" sz="14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04320" y="4056888"/>
              <a:ext cx="2057400" cy="819912"/>
            </a:xfrm>
            <a:prstGeom prst="rect">
              <a:avLst/>
            </a:prstGeom>
            <a:solidFill>
              <a:srgbClr val="D3EC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32929" y="4063126"/>
              <a:ext cx="1342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 smtClean="0"/>
                <a:t>RChirpOrderList</a:t>
              </a:r>
              <a:endParaRPr lang="en-US" sz="14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47750" y="4395216"/>
              <a:ext cx="907940" cy="405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RChirpOrder</a:t>
              </a:r>
              <a:r>
                <a:rPr lang="en-US" sz="1000" dirty="0" smtClean="0">
                  <a:solidFill>
                    <a:schemeClr val="tx1"/>
                  </a:solidFill>
                </a:rPr>
                <a:t>-Entry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879823" y="4366331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…</a:t>
              </a:r>
              <a:endParaRPr lang="en-US" sz="14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108090" y="4393692"/>
              <a:ext cx="907940" cy="405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RChirpOrder</a:t>
              </a:r>
              <a:r>
                <a:rPr lang="en-US" sz="1000" dirty="0" smtClean="0">
                  <a:solidFill>
                    <a:schemeClr val="tx1"/>
                  </a:solidFill>
                </a:rPr>
                <a:t>-Entry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943600" y="3657600"/>
            <a:ext cx="2362200" cy="2133600"/>
            <a:chOff x="838200" y="2819400"/>
            <a:chExt cx="2362200" cy="2133600"/>
          </a:xfrm>
        </p:grpSpPr>
        <p:sp>
          <p:nvSpPr>
            <p:cNvPr id="55" name="Rectangle 54"/>
            <p:cNvSpPr/>
            <p:nvPr/>
          </p:nvSpPr>
          <p:spPr>
            <a:xfrm>
              <a:off x="838200" y="2819400"/>
              <a:ext cx="2362200" cy="2133600"/>
            </a:xfrm>
            <a:prstGeom prst="rect">
              <a:avLst/>
            </a:prstGeom>
            <a:solidFill>
              <a:srgbClr val="B4E0F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374282" y="2819400"/>
              <a:ext cx="13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RChirpVoice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04320" y="3218688"/>
              <a:ext cx="2057400" cy="685800"/>
            </a:xfrm>
            <a:prstGeom prst="rect">
              <a:avLst/>
            </a:prstGeom>
            <a:solidFill>
              <a:srgbClr val="D3EC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36464" y="3224926"/>
              <a:ext cx="535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rows</a:t>
              </a:r>
              <a:endParaRPr lang="en-US" sz="14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80520" y="3561588"/>
              <a:ext cx="806562" cy="26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RChirpRow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206400" y="3550920"/>
              <a:ext cx="779120" cy="26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RChirpRow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887082" y="3532703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…</a:t>
              </a:r>
              <a:endParaRPr lang="en-US" sz="14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04320" y="4056888"/>
              <a:ext cx="2057400" cy="819912"/>
            </a:xfrm>
            <a:prstGeom prst="rect">
              <a:avLst/>
            </a:prstGeom>
            <a:solidFill>
              <a:srgbClr val="D3EC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332929" y="4063126"/>
              <a:ext cx="1342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 smtClean="0"/>
                <a:t>RChirpOrderList</a:t>
              </a:r>
              <a:endParaRPr lang="en-US" sz="14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47750" y="4395216"/>
              <a:ext cx="907940" cy="405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RChirpOrder</a:t>
              </a:r>
              <a:r>
                <a:rPr lang="en-US" sz="1000" dirty="0" smtClean="0">
                  <a:solidFill>
                    <a:schemeClr val="tx1"/>
                  </a:solidFill>
                </a:rPr>
                <a:t>-Entry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879823" y="4366331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…</a:t>
              </a:r>
              <a:endParaRPr lang="en-US" sz="14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108090" y="4393692"/>
              <a:ext cx="907940" cy="405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RChirpOrder</a:t>
              </a:r>
              <a:r>
                <a:rPr lang="en-US" sz="1000" dirty="0" smtClean="0">
                  <a:solidFill>
                    <a:schemeClr val="tx1"/>
                  </a:solidFill>
                </a:rPr>
                <a:t>-Entry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3441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stealth" w="med" len="lg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111</Words>
  <Application>Microsoft Office PowerPoint</Application>
  <PresentationFormat>On-screen Show (4:3)</PresentationFormat>
  <Paragraphs>97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Chirp – ChiptuneSAK Intermediate Representation</vt:lpstr>
      <vt:lpstr>MChirp – Measure-based intermediate representation</vt:lpstr>
      <vt:lpstr>RChirp – Row-based intermediate representation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Knapp</dc:creator>
  <cp:lastModifiedBy>David Knapp</cp:lastModifiedBy>
  <cp:revision>13</cp:revision>
  <dcterms:created xsi:type="dcterms:W3CDTF">2020-03-24T22:49:17Z</dcterms:created>
  <dcterms:modified xsi:type="dcterms:W3CDTF">2020-08-04T20:09:33Z</dcterms:modified>
</cp:coreProperties>
</file>