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CFD"/>
    <a:srgbClr val="B4E0FE"/>
    <a:srgbClr val="FFFF75"/>
    <a:srgbClr val="DFF56F"/>
    <a:srgbClr val="B6F660"/>
    <a:srgbClr val="BDF73B"/>
    <a:srgbClr val="94F93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309" y="-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590431" y="14441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1831358"/>
            <a:ext cx="2523699" cy="5797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493026" y="5245857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 flipV="1">
            <a:off x="1483626" y="5099144"/>
            <a:ext cx="1945374" cy="52771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590431" y="24347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590431" y="3425303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90430" y="5452280"/>
            <a:ext cx="914401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2821958"/>
            <a:ext cx="1837899" cy="9482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23699" cy="41085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37899" cy="4236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>
            <a:off x="4648200" y="5099144"/>
            <a:ext cx="2942230" cy="73413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31" name="Flowchart: Document 30"/>
          <p:cNvSpPr/>
          <p:nvPr/>
        </p:nvSpPr>
        <p:spPr>
          <a:xfrm>
            <a:off x="7590431" y="44278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C128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BASIC</a:t>
            </a:r>
          </a:p>
        </p:txBody>
      </p:sp>
      <p:cxnSp>
        <p:nvCxnSpPr>
          <p:cNvPr id="33" name="Straight Arrow Connector 32"/>
          <p:cNvCxnSpPr>
            <a:stCxn id="23" idx="3"/>
            <a:endCxn id="31" idx="1"/>
          </p:cNvCxnSpPr>
          <p:nvPr/>
        </p:nvCxnSpPr>
        <p:spPr>
          <a:xfrm>
            <a:off x="5752532" y="3770193"/>
            <a:ext cx="1837899" cy="10449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493026" y="4053099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37" name="Straight Arrow Connector 36"/>
          <p:cNvCxnSpPr>
            <a:stCxn id="35" idx="3"/>
            <a:endCxn id="26" idx="1"/>
          </p:cNvCxnSpPr>
          <p:nvPr/>
        </p:nvCxnSpPr>
        <p:spPr>
          <a:xfrm>
            <a:off x="1483626" y="4434099"/>
            <a:ext cx="1945374" cy="66504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 – </a:t>
            </a:r>
            <a:r>
              <a:rPr lang="en-US" b="1" dirty="0" err="1" smtClean="0"/>
              <a:t>Ch</a:t>
            </a:r>
            <a:r>
              <a:rPr lang="en-US" dirty="0" err="1" smtClean="0"/>
              <a:t>iptuneSAK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ntermediate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772400" cy="3352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9050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ChirpSong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669" y="3124200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3119" y="23622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4114800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2744" y="4121038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66800" y="4457700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4447032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3362" y="44288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27155" y="305409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31408" y="3048000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877" y="3124200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83808" y="4114800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5952" y="4121038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60008" y="4457700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7808" y="4447032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6570" y="44288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390900" y="3054096"/>
            <a:ext cx="23622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369" y="3130296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ChirpTrack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43300" y="4120896"/>
            <a:ext cx="2057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5444" y="4127134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notes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619500" y="4463796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4453128"/>
            <a:ext cx="4572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26062" y="443491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65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MChirp</a:t>
            </a:r>
            <a:r>
              <a:rPr lang="en-US" dirty="0" smtClean="0"/>
              <a:t> – Measure-based intermediate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772400" cy="2895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7615" y="17556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MChirpSong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783" y="2606040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2561" y="2045278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90600" y="3657600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4692" y="3663838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4000500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989832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3362" y="3971615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4876800"/>
            <a:ext cx="2895600" cy="160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5837" y="4876800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2000" y="5246132"/>
            <a:ext cx="2743200" cy="1154668"/>
          </a:xfrm>
          <a:prstGeom prst="rect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9959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0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8759" y="5696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055" y="6077974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Triplet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1400" y="603255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748759" y="607214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5051" y="5334000"/>
            <a:ext cx="119736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MeasureNumber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2724" y="5334000"/>
            <a:ext cx="609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85800" y="4279392"/>
            <a:ext cx="381000" cy="59740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8800" y="4256532"/>
            <a:ext cx="1752600" cy="62026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90900" y="2593848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83" y="2609088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43300" y="3660648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27392" y="3666886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619500" y="4003548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62500" y="3992880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6062" y="3974663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955217" y="2596896"/>
            <a:ext cx="2362200" cy="1905000"/>
          </a:xfrm>
          <a:prstGeom prst="rect">
            <a:avLst/>
          </a:prstGeom>
          <a:solidFill>
            <a:srgbClr val="BDF7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54800" y="2612136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MChirpTrack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07617" y="3663696"/>
            <a:ext cx="2057400" cy="685800"/>
          </a:xfrm>
          <a:prstGeom prst="rect">
            <a:avLst/>
          </a:prstGeom>
          <a:solidFill>
            <a:srgbClr val="DFF5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91709" y="3669934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measures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183817" y="4006596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26817" y="3995928"/>
            <a:ext cx="762000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Measure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0379" y="397771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32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RChirp</a:t>
            </a:r>
            <a:r>
              <a:rPr lang="en-US" dirty="0" smtClean="0"/>
              <a:t> – Row-based intermediate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772400" cy="419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709" y="1752600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RChirpSong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9118" y="20574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38200" y="3657600"/>
            <a:ext cx="2362200" cy="2133600"/>
            <a:chOff x="838200" y="2819400"/>
            <a:chExt cx="2362200" cy="2133600"/>
          </a:xfrm>
        </p:grpSpPr>
        <p:sp>
          <p:nvSpPr>
            <p:cNvPr id="5" name="Rectangle 4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37633" y="2513944"/>
            <a:ext cx="2438400" cy="914400"/>
            <a:chOff x="838200" y="1828800"/>
            <a:chExt cx="2438400" cy="914400"/>
          </a:xfrm>
        </p:grpSpPr>
        <p:sp>
          <p:nvSpPr>
            <p:cNvPr id="34" name="Rectangle 33"/>
            <p:cNvSpPr/>
            <p:nvPr/>
          </p:nvSpPr>
          <p:spPr>
            <a:xfrm>
              <a:off x="838200" y="1828800"/>
              <a:ext cx="2438400" cy="9144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57963" y="1839574"/>
              <a:ext cx="798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patterns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0860" y="2394062"/>
              <a:ext cx="96622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RChirpPattern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8103" y="237352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26558" y="2385060"/>
              <a:ext cx="96622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RChirpPattern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90900" y="3657600"/>
            <a:ext cx="2362200" cy="2133600"/>
            <a:chOff x="838200" y="2819400"/>
            <a:chExt cx="2362200" cy="2133600"/>
          </a:xfrm>
        </p:grpSpPr>
        <p:sp>
          <p:nvSpPr>
            <p:cNvPr id="42" name="Rectangle 41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43600" y="3657600"/>
            <a:ext cx="2362200" cy="2133600"/>
            <a:chOff x="838200" y="2819400"/>
            <a:chExt cx="2362200" cy="2133600"/>
          </a:xfrm>
        </p:grpSpPr>
        <p:sp>
          <p:nvSpPr>
            <p:cNvPr id="55" name="Rectangle 54"/>
            <p:cNvSpPr/>
            <p:nvPr/>
          </p:nvSpPr>
          <p:spPr>
            <a:xfrm>
              <a:off x="838200" y="2819400"/>
              <a:ext cx="2362200" cy="2133600"/>
            </a:xfrm>
            <a:prstGeom prst="rect">
              <a:avLst/>
            </a:prstGeom>
            <a:solidFill>
              <a:srgbClr val="B4E0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74282" y="2819400"/>
              <a:ext cx="13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RChirpVoice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4320" y="3218688"/>
              <a:ext cx="2057400" cy="685800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36464" y="3224926"/>
              <a:ext cx="535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rows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80520" y="3561588"/>
              <a:ext cx="806562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06400" y="3550920"/>
              <a:ext cx="77912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RChirpRow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87082" y="353270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04320" y="4056888"/>
              <a:ext cx="2057400" cy="819912"/>
            </a:xfrm>
            <a:prstGeom prst="rect">
              <a:avLst/>
            </a:prstGeom>
            <a:solidFill>
              <a:srgbClr val="D3EC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2929" y="4063126"/>
              <a:ext cx="13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RChirpOrderList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750" y="4395216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9823" y="436633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08090" y="4393692"/>
              <a:ext cx="907940" cy="40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RChirpOrder</a:t>
              </a:r>
              <a:r>
                <a:rPr lang="en-US" sz="1000" dirty="0" smtClean="0">
                  <a:solidFill>
                    <a:schemeClr val="tx1"/>
                  </a:solidFill>
                </a:rPr>
                <a:t>-Entry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4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111</Words>
  <Application>Microsoft Office PowerPoint</Application>
  <PresentationFormat>On-screen Show 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Chirp – ChiptuneSAK Intermediate Representation</vt:lpstr>
      <vt:lpstr>MChirp – Measure-based intermediate representation</vt:lpstr>
      <vt:lpstr>RChirp – Row-based intermediate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12</cp:revision>
  <dcterms:created xsi:type="dcterms:W3CDTF">2020-03-24T22:49:17Z</dcterms:created>
  <dcterms:modified xsi:type="dcterms:W3CDTF">2020-08-04T09:30:21Z</dcterms:modified>
</cp:coreProperties>
</file>