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33" r:id="rId1"/>
  </p:sldMasterIdLst>
  <p:notesMasterIdLst>
    <p:notesMasterId r:id="rId20"/>
  </p:notesMasterIdLst>
  <p:handoutMasterIdLst>
    <p:handoutMasterId r:id="rId21"/>
  </p:handoutMasterIdLst>
  <p:sldIdLst>
    <p:sldId id="293" r:id="rId2"/>
    <p:sldId id="296" r:id="rId3"/>
    <p:sldId id="294" r:id="rId4"/>
    <p:sldId id="295" r:id="rId5"/>
    <p:sldId id="297" r:id="rId6"/>
    <p:sldId id="301" r:id="rId7"/>
    <p:sldId id="299" r:id="rId8"/>
    <p:sldId id="300" r:id="rId9"/>
    <p:sldId id="302" r:id="rId10"/>
    <p:sldId id="304" r:id="rId11"/>
    <p:sldId id="306" r:id="rId12"/>
    <p:sldId id="305" r:id="rId13"/>
    <p:sldId id="307" r:id="rId14"/>
    <p:sldId id="308" r:id="rId15"/>
    <p:sldId id="309" r:id="rId16"/>
    <p:sldId id="310" r:id="rId17"/>
    <p:sldId id="311" r:id="rId18"/>
    <p:sldId id="312" r:id="rId1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rgbClr val="FF3300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rgbClr val="FF3300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rgbClr val="FF3300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rgbClr val="FF3300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rgbClr val="FF33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rgbClr val="FF33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rgbClr val="FF33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rgbClr val="FF33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rgbClr val="FF3300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</p:showPr>
  <p:clrMru>
    <a:srgbClr val="CC6600"/>
    <a:srgbClr val="FF9900"/>
    <a:srgbClr val="11C1FF"/>
    <a:srgbClr val="CC0066"/>
    <a:srgbClr val="333399"/>
    <a:srgbClr val="27355E"/>
    <a:srgbClr val="939905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65" autoAdjust="0"/>
    <p:restoredTop sz="94660"/>
  </p:normalViewPr>
  <p:slideViewPr>
    <p:cSldViewPr snapToObjects="1">
      <p:cViewPr>
        <p:scale>
          <a:sx n="75" d="100"/>
          <a:sy n="75" d="100"/>
        </p:scale>
        <p:origin x="-1860" y="-107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RXT-6000e Introduction &amp; Basic Operation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Rev. B00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35179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©2014-2017 VeEX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59595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BA168AC-CAD8-4953-BB7A-9346F29AF3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RXT-6000e Introduction &amp; Basic Operation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Rev. B00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353536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©2014-2017 VeEX Inc.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59595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467C6F7E-67E0-470D-8542-89B2FB2A8F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graphics (no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6672" y="96672"/>
            <a:ext cx="10114128" cy="8517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Autofit/>
          </a:bodyPr>
          <a:lstStyle>
            <a:lvl1pPr algn="l">
              <a:lnSpc>
                <a:spcPts val="2980"/>
              </a:lnSpc>
              <a:defRPr sz="3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©2019 VeEX Inc. - All Right Reserved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Footer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A8E41-1182-45E8-9AAD-BE2B8B8D69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©2019 VeEX Inc. - All Right Reserved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Footer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9457D-4B41-4CF2-939D-53EA3693AF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12039600" cy="53340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6200" y="96672"/>
            <a:ext cx="10134600" cy="8517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Autofit/>
          </a:bodyPr>
          <a:lstStyle>
            <a:lvl1pPr algn="l">
              <a:lnSpc>
                <a:spcPts val="2980"/>
              </a:lnSpc>
              <a:defRPr sz="3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704013"/>
            <a:ext cx="307975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©2019 VeEX Inc. - All Right Reserved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79750" y="6704013"/>
            <a:ext cx="621665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704013"/>
            <a:ext cx="28956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22B60-C724-43E8-A72A-21711B4287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a_Title, Subtitle,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12039600" cy="53340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76200" y="528935"/>
            <a:ext cx="10134599" cy="461665"/>
          </a:xfrm>
        </p:spPr>
        <p:txBody>
          <a:bodyPr>
            <a:spAutoFit/>
          </a:bodyPr>
          <a:lstStyle>
            <a:lvl1pPr algn="l">
              <a:spcBef>
                <a:spcPts val="200"/>
              </a:spcBef>
              <a:buNone/>
              <a:defRPr sz="2400" b="0" i="0" baseline="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76200" y="97982"/>
            <a:ext cx="10134600" cy="4309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Autofit/>
          </a:bodyPr>
          <a:lstStyle>
            <a:lvl1pPr algn="l">
              <a:lnSpc>
                <a:spcPts val="2980"/>
              </a:lnSpc>
              <a:defRPr sz="3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©2019 VeEX Inc. - All Right Reserved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Footer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0DB45-BB96-411A-AD0C-8E7968373F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a_Title, Subtitle, and graphics (no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89848" y="528935"/>
            <a:ext cx="10120952" cy="461665"/>
          </a:xfrm>
        </p:spPr>
        <p:txBody>
          <a:bodyPr>
            <a:spAutoFit/>
          </a:bodyPr>
          <a:lstStyle>
            <a:lvl1pPr algn="l">
              <a:spcBef>
                <a:spcPts val="200"/>
              </a:spcBef>
              <a:buNone/>
              <a:defRPr sz="2400" b="0" i="0" baseline="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9848" y="97982"/>
            <a:ext cx="10120952" cy="4309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Autofit/>
          </a:bodyPr>
          <a:lstStyle>
            <a:lvl1pPr algn="l">
              <a:lnSpc>
                <a:spcPts val="2980"/>
              </a:lnSpc>
              <a:defRPr sz="3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©2019 VeEX Inc. - All Right Reserved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73405-6EAF-4B23-8DD9-D45ED35F6D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,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5816600" cy="53340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76200" y="97808"/>
            <a:ext cx="10134600" cy="8595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Autofit/>
          </a:bodyPr>
          <a:lstStyle>
            <a:lvl1pPr algn="l">
              <a:lnSpc>
                <a:spcPts val="2980"/>
              </a:lnSpc>
              <a:defRPr sz="3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314255" y="1219200"/>
            <a:ext cx="5811890" cy="53340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©2019 VeEX Inc. - All Right Reserved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Footer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60806-87BF-4232-808A-B4C9266355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a_Title, Subtitle,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5816600" cy="512622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76200" y="527625"/>
            <a:ext cx="10134600" cy="461665"/>
          </a:xfrm>
        </p:spPr>
        <p:txBody>
          <a:bodyPr>
            <a:spAutoFit/>
          </a:bodyPr>
          <a:lstStyle>
            <a:lvl1pPr algn="l">
              <a:spcBef>
                <a:spcPts val="200"/>
              </a:spcBef>
              <a:buNone/>
              <a:defRPr sz="2400" b="0" i="0" baseline="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76200" y="96672"/>
            <a:ext cx="10134600" cy="4309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Autofit/>
          </a:bodyPr>
          <a:lstStyle>
            <a:lvl1pPr algn="l">
              <a:lnSpc>
                <a:spcPts val="2980"/>
              </a:lnSpc>
              <a:defRPr sz="3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303910" y="1219200"/>
            <a:ext cx="5811890" cy="512622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©2019 VeEX Inc. - All Right Reserved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Footer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33B13-EA5B-418F-BC52-8BD42772EC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No title, no graphics,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©2019 VeEX Inc. - All Right Reserved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Footer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B5B57-8715-4BF9-9B57-A02BC5F87F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ransi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971800" cy="6858000"/>
          </a:xfrm>
          <a:prstGeom prst="rect">
            <a:avLst/>
          </a:prstGeom>
          <a:solidFill>
            <a:srgbClr val="273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5" name="Rectangle 4"/>
          <p:cNvSpPr/>
          <p:nvPr/>
        </p:nvSpPr>
        <p:spPr>
          <a:xfrm flipH="1" flipV="1">
            <a:off x="0" y="4456113"/>
            <a:ext cx="12192000" cy="98425"/>
          </a:xfrm>
          <a:prstGeom prst="rect">
            <a:avLst/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itchFamily="2" charset="-122"/>
              <a:cs typeface="Arial" charset="0"/>
            </a:endParaRPr>
          </a:p>
        </p:txBody>
      </p:sp>
      <p:pic>
        <p:nvPicPr>
          <p:cNvPr id="6" name="Picture 14" descr="ppt_cover_pg_graphic_72dpi_transition_flat_crop_resiz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54538"/>
            <a:ext cx="29718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55588" y="342900"/>
            <a:ext cx="2427287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810000" y="4648200"/>
            <a:ext cx="7800003" cy="57673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810000" y="5323329"/>
            <a:ext cx="7800005" cy="1153671"/>
          </a:xfrm>
        </p:spPr>
        <p:txBody>
          <a:bodyPr>
            <a:noAutofit/>
          </a:bodyPr>
          <a:lstStyle>
            <a:lvl1pPr marL="0" indent="0" algn="l">
              <a:spcBef>
                <a:spcPts val="300"/>
              </a:spcBef>
              <a:buNone/>
              <a:defRPr sz="280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71800" y="6696075"/>
            <a:ext cx="6324600" cy="152400"/>
          </a:xfrm>
        </p:spPr>
        <p:txBody>
          <a:bodyPr/>
          <a:lstStyle>
            <a:lvl1pPr algn="ctr">
              <a:defRPr sz="900">
                <a:solidFill>
                  <a:srgbClr val="999999"/>
                </a:solidFill>
              </a:defRPr>
            </a:lvl1pPr>
          </a:lstStyle>
          <a:p>
            <a:pPr>
              <a:defRPr/>
            </a:pPr>
            <a:r>
              <a:rPr lang="en-US"/>
              <a:t>Add Footer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999999"/>
                </a:solidFill>
              </a:defRPr>
            </a:lvl1pPr>
          </a:lstStyle>
          <a:p>
            <a:pPr>
              <a:defRPr/>
            </a:pPr>
            <a:fld id="{002D0234-B0EE-4C49-BBE8-187895C7D8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219200"/>
            <a:ext cx="120396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754438"/>
            <a:ext cx="12039600" cy="1655762"/>
          </a:xfrm>
        </p:spPr>
        <p:txBody>
          <a:bodyPr/>
          <a:lstStyle>
            <a:lvl1pPr marL="0" indent="0" algn="ctr">
              <a:buNone/>
              <a:defRPr sz="32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©2019 VeEX Inc. - All Right Reserved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98CC9-7D4F-4428-9094-76129F0552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6710363"/>
            <a:ext cx="12192000" cy="147637"/>
          </a:xfrm>
          <a:prstGeom prst="rect">
            <a:avLst/>
          </a:prstGeom>
          <a:solidFill>
            <a:srgbClr val="27355E">
              <a:alpha val="25000"/>
            </a:srgbClr>
          </a:solidFill>
        </p:spPr>
        <p:txBody>
          <a:bodyPr anchor="ctr"/>
          <a:lstStyle/>
          <a:p>
            <a:pPr>
              <a:defRPr/>
            </a:pPr>
            <a:endParaRPr lang="zh-CN" altLang="en-US" sz="900">
              <a:solidFill>
                <a:srgbClr val="787863"/>
              </a:solidFill>
              <a:ea typeface="宋体" pitchFamily="2" charset="-122"/>
            </a:endParaRP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" y="1219200"/>
            <a:ext cx="120396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710363"/>
            <a:ext cx="3079750" cy="1524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©2019 VeEX Inc. - All Right Reserved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9750" y="6710363"/>
            <a:ext cx="6216650" cy="1524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Add Footer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6400" y="6710363"/>
            <a:ext cx="2895600" cy="152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78786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9FED89C8-D10E-45A7-AF80-462CC524F6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1101725"/>
          </a:xfrm>
          <a:prstGeom prst="rect">
            <a:avLst/>
          </a:prstGeom>
          <a:gradFill>
            <a:gsLst>
              <a:gs pos="50000">
                <a:srgbClr val="27355E"/>
              </a:gs>
              <a:gs pos="100000">
                <a:schemeClr val="accent6">
                  <a:lumMod val="75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2393950" y="198438"/>
            <a:ext cx="244475" cy="2143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800">
                <a:solidFill>
                  <a:schemeClr val="tx1"/>
                </a:solidFill>
                <a:ea typeface="宋体" pitchFamily="2" charset="-122"/>
              </a:rPr>
              <a:t>+</a:t>
            </a:r>
          </a:p>
        </p:txBody>
      </p:sp>
      <p:pic>
        <p:nvPicPr>
          <p:cNvPr id="1033" name="Picture 2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0515600" y="228600"/>
            <a:ext cx="152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2" r:id="rId3"/>
    <p:sldLayoutId id="2147484041" r:id="rId4"/>
    <p:sldLayoutId id="2147484040" r:id="rId5"/>
    <p:sldLayoutId id="2147484039" r:id="rId6"/>
    <p:sldLayoutId id="2147484038" r:id="rId7"/>
    <p:sldLayoutId id="2147484045" r:id="rId8"/>
    <p:sldLayoutId id="2147484037" r:id="rId9"/>
    <p:sldLayoutId id="2147484036" r:id="rId1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8600" indent="-228600" algn="l" rtl="0" eaLnBrk="0" fontAlgn="base" hangingPunct="0">
        <a:spcBef>
          <a:spcPts val="12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400" kern="1200">
          <a:solidFill>
            <a:schemeClr val="tx1"/>
          </a:solidFill>
          <a:latin typeface="Calibri" panose="020F0502020204030204" pitchFamily="34" charset="0"/>
          <a:ea typeface="ＭＳ Ｐゴシック" charset="-128"/>
          <a:cs typeface="Calibri" panose="020F0502020204030204" pitchFamily="34" charset="0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4A8DD5"/>
        </a:buClr>
        <a:buSzPct val="75000"/>
        <a:buFont typeface="Wingdings" pitchFamily="2" charset="2"/>
        <a:buChar char="n"/>
        <a:defRPr sz="2000" kern="1200">
          <a:solidFill>
            <a:srgbClr val="2D2F2B"/>
          </a:solidFill>
          <a:latin typeface="Calibri Light" panose="020F0302020204030204" pitchFamily="34" charset="0"/>
          <a:ea typeface="ＭＳ Ｐゴシック" charset="-128"/>
          <a:cs typeface="Calibri Light" panose="020F0302020204030204" pitchFamily="34" charset="0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rgbClr val="2D2F2B"/>
          </a:solidFill>
          <a:latin typeface="Calibri Light" panose="020F0302020204030204" pitchFamily="34" charset="0"/>
          <a:ea typeface="ＭＳ Ｐゴシック" charset="-128"/>
          <a:cs typeface="Calibri Light" panose="020F0302020204030204" pitchFamily="34" charset="0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4A8DD5"/>
        </a:buClr>
        <a:buSzPct val="75000"/>
        <a:buFont typeface="Wingdings" pitchFamily="2" charset="2"/>
        <a:buChar char="n"/>
        <a:defRPr sz="2000" kern="1200">
          <a:solidFill>
            <a:srgbClr val="2D2F2B"/>
          </a:solidFill>
          <a:latin typeface="Calibri Light" panose="020F0302020204030204" pitchFamily="34" charset="0"/>
          <a:ea typeface="ＭＳ Ｐゴシック" charset="-128"/>
          <a:cs typeface="Calibri Light" panose="020F0302020204030204" pitchFamily="34" charset="0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rgbClr val="2D2F2B"/>
          </a:solidFill>
          <a:latin typeface="Calibri Light" panose="020F0302020204030204" pitchFamily="34" charset="0"/>
          <a:ea typeface="ＭＳ Ｐゴシック" charset="-128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8"/>
          <p:cNvSpPr>
            <a:spLocks noGrp="1"/>
          </p:cNvSpPr>
          <p:nvPr>
            <p:ph idx="4294967295"/>
          </p:nvPr>
        </p:nvSpPr>
        <p:spPr>
          <a:xfrm>
            <a:off x="0" y="1600200"/>
            <a:ext cx="11506200" cy="5099050"/>
          </a:xfrm>
        </p:spPr>
        <p:txBody>
          <a:bodyPr/>
          <a:lstStyle/>
          <a:p>
            <a:pPr marL="457200" indent="-4572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700" b="1" smtClean="0">
                <a:solidFill>
                  <a:srgbClr val="000000"/>
                </a:solidFill>
                <a:ea typeface="ＭＳ Ｐゴシック" pitchFamily="34" charset="-128"/>
              </a:rPr>
              <a:t>Getting Started</a:t>
            </a:r>
            <a:r>
              <a:rPr lang="en-US" altLang="zh-CN" sz="1700" smtClean="0">
                <a:solidFill>
                  <a:srgbClr val="000000"/>
                </a:solidFill>
                <a:ea typeface="ＭＳ Ｐゴシック" pitchFamily="34" charset="-128"/>
              </a:rPr>
              <a:t>:</a:t>
            </a:r>
          </a:p>
          <a:p>
            <a:pPr marL="457200" indent="-457200" eaLnBrk="1" hangingPunct="1">
              <a:spcBef>
                <a:spcPct val="0"/>
              </a:spcBef>
              <a:buFont typeface="Wingdings" pitchFamily="2" charset="2"/>
              <a:buAutoNum type="arabicPeriod"/>
            </a:pPr>
            <a:endParaRPr lang="en-US" altLang="zh-CN" sz="170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zh-CN" sz="1700" smtClean="0">
                <a:solidFill>
                  <a:srgbClr val="000000"/>
                </a:solidFill>
                <a:ea typeface="ＭＳ Ｐゴシック" pitchFamily="34" charset="-128"/>
              </a:rPr>
              <a:t>VeExpress-Lite is a light version for VeExpress, customers like “colt” should supposed to use Lite version instead of the old client.</a:t>
            </a: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zh-CN" sz="1700" smtClean="0">
                <a:solidFill>
                  <a:srgbClr val="000000"/>
                </a:solidFill>
                <a:ea typeface="ＭＳ Ｐゴシック" pitchFamily="34" charset="-128"/>
              </a:rPr>
              <a:t>It’s an Angular based web client ,could be easily ported to other platforms.</a:t>
            </a: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zh-CN" sz="1700" smtClean="0">
                <a:solidFill>
                  <a:srgbClr val="000000"/>
                </a:solidFill>
                <a:ea typeface="ＭＳ Ｐゴシック" pitchFamily="34" charset="-128"/>
              </a:rPr>
              <a:t>It’s mobile-friendly web client (currently we are focus on tablet version , will try porting to mobile later).</a:t>
            </a: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zh-CN" sz="1700" smtClean="0">
                <a:solidFill>
                  <a:srgbClr val="000000"/>
                </a:solidFill>
                <a:ea typeface="ＭＳ Ｐゴシック" pitchFamily="34" charset="-128"/>
              </a:rPr>
              <a:t>For the first edition, five epics (features) are included:</a:t>
            </a:r>
          </a:p>
          <a:p>
            <a:pPr marL="838200" lvl="1" indent="-381000" eaLnBrk="1" hangingPunct="1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US" altLang="zh-CN" sz="1500" smtClean="0">
                <a:solidFill>
                  <a:srgbClr val="000000"/>
                </a:solidFill>
                <a:latin typeface="Calibri Light"/>
                <a:ea typeface="ＭＳ Ｐゴシック" pitchFamily="34" charset="-128"/>
                <a:cs typeface="Calibri Light"/>
              </a:rPr>
              <a:t>Common GUI library.</a:t>
            </a:r>
          </a:p>
          <a:p>
            <a:pPr marL="838200" lvl="1" indent="-381000" eaLnBrk="1" hangingPunct="1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US" altLang="zh-CN" sz="1500" smtClean="0">
                <a:solidFill>
                  <a:srgbClr val="000000"/>
                </a:solidFill>
                <a:latin typeface="Calibri Light"/>
                <a:ea typeface="ＭＳ Ｐゴシック" pitchFamily="34" charset="-128"/>
                <a:cs typeface="Calibri Light"/>
              </a:rPr>
              <a:t>User Authentication</a:t>
            </a:r>
          </a:p>
          <a:p>
            <a:pPr marL="838200" lvl="1" indent="-381000" eaLnBrk="1" hangingPunct="1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US" altLang="zh-CN" sz="1500" smtClean="0">
                <a:solidFill>
                  <a:srgbClr val="000000"/>
                </a:solidFill>
                <a:latin typeface="Calibri Light"/>
                <a:ea typeface="ＭＳ Ｐゴシック" pitchFamily="34" charset="-128"/>
                <a:cs typeface="Calibri Light"/>
              </a:rPr>
              <a:t>License Management</a:t>
            </a:r>
          </a:p>
          <a:p>
            <a:pPr marL="838200" lvl="1" indent="-381000" eaLnBrk="1" hangingPunct="1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US" altLang="zh-CN" sz="1500" smtClean="0">
                <a:solidFill>
                  <a:srgbClr val="000000"/>
                </a:solidFill>
                <a:latin typeface="Calibri Light"/>
                <a:ea typeface="ＭＳ Ｐゴシック" pitchFamily="34" charset="-128"/>
                <a:cs typeface="Calibri Light"/>
              </a:rPr>
              <a:t>Test set Management</a:t>
            </a:r>
          </a:p>
          <a:p>
            <a:pPr marL="838200" lvl="1" indent="-381000" eaLnBrk="1" hangingPunct="1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US" altLang="zh-CN" sz="1500" smtClean="0">
                <a:solidFill>
                  <a:srgbClr val="000000"/>
                </a:solidFill>
                <a:latin typeface="Calibri Light"/>
                <a:ea typeface="ＭＳ Ｐゴシック" pitchFamily="34" charset="-128"/>
                <a:cs typeface="Calibri Light"/>
              </a:rPr>
              <a:t>License Operation History</a:t>
            </a: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zh-CN" sz="1700" smtClean="0">
                <a:solidFill>
                  <a:srgbClr val="000000"/>
                </a:solidFill>
                <a:ea typeface="ＭＳ Ｐゴシック" pitchFamily="34" charset="-128"/>
              </a:rPr>
              <a:t>The going is slow on this project because of I am the only one who knows about the Angular in Chengdu site, and I am used to be interrupted by other emergencies quite often , when making ETA. in Redmine ticket, please do considering the workload I being face at.</a:t>
            </a:r>
          </a:p>
        </p:txBody>
      </p:sp>
      <p:sp>
        <p:nvSpPr>
          <p:cNvPr id="14338" name="Title 5"/>
          <p:cNvSpPr>
            <a:spLocks noGrp="1"/>
          </p:cNvSpPr>
          <p:nvPr>
            <p:ph type="title" idx="4294967295"/>
          </p:nvPr>
        </p:nvSpPr>
        <p:spPr bwMode="auto">
          <a:xfrm>
            <a:off x="76200" y="98425"/>
            <a:ext cx="10134600" cy="430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ts val="2975"/>
              </a:lnSpc>
            </a:pPr>
            <a:r>
              <a:rPr lang="en-US" altLang="zh-CN" sz="3200" smtClean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VeExpress-Lite V1</a:t>
            </a:r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0" y="6710363"/>
            <a:ext cx="3079750" cy="15240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©2020 VeEX Inc. - All Right Reserved</a:t>
            </a:r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3079750" y="6710363"/>
            <a:ext cx="6216650" cy="152400"/>
          </a:xfrm>
          <a:prstGeom prst="rect">
            <a:avLst/>
          </a:prstGeom>
          <a:noFill/>
        </p:spPr>
        <p:txBody>
          <a:bodyPr anchor="ctr"/>
          <a:lstStyle/>
          <a:p>
            <a:pPr algn="ctr"/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Calvin</a:t>
            </a:r>
          </a:p>
        </p:txBody>
      </p:sp>
      <p:sp>
        <p:nvSpPr>
          <p:cNvPr id="14341" name="Slide Number Placeholder 4"/>
          <p:cNvSpPr txBox="1">
            <a:spLocks noGrp="1"/>
          </p:cNvSpPr>
          <p:nvPr/>
        </p:nvSpPr>
        <p:spPr bwMode="auto">
          <a:xfrm>
            <a:off x="9296400" y="6710363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CAAC50B-37CC-4D24-8689-12E738BCB262}" type="slidenum">
              <a:rPr lang="zh-CN" altLang="en-US" sz="900">
                <a:solidFill>
                  <a:srgbClr val="787863"/>
                </a:solidFill>
                <a:ea typeface="宋体" pitchFamily="2" charset="-122"/>
              </a:rPr>
              <a:pPr algn="r"/>
              <a:t>1</a:t>
            </a:fld>
            <a:endParaRPr lang="en-US" altLang="zh-CN" sz="900">
              <a:solidFill>
                <a:srgbClr val="787863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5"/>
          <p:cNvSpPr>
            <a:spLocks noGrp="1"/>
          </p:cNvSpPr>
          <p:nvPr>
            <p:ph type="title" idx="4294967295"/>
          </p:nvPr>
        </p:nvSpPr>
        <p:spPr bwMode="auto">
          <a:xfrm>
            <a:off x="76200" y="98425"/>
            <a:ext cx="10134600" cy="430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ts val="2975"/>
              </a:lnSpc>
            </a:pPr>
            <a:r>
              <a:rPr lang="en-US" altLang="zh-CN" smtClean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Progress – Test set &amp;  Mobile Auto-fit</a:t>
            </a:r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0" y="6710363"/>
            <a:ext cx="3079750" cy="15240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©2020 VeEX Inc. - All Right Reserved</a:t>
            </a:r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3079750" y="6710363"/>
            <a:ext cx="6216650" cy="152400"/>
          </a:xfrm>
          <a:prstGeom prst="rect">
            <a:avLst/>
          </a:prstGeom>
          <a:noFill/>
        </p:spPr>
        <p:txBody>
          <a:bodyPr anchor="ctr"/>
          <a:lstStyle/>
          <a:p>
            <a:pPr algn="ctr"/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Calvin</a:t>
            </a:r>
          </a:p>
        </p:txBody>
      </p:sp>
      <p:sp>
        <p:nvSpPr>
          <p:cNvPr id="37893" name="Slide Number Placeholder 4"/>
          <p:cNvSpPr txBox="1">
            <a:spLocks noGrp="1"/>
          </p:cNvSpPr>
          <p:nvPr/>
        </p:nvSpPr>
        <p:spPr bwMode="auto">
          <a:xfrm>
            <a:off x="9296400" y="6710363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6A97DFD-83F1-40D9-B7E3-AA68E4FE2197}" type="slidenum">
              <a:rPr lang="zh-CN" altLang="en-US" sz="900">
                <a:solidFill>
                  <a:srgbClr val="787863"/>
                </a:solidFill>
                <a:ea typeface="宋体" pitchFamily="2" charset="-122"/>
              </a:rPr>
              <a:pPr algn="r"/>
              <a:t>10</a:t>
            </a:fld>
            <a:endParaRPr lang="en-US" altLang="zh-CN" sz="900">
              <a:solidFill>
                <a:srgbClr val="787863"/>
              </a:solidFill>
              <a:ea typeface="宋体" pitchFamily="2" charset="-122"/>
            </a:endParaRPr>
          </a:p>
        </p:txBody>
      </p:sp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7200" y="1143000"/>
            <a:ext cx="3883025" cy="528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057400"/>
            <a:ext cx="7215188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5"/>
          <p:cNvSpPr>
            <a:spLocks noGrp="1"/>
          </p:cNvSpPr>
          <p:nvPr>
            <p:ph type="title" idx="4294967295"/>
          </p:nvPr>
        </p:nvSpPr>
        <p:spPr bwMode="auto">
          <a:xfrm>
            <a:off x="76200" y="98425"/>
            <a:ext cx="10134600" cy="430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ts val="2975"/>
              </a:lnSpc>
            </a:pPr>
            <a:r>
              <a:rPr lang="en-US" altLang="zh-CN" smtClean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Progress – Tip system &amp; Self-documented</a:t>
            </a:r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0" y="6710363"/>
            <a:ext cx="3079750" cy="15240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©2020 VeEX Inc. - All Right Reserved</a:t>
            </a:r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3079750" y="6710363"/>
            <a:ext cx="6216650" cy="152400"/>
          </a:xfrm>
          <a:prstGeom prst="rect">
            <a:avLst/>
          </a:prstGeom>
          <a:noFill/>
        </p:spPr>
        <p:txBody>
          <a:bodyPr anchor="ctr"/>
          <a:lstStyle/>
          <a:p>
            <a:pPr algn="ctr"/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Calvin</a:t>
            </a:r>
          </a:p>
        </p:txBody>
      </p:sp>
      <p:sp>
        <p:nvSpPr>
          <p:cNvPr id="39941" name="Slide Number Placeholder 4"/>
          <p:cNvSpPr txBox="1">
            <a:spLocks noGrp="1"/>
          </p:cNvSpPr>
          <p:nvPr/>
        </p:nvSpPr>
        <p:spPr bwMode="auto">
          <a:xfrm>
            <a:off x="9296400" y="6710363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8F80A6F-DC1F-4A59-B305-9BB6247A28F5}" type="slidenum">
              <a:rPr lang="zh-CN" altLang="en-US" sz="900">
                <a:solidFill>
                  <a:srgbClr val="787863"/>
                </a:solidFill>
                <a:ea typeface="宋体" pitchFamily="2" charset="-122"/>
              </a:rPr>
              <a:pPr algn="r"/>
              <a:t>11</a:t>
            </a:fld>
            <a:endParaRPr lang="en-US" altLang="zh-CN" sz="900">
              <a:solidFill>
                <a:srgbClr val="787863"/>
              </a:solidFill>
              <a:ea typeface="宋体" pitchFamily="2" charset="-122"/>
            </a:endParaRPr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62075"/>
            <a:ext cx="40005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15150" y="1333500"/>
            <a:ext cx="32956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4191000"/>
            <a:ext cx="50577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5"/>
          <p:cNvSpPr>
            <a:spLocks noGrp="1"/>
          </p:cNvSpPr>
          <p:nvPr>
            <p:ph type="title" idx="4294967295"/>
          </p:nvPr>
        </p:nvSpPr>
        <p:spPr bwMode="auto">
          <a:xfrm>
            <a:off x="76200" y="98425"/>
            <a:ext cx="10134600" cy="430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ts val="2975"/>
              </a:lnSpc>
            </a:pPr>
            <a:r>
              <a:rPr lang="en-US" altLang="zh-CN" smtClean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Progress – Stepper component for easy operations  1</a:t>
            </a:r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0" y="6710363"/>
            <a:ext cx="3079750" cy="15240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©2020 VeEX Inc. - All Right Reserved</a:t>
            </a:r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3079750" y="6710363"/>
            <a:ext cx="6216650" cy="152400"/>
          </a:xfrm>
          <a:prstGeom prst="rect">
            <a:avLst/>
          </a:prstGeom>
          <a:noFill/>
        </p:spPr>
        <p:txBody>
          <a:bodyPr anchor="ctr"/>
          <a:lstStyle/>
          <a:p>
            <a:pPr algn="ctr"/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Calvin</a:t>
            </a:r>
          </a:p>
        </p:txBody>
      </p:sp>
      <p:sp>
        <p:nvSpPr>
          <p:cNvPr id="38917" name="Slide Number Placeholder 4"/>
          <p:cNvSpPr txBox="1">
            <a:spLocks noGrp="1"/>
          </p:cNvSpPr>
          <p:nvPr/>
        </p:nvSpPr>
        <p:spPr bwMode="auto">
          <a:xfrm>
            <a:off x="9296400" y="6710363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20101D2-DE0F-426D-A809-63EF1997F19F}" type="slidenum">
              <a:rPr lang="zh-CN" altLang="en-US" sz="900">
                <a:solidFill>
                  <a:srgbClr val="787863"/>
                </a:solidFill>
                <a:ea typeface="宋体" pitchFamily="2" charset="-122"/>
              </a:rPr>
              <a:pPr algn="r"/>
              <a:t>12</a:t>
            </a:fld>
            <a:endParaRPr lang="en-US" altLang="zh-CN" sz="900">
              <a:solidFill>
                <a:srgbClr val="787863"/>
              </a:solidFill>
              <a:ea typeface="宋体" pitchFamily="2" charset="-122"/>
            </a:endParaRPr>
          </a:p>
        </p:txBody>
      </p:sp>
      <p:pic>
        <p:nvPicPr>
          <p:cNvPr id="3892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0"/>
            <a:ext cx="9753600" cy="448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5"/>
          <p:cNvSpPr>
            <a:spLocks noGrp="1"/>
          </p:cNvSpPr>
          <p:nvPr>
            <p:ph type="title" idx="4294967295"/>
          </p:nvPr>
        </p:nvSpPr>
        <p:spPr bwMode="auto">
          <a:xfrm>
            <a:off x="76200" y="98425"/>
            <a:ext cx="10134600" cy="430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ts val="2975"/>
              </a:lnSpc>
            </a:pPr>
            <a:r>
              <a:rPr lang="en-US" altLang="zh-CN" smtClean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Progress – Stepper component for easy operations  2</a:t>
            </a:r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0" y="6710363"/>
            <a:ext cx="3079750" cy="15240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©2020 VeEX Inc. - All Right Reserved</a:t>
            </a:r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3079750" y="6710363"/>
            <a:ext cx="6216650" cy="152400"/>
          </a:xfrm>
          <a:prstGeom prst="rect">
            <a:avLst/>
          </a:prstGeom>
          <a:noFill/>
        </p:spPr>
        <p:txBody>
          <a:bodyPr anchor="ctr"/>
          <a:lstStyle/>
          <a:p>
            <a:pPr algn="ctr"/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Calvin</a:t>
            </a:r>
          </a:p>
        </p:txBody>
      </p:sp>
      <p:sp>
        <p:nvSpPr>
          <p:cNvPr id="40965" name="Slide Number Placeholder 4"/>
          <p:cNvSpPr txBox="1">
            <a:spLocks noGrp="1"/>
          </p:cNvSpPr>
          <p:nvPr/>
        </p:nvSpPr>
        <p:spPr bwMode="auto">
          <a:xfrm>
            <a:off x="9296400" y="6710363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9B9B301-6E73-4675-98D7-14F668DB920E}" type="slidenum">
              <a:rPr lang="zh-CN" altLang="en-US" sz="900">
                <a:solidFill>
                  <a:srgbClr val="787863"/>
                </a:solidFill>
                <a:ea typeface="宋体" pitchFamily="2" charset="-122"/>
              </a:rPr>
              <a:pPr algn="r"/>
              <a:t>13</a:t>
            </a:fld>
            <a:endParaRPr lang="en-US" altLang="zh-CN" sz="900">
              <a:solidFill>
                <a:srgbClr val="787863"/>
              </a:solidFill>
              <a:ea typeface="宋体" pitchFamily="2" charset="-122"/>
            </a:endParaRPr>
          </a:p>
        </p:txBody>
      </p:sp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362200"/>
            <a:ext cx="8677275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5"/>
          <p:cNvSpPr>
            <a:spLocks noGrp="1"/>
          </p:cNvSpPr>
          <p:nvPr>
            <p:ph type="title" idx="4294967295"/>
          </p:nvPr>
        </p:nvSpPr>
        <p:spPr bwMode="auto">
          <a:xfrm>
            <a:off x="76200" y="98425"/>
            <a:ext cx="10134600" cy="430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ts val="2975"/>
              </a:lnSpc>
            </a:pPr>
            <a:r>
              <a:rPr lang="en-US" altLang="zh-CN" smtClean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Progress – Stepper component for easy operations  3</a:t>
            </a:r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0" y="6710363"/>
            <a:ext cx="3079750" cy="15240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©2020 VeEX Inc. - All Right Reserved</a:t>
            </a:r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3079750" y="6710363"/>
            <a:ext cx="6216650" cy="152400"/>
          </a:xfrm>
          <a:prstGeom prst="rect">
            <a:avLst/>
          </a:prstGeom>
          <a:noFill/>
        </p:spPr>
        <p:txBody>
          <a:bodyPr anchor="ctr"/>
          <a:lstStyle/>
          <a:p>
            <a:pPr algn="ctr"/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Calvin</a:t>
            </a:r>
          </a:p>
        </p:txBody>
      </p:sp>
      <p:sp>
        <p:nvSpPr>
          <p:cNvPr id="41989" name="Slide Number Placeholder 4"/>
          <p:cNvSpPr txBox="1">
            <a:spLocks noGrp="1"/>
          </p:cNvSpPr>
          <p:nvPr/>
        </p:nvSpPr>
        <p:spPr bwMode="auto">
          <a:xfrm>
            <a:off x="9296400" y="6710363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46134E7-7FFF-4E9C-A770-E8E217AA30C7}" type="slidenum">
              <a:rPr lang="zh-CN" altLang="en-US" sz="900">
                <a:solidFill>
                  <a:srgbClr val="787863"/>
                </a:solidFill>
                <a:ea typeface="宋体" pitchFamily="2" charset="-122"/>
              </a:rPr>
              <a:pPr algn="r"/>
              <a:t>14</a:t>
            </a:fld>
            <a:endParaRPr lang="en-US" altLang="zh-CN" sz="900">
              <a:solidFill>
                <a:srgbClr val="787863"/>
              </a:solidFill>
              <a:ea typeface="宋体" pitchFamily="2" charset="-122"/>
            </a:endParaRPr>
          </a:p>
        </p:txBody>
      </p:sp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700" y="2133600"/>
            <a:ext cx="8420100" cy="364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5"/>
          <p:cNvSpPr>
            <a:spLocks noGrp="1"/>
          </p:cNvSpPr>
          <p:nvPr>
            <p:ph type="title" idx="4294967295"/>
          </p:nvPr>
        </p:nvSpPr>
        <p:spPr bwMode="auto">
          <a:xfrm>
            <a:off x="76200" y="98425"/>
            <a:ext cx="10134600" cy="430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ts val="2975"/>
              </a:lnSpc>
            </a:pPr>
            <a:r>
              <a:rPr lang="en-US" altLang="zh-CN" smtClean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Progress – Stepper component for easy operations  4</a:t>
            </a:r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0" y="6710363"/>
            <a:ext cx="3079750" cy="15240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©2020 VeEX Inc. - All Right Reserved</a:t>
            </a:r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3079750" y="6710363"/>
            <a:ext cx="6216650" cy="152400"/>
          </a:xfrm>
          <a:prstGeom prst="rect">
            <a:avLst/>
          </a:prstGeom>
          <a:noFill/>
        </p:spPr>
        <p:txBody>
          <a:bodyPr anchor="ctr"/>
          <a:lstStyle/>
          <a:p>
            <a:pPr algn="ctr"/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Calvin</a:t>
            </a:r>
          </a:p>
        </p:txBody>
      </p:sp>
      <p:sp>
        <p:nvSpPr>
          <p:cNvPr id="43013" name="Slide Number Placeholder 4"/>
          <p:cNvSpPr txBox="1">
            <a:spLocks noGrp="1"/>
          </p:cNvSpPr>
          <p:nvPr/>
        </p:nvSpPr>
        <p:spPr bwMode="auto">
          <a:xfrm>
            <a:off x="9296400" y="6710363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23A76ED-500D-47A1-8D7A-7B45E4411542}" type="slidenum">
              <a:rPr lang="zh-CN" altLang="en-US" sz="900">
                <a:solidFill>
                  <a:srgbClr val="787863"/>
                </a:solidFill>
                <a:ea typeface="宋体" pitchFamily="2" charset="-122"/>
              </a:rPr>
              <a:pPr algn="r"/>
              <a:t>15</a:t>
            </a:fld>
            <a:endParaRPr lang="en-US" altLang="zh-CN" sz="900">
              <a:solidFill>
                <a:srgbClr val="787863"/>
              </a:solidFill>
              <a:ea typeface="宋体" pitchFamily="2" charset="-122"/>
            </a:endParaRPr>
          </a:p>
        </p:txBody>
      </p:sp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333625"/>
            <a:ext cx="106680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5"/>
          <p:cNvSpPr>
            <a:spLocks noGrp="1"/>
          </p:cNvSpPr>
          <p:nvPr>
            <p:ph type="title" idx="4294967295"/>
          </p:nvPr>
        </p:nvSpPr>
        <p:spPr bwMode="auto">
          <a:xfrm>
            <a:off x="76200" y="98425"/>
            <a:ext cx="10134600" cy="430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ts val="2975"/>
              </a:lnSpc>
            </a:pPr>
            <a:r>
              <a:rPr lang="en-US" altLang="zh-CN" smtClean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Progress – License Bundle 1</a:t>
            </a:r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0" y="6710363"/>
            <a:ext cx="3079750" cy="15240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©2020 VeEX Inc. - All Right Reserved</a:t>
            </a:r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3079750" y="6710363"/>
            <a:ext cx="6216650" cy="152400"/>
          </a:xfrm>
          <a:prstGeom prst="rect">
            <a:avLst/>
          </a:prstGeom>
          <a:noFill/>
        </p:spPr>
        <p:txBody>
          <a:bodyPr anchor="ctr"/>
          <a:lstStyle/>
          <a:p>
            <a:pPr algn="ctr"/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Calvin</a:t>
            </a:r>
          </a:p>
        </p:txBody>
      </p:sp>
      <p:sp>
        <p:nvSpPr>
          <p:cNvPr id="44037" name="Slide Number Placeholder 4"/>
          <p:cNvSpPr txBox="1">
            <a:spLocks noGrp="1"/>
          </p:cNvSpPr>
          <p:nvPr/>
        </p:nvSpPr>
        <p:spPr bwMode="auto">
          <a:xfrm>
            <a:off x="9296400" y="6710363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1CA26A7-A900-4F15-BCDA-3D34DC1524FA}" type="slidenum">
              <a:rPr lang="zh-CN" altLang="en-US" sz="900">
                <a:solidFill>
                  <a:srgbClr val="787863"/>
                </a:solidFill>
                <a:ea typeface="宋体" pitchFamily="2" charset="-122"/>
              </a:rPr>
              <a:pPr algn="r"/>
              <a:t>16</a:t>
            </a:fld>
            <a:endParaRPr lang="en-US" altLang="zh-CN" sz="900">
              <a:solidFill>
                <a:srgbClr val="787863"/>
              </a:solidFill>
              <a:ea typeface="宋体" pitchFamily="2" charset="-122"/>
            </a:endParaRPr>
          </a:p>
        </p:txBody>
      </p:sp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295400"/>
            <a:ext cx="7115175" cy="520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4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150" y="2743200"/>
            <a:ext cx="40576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5"/>
          <p:cNvSpPr>
            <a:spLocks noGrp="1"/>
          </p:cNvSpPr>
          <p:nvPr>
            <p:ph type="title" idx="4294967295"/>
          </p:nvPr>
        </p:nvSpPr>
        <p:spPr bwMode="auto">
          <a:xfrm>
            <a:off x="76200" y="98425"/>
            <a:ext cx="10134600" cy="430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ts val="2975"/>
              </a:lnSpc>
            </a:pPr>
            <a:r>
              <a:rPr lang="en-US" altLang="zh-CN" smtClean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Progress – License Bundle 2</a:t>
            </a:r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0" y="6710363"/>
            <a:ext cx="3079750" cy="15240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©2020 VeEX Inc. - All Right Reserved</a:t>
            </a:r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3079750" y="6710363"/>
            <a:ext cx="6216650" cy="152400"/>
          </a:xfrm>
          <a:prstGeom prst="rect">
            <a:avLst/>
          </a:prstGeom>
          <a:noFill/>
        </p:spPr>
        <p:txBody>
          <a:bodyPr anchor="ctr"/>
          <a:lstStyle/>
          <a:p>
            <a:pPr algn="ctr"/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Calvin</a:t>
            </a:r>
          </a:p>
        </p:txBody>
      </p:sp>
      <p:sp>
        <p:nvSpPr>
          <p:cNvPr id="45061" name="Slide Number Placeholder 4"/>
          <p:cNvSpPr txBox="1">
            <a:spLocks noGrp="1"/>
          </p:cNvSpPr>
          <p:nvPr/>
        </p:nvSpPr>
        <p:spPr bwMode="auto">
          <a:xfrm>
            <a:off x="9296400" y="6710363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D314FA94-13AD-490E-B878-D72164E87B5F}" type="slidenum">
              <a:rPr lang="zh-CN" altLang="en-US" sz="900">
                <a:solidFill>
                  <a:srgbClr val="787863"/>
                </a:solidFill>
                <a:ea typeface="宋体" pitchFamily="2" charset="-122"/>
              </a:rPr>
              <a:pPr algn="r"/>
              <a:t>17</a:t>
            </a:fld>
            <a:endParaRPr lang="en-US" altLang="zh-CN" sz="900">
              <a:solidFill>
                <a:srgbClr val="787863"/>
              </a:solidFill>
              <a:ea typeface="宋体" pitchFamily="2" charset="-122"/>
            </a:endParaRPr>
          </a:p>
        </p:txBody>
      </p:sp>
      <p:pic>
        <p:nvPicPr>
          <p:cNvPr id="4506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9444038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5"/>
          <p:cNvSpPr>
            <a:spLocks noGrp="1"/>
          </p:cNvSpPr>
          <p:nvPr>
            <p:ph type="title" idx="4294967295"/>
          </p:nvPr>
        </p:nvSpPr>
        <p:spPr bwMode="auto">
          <a:xfrm>
            <a:off x="76200" y="98425"/>
            <a:ext cx="10134600" cy="430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ts val="2975"/>
              </a:lnSpc>
            </a:pPr>
            <a:r>
              <a:rPr lang="en-US" altLang="zh-CN" smtClean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Progress – Demo</a:t>
            </a:r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0" y="6710363"/>
            <a:ext cx="3079750" cy="15240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©2020 VeEX Inc. - All Right Reserved</a:t>
            </a:r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3079750" y="6710363"/>
            <a:ext cx="6216650" cy="152400"/>
          </a:xfrm>
          <a:prstGeom prst="rect">
            <a:avLst/>
          </a:prstGeom>
          <a:noFill/>
        </p:spPr>
        <p:txBody>
          <a:bodyPr anchor="ctr"/>
          <a:lstStyle/>
          <a:p>
            <a:pPr algn="ctr"/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Calvin</a:t>
            </a:r>
          </a:p>
        </p:txBody>
      </p:sp>
      <p:sp>
        <p:nvSpPr>
          <p:cNvPr id="46085" name="Slide Number Placeholder 4"/>
          <p:cNvSpPr txBox="1">
            <a:spLocks noGrp="1"/>
          </p:cNvSpPr>
          <p:nvPr/>
        </p:nvSpPr>
        <p:spPr bwMode="auto">
          <a:xfrm>
            <a:off x="9296400" y="6710363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AC7AE10-FA80-443D-8F6F-B0E2ECD47981}" type="slidenum">
              <a:rPr lang="zh-CN" altLang="en-US" sz="900">
                <a:solidFill>
                  <a:srgbClr val="787863"/>
                </a:solidFill>
                <a:ea typeface="宋体" pitchFamily="2" charset="-122"/>
              </a:rPr>
              <a:pPr algn="r"/>
              <a:t>18</a:t>
            </a:fld>
            <a:endParaRPr lang="en-US" altLang="zh-CN" sz="900">
              <a:solidFill>
                <a:srgbClr val="787863"/>
              </a:solidFill>
              <a:ea typeface="宋体" pitchFamily="2" charset="-122"/>
            </a:endParaRP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1752600" y="19812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192.168.68.128:8084/progress/index.html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1981200" y="3094038"/>
            <a:ext cx="70866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04800" indent="-304800">
              <a:buFontTx/>
              <a:buChar char="•"/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For inspiration, you could check our demo site in Chengdu</a:t>
            </a:r>
          </a:p>
          <a:p>
            <a:pPr marL="304800" indent="-304800">
              <a:buFontTx/>
              <a:buChar char="•"/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This demo site is for debug propose, please ignore any of the problems you met.</a:t>
            </a:r>
          </a:p>
          <a:p>
            <a:pPr marL="304800" indent="-304800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		</a:t>
            </a:r>
          </a:p>
          <a:p>
            <a:pPr marL="762000" lvl="1" indent="-304800"/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  <a:p>
            <a:pPr marL="762000" lvl="1" indent="-304800">
              <a:buFontTx/>
              <a:buChar char="•"/>
            </a:pP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5"/>
          <p:cNvSpPr>
            <a:spLocks noGrp="1"/>
          </p:cNvSpPr>
          <p:nvPr>
            <p:ph type="title" idx="4294967295"/>
          </p:nvPr>
        </p:nvSpPr>
        <p:spPr bwMode="auto">
          <a:xfrm>
            <a:off x="76200" y="98425"/>
            <a:ext cx="10134600" cy="430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ts val="2975"/>
              </a:lnSpc>
            </a:pPr>
            <a:r>
              <a:rPr lang="en-US" altLang="zh-CN" sz="3200" smtClean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1.Common GUI library</a:t>
            </a:r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0" y="6710363"/>
            <a:ext cx="3079750" cy="15240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©2020 VeEX Inc. - All Right Reserved</a:t>
            </a:r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3079750" y="6710363"/>
            <a:ext cx="6216650" cy="152400"/>
          </a:xfrm>
          <a:prstGeom prst="rect">
            <a:avLst/>
          </a:prstGeom>
          <a:noFill/>
        </p:spPr>
        <p:txBody>
          <a:bodyPr anchor="ctr"/>
          <a:lstStyle/>
          <a:p>
            <a:pPr algn="ctr"/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Calvin</a:t>
            </a:r>
          </a:p>
        </p:txBody>
      </p:sp>
      <p:sp>
        <p:nvSpPr>
          <p:cNvPr id="28677" name="Slide Number Placeholder 4"/>
          <p:cNvSpPr txBox="1">
            <a:spLocks noGrp="1"/>
          </p:cNvSpPr>
          <p:nvPr/>
        </p:nvSpPr>
        <p:spPr bwMode="auto">
          <a:xfrm>
            <a:off x="9296400" y="6710363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4F935549-4C19-4AF7-9E68-2DEC689FA009}" type="slidenum">
              <a:rPr lang="zh-CN" altLang="en-US" sz="900">
                <a:solidFill>
                  <a:srgbClr val="787863"/>
                </a:solidFill>
                <a:ea typeface="宋体" pitchFamily="2" charset="-122"/>
              </a:rPr>
              <a:pPr algn="r"/>
              <a:t>2</a:t>
            </a:fld>
            <a:endParaRPr lang="en-US" altLang="zh-CN" sz="900">
              <a:solidFill>
                <a:srgbClr val="787863"/>
              </a:solidFill>
              <a:ea typeface="宋体" pitchFamily="2" charset="-122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524000" y="1525588"/>
            <a:ext cx="60198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04800" indent="-304800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Stories: </a:t>
            </a:r>
          </a:p>
          <a:p>
            <a:pPr marL="304800" indent="-304800"/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  <a:p>
            <a:pPr marL="762000" lvl="1" indent="-304800">
              <a:buFontTx/>
              <a:buAutoNum type="arabicPeriod"/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Theme</a:t>
            </a:r>
          </a:p>
          <a:p>
            <a:pPr marL="762000" lvl="1" indent="-304800">
              <a:buFontTx/>
              <a:buAutoNum type="arabicPeriod"/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Smart Table </a:t>
            </a:r>
          </a:p>
          <a:p>
            <a:pPr marL="762000" lvl="1" indent="-304800">
              <a:buFontTx/>
              <a:buAutoNum type="arabicPeriod"/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Widgets </a:t>
            </a:r>
          </a:p>
          <a:p>
            <a:pPr marL="762000" lvl="1" indent="-304800">
              <a:buFontTx/>
              <a:buAutoNum type="arabicPeriod"/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I18n (Only framework, first edition is English only)</a:t>
            </a:r>
          </a:p>
          <a:p>
            <a:pPr marL="762000" lvl="1" indent="-304800">
              <a:buFontTx/>
              <a:buAutoNum type="arabicPeriod"/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VeExpress WebAPI ODataV4 compatible client</a:t>
            </a:r>
          </a:p>
          <a:p>
            <a:pPr marL="762000" lvl="1" indent="-304800"/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  <a:p>
            <a:pPr marL="762000" lvl="1" indent="-304800">
              <a:buFontTx/>
              <a:buAutoNum type="arabicPeriod"/>
            </a:pP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5"/>
          <p:cNvSpPr>
            <a:spLocks noGrp="1"/>
          </p:cNvSpPr>
          <p:nvPr>
            <p:ph type="title" idx="4294967295"/>
          </p:nvPr>
        </p:nvSpPr>
        <p:spPr bwMode="auto">
          <a:xfrm>
            <a:off x="76200" y="98425"/>
            <a:ext cx="10134600" cy="430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ts val="2975"/>
              </a:lnSpc>
            </a:pPr>
            <a:r>
              <a:rPr lang="en-US" altLang="zh-CN" sz="3200" smtClean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2.User Authentication</a:t>
            </a:r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0" y="6710363"/>
            <a:ext cx="3079750" cy="15240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©2020 VeEX Inc. - All Right Reserved</a:t>
            </a:r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3079750" y="6710363"/>
            <a:ext cx="6216650" cy="152400"/>
          </a:xfrm>
          <a:prstGeom prst="rect">
            <a:avLst/>
          </a:prstGeom>
          <a:noFill/>
        </p:spPr>
        <p:txBody>
          <a:bodyPr anchor="ctr"/>
          <a:lstStyle/>
          <a:p>
            <a:pPr algn="ctr"/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Calvin</a:t>
            </a:r>
          </a:p>
        </p:txBody>
      </p:sp>
      <p:sp>
        <p:nvSpPr>
          <p:cNvPr id="26630" name="Slide Number Placeholder 4"/>
          <p:cNvSpPr txBox="1">
            <a:spLocks noGrp="1"/>
          </p:cNvSpPr>
          <p:nvPr/>
        </p:nvSpPr>
        <p:spPr bwMode="auto">
          <a:xfrm>
            <a:off x="9296400" y="6710363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3F43DC40-9AE7-4C48-B76E-43A882110C7B}" type="slidenum">
              <a:rPr lang="zh-CN" altLang="en-US" sz="900">
                <a:solidFill>
                  <a:srgbClr val="787863"/>
                </a:solidFill>
                <a:ea typeface="宋体" pitchFamily="2" charset="-122"/>
              </a:rPr>
              <a:pPr algn="r"/>
              <a:t>3</a:t>
            </a:fld>
            <a:endParaRPr lang="en-US" altLang="zh-CN" sz="900">
              <a:solidFill>
                <a:srgbClr val="787863"/>
              </a:solidFill>
              <a:ea typeface="宋体" pitchFamily="2" charset="-122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524000" y="1708150"/>
            <a:ext cx="60198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04800" indent="-304800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Stories: </a:t>
            </a:r>
          </a:p>
          <a:p>
            <a:pPr marL="304800" indent="-304800"/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  <a:p>
            <a:pPr marL="762000" lvl="1" indent="-304800">
              <a:buFontTx/>
              <a:buAutoNum type="arabicPeriod"/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Token based authentication</a:t>
            </a:r>
          </a:p>
          <a:p>
            <a:pPr marL="762000" lvl="1" indent="-304800">
              <a:buFontTx/>
              <a:buAutoNum type="arabicPeriod"/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User login </a:t>
            </a:r>
          </a:p>
          <a:p>
            <a:pPr marL="762000" lvl="1" indent="-304800">
              <a:buFontTx/>
              <a:buAutoNum type="arabicPeriod"/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Forgot password </a:t>
            </a:r>
          </a:p>
          <a:p>
            <a:pPr marL="762000" lvl="1" indent="-304800">
              <a:buFontTx/>
              <a:buAutoNum type="arabicPeriod"/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Session timeout mechanism</a:t>
            </a:r>
          </a:p>
          <a:p>
            <a:pPr marL="762000" lvl="1" indent="-304800">
              <a:buFontTx/>
              <a:buAutoNum type="arabicPeriod"/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Under Construction/Coming Soon page</a:t>
            </a:r>
          </a:p>
          <a:p>
            <a:pPr marL="762000" lvl="1" indent="-304800">
              <a:buFontTx/>
              <a:buAutoNum type="arabicPeriod"/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Global warning message system</a:t>
            </a:r>
          </a:p>
          <a:p>
            <a:pPr marL="762000" lvl="1" indent="-304800">
              <a:buFontTx/>
              <a:buAutoNum type="arabicPeriod"/>
            </a:pP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5"/>
          <p:cNvSpPr>
            <a:spLocks noGrp="1"/>
          </p:cNvSpPr>
          <p:nvPr>
            <p:ph type="title" idx="4294967295"/>
          </p:nvPr>
        </p:nvSpPr>
        <p:spPr bwMode="auto">
          <a:xfrm>
            <a:off x="76200" y="98425"/>
            <a:ext cx="10134600" cy="430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ts val="2975"/>
              </a:lnSpc>
            </a:pPr>
            <a:r>
              <a:rPr lang="en-US" altLang="zh-CN" sz="3200" smtClean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3.License Management</a:t>
            </a:r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0" y="6710363"/>
            <a:ext cx="3079750" cy="15240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©2020 VeEX Inc. - All Right Reserved</a:t>
            </a:r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3079750" y="6710363"/>
            <a:ext cx="6216650" cy="152400"/>
          </a:xfrm>
          <a:prstGeom prst="rect">
            <a:avLst/>
          </a:prstGeom>
          <a:noFill/>
        </p:spPr>
        <p:txBody>
          <a:bodyPr anchor="ctr"/>
          <a:lstStyle/>
          <a:p>
            <a:pPr algn="ctr"/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Calvin</a:t>
            </a:r>
          </a:p>
        </p:txBody>
      </p:sp>
      <p:sp>
        <p:nvSpPr>
          <p:cNvPr id="27653" name="Slide Number Placeholder 4"/>
          <p:cNvSpPr txBox="1">
            <a:spLocks noGrp="1"/>
          </p:cNvSpPr>
          <p:nvPr/>
        </p:nvSpPr>
        <p:spPr bwMode="auto">
          <a:xfrm>
            <a:off x="9296400" y="6710363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D2541CD9-CEEC-4C00-A2FD-6416CE70D869}" type="slidenum">
              <a:rPr lang="zh-CN" altLang="en-US" sz="900">
                <a:solidFill>
                  <a:srgbClr val="787863"/>
                </a:solidFill>
                <a:ea typeface="宋体" pitchFamily="2" charset="-122"/>
              </a:rPr>
              <a:pPr algn="r"/>
              <a:t>4</a:t>
            </a:fld>
            <a:endParaRPr lang="en-US" altLang="zh-CN" sz="900">
              <a:solidFill>
                <a:srgbClr val="787863"/>
              </a:solidFill>
              <a:ea typeface="宋体" pitchFamily="2" charset="-122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524000" y="2255838"/>
            <a:ext cx="60198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04800" indent="-304800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Stories: </a:t>
            </a:r>
          </a:p>
          <a:p>
            <a:pPr marL="304800" indent="-304800"/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  <a:p>
            <a:pPr marL="762000" lvl="1" indent="-304800">
              <a:buFontTx/>
              <a:buAutoNum type="arabicPeriod"/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View</a:t>
            </a:r>
          </a:p>
          <a:p>
            <a:pPr marL="762000" lvl="1" indent="-304800">
              <a:buFontTx/>
              <a:buAutoNum type="arabicPeriod"/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Assign/Release</a:t>
            </a:r>
          </a:p>
          <a:p>
            <a:pPr marL="762000" lvl="1" indent="-304800">
              <a:buFontTx/>
              <a:buAutoNum type="arabicPeriod"/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Bundle </a:t>
            </a:r>
          </a:p>
          <a:p>
            <a:pPr marL="762000" lvl="1" indent="-304800">
              <a:buFontTx/>
              <a:buAutoNum type="arabicPeriod"/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Conflicts resolution</a:t>
            </a:r>
          </a:p>
          <a:p>
            <a:pPr marL="762000" lvl="1" indent="-304800">
              <a:buFontTx/>
              <a:buAutoNum type="arabicPeriod"/>
            </a:pP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5"/>
          <p:cNvSpPr>
            <a:spLocks noGrp="1"/>
          </p:cNvSpPr>
          <p:nvPr>
            <p:ph type="title" idx="4294967295"/>
          </p:nvPr>
        </p:nvSpPr>
        <p:spPr bwMode="auto">
          <a:xfrm>
            <a:off x="76200" y="98425"/>
            <a:ext cx="10134600" cy="430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ts val="2975"/>
              </a:lnSpc>
            </a:pPr>
            <a:r>
              <a:rPr lang="en-US" altLang="zh-CN" sz="3200" smtClean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4.Test set Management &amp; 5. License Operation History</a:t>
            </a:r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0" y="6710363"/>
            <a:ext cx="3079750" cy="15240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©2020 VeEX Inc. - All Right Reserved</a:t>
            </a:r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3079750" y="6710363"/>
            <a:ext cx="6216650" cy="152400"/>
          </a:xfrm>
          <a:prstGeom prst="rect">
            <a:avLst/>
          </a:prstGeom>
          <a:noFill/>
        </p:spPr>
        <p:txBody>
          <a:bodyPr anchor="ctr"/>
          <a:lstStyle/>
          <a:p>
            <a:pPr algn="ctr"/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Calvin</a:t>
            </a:r>
          </a:p>
        </p:txBody>
      </p:sp>
      <p:sp>
        <p:nvSpPr>
          <p:cNvPr id="29701" name="Slide Number Placeholder 4"/>
          <p:cNvSpPr txBox="1">
            <a:spLocks noGrp="1"/>
          </p:cNvSpPr>
          <p:nvPr/>
        </p:nvSpPr>
        <p:spPr bwMode="auto">
          <a:xfrm>
            <a:off x="9296400" y="6710363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6E2BD9FC-FD95-45C6-9A08-FB910562E2D0}" type="slidenum">
              <a:rPr lang="zh-CN" altLang="en-US" sz="900">
                <a:solidFill>
                  <a:srgbClr val="787863"/>
                </a:solidFill>
                <a:ea typeface="宋体" pitchFamily="2" charset="-122"/>
              </a:rPr>
              <a:pPr algn="r"/>
              <a:t>5</a:t>
            </a:fld>
            <a:endParaRPr lang="en-US" altLang="zh-CN" sz="900">
              <a:solidFill>
                <a:srgbClr val="787863"/>
              </a:solidFill>
              <a:ea typeface="宋体" pitchFamily="2" charset="-122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524000" y="2620963"/>
            <a:ext cx="60198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04800" indent="-304800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Stories: </a:t>
            </a:r>
          </a:p>
          <a:p>
            <a:pPr marL="304800" indent="-304800"/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  <a:p>
            <a:pPr marL="762000" lvl="1" indent="-304800">
              <a:buFontTx/>
              <a:buAutoNum type="arabicPeriod"/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View</a:t>
            </a:r>
          </a:p>
          <a:p>
            <a:pPr marL="762000" lvl="1" indent="-304800">
              <a:buFontTx/>
              <a:buAutoNum type="arabicPeriod"/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Search</a:t>
            </a:r>
          </a:p>
          <a:p>
            <a:pPr marL="762000" lvl="1" indent="-304800">
              <a:buFontTx/>
              <a:buAutoNum type="arabicPeriod"/>
            </a:pP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5"/>
          <p:cNvSpPr>
            <a:spLocks noGrp="1"/>
          </p:cNvSpPr>
          <p:nvPr>
            <p:ph type="title" idx="4294967295"/>
          </p:nvPr>
        </p:nvSpPr>
        <p:spPr bwMode="auto">
          <a:xfrm>
            <a:off x="76200" y="98425"/>
            <a:ext cx="10134600" cy="430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ts val="2975"/>
              </a:lnSpc>
            </a:pPr>
            <a:r>
              <a:rPr lang="en-US" altLang="zh-CN" smtClean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Progress – Logo</a:t>
            </a:r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0" y="6710363"/>
            <a:ext cx="3079750" cy="15240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©2020 VeEX Inc. - All Right Reserved</a:t>
            </a:r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3079750" y="6710363"/>
            <a:ext cx="6216650" cy="152400"/>
          </a:xfrm>
          <a:prstGeom prst="rect">
            <a:avLst/>
          </a:prstGeom>
          <a:noFill/>
        </p:spPr>
        <p:txBody>
          <a:bodyPr anchor="ctr"/>
          <a:lstStyle/>
          <a:p>
            <a:pPr algn="ctr"/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Calvin</a:t>
            </a:r>
          </a:p>
        </p:txBody>
      </p:sp>
      <p:sp>
        <p:nvSpPr>
          <p:cNvPr id="34821" name="Slide Number Placeholder 4"/>
          <p:cNvSpPr txBox="1">
            <a:spLocks noGrp="1"/>
          </p:cNvSpPr>
          <p:nvPr/>
        </p:nvSpPr>
        <p:spPr bwMode="auto">
          <a:xfrm>
            <a:off x="9296400" y="6710363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9078906-297B-438D-8B93-D2A0DD09D382}" type="slidenum">
              <a:rPr lang="zh-CN" altLang="en-US" sz="900">
                <a:solidFill>
                  <a:srgbClr val="787863"/>
                </a:solidFill>
                <a:ea typeface="宋体" pitchFamily="2" charset="-122"/>
              </a:rPr>
              <a:pPr algn="r"/>
              <a:t>6</a:t>
            </a:fld>
            <a:endParaRPr lang="en-US" altLang="zh-CN" sz="900">
              <a:solidFill>
                <a:srgbClr val="787863"/>
              </a:solidFill>
              <a:ea typeface="宋体" pitchFamily="2" charset="-122"/>
            </a:endParaRPr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981200"/>
            <a:ext cx="5881688" cy="433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5"/>
          <p:cNvSpPr>
            <a:spLocks noGrp="1"/>
          </p:cNvSpPr>
          <p:nvPr>
            <p:ph type="title" idx="4294967295"/>
          </p:nvPr>
        </p:nvSpPr>
        <p:spPr bwMode="auto">
          <a:xfrm>
            <a:off x="76200" y="98425"/>
            <a:ext cx="10134600" cy="430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ts val="2975"/>
              </a:lnSpc>
            </a:pPr>
            <a:r>
              <a:rPr lang="en-US" altLang="zh-CN" smtClean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Progress - Login</a:t>
            </a:r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0" y="6710363"/>
            <a:ext cx="3079750" cy="15240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©2020 VeEX Inc. - All Right Reserved</a:t>
            </a:r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3079750" y="6710363"/>
            <a:ext cx="6216650" cy="152400"/>
          </a:xfrm>
          <a:prstGeom prst="rect">
            <a:avLst/>
          </a:prstGeom>
          <a:noFill/>
        </p:spPr>
        <p:txBody>
          <a:bodyPr anchor="ctr"/>
          <a:lstStyle/>
          <a:p>
            <a:pPr algn="ctr"/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Calvin</a:t>
            </a:r>
          </a:p>
        </p:txBody>
      </p:sp>
      <p:sp>
        <p:nvSpPr>
          <p:cNvPr id="32773" name="Slide Number Placeholder 4"/>
          <p:cNvSpPr txBox="1">
            <a:spLocks noGrp="1"/>
          </p:cNvSpPr>
          <p:nvPr/>
        </p:nvSpPr>
        <p:spPr bwMode="auto">
          <a:xfrm>
            <a:off x="9296400" y="6710363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F96FF37-5004-42DE-8A71-1E7E25F92E2F}" type="slidenum">
              <a:rPr lang="zh-CN" altLang="en-US" sz="900">
                <a:solidFill>
                  <a:srgbClr val="787863"/>
                </a:solidFill>
                <a:ea typeface="宋体" pitchFamily="2" charset="-122"/>
              </a:rPr>
              <a:pPr algn="r"/>
              <a:t>7</a:t>
            </a:fld>
            <a:endParaRPr lang="en-US" altLang="zh-CN" sz="900">
              <a:solidFill>
                <a:srgbClr val="787863"/>
              </a:solidFill>
              <a:ea typeface="宋体" pitchFamily="2" charset="-122"/>
            </a:endParaRPr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9750" y="1676400"/>
            <a:ext cx="689610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5"/>
          <p:cNvSpPr>
            <a:spLocks noGrp="1"/>
          </p:cNvSpPr>
          <p:nvPr>
            <p:ph type="title" idx="4294967295"/>
          </p:nvPr>
        </p:nvSpPr>
        <p:spPr bwMode="auto">
          <a:xfrm>
            <a:off x="76200" y="98425"/>
            <a:ext cx="10134600" cy="430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ts val="2975"/>
              </a:lnSpc>
            </a:pPr>
            <a:r>
              <a:rPr lang="en-US" altLang="zh-CN" smtClean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Progress – Theme &amp; Menu </a:t>
            </a:r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0" y="6710363"/>
            <a:ext cx="3079750" cy="15240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©2020 VeEX Inc. - All Right Reserved</a:t>
            </a:r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3079750" y="6710363"/>
            <a:ext cx="6216650" cy="152400"/>
          </a:xfrm>
          <a:prstGeom prst="rect">
            <a:avLst/>
          </a:prstGeom>
          <a:noFill/>
        </p:spPr>
        <p:txBody>
          <a:bodyPr anchor="ctr"/>
          <a:lstStyle/>
          <a:p>
            <a:pPr algn="ctr"/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Calvin</a:t>
            </a:r>
          </a:p>
        </p:txBody>
      </p:sp>
      <p:sp>
        <p:nvSpPr>
          <p:cNvPr id="33797" name="Slide Number Placeholder 4"/>
          <p:cNvSpPr txBox="1">
            <a:spLocks noGrp="1"/>
          </p:cNvSpPr>
          <p:nvPr/>
        </p:nvSpPr>
        <p:spPr bwMode="auto">
          <a:xfrm>
            <a:off x="9296400" y="6710363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C989938-D448-426F-BF53-A553445D482D}" type="slidenum">
              <a:rPr lang="zh-CN" altLang="en-US" sz="900">
                <a:solidFill>
                  <a:srgbClr val="787863"/>
                </a:solidFill>
                <a:ea typeface="宋体" pitchFamily="2" charset="-122"/>
              </a:rPr>
              <a:pPr algn="r"/>
              <a:t>8</a:t>
            </a:fld>
            <a:endParaRPr lang="en-US" altLang="zh-CN" sz="900">
              <a:solidFill>
                <a:srgbClr val="787863"/>
              </a:solidFill>
              <a:ea typeface="宋体" pitchFamily="2" charset="-122"/>
            </a:endParaRPr>
          </a:p>
        </p:txBody>
      </p:sp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366871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80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600200"/>
            <a:ext cx="3603625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5"/>
          <p:cNvSpPr>
            <a:spLocks noGrp="1"/>
          </p:cNvSpPr>
          <p:nvPr>
            <p:ph type="title" idx="4294967295"/>
          </p:nvPr>
        </p:nvSpPr>
        <p:spPr bwMode="auto">
          <a:xfrm>
            <a:off x="76200" y="98425"/>
            <a:ext cx="10134600" cy="430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ts val="2975"/>
              </a:lnSpc>
            </a:pPr>
            <a:r>
              <a:rPr lang="en-US" altLang="zh-CN" smtClean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Progress – Web Header &amp; Shortcut </a:t>
            </a:r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0" y="6710363"/>
            <a:ext cx="3079750" cy="15240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©2020 VeEX Inc. - All Right Reserved</a:t>
            </a:r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 txBox="1">
            <a:spLocks noGrp="1"/>
          </p:cNvSpPr>
          <p:nvPr/>
        </p:nvSpPr>
        <p:spPr>
          <a:xfrm>
            <a:off x="3079750" y="6710363"/>
            <a:ext cx="6216650" cy="152400"/>
          </a:xfrm>
          <a:prstGeom prst="rect">
            <a:avLst/>
          </a:prstGeom>
          <a:noFill/>
        </p:spPr>
        <p:txBody>
          <a:bodyPr anchor="ctr"/>
          <a:lstStyle/>
          <a:p>
            <a:pPr algn="ctr"/>
            <a:r>
              <a:rPr lang="en-US" altLang="zh-CN" sz="900">
                <a:solidFill>
                  <a:srgbClr val="787863"/>
                </a:solidFill>
                <a:ea typeface="宋体" pitchFamily="2" charset="-122"/>
              </a:rPr>
              <a:t>Calvin</a:t>
            </a:r>
          </a:p>
        </p:txBody>
      </p:sp>
      <p:sp>
        <p:nvSpPr>
          <p:cNvPr id="35845" name="Slide Number Placeholder 4"/>
          <p:cNvSpPr txBox="1">
            <a:spLocks noGrp="1"/>
          </p:cNvSpPr>
          <p:nvPr/>
        </p:nvSpPr>
        <p:spPr bwMode="auto">
          <a:xfrm>
            <a:off x="9296400" y="6710363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E738AEE-4337-4671-97CB-FCC9060F9297}" type="slidenum">
              <a:rPr lang="zh-CN" altLang="en-US" sz="900">
                <a:solidFill>
                  <a:srgbClr val="787863"/>
                </a:solidFill>
                <a:ea typeface="宋体" pitchFamily="2" charset="-122"/>
              </a:rPr>
              <a:pPr algn="r"/>
              <a:t>9</a:t>
            </a:fld>
            <a:endParaRPr lang="en-US" altLang="zh-CN" sz="900">
              <a:solidFill>
                <a:srgbClr val="787863"/>
              </a:solidFill>
              <a:ea typeface="宋体" pitchFamily="2" charset="-122"/>
            </a:endParaRPr>
          </a:p>
        </p:txBody>
      </p:sp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9750" y="2286000"/>
            <a:ext cx="38195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eEX_ppt_2014">
  <a:themeElements>
    <a:clrScheme name="Custom 8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1A4471"/>
      </a:accent1>
      <a:accent2>
        <a:srgbClr val="749CBC"/>
      </a:accent2>
      <a:accent3>
        <a:srgbClr val="8E887C"/>
      </a:accent3>
      <a:accent4>
        <a:srgbClr val="C4CA94"/>
      </a:accent4>
      <a:accent5>
        <a:srgbClr val="5A1705"/>
      </a:accent5>
      <a:accent6>
        <a:srgbClr val="9C9D2B"/>
      </a:accent6>
      <a:hlink>
        <a:srgbClr val="1437BC"/>
      </a:hlink>
      <a:folHlink>
        <a:srgbClr val="7F95A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VeEX_ppt_2019.potx" id="{6119983E-A610-4433-89D0-83B4868F8B05}" vid="{21986888-B6AA-436F-8430-9C0D255868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VeEX_PPT_Template-2019</Template>
  <TotalTime>11026</TotalTime>
  <Words>414</Words>
  <Application>Microsoft Office PowerPoint</Application>
  <PresentationFormat>自定义</PresentationFormat>
  <Paragraphs>113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演示文稿设计模板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ＭＳ Ｐゴシック</vt:lpstr>
      <vt:lpstr>Calibri</vt:lpstr>
      <vt:lpstr>Wingdings</vt:lpstr>
      <vt:lpstr>Calibri Light</vt:lpstr>
      <vt:lpstr>宋体</vt:lpstr>
      <vt:lpstr>VeEX_ppt_2014</vt:lpstr>
      <vt:lpstr>VeEX_ppt_2014</vt:lpstr>
      <vt:lpstr>VeEX_ppt_2014</vt:lpstr>
      <vt:lpstr>VeExpress-Lite V1</vt:lpstr>
      <vt:lpstr>1.Common GUI library</vt:lpstr>
      <vt:lpstr>2.User Authentication</vt:lpstr>
      <vt:lpstr>3.License Management</vt:lpstr>
      <vt:lpstr>4.Test set Management &amp; 5. License Operation History</vt:lpstr>
      <vt:lpstr>Progress – Logo</vt:lpstr>
      <vt:lpstr>Progress - Login</vt:lpstr>
      <vt:lpstr>Progress – Theme &amp; Menu </vt:lpstr>
      <vt:lpstr>Progress – Web Header &amp; Shortcut </vt:lpstr>
      <vt:lpstr>Progress – Test set &amp;  Mobile Auto-fit</vt:lpstr>
      <vt:lpstr>Progress – Tip system &amp; Self-documented</vt:lpstr>
      <vt:lpstr>Progress – Stepper component for easy operations  1</vt:lpstr>
      <vt:lpstr>Progress – Stepper component for easy operations  2</vt:lpstr>
      <vt:lpstr>Progress – Stepper component for easy operations  3</vt:lpstr>
      <vt:lpstr>Progress – Stepper component for easy operations  4</vt:lpstr>
      <vt:lpstr>Progress – License Bundle 1</vt:lpstr>
      <vt:lpstr>Progress – License Bundle 2</vt:lpstr>
      <vt:lpstr>Progress – Demo</vt:lpstr>
    </vt:vector>
  </TitlesOfParts>
  <Company>VeEX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Ildefonso M. Polo</dc:creator>
  <cp:keywords>RXT-1200;VeEX;400GE</cp:keywords>
  <cp:lastModifiedBy>deeplm</cp:lastModifiedBy>
  <cp:revision>70</cp:revision>
  <cp:lastPrinted>2018-10-12T15:53:20Z</cp:lastPrinted>
  <dcterms:created xsi:type="dcterms:W3CDTF">2019-11-13T15:54:39Z</dcterms:created>
  <dcterms:modified xsi:type="dcterms:W3CDTF">2020-04-14T10:32:44Z</dcterms:modified>
  <cp:category>CONFIDENTIAL</cp:category>
</cp:coreProperties>
</file>