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7" r:id="rId2"/>
    <p:sldId id="308" r:id="rId3"/>
    <p:sldId id="309" r:id="rId4"/>
    <p:sldId id="310" r:id="rId5"/>
    <p:sldId id="311" r:id="rId6"/>
    <p:sldId id="257" r:id="rId7"/>
    <p:sldId id="312" r:id="rId8"/>
    <p:sldId id="313" r:id="rId9"/>
    <p:sldId id="258" r:id="rId10"/>
    <p:sldId id="315" r:id="rId11"/>
    <p:sldId id="316" r:id="rId12"/>
    <p:sldId id="317" r:id="rId13"/>
    <p:sldId id="259" r:id="rId14"/>
    <p:sldId id="318" r:id="rId15"/>
    <p:sldId id="320" r:id="rId16"/>
    <p:sldId id="319" r:id="rId17"/>
    <p:sldId id="260" r:id="rId18"/>
    <p:sldId id="321" r:id="rId19"/>
    <p:sldId id="322" r:id="rId20"/>
    <p:sldId id="323" r:id="rId21"/>
    <p:sldId id="261" r:id="rId22"/>
    <p:sldId id="324" r:id="rId23"/>
    <p:sldId id="325" r:id="rId24"/>
    <p:sldId id="326" r:id="rId25"/>
    <p:sldId id="262" r:id="rId26"/>
    <p:sldId id="328" r:id="rId27"/>
    <p:sldId id="329" r:id="rId28"/>
    <p:sldId id="327" r:id="rId29"/>
    <p:sldId id="263" r:id="rId30"/>
    <p:sldId id="330" r:id="rId31"/>
    <p:sldId id="331" r:id="rId32"/>
    <p:sldId id="338" r:id="rId33"/>
    <p:sldId id="332" r:id="rId34"/>
    <p:sldId id="264" r:id="rId35"/>
    <p:sldId id="333" r:id="rId36"/>
    <p:sldId id="334" r:id="rId37"/>
    <p:sldId id="335" r:id="rId38"/>
    <p:sldId id="337" r:id="rId39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50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15:57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12268 12078 58 0,'0'0'371'0,"0"0"-292"16,0 0-4-16,0 0 0 0,0 0-13 0,0 0 215 15,0 0 396-15,0 0-293 0,0 0-263 16,-9-9-16-16,-8-4-1 0,-1-7-68 16,0 3 4-16,0 1 9 0,9-1 29 15,-8 0-45-15,8 6 7 0,0-1 12 16,-13 2 4-16,13 4-4 0,-9-6 0 15,9 2-6-15,-9 3-3 0,1-5 3 16,-1-2-17-16,-9 3-9 0,9 1-13 16,-13-1 30-16,-4 3-1 0,8-2-13 15,1-1-10-15,-10 0-9 0,9-7 0 0,-21 2-1 16,3 0-2-16,1-2 3 0,-1 7 0 16,-21-5 0-16,12 3 0 0,10 0 0 15,-23 1 1-15,5 5-1 0,18-6 0 16,-23 5 1-16,14 0-2 0,0 4 1 15,-5-6 0-15,-4 8-19 0,9-3 18 16,-23 0 0-16,14 3-11 0,-5-2 12 0,5-1 2 16,0 5 11-16,-5 0 1 0,5-5-14 15,9 5-1-15,-23 0-1 0,23 0 2 16,-14 0 3-16,5 0-2 0,0 0-1 16,-13 0-1-16,4 0-25 0,-5 14-15 15,5-7 38-15,0 10-38 0,-13 0 12 16,13 3 6-16,4 5-9 0,5 0 10 15,0-2-1-15,-5 6 10 0,5-1 11 0,9 0-14 16,-14 1 3-16,14 1 0 16,-1 4 11-16,-3-2 2 0,3-1-2 0,10 3-17 15,-14-1 17-15,14-1-12 0,8 2 12 16,10-2-12-16,-23 2 13 0,22 3-12 16,-8-2 9-16,-1 8 2 0,9-2 3 15,10 3-1-15,-14 1 0 0,4 0-1 16,9 2-2-16,-8-2 2 0,8 0-2 15,0 4 3-15,0 1-13 0,1-3 13 16,-15-2 2-16,15 1-1 0,8 0-1 0,-9-6-1 16,9-2-12-16,0 2 11 0,9-1 1 15,-9-3 0-15,1 5 1 0,8-9 1 16,-9 6 2-16,9-7-1 0,-9-1 14 16,9-5-16-16,-9-5-1 0,9-7 1 15,0-2-1-15,0-6 0 0,0 0-12 16,0-5 10-16,0 0 3 0,0 0 19 15,0 0 7-15,0 0 0 0,0 0-10 0,0 0-13 16,0 0 13-16,0 0-3 16,0 0-12-16,0 0-1 0,0 0-1 0,0 0-21 15,0 0-1-15,0 0-6 0,0 0 3 16,0 0 1-16,0 2-4 0,0 7 29 16,0-2 3-16,0 7 13 0,18-1-16 15,-9 3 3-15,-9 0 0 0,8-3-3 16,1-2 3-16,0 1-3 0,0 0 0 0,0 1-1 15,-9 0-1-15,9-2 2 16,-9-1 0-16,9 1 3 0,-9 2-3 0,9-2 2 16,-9 2 0-16,8 0-1 0,1 3-1 15,0 1 0-15,5-5 0 0,-14-4-1 16,8 0-2-16,-8-3-10 0,0-5 13 16,0 3 0-16,0-3 3 0,0 0 13 15,0 0 10-15,0 0 22 0,0 0 10 16,0 0 3-16,0 0 10 0,0 0 9 15,0 0 7-15,0 0 9 0,0 0 9 0,-8 0-3 16,-32-11-102-16,-5 2-38 0,-8-7 3 16,-5 2 35-16,-4 3-31 0,9 3 30 15,-14-2 1-15,14 4-2 0,-9-4-14 16,4 4-19-16,14 1 22 0,-1 0-13 16,10 2 7-16,3 3 3 0,15 0 14 15,8 0 1-15,9 0-25 0,0 0-38 16,0 0-42-16,0 0-67 0,0 8-75 15,26 13 177-15,23 3 58 0,-4 1 13 0,8 3 13 16,5 1-11-16,-5-5-2 0,0 2-1 16,5-6-2-16,-14 0-11 0,1 1 14 15,-10-4 19-15,-8-1-18 0,4 0 18 16,-4 1 10-16,-18-5-25 0,0-1 12 16,-1 1-16-16,-8 2 29 0,0-1-3 15,0-7-24-15,0 4-1 0,0-10 11 16,0 0 52-16,0 0 52 0,0 0 35 0,0-5 26 15,0-16-161-15,0-8-16 16,0-6-36-16,0-15 11 0,54-20-4 0,48-7-10 16,4-13 17-16,-3 14 3 0,-10 24-4 15,-31 14 7-15,-9 14-9 0,23-5-62 16,-5-1-52-16,4 7-155 0,-30-1-364 16,-28 10-756-16</inkml:trace>
  <inkml:trace contextRef="#ctx0" brushRef="#br0" timeOffset="4688.67">10283 13029 66 0,'0'0'36'0,"0"0"-36"15,0 0-2-15,0 0-14 0,0 0 15 16,0 0 1-16,0 0 27 0,0 0 28 0,-9-37 4 16,9 34-7-16,0-2 13 0,0 5 20 15,0 0-18-15,0-4-67 0,0 4 0 16,0 0 4-16,9 0 19 0,0 0 9 15,0 0 17-15,0 0 0 0,-9 0 13 16,9 0-20-16,-9 0 128 0,0-5 296 16,0 0-141-16,0-2-228 0,0-1-67 15,0-5 28-15,0 6 49 0,0-5-26 16,0 2-9-16,0 6-21 0,0-3-34 0,0 2-4 16,-9 2 29-16,9 3-10 0,0 0-16 15,0 0-3-15,0 0 7 0,0 0-1 16,0 0 4-16,-9-4-1 0,9 4 11 15,0 0 12-15,-9-5-29 0,9 0-14 16,-9 3 14-16,0 2 36 0,9-5-36 16,-8 1-14-16,-10-1-2 0,-4 3 0 0,13-8 2 15,0 6 15-15,-9 0-17 0,9 4 0 16,0-4 0-16,-8 4 0 0,8 0 0 16,0 0-3-16,0 0 0 0,9 0-42 15,-9 0-3-15,0 0 22 0,0 4-45 16,0 0 9-16,0 5 23 0,-13 3 4 15,5-1 6-15,-1 6 9 0,0 5 5 16,-9-2 15-16,10 4 0 0,-1-3-1 16,0 3-1-16,0 2-15 0,-13-2 14 15,13 1 3-15,10 0 0 0,-10 2 0 16,0-1 0-16,0-2 0 0,1 4 0 0,8-2 3 16,-9 3 16-16,9-1-18 0,0 5 1 15,-4-5-2-15,4 0 0 0,0-2-12 16,0-2-7-16,9 0 17 0,0-3-1 15,0 5 1-15,0-7 2 0,0 7 12 16,0-2-12-16,0 1-1 0,0 0 0 16,0 0 1-16,0-7-13 0,0 5 12 15,9-7-1-15,0 0-21 0,13 1 20 16,-4-5 2-16,0-1-25 0,-1-2 24 0,1 4 2 16,0-6-1-16,0 2-11 0,-1-4 12 15,1 2 0-15,13-3 1 0,-13 1 14 16,0-3-2-16,8-2 20 0,1 0-21 15,-9 0 14-15,9 0 7 0,4 0-14 16,-5 0 4-16,1 0-1 0,0-7 17 16,-1-2 3-16,1 2-12 0,-1-6-18 15,6 2-8-15,-6-3 15 0,1-2-6 0,8-4 3 16,1 0-13-16,4-6 10 0,-13 2-12 16,-1-5 1-16,1 1 1 0,-1-2-2 15,-8 1 1-15,9 5 24 0,-5-4-25 16,-4-2 12-16,-9 1-11 0,8-4 0 15,-8 2 11-15,0-6-13 0,-9-1 1 16,0 2-1-16,0-6 19 0,0 7-18 0,0 1-1 16,-9 1 17-16,-8 1-17 0,8 0 22 15,-9 3-22-15,18 3 2 0,-9 4 18 16,0 4-17-16,-13-4 25 0,13 1-27 16,0 6-2-16,0-6 1 0,9 0-16 15,-9 5 15-15,9-1-15 0,-8 6-7 16,8 1-16-16,0 3-80 0,-9-1-14 15,9 4-74-15,0 4-72 0,0 0-209 0,-9 0-340 16</inkml:trace>
  <inkml:trace contextRef="#ctx0" brushRef="#br0" timeOffset="8079.24">7299 15739 283 0,'0'0'280'0,"0"0"-146"15,0 0-40-15,0 0-61 0,0 0 3 16,0 0 48-16,0 0 298 0,9 0-54 16,-9 0-113-16,0 0-176 0,0-10-39 15,0 2 0-15,-9 0 29 0,-9-4 13 16,10 2 36-16,-1 4-20 0,0 1-16 0,0 0 4 16,9 3 19-16,0 2-7 0,0 0-19 15,0 0-17-15,0 0-10 0,0 0-12 16,0 0-16-16,0 0-29 0,0 0-33 15,0 0-19-15,0 0-7 0,0 0 65 16,18 0 39-16,8 2 20 0,14-2 22 16,-13 0 19-16,9 0 20 0,8 0-3 15,0 0-13-15,23 0-10 0,-5 0 3 0,14-2-13 16,-14-8-9-16,49 7-33 0,4-6-3 16,32 2 0-16,17-2-2 15,-9 2-11-15,1 2-3 0,-18-4-29 0,17 6-4 16,-13-2-3-16,5 5-22 0,-1 0-30 15,-8 0-29-15,-18 0 10 0,-31 0-43 16,-14 0-94-16,-31 8-59 0,10-4-68 16,-10 1-142-16</inkml:trace>
  <inkml:trace contextRef="#ctx0" brushRef="#br0" timeOffset="8656.99">10137 15442 350 0,'0'0'251'0,"0"0"-121"15,0 0-51-15,0 0-1 0,0 0 121 0,0 0 156 16,0 0-248-16,0 0-84 0,0 0 22 16,-111 204 24-16,102-199-37 0,9-5-31 15,0 0 32-15,0 0 35 0,0 0-49 16,0 0-19-16,0 0-42 0,0 0 3 15,0 0 20-15,0 0 15 0,0 0-9 16,0 0-3-16,0 9 16 0,9-1 55 0,0 9 59 16,8 3-16-16,-8 9-8 15,22 16 17-15,-22 16-39 0,18 21-22 0,-9-3-20 16,-1-18-24-16,-8-16 13 0,0-12-15 16,0 4-1-16,9 4-15 0,0-1-26 15,13-7-88-15,-14-12-139 0,1-16-213 16,9-5-339-16</inkml:trace>
  <inkml:trace contextRef="#ctx0" brushRef="#br0" timeOffset="9500.93">6789 15363 561 0,'0'0'293'0,"0"0"-188"15,0 0-92-15,0 0 49 0,0 0-23 16,0 0 52-16,0 0 277 0,0 0-167 16,0 0-168-16,0 0-33 0,40 47-59 15,-32-44 37-15,-8 2 18 0,9-1-9 16,-9 1 12-16,9-3 1 0,0 3 2 15,9-5 2-15,-18 0 6 0,9 5-10 16,0-5-39-16,-1 0 0 0,-8 3-6 0,0-3 6 16,0 0-10-16,0 0 3 15,0 0 40-15,0 0 6 0,0 0 36 0,0 0-4 16,0 0-19-16,0 0-12 0,0 0 22 16,0 0 45-16,9 0 33 0,-9 0 10 15,0 0-7-15,0 0 0 0,0 0 12 16,0 0-15-16,0 0-23 0,0 0-62 15,0 0-16-15,0 3-65 0,0 15-32 16,0 7 97-16,0 16 71 0,0 20-9 16,0 12-43-16,-35 14-16 0,-1-13-3 0,19-21-3 15,-1-11-49-15,4-10-58 0,14 6-49 16,-8 1-49-16,8-1-140 0,0-9-176 16,0-12-268-16</inkml:trace>
  <inkml:trace contextRef="#ctx0" brushRef="#br0" timeOffset="18483.18">8396 20171 64 0,'0'0'215'0,"0"0"-42"0,0 0-36 16,0 0-16-16,-18 7-23 0,18-7-24 15,0 0-25-15,0 5-13 0,0-5 7 16,-9 0 15-16,9 0-6 0,0 0 0 0,0 0-3 15,0 0 3-15,0 0-9 0,0 0-20 16,0 0 9-16,0 0 14 0,0 0-11 16,0 0-8-16,0 0 2 0,0 0-13 15,0 0-13-15,0 0 1 0,0 0 9 16,0 0-13-16,0 0 0 0,0 0 0 16,0 0-2-16,0 0 1 0,0 0 1 15,0 0 0-15,0 0 0 0,0 0 0 16,0 0 1-16,0 4 3 0,0-2 15 15,0 3-15-15,0 0-1 0,0-2-2 16,0 2 0-16,0 0 0 0,0-5 0 0,0 0 1 16,0 0 15-16,0 0 2 0,0 0-3 15,0 0-12-15,0 0 9 0,0 0 19 16,0 0 23-16,0 0 160 0,0 0-34 16,0-5-44-16,9-8-31 0,-9-3-106 15,9-5 0-15,9 2 0 0,-9-10 0 16,9-4 52-16,-10 0-3 0,1-9-27 15,9 2-21-15,-9-9 22 0,0 4 6 0,0-10 3 16,0 8 0-16,0-3-19 0,-1-4-9 16,6 4 28-16,-5-4-16 0,-1 7 3 15,-8 2 3-15,9-5-21 0,0 5 0 16,0-1 18-16,0 1-6 0,-9 5-13 16,18-3 1-16,-9 4-3 0,8 2 2 15,1-5-22-15,0 2 2 0,9-3 19 0,4 7-1 16,-14-5-11-16,1 1 10 0,9-1-16 15,-9-9 6-15,-1 4 13 0,10-5 9 16,4 1-9-16,-13 0-19 0,9 0 18 16,-10 1 1-16,1-1-2 0,0 5 1 15,-9-2 0-15,0 2-12 0,8 3 13 16,-17 1 0-16,9-1 18 0,0 2-18 16,13-5 0-16,-13 2 1 0,0-2 0 15,0 1 9-15,0 0-9 0,0-1-1 16,0-1 2-16,-1 8-1 0,1 1 0 0,0 2 15 15,-9 6-16-15,9 0 20 0,-9 4-20 16,9 3 3-16,-9 6 0 0,0-1 0 16,0 1-3-16,0 0-13 0,0 1 13 15,0-1 12-15,0 7-12 0,0 0-12 16,0 0 12-16,0 6 3 0,0-1 13 16,0 0-13-16,0 4-2 0,0-5 1 0,0 5-1 15,0 0-1-15,0-5 2 0,0 5 14 16,0 0-16-16,0-2 0 0,0 2 0 15,0-4 3-15,0 4 0 0,0-5-1 16,0 0-1-16,0 3-1 0,-9-2 0 16,9-2-2-16,-9-1-11 0,0-3-13 15,0 4 23-15,9-6-10 0,-8-2 0 16,8 1-6-16,-9 7 19 0,9-4 2 16,0 3 11-16,-9 3 6 0,9-4-16 15,-9 3 10-15,0 2-13 0,9-2 13 0,-9 0-10 16,0 2 0-16,9-2 9 0,-9 1 5 15,-4 1-17-15,4 3 0 0,0 0 2 16,0 0 14-16,1 0-16 0,-10 0-3 16,0 0-42-16,0 7-26 0,-17 11 19 15,17 2 20-15,-22 3 3 0,13 11 9 16,-8 0 1-16,-1 2 17 0,1 5-14 16,-14-1 12-16,13 3 4 0,-8-3 3 0,8 5-2 15,-21-3-1-15,12-2 9 0,1 5-9 16,8-3-3-16,-21-2 0 0,12 5-10 15,1-2-3-15,-5-3 16 0,14-3 0 16,-1-6 2-16,9-4 14 0,1-4-16 16,17-9-13-16,0-6 0 0,9-5 13 15,0-3 0-15,0 0 13 0,0 0-10 16,0 0 14-16,0 0 8 0,0 0-5 0,0 0-4 16,0 0 7-16,0-11-1 15,27-6-22-15,8-13 0 0,10-5 3 0,3-8-2 16,-3-2-1-16,8-5-42 0,-9 5-25 15,14 0-40-15,-13 2-13 0,-1 1 17 16,-8 5 18-16,3 0-12 0,-3 0 45 16,0 5 3-16,-10-1 17 0,1 5 32 15,4 1 1-15,-13 9 0 0,-1 0 12 16,-8 6-11-16,0 4 21 0,-9 8-23 0,9 0-40 16,0 0-45-16,-9 0 40 0,9 0 43 15,0 4 2-15,8 8 16 0,1 10 29 16,0 9 1-16,-9 15 12 0,-9 15-15 15,0 8-17-15,0 2 1 0,0-18-27 16,0-11-20-16,0-13-25 0,0-2-14 16,-9 11-61-16,9-5-26 0,0 0-46 15,0-4-75-15,0-1 16 0,0-8-20 0,0-3-94 16</inkml:trace>
  <inkml:trace contextRef="#ctx0" brushRef="#br0" timeOffset="30834.77">8174 17768 107 0,'0'0'508'15,"0"0"-205"-15,0 0-97 0,0 0-66 16,0 0 6-16,0 0-9 0,-18 0-23 16,18 0-7-16,0 0 3 0,0 0-12 15,-9 0-33-15,9-3-26 0,0 0 0 16,0 3-39-16,0 0 0 0,0 0-3 15,0 0-10-15,0 0 10 0,0-5 1 16,0 5 2-16,0 0 2 0,-8 0 170 16,8-5 145-16,0 5-163 0,0 0-108 15,0 0-44-15,0 0-2 0,0 0 1 16,0 0 2-16,0 0 0 0,0 0-3 0,0 0 0 16,0 0-3-16,0 0-16 0,0 0-14 15,0 0-2-15,0 0-7 0,0 0 0 16,0 0 7-16,0 0-1 0,0 0 10 15,0 0-3-15,0 0-3 0,0 0 3 16,0 0 10-16,0-3 9 0,0 3 10 16,8-4 45-16,10-2 4 0,-9 0-4 15,13-4-3-15,-13 4-13 0,9-7-10 0,0-3-3 16,8 2-14-16,1-1 2 16,-9-6 9-16,8 1-1 0,14-2-8 0,-22 3-2 15,9-7 14-15,-1 2-3 0,-8-5-11 16,9 4 10-16,-9-2-12 0,13-2 0 15,-14 3 1-15,1-3-1 0,0 5 0 16,0-1 0-16,-1 5 0 0,1-6 0 16,9 7 0-16,4-5 0 0,-13 0 0 0,-1-2-2 15,1 2 2-15,0-5-4 16,0 3 4-16,8-2-2 0,-8 0-12 0,22-5 12 16,-22 1 1-16,9-2-10 0,8-3 9 15,-8 0 2-15,-1 0-25 0,5-3 21 16,-4-2-18-16,-9 2 9 0,0 2-10 15,-10-2 23-15,1 1 28 0,0-1-27 16,-9-2 21-16,0 2-20 0,0 0-2 16,0 3 0-16,0-2 0 0,0 4-3 15,0-3-17-15,0-3 17 0,0-4-20 0,0 3-6 16,0-2 10-16,9-6 19 0,0 5-16 16,-9 2 13-16,9-4-10 0,0 7 13 15,0-7 0-15,-1 2 3 0,1 5-4 16,14 0 2-16,-15 3-2 0,1 4 14 15,-9-1-13-15,0 2 1 0,0-2 31 16,0-3-7-16,0 2-25 0,0-6-2 16,0-6-20-16,0 2 21 0,9 5-13 0,-9-2 14 15,0 6 16-15,0 3 7 0,0 1-10 16,0-2-11-16,0 5 11 0,0-3 6 16,-9 3-19-16,-22 1-2 0,13-2-12 15,1-2 14-15,-1-1 0 0,9 0 0 16,-9-4-13-16,9 8 13 0,-8-3-1 15,8 3 1-15,9 3 11 0,-9 3-11 16,0-6-12-16,9 1 11 0,-9 1-4 0,0 0 1 16,0-2 4-16,-4 3-17 0,4 4 17 15,0-3 0-15,9 0 0 0,-9 3 0 16,1-1 1-16,-1 1 0 0,0-1 1 16,-9-4-2-16,0-1 0 0,1 4 17 15,-1-5-14-15,0 4-2 0,-13 4 28 16,13 2-29-16,0 3 3 0,1-1 11 15,-1 0-13-15,0 5-1 0,-9-4 2 0,10 2 1 16,-1 3-1-16,-13-2-1 0,13 2 2 16,0-1 0-16,-8-2-3 0,8-2 0 15,0 3-1-15,0-3 1 0,1 5 23 16,-14-2-23-16,13 4 25 0,0 2 0 16,0-1-24-16,-8 3 1 0,8 2 21 15,0 3-7-15,0-5-3 0,1 5-13 16,-6 0-45-16,6 0 22 0,8 0-12 15,0 0-17-15,0 0 14 0,0 0 15 16,-9 0-13-16,9 8 7 0,-8 0-6 16,-1 8 3-16,0 2 12 0,9 3 17 0,-13-2-26 15,4 7 16-15,9 1 11 0,-8 2-1 16,8 0-10-16,-9 3 0 0,0 1 13 16,9 5 1-16,-8 0-1 0,-1 2-1 15,0 0-2-15,-4 2 2 0,-5 3-12 16,9 0 12-16,10 0 0 0,-10 0 1 15,9 5-16-15,-9-6 16 0,9 6 0 16,9-5 13-16,-9 4 10 0,1-5-23 16,-1 14 3-16,0 8 10 0,9-8-13 15,-9-5 19-15,-13-8-19 0,22-8-2 0,-9 3 1 16,0 8 1-16,0-1 0 0,0-1 0 16,9 4-13-16,-9-5 12 0,9 0 1 15,0-5 3-15,0 3-3 0,0-3 13 16,0-3-26-16,0 4 13 0,0-1-1 15,0 3 0-15,0-3 1 0,0 5 0 16,0 0 1-16,0 1-2 0,0-1-13 16,0 5 14-16,0-3-13 0,0 2 14 0,9 8-1 15,-9-3 29-15,9 1-18 0,-9-3-11 16,0-5 0-16,9 5 0 0,0 2 0 16,0-4 1-16,4 1 1 0,-4-1-2 15,0 0 1-15,-9-5 2 0,9 0-3 16,0-5 1-16,-1 7-1 0,1-7 13 15,-9 0-10-15,9 6-2 0,0-10 0 0,0 7-1 16,0-2 0-16,-9-5-1 0,9-2 1 16,-9-2 19-16,9 0-7 0,-1 1-12 15,1-3-2-15,0 2-14 0,0-2 13 16,9 1-20-16,4-1 23 0,-13 2-1 16,9-3-6-16,-9 0 5 0,8-1 0 15,-8-3 2-15,9 4 2 0,-9 0-1 0,9 0 2 16,-9-2 25-16,8 7-28 15,-8-2-23-15,0-3 10 0,-9 3-3 0,13 2-55 16,-4 4-59-16,0-10-71 0,-9 1-104 16,9-13-151-16,-9-7-264 0</inkml:trace>
  <inkml:trace contextRef="#ctx0" brushRef="#br0" timeOffset="43004.47">19053 13796 251 0,'0'0'440'0,"0"0"-251"0,0 0-143 16,0 0-17-16,0 0-6 0,0 0 16 15,0 0-9-15,0 0 80 0,-17 21 11 16,17-21 32-16,0 0-115 0,-9 0-38 16,9-4-4-16,-9-1-9 0,0-2 11 15,-4 2 2-15,13-3 14 0,-9 5 38 16,0-2 17-16,0 2-20 0,9-2 9 0,-9 5 7 15,9-4 16-15,0-1 7 16,0 5-20-16,0 0-13 0,0 0-12 0,0 0-11 16,-9 0 0-16,9 0 1 0,0 0 12 15,0 0 17-15,0 0 19 0,0 0 3 16,0-5-4-16,0 5-18 0,0-2-20 16,0 2-7-16,0 0-14 0,0 0-21 15,0 0-55-15,0 0-58 0,0 0 113 16,0 0 177-16,0 0-151 0,0 0-25 15,0-4 18-15,0 4-19 0,-17-5-2 0,-1 0-30 16,-9 3 32-16,1-2 2 16,-14-2 1-16,13-1 13 0,-9 2-22 0,1-2 6 15,8-2 0-15,-8 2 2 0,-5 3-1 16,4-1-2-16,1 0-8 0,8 2-17 16,-22-2 26-16,23 0 0 0,-1 2 2 15,9 3 0-15,0 0 14 0,9-3 10 16,1 3-25-16,-1 0 1 0,0-5 1 0,0 5 17 15,9 0-17-15,-9-5 13 16,0 5 0-16,-4-2-14 0,4 2 21 0,0 0-23 16,0-5 1-16,0 5-1 15,0 0 0-15,1-4-16 0,-10 4 16 16,0 0 0-16,0 0 0 0,1-5-11 0,-1 5-4 16,0-3 14-16,-13 3 2 0,13 0-2 15,0 0 1-15,1-5 0 0,-1 5 12 16,0 0-11-16,9 0 1 0,0 0 17 15,0 0-6-15,9 0-10 0,-8 0-3 0,-1 0-3 16,0 0-13-16,-4 0 3 0,13 0 10 16,0 0-20-16,0 0-12 0,0 0-4 15,0 0 7-15,0 0 3 0,0-3 0 16,0 3 3-16,0 0 10 0,0 0 0 16,0 0 0-16,0 0-7 0,0 0 4 15,0 0-13-15,0 0-7 0,0 8 16 0,-9 4 23 16,9 8 13-16,-9 1 0 15,0 0-13-15,0 2 1 0,0-1-1 16,0-2 0-16,0 0-1 0,0 1 1 0,9 4-3 16,-8 4 1-16,8 3 1 0,-9-3 1 15,0 7-1-15,0-3 1 0,0-1 0 16,0 7 1-16,9-7 2 0,-9 5-2 16,9 0 0-16,-9 1-1 0,9 2 0 15,0 2 0-15,0 3-1 0,0 0 1 16,0 0 13-16,0 0 0 0,0 0-10 15,0-5-1-15,0-3-1 0,0-3 1 0,0-2 14 16,0-3-12-16,0-1 10 16,-8 0-12-16,8 2-1 0,-9-5 18 0,-5 0-18 15,5-6 16-15,1-3-14 0,-1 2 26 16,9-2-28-16,0-4 1 0,0 0-1 16,-9-2 12-16,9-7 0 0,0 2-11 15,0-2-2-15,0-3 0 0,0 5 0 16,0-5 0-16,0 0 2 0,0 0 14 0,0 0-12 15,0 0-4-15,0 0-1 16,0 0-19-16,0 0-2 0,0 0-1 0,0 0 4 16,0 0-7-16,0 0-7 0,0 4-28 15,0 3 58-15,9 3 3 0,17-4 1 16,5 4 0-16,-4-2-1 0,0-3 0 16,8 1-2-16,10-1 2 0,12 0-2 15,-12-1 2-15,8-4 15 0,14 2-14 16,-14-2-1-16,0 0 1 0,14 0 0 0,-14 0 1 15,-8 0 1-15,12 0 20 0,-12-2 0 16,-1-2-7-16,-8-6 13 0,12 4 3 16,-12 1-20-16,-9 0-12 0,-1 2-2 15,-8 0-11-15,0-4 13 0,0 7 0 16,-5-3 0-16,-4 0 3 0,0 3 13 16,0-5-14-16,-1 5 27 0,-8-5 7 15,0 3 3-15,9-3-4 0,0 1-3 0,-9-4-3 16,9 0-13-16,0-5-14 0,0 1 0 15,0-2 0-15,0 3-1 0,-1-1-1 16,1 2-16-16,0 4 14 0,0-3-2 16,-9 1 2-16,9 0 2 0,0-6 1 15,0 7 1-15,13-9 14 0,-13 3-12 16,0-7 15-16,-9-1 0 0,0-3-2 16,0-8-17-16,0-9 0 0,0-9-1 15,0-11-21-15,0 2 22 0,-9 6 13 16,0 5-13-16,-22 5-1 0,13-4-12 0,-9-3 10 15,10 1 3-15,-10 3-33 16,9 0 21-16,9 11 9 0,1-4-16 0,8 7-10 16,0 0-38-16,0 2-8 0,17 2 24 15,10 6-20-15,17 4-39 0,-8 1-62 16,13 0-6-16,-14 8-24 0,10 2-71 16,-10-2-104-16,-4 2-233 0</inkml:trace>
  <inkml:trace contextRef="#ctx0" brushRef="#br0" timeOffset="44952.06">16958 13707 1 0,'0'0'404'0,"0"0"-104"0,0 0-181 16,0 0-119-16,0 0 0 0,0 0 11 15,0 0-9-15,0 0 27 0,0 0 20 16,0 16-23-16,0-16 52 0,0 0 69 15,0 0 120-15,0 0 55 0,0 0-56 16,0 0-81-16,0 0-59 0,0 0-32 16,0 0-7-16,0 0-9 0,0 0-7 15,0 0-23-15,0 0-25 0,-9 0-21 16,-5 0 1-16,5 0-3 0,1 0-16 16,-10 0 13-16,0 0 0 0,-9 0 0 0,1 0 6 15,-1-5 11-15,-13 0 21 0,-4 3-9 16,8-2-13-16,-8 4-13 0,-5-5-2 15,5 5 0-15,-1-5 2 0,10 5 35 16,-14-2-34-16,4 2 0 0,10-4 2 16,-1-1 39-16,1-3-23 0,-5 3 10 15,13-3 0-15,1 0-29 0,-1 1 19 0,0 2-6 16,1-4 9-16,-14 1-18 0,22 0-2 16,0 0 14-16,0-1-14 0,9 6 0 15,1 3 1-15,-1-4-1 0,0 4 1 16,9 0-1-16,0 0 0 0,-9 0-2 15,9 0-2-15,0 0-18 0,0 0-12 16,0 0 7-16,0 0-1 0,0 0 4 16,0 0-17-16,0 0 4 0,0 0-10 15,0 0 3-15,0 0-13 0,0 0 4 16,0 0-1-16,0 0-9 0,0 0-14 0,0 0 11 16,0 0 15-16,0 7 49 0,0 6 25 15,0-1-6-15,0 5-15 0,0 0-1 16,0-1 19-16,0 3-9 0,0 7-9 15,-9-2 9-15,0 6-13 0,-22 1 1 16,13-1 1-16,9 1 1 0,-8 2 0 16,-1 6 10-16,0-7-13 0,9 2-1 15,0-2-1-15,1 3-14 0,-1 4 15 0,0-2 0 16,0 3 1-16,0 5-1 0,0-2-2 16,-13 2 3-16,13 0 0 0,0 0 0 15,0 0 1-15,-9 5-1 0,10-2 0 16,-1-3 0-16,-9 5 0 0,0-1 13 15,9-2-12-15,0 1 12 0,1-3-9 16,-1-5-3-16,9 0-1 0,-9-3 0 16,0 2 1-16,0-7 1 0,-4 6 1 0,13-7-3 15,0 1 0-15,-9-3-1 16,9 4 0-16,-9-5 1 0,9 2-2 16,-9-5 0-16,0 3 1 0,9 0 1 0,-9-1 15 15,9-7-12-15,-9-8-3 0,9 1-3 16,0-2-1-16,0-2-9 0,0-2 12 15,0-2-2-15,0 0-10 0,0-5-6 16,0 3 0-16,0-3 15 0,0 0-9 16,0 3 12-16,0 2 0 0,0-5-2 15,0 5 0-15,0-5-13 0,0 0 3 0,0 3-7 16,0 2 20-16,0 0 1 16,9-1 0-16,9 3-2 0,0-2 1 0,13-1-13 15,-13 5-16-15,8-6 13 0,10 4 15 16,8-1 1-16,14 0 1 0,-14-1-1 15,10 4 1-15,12-7-2 0,-12 8 0 16,-1-2 1-16,13-5 0 0,-12 2 16 16,8-2-13-16,5 2 30 0,-5-5 6 0,0 0-14 15,4 0 8-15,6 0-1 16,-6-5-6-16,-4-3-23 0,-8-3 20 0,12-1 15 16,-30 3-12-16,-1-2-13 0,1-2 0 15,-10 3 13-15,6 4-13 0,-15-4 0 16,1 4-13-16,0-4 0 0,-9 7 0 15,0 3 0-15,-9-5-3 0,8 5-17 16,-8 0 17-16,0 0-13 0,0 0 0 16,0 0 3-16,0 0 0 0,0 0 0 15,0 0 0-15,0 0 10 0,0 0 3 0,0 0 0 16,0 0 22-16,0 0 1 16,0 0-4-16,0 0 1 0,0 0 6 0,0 0-7 15,0 0 3-15,0 0 4 0,0 0 3 16,0 0 10-16,0 0 15 0,0 0 17 15,0-8 6-15,0 0-19 0,0-4-58 16,0-8-35-16,-8-2 12 0,-1-1 21 16,0-10-21-16,0-1 21 0,9-3-20 0,0-3-1 15,0-5 23-15,0-5-10 0,0-7 8 16,0-13 2-16,0-9-3 0,0 2 3 16,0 3-1-16,9 15-10 0,9 14 11 15,-10-3-1-15,1-5 2 0,0-13-1 16,0 5 3-16,-9 11-1 0,0 0 1 15,0-6 13-15,0-9 0 0,9-10-16 16,-9 5-14-16,9 20 14 0,-9 5 0 16,0 13-5-16,0-2 4 0,9 1-8 0,0-7 7 15,13-4 2-15,-13 1-2 0,0 8-10 16,-1-4 11-16,1 7-17 0,-9 3 18 16,0 2-13-16,0 4 0 0,0 5-9 15,0 1-1-15,0 4-9 0,0 5-16 16,0-1 12-16,0 6-9 0,0-1-23 15,0 4-41-15,0 0-56 0,0 0-85 16,9 0-78-16,0 0-56 0,0 0-163 16,0 0-50-16</inkml:trace>
  <inkml:trace contextRef="#ctx0" brushRef="#br0" timeOffset="49966.13">20301 15106 365 0,'0'0'466'16,"0"0"-466"-16,0 0-71 0,0 0 32 16,0 0 39-16,0 0 75 0,0 0 449 15,0 0-101-15,-26-17-322 0,17 9-82 16,-9-5 23-16,0 6 4 0,0-2 12 16,-4 1 62-16,13 0-61 0,-8 3-20 15,8 2 32-15,0-2 23 0,9 0-23 16,0 5-3-16,0 0-30 0,0 0-35 0,0 0-3 15,0 0 0-15,0 0-4 0,0 0 3 16,0 0-15-16,0 0-13 0,0 0-7 16,0 0 14-16,0 0 6 0,0 0 0 15,0 0 12-15,0 0 3 0,0 0 1 16,0 0 2-16,0 0-2 0,9-2 0 16,26 2-6-16,50-14 6 0,61-8 61 15,72-17 4-15,39-14 9 0,14-5-13 16,4-3 1-16,-21 8-24 0,3-1-38 15,-13 1 0-15,5 3-35 0,-22-1-1 0,-19 9-38 16,-17 5-42-16,-27 4-84 0,-35 11-115 16,-40 3-114-16,-31 3-170 0,-32 2-381 15</inkml:trace>
  <inkml:trace contextRef="#ctx0" brushRef="#br0" timeOffset="60587.18">15799 18004 626 0,'0'0'42'15,"0"0"-42"-15,0 0 4 0,0 0 28 16,0 0 56-16,0 0 248 0,0 0 182 0,0 0-190 16,-9 0-166-16,9 0-68 0,0 0-13 15,-9 0-7-15,0 0-73 0,9 0 1 16,-9 0 15-16,0 0 38 0,9 0 9 15,0 0-12-15,0 0-27 0,0 0-25 16,0 0-20-16,0 0 1 0,0 0-1 16,0 0 1-16,0 0-10 0,0 0-6 15,0 0-4-15,0 0 3 0,0 0 7 16,0 0 19-16,0 0 10 0,0 0 20 16,0 0-1-16,0-5-6 0,9 1-11 15,9-3 0-15,0-2 34 0,17-1-10 0,1-1-26 16,12 3-23-16,-3-2 21 0,8 4-27 15,23-4 6-15,4 4-25 0,13-4 9 16,4 2-10-16,6 1-48 0,3 3-110 16,5-6-96-16,-31 4-159 0,-13 1-301 15</inkml:trace>
  <inkml:trace contextRef="#ctx0" brushRef="#br0" timeOffset="66105.77">19853 15845 486 0,'0'0'3'0,"0"0"40"0,0 0 2 16,0 0 40-16,0 0 264 0,0 0 185 15,0 0-187-15,0 0-139 0,13 16-46 16,-13-16-81-16,0-4-78 0,0-4 10 0,0 4 33 16,-13-6-43-16,13 4 29 0,0-4-19 15,0 7-13-15,0-1 13 0,0 4 3 16,0-5 16-16,-9 5 7 0,9-5-7 16,0 3 27-16,-9 2 2 0,9-4-16 15,-9-2-16-15,9 2 19 0,-9 2 0 16,9-3-44-16,-9-3-4 0,0 0-7 15,9 0 7-15,-17-1 0 0,8-3 0 0,0-1-12 16,0 2 11-16,0-3-1 0,0 3-11 16,0-1 12-16,1-1 1 15,-10-1 1-15,-4 8 22 0,4-6-23 0,-9 2 0 16,9-2-3-16,-8 5-10 0,-1-7 12 16,9 7 1-16,-13-2 22 0,5 1-21 15,8 0 25-15,-9 0-25 0,9-2 1 16,-8 4-1-16,8 1 11 0,-9-2-11 15,-4-3 12-15,5 6-13 0,-1-2-13 16,-8-3-3-16,8 0 15 0,-13 2-12 0,4-7 11 16,10 6-21-16,-10 0 22 0,10 0-1 15,-10 1 1-15,-4-2-1 0,13 1 4 16,1 3-18-16,-10-3 16 0,19 8-29 16,-23-5 26-16,4 5-20 0,9 0 23 15,-8 0-26-15,8 0 23 0,-8 0-11 16,-5 0 13-16,4 0-21 0,10 5-7 0,-10 3-3 15,9 0 6-15,-13 6 10 0,14 1-13 16,-10 1-4-16,10 0 20 0,-1 0 11 16,-22 7-14-16,14-3 3 0,-1 3-6 15,1 6 6-15,8 0 12 0,-13 3-15 16,4 2-10-16,1 4 3 0,8 2 7 16,1 2 0-16,-5 3-16 0,22 0 12 15,0 0 17-15,0 5-23 0,9-7 23 0,0 2-17 16,0 14 1-16,0-11-1 15,27 2 18-15,4 4 2 0,-5-9 4 0,10 4-3 16,8 1 13-16,5-5-14 0,-13 0 0 16,8-5 0-16,9-3-4 0,14 1-9 15,-23-6 11-15,18-3-1 0,5 0-20 16,-14-5 20-16,9 2 3 0,5-10 0 16,-5 0 0-16,14 0 30 0,-5-3-17 15,9-9 10-15,4-1-4 0,5-3 23 16,4 0-25-16,0 0 18 0,-4-17-9 0,4-2-3 15,-13-7-1-15,14 3-9 0,-23-3 0 16,-9 3-13-16,-4-4-77 0,-5-1-79 16,-18 5-116-16,-8-6-177 0,-18-9-303 15,-9 10-25-15</inkml:trace>
  <inkml:trace contextRef="#ctx0" brushRef="#br0" timeOffset="73385.45">21895 18955 445 0,'0'0'45'0,"0"0"7"16,0 0 4-16,0 0-1 0,-8 17 186 15,-1-12 303-15,0-5-196 0,0 0-153 16,0 0-68-16,0 0-59 0,0 0-16 16,9 0-4-16,0 0 20 0,-9 0 16 0,9 0-16 15,-9 0-16-15,1 0-10 0,-1 0-26 16,9 0 16-16,-9 0-12 0,0 0-20 16,0 0 1-16,0 0-1 0,-4 0 13 15,4 0-10-15,0 2-3 0,0-2-1 16,0 5-19-16,9-5 7 0,-9 4-3 15,9 1-3-15,-8-5 19 0,8 2-1 16,0-2-1-16,0 0 0 0,0 0-1 16,-9 0 2-16,9 5 0 0,-9-5 0 15,0 5-1-15,0-1 2 0,9-4-1 0,0 3-1 16,0-3 1-16,0 0 1 0,0 0 1 16,0 0 15-16,0 0 26 0,0 0 29 15,0 0 3-15,0-3-7 0,18-11 7 16,0-2-22-16,35-20-36 0,40-25-16 15,63-25-26-15,26-17 0 0,9-5 1 16,-9 14 25-16,-9 9 0 0,-9 6-4 0,-8 8-37 16,-10 4-1-16,-26 12 26 0,-49 17-16 15,-9 10-17-15,-4 5 14 0,-14-3-20 16,10 2-22-16,3-2-59 0,-21 7-113 16,-10 3-147-16,-26 0-203 0,0 3-455 15</inkml:trace>
  <inkml:trace contextRef="#ctx0" brushRef="#br0" timeOffset="74460.33">24760 17815 248 0,'0'0'329'0,"0"0"-277"0,0 0-9 15,0 0 9-15,0 0 52 0,0 0 486 0,0 0-184 16,0 0-214-16,0 0-92 15,-18 19-25-15,18-19 9 0,-9 0 7 0,9 0-10 16,0 0-7-16,0-2-6 0,0 2-17 16,0-5-5-16,0 5-1 0,0 0-4 15,0 0 1-15,0 0-10 0,0-4-9 16,0 4 3-16,0-5 9 0,0-3 16 16,0-5 4-16,35-16-55 0,59-27-55 15,39-44 10-15,49-23 26 0,40-11-3 16,-4 3 21-16,-10 8-3 0,-17 7-25 0,-18 5 4 15,-17 10-4-15,-18 6-36 0,-27 7-28 16,-23 11-49-16,-12 5-156 16,-41 0-156-16,-35 4-132 0,0 18-219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27:12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22388 10785 84 0,'0'0'453'0,"0"0"-189"15,0 0-46-15,0 0-61 0,0 0-144 16,0 0-13-16,0 0 0 0,0 0 0 16,0 16 13-16,0-13 10 0,0-3 6 15,0 0 43-15,0 0 84 0,0 0 84 16,0 0-54-16,0 0-31 0,0 0-31 16,0 0-30-16,0 0-20 0,0 0-19 15,0 0-10-15,0 0-3 0,0 0-6 0,0 0-1 16,0 0-25-16,0 0-10 0,0 0-29 15,0 0 10-15,0 0 19 0,0 0 1 16,0 0 0-16,0 0 2 0,0 0 20 16,0 0 2-16,0 0 8 0,-9 0 2 15,1 0-22-15,-10 0-13 0,-18 0-29 16,10-3 3-16,-23-7 23 0,4 7-13 16,1 0-7-16,-9-2-3 0,-5-2 7 0,-4-2 19 15,-5 1-1-15,5 0-2 0,0-5 3 16,-23 1 22-16,14-5-21 0,-4 9-1 15,4-4-22-15,9-5 22 0,-14 6 17 16,23-2-17-16,9-3 0 0,-14 2 34 16,13 7-17-16,10-6 15 0,8 5-32 15,-4 0 35-15,13 4-20 0,-8-6-13 16,8 8 9-16,9-3 9 0,-9 1-20 0,9 0 12 16,1 4 1-16,-1-3-10 15,0 3-3-15,9 0-3 0,0 0-13 0,0 0 13 16,0 0-16-16,0 0-10 0,0 0-10 15,0 0 0-15,0 0-3 0,0 0-3 16,0 0-7-16,0 0-6 0,0 0-3 16,0 0 2-16,0 0 4 0,0 0 0 15,0 0-3-15,0 0 9 0,0 0 1 16,0 0 5-16,0 0 8 0,0 0-1 16,0 0-3-16,0 0 39 0,0 11 7 0,0 1 22 15,0 5 0-15,0 9-10 0,0-2 5 16,0 0-23-16,0 8-2 0,0 10 1 15,0 14 0-15,0 18 0 0,-18 13 0 16,-13-2 0-16,4-5 14 0,10-11-13 16,-1-8 0-16,0-6-1 0,9-15-2 15,0-8-14-15,9 2 0 0,0-1-5 16,-9 12 19-16,9 0 2 0,0 0-1 16,0-3 2-16,0-2 1 0,0-3 31 15,0 0-33-15,0-5 3 0,0 1 8 0,0-5-11 16,0 1-2-16,0 1 2 0,0-1 0 15,0-6 3-15,0 7 0 0,0-5-6 16,-8-1 6-16,-1-3 6 0,9-1-8 16,0-2-2-16,0-7 1 0,0 0-15 15,0-4 14-15,0-1 0 0,0-1-3 16,0 0-15-16,0-5 17 0,0 3 2 16,0-3 3-16,0 0 0 0,0 0-3 15,0 3-22-15,0 7-33 0,0-4 55 0,0 4 26 16,0 6-26-16,0 1-3 0,17 0 0 15,1-1-1-15,9 1-34 0,8-1 36 16,23 3 2-16,-5-2 0 0,27 4 13 16,22-4 10-16,36-1 0 0,-9-4-21 15,-23-3 34-15,-3-2-23 0,-32-2-12 0,22-2-1 16,-13 6-3-16,-5-9-124 0,-30 5-260 16,-19-5-362-16</inkml:trace>
  <inkml:trace contextRef="#ctx0" brushRef="#br0" timeOffset="1693.94">21696 12701 38 0,'0'0'515'0,"0"0"-163"16,0 0-150-16,0 0-71 0,0 0-50 15,0 0-81-15,0 0-2 0,0 0 1 16,0 0 1-16,-27-4-17 0,27 4 15 16,0 0-1-16,0-5-26 0,0 5-14 0,0 0 17 15,0 0 23-15,0-3 3 0,0 3 46 16,0 0 25-16,0-5-15 0,-9 5-20 16,9-5 9-16,0 5 27 0,0-3-11 15,-9-1 40-15,9 0 20 0,-9-1-24 16,9 5-9-16,-9-2 12 0,9-3-19 15,-8 5-13-15,8-4-13 0,0-1-22 16,0 5 9-16,0 0 0 0,0 0-13 16,-9 0-10-16,9 0-3 0,-9-5-3 0,9 5-13 15,-9-3-1-15,0 3 1 16,-13 0 20-16,4 0-20 0,0 0-20 0,-8-3-25 16,-10 3 32-16,9-5-35 0,-21 5 25 15,3-5 21-15,1 5 0 0,8 0 2 16,-13-3 24-16,23 3-24 0,-10-4-1 15,1 4 1-15,8 0 31 0,0-6-31 16,-4 6 16-16,14 0-13 0,-1 0 13 16,0 0 23-16,9-2 19 0,0 2-26 15,0 0-29-15,1 0 9 0,8 0 11 0,-9-4 9 16,9 4-6-16,-9 0-3 0,9-5-23 16,0 5 13-16,0-5-10 0,0 5-1 15,0 0 1-15,0 0-3 0,0 0-2 16,0 0-30-16,0 0-4 0,-9 0-2 15,9 0-14-15,0 0-9 0,0 0-17 16,0 0-16-16,0 0-16 0,0 0-10 16,0 0 10-16,0 0 25 0,0 0 14 15,0 5 58-15,0 0 13 0,0 1 23 0,0 4-23 16,0 3-12-16,9-7-1 0,-9 4 13 16,9 1 0-16,-9-2-9 0,9 8 9 15,-1 0 2-15,-8-1 18 0,9 3-17 16,-9 7 19-16,0-2-21 0,0 9 37 15,0-5-6-15,0 5-16 0,0 5 1 16,-26-6-4-16,8 2-11 0,0-3 0 16,-22 2 11-16,22-1-10 0,-8-3-3 0,-1 1 0 15,9-5-2-15,1 2-20 16,17 0 21-16,-18-9-1 0,18-1-1 16,-9 0-10-16,9-6-19 0,-13 3 31 0,13-6-8 15,0 0 9-15,0-8 3 0,0 4-2 16,0-4 12-16,0 0 3 0,0 0-13 15,0 0-3-15,0 0-1 0,0 0-28 16,0 0 0-16,0 0 3 0,0 0-7 16,0 4-37-16,22 1 70 0,5 2 81 0,17 2-45 15,9-2-20-15,14 3 10 0,13-3-23 16,13 3 23-16,-13-8-13 0,22 8 7 16,-13-4 12-16,4-1 1 0,-13 0-20 15,-4-1 9-15,-14-4-22 0,-9 3 0 16,-4-3 0-16,-23 0-38 0,-8 0-27 15,-9 0 9-15,0 0-38 0,-9 0-68 16,0 0-63-16,0-7-253 0,-9-3-298 0</inkml:trace>
  <inkml:trace contextRef="#ctx0" brushRef="#br0" timeOffset="3235.71">21731 13603 423 0,'0'0'398'0,"0"0"-164"0,0 0-71 16,0 0-33-16,0 0 56 0,0 0-66 15,0 0-29-15,0 0 26 0,0 0-39 16,0-52-23-16,0 52 0 0,0 0 1 16,0 0-18-16,0-5-15 0,0 5 0 15,0 0 0-15,-9 0 2 0,9 0-5 16,-9 0-1-16,9 0 14 0,-9-5-7 0,1 5-4 15,8 0-19-15,-9-2 1 16,0 2 41-16,0-4-6 0,0 4-20 0,0 0-17 16,0 0 11-16,0 0-13 0,1 0-16 15,-10 0-23-15,0 0 20 0,-13 0 0 16,13 0-7-16,-8 0 25 0,-10 0-12 16,9 0 13-16,1 0 22 0,-23 4 1 15,13-4 0-15,-8 2-10 0,8-2 3 16,-12 0-13-16,12 0 10 0,-8 5-11 15,17-5 30-15,0 0-16 0,-13 0-16 0,14 5-19 16,8-5-4-16,0 3-2 0,9 0-1 16,0-3 10-16,1 7 16 0,-1-7 3 15,9 0 13-15,0 0 3 0,0 0 1 16,0 0-7-16,0 0-13 0,0 0 0 16,0 3-16-16,0-3-14 0,0 0-12 15,0 0-13-15,0 0-13 0,0 3-6 0,0-3-10 16,0 5-14-16,0 0-5 15,0 1 103-15,0 4 30 0,0 1 1 0,0-2-31 16,0-5-29-16,0 1-4 0,0-2 27 16,0 2 6-16,0-2 16 0,0 2-15 15,0 4 0-15,0 3 38 0,0-6-37 16,0 12 15-16,0-7-1 0,-9 5 7 16,9 7-23-16,-9-3 1 0,9 1 9 0,-9 8-10 15,0-1-11-15,-13 7 9 16,13 3 0-16,-9-1 2 0,9 5 0 0,-17-2 4 15,8-3-2-15,-9 3 1 0,10 2 9 16,-10-4-11-16,-4-2 11 16,4-3-10-16,1 0-1 0,8-5-2 0,-9-2 0 15,18-2-2-15,-8-3 3 0,-1-5 0 16,-4 0 0-16,13 1 13 0,0-10-10 16,0 3 0-16,9-2-3 0,0-5-1 15,0-3-1-15,0 0 1 0,0 0 1 16,0 0-1-16,0 0-15 0,0 5-20 0,0-5 0 15,0 0-3-15,0 0-13 0,0 0-13 16,0 3 49-16,0 2 16 0,0 4 2 16,9-7 14-16,0 3-16 0,0 0-22 15,-1-2 22-15,15 7-1 0,-14-7 1 16,8 5 0-16,1 1 5 0,9-2-4 16,-1 2 11-16,1 3-10 0,13 1 0 15,-4-2-2-15,8 3 19 0,9-7-18 16,14 4 11-16,-5-1 4 0,13-2 7 0,-3 1-10 15,7-7-11-15,-3 3 15 0,4 4-15 16,-5-7 9-16,-4 3-9 0,5 0 10 16,-14-2-12-16,0 7-42 0,5-6-26 15,-14-2-62-15,-8 3-104 0,12 4-89 16,-30-2-165-16,0 2-169 0</inkml:trace>
  <inkml:trace contextRef="#ctx0" brushRef="#br0" timeOffset="5018.62">18614 8840 468 0,'0'0'359'0,"0"0"-261"0,0 0-43 16,0 0-16-16,0 0 199 0,0 0 244 16,0 0-184-16,0 0-145 0,0 0-69 15,-9 2-13-15,0-2-19 0,-18 0-52 16,1 0-65-16,-19 0 10 0,-12 0 23 15,3 5 30-15,10 6-34 0,-23 2-9 16,5 3 6-16,9 5 13 0,-23 3 13 16,14 6 10-16,-4-5-17 0,-5 7 7 15,17-3 11-15,-12-1 2 0,-5 0 0 0,8 2 20 16,-21-1-17-16,-18 8 13 0,-31 5 7 16,-40 6-23-16,-32 5 13 0,5 2 0 15,10-15 45-15,-1 8-58 0,0 2 0 16,-9 0 28-16,9 4-8 0,-22 3-4 15,4 5 3-15,-9-1 1 0,1 5-20 16,-5 4 3-16,13-6-2 0,18-2-1 16,18-1-1-16,18-2-15 0,35-10 16 0,31-13 13 15,27-10-13-15,4-7 0 16,-4 11-3-16,-14-1-22 0,5 3 2 0,9 4 22 16,4-3-2-16,5-5-10 0,18 2 10 15,8-15 0-15,18 4-23 0,0-8-19 16,-4 2-7-16,4-2 26 0,0 7 24 15,0 3 2-15,-9 1 13 0,1 17 6 16,-10-2 14-16,0-2-30 0,-8 10 10 16,-14-2 0-16,-4-7 6 0,8 1 1 15,10-3-4-15,-23-6 3 0,23-7-2 0,-1 0 5 16,9-5 1-16,10-3 0 0,-14-7-4 16,22-1 4-16,9-5 16 0,-9 0 6 15,9 0-3-15,0 0 9 0,0 0 14 16,0 0 12-16,0-5-3 0,0-11-74 15,0-8-6-15,9-8-68 0,31-23 9 16,-5-9 40-16,18-22 5 0,18-19-12 16,5 4 9-16,-14 1-12 0,5 6 6 15,-5-3 6-15,0 1-16 0,5-10-6 16,4 4 0-16,4 2 32 0,-4 12-3 16,0 0-17-16,-13 20 30 0,-14 23-10 0,-17 11-3 15,-9 9-4-15,8 5-15 0,-3 0 12 16,-6 8 20-16,-17 2 1 0,0 10-31 15,0 0-61-15,0 0 3 0,0 0 0 16,0 0 4-16,0 0-4 0,0 0 16 16,0 6 62-16,0 5 13 0,0 10 52 15,-26 12 0-15,-32 17-23 0,-13 23-3 0,-22 14-11 16,-5 3-14-16,-4 7 0 0,13-3-1 16,-13 14-3-16,9-2 3 0,22 8 32 15,17 1 16-15,37 6-16 0,17-2-32 16,9-8-1-16,44-13 1 0,18-13-4 15,4-18-44-15,-12-24 47 0,3-14-12 16,-13-8-13-16,10 0 24 0,21-4 2 0,5-10 38 16,13-7 11-16,27-2-7 0,4-45 36 15,31-18-23-15,9-17-16 0,-8 7-13 16,-28 6 29-16,1 21-55 16,9 7-64-16,8 8-63 0,9 12-58 0,-13 13-59 15,14 8-117-15,-46 0-259 0</inkml:trace>
  <inkml:trace contextRef="#ctx0" brushRef="#br0" timeOffset="10415.71">3507 12689 42 0,'0'0'128'0,"0"0"22"0,0 0 48 16,0 0-38-16,0 0-85 0,0 0 0 15,0 0 20-15,-36-13-33 0,36 13-59 16,-8 0-3-16,8 0 1 0,0 0-2 0,0 0 0 15,0 0-22-15,0 0-10 16,0 0 11-16,0 0 22 0,0 0 28 0,0 0 40 16,0 0 23-16,0 0 10 0,0 0-13 15,0 0 4-15,-9 0 8 0,9 0 11 16,0-4-36-16,0 4-30 0,0 0 12 16,0 0-57-16,0 0-26 0,0 0 3 15,0 0 0-15,0 0 7 0,0 0 13 16,0 0-10-16,0 0 12 0,0 0 1 0,0 0 13 15,0 0-10-15,0 0 0 0,0 0 0 16,0 0 10-16,0 0-10 0,0 0-3 16,0 0-4-16,0 0 2 0,0 0 2 15,0 0 0-15,0 0 1 0,0 0-1 16,0 0-1-16,0 0-18 0,0 0-1 16,0 0-3-16,0 4 23 0,0 4 3 15,0-3-1-15,0 3 14 0,0-4-3 0,0 3-13 16,0-2 32-16,0 4-29 15,0-2 10-15,0-2-13 0,0 2 2 0,0 3 8 16,0-8-9-16,0 8 17 0,0-4-15 16,0-1 17-16,0 4-1 0,0-1-6 15,0-1 10-15,0 3 0 0,0 1-7 16,0-2-16-16,-9 3 0 0,9 0-1 16,-9 0-12-16,0 4-3 0,0 1 15 15,0 9-3-15,0-2-12 0,9-1 16 0,-8 7 15 16,8-1-2-16,0 0-13 0,-9-2-16 15,9 2 16-15,-9-3 33 0,-5-2-18 16,14 2-14-16,-8-7 0 0,8 2-1 16,-9-10 0-16,9 3 13 0,0-6-13 15,0-8-1-15,0 5 1 0,0-5 20 16,0 0 32-16,0 0 23 0,0 0 25 16,0 0 24-16,0-5 18 0,0-7-126 15,0-4-16-15,0-10-32 0,-9 2 6 16,9 0 25-16,0-2 0 0,0 2-12 0,0-4 12 15,0 3 0-15,0 4-2 16,0-3 3-16,0 3-16 0,0-1 13 0,0 7 3 16,0-1-42-16,0-4 10 0,0 3-10 15,0 0 3-15,9-4-17 0,-9 5-8 16,9-4 28-16,-1 4-16 0,15-5 13 16,-14-1 23-16,-1 4 5 0,1 1 11 0,0 1 1 15,0-1 9-15,-9 5-7 16,9-1 10-16,-9 0 33 0,0 6 5 0,0-2 11 15,0 4-20-15,0-1-6 0,0 1 0 16,0 0-33-16,0 5 16 0,0 0 7 16,0 0 3-16,0 0-29 0,0 0-25 15,0 0-26-15,0 0-34 0,0 0-41 16,0 0-17-16,0 0 3 0,0 10 30 16,0 1 110-16,0 5 28 0,0 5-28 15,0 1-18-15,0 1 18 0,9 1 23 0,-9 6 0 16,9 1 13-16,0 3-4 0,-9 3-28 15,8-3 15-15,-8 2 4 0,0-2-22 16,0-3 25-16,0-1-10 0,0-1 0 16,0-5-3-16,0-3 4 0,-8-1-16 15,-1-8 0-15,9 1 22 0,-9-4-7 16,9-7-16-16,0-2 1 0,0 0 35 16,0 0-4-16,0 0-9 0,0 0-23 0,0-7-84 15,0-5-117-15,0-5 12 0,0 1-16 16,0-1-26-16,0 4-88 0,0 0-141 15</inkml:trace>
  <inkml:trace contextRef="#ctx0" brushRef="#br0" timeOffset="11705.26">3170 10706 90 0,'0'0'82'0,"0"0"-1"0,0 0-55 15,0 0 79-15,0 0 71 0,0 0 0 16,0 0-23-16,0 0-6 0,0 0 35 0,-45-26-26 16,36 22-16-16,9 4-13 0,-9-2-16 15,0-3 12-15,9 0-35 0,-8 2-1 16,-1 0-9-16,9-2-36 0,-9 0-25 15,0 2 25-15,0-1-14 0,0 4-27 16,9-4 14-16,-9 4 4 0,-4 0-19 16,4-5-3-16,0 5 0 0,9 0 3 15,0 0 13-15,0 0-13 0,-9 0-18 16,9 0-15-16,0 0-2 0,0 0 5 16,0 0 1-16,0 0-3 0,0 0-7 0,0 0 0 15,0 0-10-15,0 0-12 0,0 0 2 16,0 0 4-16,0 0 6 0,0 0 0 15,0 0 36-15,0 0 13 0,18 0 30 16,4 5-14-16,-13-1-16 0,-9 0 19 16,18-1-17-16,-9-3-1 0,0 10 14 15,8-4-12-15,10 6 39 0,0-2-25 16,-1 2-16-16,5 4 15 0,-4 0-14 0,0 10 0 16,-1-7-1-16,10 2 0 0,-9 3 38 15,4 2-39-15,-5-7-3 0,-8 2 1 16,0 0 1-16,8 1 0 0,-17-4 1 15,9-1 0-15,-9 9 2 0,9-7-1 16,-18 2 14-16,9 0-5 0,13 0-7 16,-22-2 9-16,9-1-12 0,-9-7-1 15,0 2 0-15,0 0 1 0,0-7 16 16,0 7 0-16,0-3-16 0,0-4 29 16,0 4 7-16,0-3-33 0,-9 5 33 0,-22-2-16 15,13-7-1-15,0 2-6 0,0-5 16 16,-8 0-19-16,8 0-10 0,0 0-45 15,1 0 45-15,8-5 0 0,-14 2-43 16,23-7 43-16,-8 2 1 0,8 1 1 16,0-7 13-16,0 3-15 0,0-7-17 15,0 2 14-15,22 0 0 0,-4 0-10 0,-10 3 10 16,10 7 2-16,9-4-22 0,-1 7-32 16,1-2 9-16,9 5 33 0,4 0-3 15,4 0 16-15,-8 5-42 0,8 3 6 16,5 3 34-16,-14 7-43 0,10-2 2 15,-10 0 30-15,5 1-26 0,-22 0-35 16,9-6-21-16,-10 1-64 0,1-8-79 16,0 1-111-16,-9-5-146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27:44.8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12068 12175 385 0,'0'0'32'0,"0"0"4"0,0 0-3 15,0 0 42-15,0 0 505 0,0 0-228 16,0 0-141-16,-17 9-126 0,8-9 22 15,0 0-20-15,0-4 14 0,0-1-43 16,0 0 10-16,0-1-42 0,0 1 51 16,1 0-76-16,8 2 40 0,-9-2-9 15,9 5-3-15,0 0 7 0,-14-5 9 16,6 5-3-16,8 0-9 0,0-2-4 0,-9 2-10 16,9 0-16-16,-9 0 13 0,9 0 0 15,-9-4-16-15,9 4-9 0,-9-5-4 16,0 5 13-16,-9-5 1 0,1-1-1 15,-1 6 0-15,0-5 0 0,-9-3-3 16,-4 5 3-16,-4-10-1 0,-1 8-2 16,-8 0 2-16,8-1 0 0,-12-7 0 15,3 8-14-15,-8-3 15 0,4-4 0 0,5 4-2 16,-1-1 2-16,1-2 0 16,-14 1-14-16,14 3-2 0,-1-3 16 0,1 8-1 15,4-2 0-15,4 4-1 16,10 0 2-16,8 0 3 0,0 0 10 0,9 0-11 15,0 0 18-15,1 0-20 0,-15 0-3 16,14 0 1-16,1 0 2 0,-1 0 2 16,0 0 0-16,0 0 1 0,0 0 17 15,9 0-17-15,0 0-1 0,-9 0 1 16,9 0 9-16,0 0-12 0,-9 0-13 0,9 0 11 16,0 0-1-16,0 0-10 15,0 0-3-15,0 0-13 0,0 0-3 0,0 0-17 16,0 0-22-16,0 0-13 0,0 0 3 15,0 4 0-15,0-2-6 0,0 8-1 16,0 7 65-16,0-1 23 0,0 0 0 16,0 5 0-16,0 3-19 0,0 0 16 15,9 2-10-15,-9 6 13 0,9 5 2 16,-9 5 14-16,9 3-16 0,-9 9 0 16,0 14-2-16,0-6 4 0,0-4-4 0,0 0 2 15,0-2 0-15,0-2-16 0,0-2 12 16,0-7 1-16,0-7 2 0,0-1-15 15,0 9 3-15,0-10 0 0,9 1 9 16,-9-9-25-16,0-1 0 0,9-5 29 16,0 0-1-16,-9-5-9 0,8 3 9 15,1-4 2-15,14-4-2 0,-15 1 2 16,1-2-2-16,-9 3-14 0,9-2 15 16,0-5 0-16,0 5 2 0,-9 2 8 15,9-2-10-15,-9 0 13 0,9 0 0 16,-9 4-13-16,0-7 0 0,0 4 16 0,9-6-14 15,-9 2-2-15,0-2 0 0,0 2 0 16,0-2 2-16,8-2 0 0,-8 0-2 16,0-1 0-16,0-1-2 0,9 2-1 15,0-5-20-15,0 5 10 0,0-3-13 16,9 2 23-16,13 6-8 0,-5-8 11 0,1 3 17 16,18-5 5-16,-1 5-22 0,14-5 45 15,4 0-44-15,-9 0-1 0,14 0 19 16,-14 0-15-16,0 0 12 0,5-5-1 15,-14 0-15-15,-8 3-1 0,-1 2-19 16,5 0 7-16,-13 0-19 0,9 0 31 16,-10 0-27-16,10 0 27 0,-10 0-2 15,5 0 1-15,5 0 1 0,0 0 1 0,-1 0 0 16,-8 0 0-16,4 0-1 0,-13 0-12 16,-1 0-3-16,1 0-4 0,0 0 1 15,0 0 18-15,-1 0 1 0,-8 0 0 16,0-4 2-16,-9 4-1 0,9 0 0 15,-9 0 2-15,0 0 20 0,9 0 0 16,-9-6 13-16,0 6 12 0,0-4-2 16,13 2-11-16,-4-3 4 0,-9 0-13 0,0-2-3 15,0 2 6-15,0-2 20 16,0 2 6-16,0-4-53 0,0 7 18 0,0-8-18 16,-31 2 20-16,13-3 4 0,0 2-25 15,-8-3 25-15,-1-2 7 0,9 2-17 16,1-5 3-16,-10 1 10 0,-4 0 1 15,22-8-30-15,-9-8-25 0,18-13 12 16,0-16-16-16,0-23 27 0,18-10-28 16,31-1 8-16,-22 10 22 0,-10 7 0 15,10 8-15-15,-9 16 15 0,-9 14-1 0,-9 6-10 16,0 6-22-16,0-5-57 0,0-4-69 16,0 1-65-16,0 3-63 0,0 4-94 15,-27 3-208-15,-9 10 93 0</inkml:trace>
  <inkml:trace contextRef="#ctx0" brushRef="#br0" timeOffset="2218.31">11651 13459 668 0,'0'0'150'0,"0"0"-137"16,0 0-9-16,0 0-4 0,0 0 94 15,0 0 274-15,0 0-104 0,0 0-134 16,0 0-68-16,-9 0-17 0,9 0 17 15,0 0 6-15,-9 0-6 0,9 0 0 16,0 0 12-16,0 0 14 0,-9 0-7 16,-4 0-17-16,-5 0-38 0,1 0-26 0,-10 0-26 15,-9 5 26-15,1 0 7 0,-23-2 25 16,14 2-16-16,-1-2 7 0,1 2-22 16,-23 2 18-16,-4-3-2 0,5 1 2 15,-5 0 10-15,0-2-16 0,-5 2-12 16,5-2 18-16,4 2 10 0,14-2-26 15,-9 2 16-15,13 0-19 0,5 1 0 0,8-1-2 16,1 0-27-16,8-2 27 0,-4 0-44 16,22 4-9-16,0-1 7 0,0-1 3 15,0 3 12-15,0-5 7 0,9 2-16 16,0 0-6-16,-8-1 3 0,8-1-4 16,0 1 16-16,0 1 20 0,0-1 13 15,0-4-16-15,0 4 13 0,0-4-10 16,0 0 11-16,0 0-1 0,0 0-14 15,0 0 1-15,0 5 13 0,0 3 3 0,0 0 45 16,0 3-19-16,0 5-26 0,-9-3-1 16,9 3-15-16,0 0 14 0,-9 1-14 15,9 0-1-15,0 4 17 0,0-1 0 16,0 5-9-16,0 3 9 0,0 5 13 16,0 5-10-16,0 7-1 0,9 16-2 15,0 8 26-15,-1 6 3 0,-8-7-9 16,0-4-20-16,0-3 1 0,0-3 12 15,0-5 2-15,-8-8-14 0,-10 8 18 0,0 5-19 16,0 11-1-16,1 6-1 0,-15-6-5 16,15-8 3-16,-1-11-12 0,0-10 15 15,0-8 1-15,10-3-26 0,-10 8 16 16,0 2 9-16,9 1 1 0,0-7-26 16,0 0 25-16,0-5-2 0,9-2-29 15,0-7 6-15,0-3 23 0,0-4-10 16,0 2 12-16,0-6-21 0,0-3 9 0,0 1-2 15,0-1 15-15,9 4 0 16,-9-6-3-16,9 6 3 0,-9-6 0 0,9 2-19 16,0 3 16-16,0-3 2 0,9 3 1 15,-1 1 2-15,1 3-2 0,9-1-1 16,-1 2-28-16,14-2 29 0,5-1 0 16,-1 3-2-16,23-7 2 0,-14 4 18 15,9-4-9-15,5-1-9 0,4 0-10 16,0-5 10-16,5 0 16 0,12 0-16 15,6 0 6-15,8 0-6 0,-13 0 20 16,13 0-17-16,-5 0 26 0,-3 0-6 0,-6 0-22 16,6 0 15-16,-14 0-14 0,4 0-2 15,-4 0 1-15,-5-5 1 0,-4 5-4 16,5 0 15-16,-14-5 13 0,-9 5-23 16,5-2-1-16,-22-2 11 0,8-6 16 15,-8 7-15-15,-10 0-14 0,5-6-3 16,-13 5-10-16,0-1-7 0,0 0-6 0,-10 3-3 15,10-2 0-15,-9-1 3 16,9 0 7-16,-9 2 15 0,0 3 4 0,-9 0 0 16,0 0 0-16,9 0 1 0,-9 0 32 15,0-5 19-15,0 5 13 0,0 0-1 16,0 0-5-16,0-5-1 0,0 2-6 16,0 0-26-16,0-7-13 0,0 3-11 15,0-5-1-15,0-1 0 0,0 1 1 16,0-5-1-16,0-4 0 0,0 2-1 0,0-10-2 15,0-1 2-15,0-1 0 0,0-6 2 16,8-6-5-16,-8 3 3 0,0-1 0 16,9-5-16-16,5 1-4 0,-14-3 7 15,8-2 11-15,1 2 2 0,0-2 0 16,-9 1 0-16,18-1-24 0,-9 0 24 16,0 3 1-16,0-1 2 0,0-3-2 15,-1 1-1-15,1 1 0 0,9-6-13 0,0 3 2 16,0 3 10-16,13-1 1 0,-14 0 0 15,1 7-2-15,0 4-30 0,0-1-7 16,-1 8-10-16,1-2 17 0,-9 6 2 16,0 0 5-16,-9 1 23 0,0 9 2 15,9-4 7-15,-9 6 16 0,0 4-21 16,0 3 27-16,0 2-26 0,0-1 49 16,0 3-3-16,0-4 2 0,0 4-15 0,0-1-20 15,0 1 0-15,0-2-12 16,-9 3 9-16,9-5 3 0,0 0-16 0,-9 2 0 15,9-2 25-15,-9 2-9 0,0-2-3 16,0-4 6-16,1 2 26 0,-10-6-19 16,0 5 3-16,9-5 7 0,-9 4-23 15,10-4 22-15,-10 1-9 0,-4 0-23 16,4 1 26-16,0-2-6 0,-9 4-23 16,10 0 16-16,-10 2-16 0,0-2-2 15,-21 0 1-15,3 1-1 0,-8 0-1 16,-5 1-10-16,-4 1 13 0,0 3-2 0,-14-3-1 15,14 4 3-15,-9-4-2 16,-4 3 4-16,12-1-2 0,-3 4 14 0,12-6-14 16,19 8-77-16,-1-3 6 0,5 1-71 15,22-1-43-15,1 5-42 0,8-2-88 16,-9 2-144-16,9-5-300 0</inkml:trace>
  <inkml:trace contextRef="#ctx0" brushRef="#br0" timeOffset="6966.66">18232 14190 222 0,'0'0'179'0,"0"0"-159"0,0 0-14 16,0 0 20-16,0 0 209 0,0 0-114 15,0 0-53-15,0 0-6 0,-382-66 0 16,347 55 42-16,-14-2-29 0,13 0-7 16,10 0 53-16,8 2-14 0,0 4 30 15,9 3 39-15,0-6-40 0,9 10 20 0,0-3 3 16,0 3-53-16,0 0-41 16,0 0-20-16,-9 0-3 0,9 0-3 0,0 0 6 15,0 0 0-15,-9 0 4 0,9 0-7 16,0 0-20-16,0 0-22 0,0 0-2 15,0 0-11-15,0 0 0 0,0 0-12 16,0 0-21-16,0 0-28 0,0 0-36 16,9 0-35-16,27 0-7 0,17 8 139 0,23 3 5 15,30 5 8-15,50 2 1 16,35 3 25-16,26-5 3 0,5-5-13 16,-22-1 43-16,0-7-7 0,-9-3-36 0,-9 0 6 15,-9 0 37-15,-26 5-59 0,-1-5-7 16,-26 0 7-16,-40 0 2 0,-5 0 0 15,-12 0-2-15,17 0-19 0,13 4-4 16,18 1-6-16,-14 2-19 0,6 2 6 16,-15 3-56-16,-3 1 1 0,-5-2 0 15,-5 0-23-15,-21 6-72 0,-1-4-120 0,-27-4-89 16,-3-9-202-16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28:15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4675 9610 134 0,'0'0'205'16,"0"0"-130"-16,0 0-59 0,0 0-16 15,0 0 36-15,0 0 13 0,0 0-48 16,35 4 48-16,-26 1-49 0,0-5 1 16,0 0 159-16,-9 0-26 0,0 0-46 15,0 0-13-15,0 0-10 0,0 0-7 16,0 0 14-16,0 0 23 0,0 0-4 0,0 0-7 16,0 0-15-16,0 0-11 15,0 0-9-15,0 0-10 0,0 0-13 16,0 0-13-16,0 0-12 0,0 0-1 0,0 0 0 15,0 0 15-15,0 0 21 0,0 0 6 16,0 0 4-16,0 0-7 0,0 0 0 16,0 0 3-16,0 0 10 0,0 0 13 15,0 0-4-15,0 0-9 0,0 0-10 0,0 0-3 16,0 0 3-16,0 0-6 16,0 0 6-16,0 0-4 0,0 0-2 0,0 0-7 15,0 0-3-15,0 0-4 0,0 0 1 16,0 0-7-16,0 0-13 0,0 0 20 15,0 0 9-15,0 0 0 0,0 0 1 16,0 0 2-16,0 0 4 0,0 0 2 16,0 0-41-16,0 0-21 0,-9 0 20 15,-9-5-46-15,1 1 47 0,-1 0 3 16,0 1-3-16,-9-2-11 0,1 5 11 0,-14-8 0 16,4-1 0-16,1 4 0 0,-1 3-6 15,1-7 6-15,-14 2 0 16,-4-3 1-16,-1 3-1 0,-3-3 2 0,12 4-2 15,-8-4 19-15,9 4-17 0,-5 0-2 16,4-1 2-16,10 2-4 0,-1-2-16 16,-13 3 16-16,5-1 1 0,0-2-1 15,8 7-1-15,-13-5 2 0,14 1-16 16,-10-1 0-16,10 5 15 0,-14-3 2 16,13-2-29-16,1 5 13 0,-10-8 14 15,5 8-8-15,5-4 10 0,-1-5 26 0,10 7-26 16,-10 2-2-16,18-5 1 0,-13 1 0 15,14 4-2-15,-1 0 3 0,0 0-20 16,0 0 14-16,9 0 6 0,1 0 16 16,-1 0-16-16,9 0-18 0,-9 0 18 15,9 0 2-15,0 0-2 0,0 0-1 16,0 0-15-16,0 0 12 0,0 0-9 16,0 0 1-16,-9 0-8 0,9 0-6 0,0 0 4 15,0 0 19-15,0 0 0 0,0 0 1 16,0 0-20-16,0 0-1 0,0 0 4 15,0 0-1-15,0 0 7 0,0 0-12 16,0 0-18-16,0 0-21 0,-9 0-20 16,9 9 6-16,-9-2 65 0,0 4 12 15,-13 7-3-15,13 3 2 0,0-5-30 0,0 8 9 16,1 1 23-16,-1 4-1 16,9 3-11-16,0 10-17 0,0-3 6 0,0 8 21 15,0 3 2-15,0 7 3 0,0 15-3 16,0 7-18-16,0 4 18 0,0-17 3 15,0-21-3-15,0-13 0 0,0-3 2 16,0 3 1-16,0 6-1 0,0 3 1 16,0-1 26-16,0-3-17 0,-9 3-12 15,0-1 0-15,-9-3 20 0,9 6-7 0,-8-5 3 16,8 3-16-16,-9-3-13 0,9 0 12 16,-22 0 0-16,22 1-37 0,-9-6 38 15,1-3-13-15,8-1-7 0,0 1-6 16,0-1 24-16,0 0-30 0,9 2 30 15,-9-1-23-15,9 0 25 0,0 0 0 16,0-2-26-16,0 2 26 0,0-8-13 16,0 3 13-16,0-6-2 0,0-1-15 0,0-2 4 15,9-2 13-15,0 0 3 16,0-2-3-16,0 0 0 0,0 2 6 0,-1 1 4 16,1 2 3-16,0-4-26 0,0-1 16 15,0-2-5-15,-9 0 2 0,9 0 0 16,4-7-17-16,-13 3 14 0,0-5 2 15,9 4-34-15,-9-4 15 0,0 0 18 16,9 0-18-16,0 0 4 0,0 7 16 16,0-7 3-16,8 10 17 0,-8-6-20 15,9-1 0-15,-9-3 0 0,9 5 0 16,-1-5 3-16,1 0 0 0,13 5 14 0,-4-5-1 16,-1 2-14-16,10-2 11 0,0 0 2 15,12 0-15-15,6 0-3 0,-1 0 3 16,5 0 26-16,-5 0-10 0,0 0-16 15,14 0 1-15,-14 0 8 0,-8 0-9 16,8 0-17-16,5 0 14 0,-14 0-17 16,0 0 4-16,14 0-23 0,-22 0 35 15,8 4-3-15,-8-4 5 0,12 6-22 0,-21-6 21 16,0 4 0-16,-1-4 2 16,-8 0 1-16,0 2-1 0,-9-2 2 0,0 5-1 15,-9-5 2-15,0 0 1 0,0 0 16 16,0 0 7-16,0 0 3 0,0 0 7 15,0 0 0-15,0 0 0 0,0 0 9 16,0 0 4-16,0 0 15 0,0 0 8 16,0 0-1-16,0 0-13 0,0 0 10 15,0 0-16-15,0 0-13 0,0 0-7 16,0 0-13-16,0 0-2 0,0 0-14 0,0 0 23 16,0 0 12-16,0 0-21 0,0-11-17 15,0 1-39-15,0-5 36 0,0-6-26 16,0 1 29-16,0-9 9 0,0-3-9 15,0-7-1-15,0-6 0 0,0-16 2 16,0-16-1-16,0-2 3 0,17 1 17 16,6 5 2-16,-15 12 1 0,10-1-20 0,-9-1 10 15,9 2 3-15,-9 4 10 16,0-4 6-16,0 6-19 0,-1 15 0 0,1-10 16 16,0-11-7-16,9 4-21 0,-9-2 2 15,-9 14 0-15,9 13 10 0,-9-1-10 16,9-7 8-16,4-10-9 0,-13 0-1 15,0 5 18-15,0 5-18 0,0-5 1 16,0 8-2-16,0-4 1 0,0-1-1 16,0 3-22-16,0-4-4 0,0 9-9 15,9-1 3-15,-9 7-4 0,18-5 1 0,-18 7 3 16,8 6 9-16,1 0-13 0,0 8 17 16,0-2-42-16,-9 6 12 0,0 3-25 15,0 3 6-15,0 2-49 0,0 0-61 16,0 0-108-16,0 0-176 0,0 0-225 15,0 0 233-15</inkml:trace>
  <inkml:trace contextRef="#ctx0" brushRef="#br0" timeOffset="7121.34">6105 10128 49 0,'0'0'466'0,"0"0"-241"16,0 0-81-16,0 0-56 0,0 0-33 15,0 0-45-15,0 0-10 0,0 0 0 16,0 0 1-16,0 0 1 0,0 0 11 0,0 0-11 16,0 0 11-16,0 0-9 0,0 0 113 15,0 0 49-15,0 0-69 0,0 0-51 16,0 0-23-16,0 0 6 0,0 0 0 15,0 0 1-15,0 3-1 0,0-3-6 16,-9 0-4-16,9 0 10 0,-9 0-3 16,9 5-3-16,-9 0-23 0,0-3-16 15,-9 8-13-15,1-4 16 0,-1 4-4 16,0-3 2-16,-8 6 14 0,8 0-17 16,-13 11 5-16,4-3-3 0,0 3 2 15,1 6 11-15,-1 1-17 0,0 6 17 0,-13-3 3 16,5 6-1-16,17 2-18 0,0-7 6 15,10 3-7-15,8-1 20 0,0 5 0 16,0-5 2-16,0 3 11 0,0 5 4 16,0 0 22-16,17-3-13 0,-8 3-24 15,9 0 1-15,0-5-2 0,-9 3 25 16,8-3-26-16,6-3-3 0,-6-3 0 16,-8-2 0-16,9 1 0 0,0-5 3 0,0 1 16 15,-10 0-16-15,10-2 0 16,0 2 0-16,0-8 2 0,-1 0-1 0,6-4 9 15,-6-1 6-15,1-9-16 0,9 3 3 16,-1-6 19-16,10-4-21 0,13 0 82 16,-14 0-5-16,19 0 10 0,8-9-10 15,4-14 0-15,-3-4-23 0,3-10-23 0,-4-10-6 16,1-12-13-16,-6 3 16 16,-21 6-26-16,-10 5 14 0,-17 12-17 0,0-8 20 15,0-4-20-15,-9 4 0 0,0-4 28 16,-9 0-15-16,-17 0-12 0,-10-5 12 15,0 5-12-15,-12-4 0 0,3 0 22 16,1 4-23-16,-14 0 0 0,14 0-2 16,-10 0 1-16,19 7 2 0,-5-4-4 15,13 11 3-15,1-7 0 0,17 6-20 16,0 3 20-16,9 0 0 0,0 3-23 0,0 7 10 16,0-2 1-16,0 0-11 15,0 10-26-15,0-2-109 0,0 9-11 0,0-1-55 16,0 5-82-16,0 0-121 0,0 0-150 15</inkml:trace>
  <inkml:trace contextRef="#ctx0" brushRef="#br0" timeOffset="9295.52">5297 9836 20 0,'0'0'417'0,"0"0"-120"0,0 0-232 15,0 0-20-15,0 0 4 0,0 0-29 16,0 0 58-16,0 0 241 0,0 0-133 0,-18 5-92 16,18-5-16-16,0 0-3 0,0 0-7 15,0 0 7-15,0 0 6 0,0 0-13 16,0 0-13-16,0 0-19 0,0 0-16 16,0 0-20-16,0 0 0 0,0 0 0 15,0 0 2-15,0 0 11 0,0 0 0 16,0 0-12-16,0 0 0 0,0 0 15 15,0 0 10-15,0 0 29 0,0 0 26 16,0 0 13-16,0-10 9 0,0-1-51 16,0-5-52-16,0-9-45 0,0 0 45 0,0-4 0 15,0 1 0-15,0-5 2 0,0 0 20 16,0 0-9-16,0-5-13 0,0 3-3 16,0-4-16-16,0 4 8 0,0 2 9 15,9-5 1-15,8 1-16 0,-8 1 1 16,18-6 0-16,-9 6 16 0,8-6 0 15,1 2-2-15,13-3-1 0,-13-2-17 16,-1 5 4-16,10-5 14 0,-10 3-11 0,1 2-3 16,13-5 15-16,-4 13-1 0,-10-2-18 15,10 10 1-15,-1-2 3 16,-4 10-17-16,5-3 11 0,-9 3-11 0,8 3 8 16,-8 0-1-16,13 1 25 0,-14 0-12 15,10-4-4-15,-1-1 16 0,10 1-1 16,4-6-1-16,4 3-20 0,0-6 1 15,5 7-27-15,-5 2-13 0,-8 0 14 16,12 5 9-16,-21-2 3 0,8 1-26 16,1 8-19-16,12-6 23 0,-21 8-11 0,8-2 24 15,1 4 12-15,-5 0-16 0,-5 0 7 16,1 0 13-16,-10 0 6 0,10 6 4 16,-5 8-11-16,-4 1 17 0,-1 1-32 15,-8 5 45-15,9 0 1 0,-10 3 1 0,10 5 14 16,-9 1-16-16,13 2 11 15,-4 2-9-15,-1 1-1 0,1 10 19 0,-9-3 3 16,-1 3 32-16,1 5-52 16,13-2 56-16,-22-2-33 0,9 0-26 0,-9-6 23 15,9 5-10-15,-10 0 19 0,10-3-30 16,-18 3 31-16,9-5-31 0,-9 2 14 16,0-1 4-16,0-4 6 0,0-4-26 15,0-5 22-15,0 1-20 0,0-8 14 16,0 3-3-16,-9-3 10 0,-9-2-12 15,10-3-11-15,-1 3 0 0,0-4 2 16,0 1 15-16,0-2-17 0,9-1-23 0,-9-2 0 16,9 6 22-16,0-1 0 0,0-4-11 15,0-1-4-15,0 3 16 0,0-2 0 16,0-4-3-16,0 5 1 0,0-1-11 16,0 0 13-16,0-4 2 0,0 5-1 15,0-5 15-15,0 1-14 0,0-2 9 16,0-2-9-16,0-1-1 0,0 5 2 15,0-6-2-15,0-3 12 0,0 3 0 0,0-3 16 16,0 0 16-16,0 0 20 0,0 0 16 16,0 0 20-16,0 0 16 0,0 0 9 15,0-3-13-15,0-7-42 0,0 4-71 16,0-10-45-16,-9 3 29 0,-22-3 13 16,13 4-1-16,1-5 4 0,-1-1 0 15,-9 3 0-15,9 1-15 0,1-2 15 16,-1 4 13-16,9 1 16 0,-22-1-29 0,22 2 0 15,-9 4 0-15,1-4 0 16,8 2 2-16,0 4 8 0,0-1-10 0,0 3-10 16,0-3 8-16,0 5-19 0,9-5 20 15,-9 1-14-15,0 4 15 0,1 0 3 16,-1-4-3-16,0 4-36 0,-13 0 23 16,13 0-6-16,0 0 3 0,0 0-4 15,0 0-12-15,9 0-33 0,-9 0-35 16,9 0-17-16,0 8 20 0,0 9 41 15,0 0-8-15,9 4 34 0,27-3-38 16,4 4 45-16,4-1 23 0,0-2 0 0,14 2-16 16,-13-7 16-16,8 1 2 15,-9-2 1-15,5 0 10 0,-22-7-11 0,-1-1-2 16,-8 0-8-16,0 1 8 0,-9-6 29 16,-9 0 0-16,0 0 49 0,0 0 88 15,0 0 38-15,0-18 13 0,9-20-143 16,8-33-74-16,32-23-6 0,5-19 6 0,8-2 3 15,22 12 30-15,5 17-33 16,4 8-20-16,-22 20-41 0,5 16-72 0,-32 9-100 16,1 9-79-16,12-4-192 0,-21 8-291 15</inkml:trace>
  <inkml:trace contextRef="#ctx0" brushRef="#br0" timeOffset="19386.7">2872 14335 150 0,'0'0'176'15,"0"0"-72"-15,0 0-104 0,0 0-2 16,0 0 1-16,0 0 1 0,0 4 30 16,0-4-27-16,0 0 16 0,0 0-18 15,0 0 12-15,0 0 10 0,0 0 78 16,0 0 144-16,0-4-125 0,0-2-71 16,0 0 0-16,0 1 52 0,-9-3 20 15,-4 4-24-15,4-5 43 0,0 6-117 0,0-2 32 16,0 1 36-16,0-1 0 0,1 3-26 15,8-3 10-15,-9 5-13 0,9-4-14 16,0 4 17-16,0 0-10 0,0 0-22 16,0 0-17-16,0 0-13 0,0 0-3 15,0-5-16-15,0 5-13 0,0 0-7 0,0 0-9 16,0 0-7-16,0 0 0 0,0 0 3 16,0 0 17-16,0 0 3 0,0 0-1 15,0 0 1-15,0 0 6 0,0 0 7 16,0 0-3-16,0 0-1 0,0 0-6 15,0 0-3-15,0 0 6 0,0 0 20 16,0 0 3-16,0 0 13 0,0 0 10 16,0 0 9-16,0 0-16 0,0 0 1 0,9 0-14 15,-9 0 20-15,0 0 9 16,0 0-12-16,0 0-18 0,0 0-2 0,0 0-2 16,8 0-8-16,-8 0 10 0,0 0 1 15,0 0-1-15,9 0 0 0,-9 0 1 16,9 0 12-16,-9 0-12 0,9 0 2 15,-9 0 1-15,9 0-2 0,0 0-2 16,4 0 2-16,-13 0 1 0,9 0 13 16,-9 0-13-16,0 0-3 0,9 0-2 15,0 0 1-15,0 5-2 0,0-5 1 16,-1 4 2-16,10-4 2 0,-9 5 0 0,9-3 0 16,0 3 0-16,-1-1 0 15,1 1 1-15,4-5 10 0,-4 3 0 0,-9 2-13 16,9-1 1-16,-1-4-1 0,-8 4 12 15,9-4-11-15,-9 0 0 0,9 3 15 16,-9-3-16-16,8 5 1 0,-8 0 2 16,22-3 34-16,-22 2-35 0,18 2-2 15,-9-2 16-15,8-2-14 0,1 8 14 0,0-6-13 16,13-1 20-16,-14 2-9 16,1-5-12-16,-1 5-1 0,1-2 16 0,0-3-16 15,4 3 15-15,-13-3-14 0,-1 5 1 16,10-5-3-16,-9 0-3 0,8 5 3 15,1-5 2-15,13 2 18 0,-4-2-20 16,-10 5 1-16,10 0 12 0,-1-1-13 16,14-4-1-16,-22 3-16 0,17-3 17 15,-8 5 0-15,13-5 16 0,-14 0-16 16,9 0-10-16,-8 0 10 0,-1 0 0 0,5 0-29 16,-4 0 29-16,-9 0-4 15,-1 0 2-15,1 0 0 0,0 5-15 0,4-5 17 16,4 3 0-16,-8-3 3 0,8 0-1 15,-8 5 1-15,13-5 0 0,-13 3-2 16,8-3 16-16,-8 0-17 0,8 0 0 16,-4 5 0-16,-4-1 1 0,0-4 12 15,8 3-13-15,-8-3 1 0,8 4 15 16,5 1 2-16,-13-5-18 0,0 5-1 0,-1-5 1 16,1 0 19-16,0 0-16 0,12 0 10 15,-12 0-4-15,0 0-9 0,8 0-11 16,-8 0 11-16,13 0 3 0,-5 0 0 15,-8 0-3-15,9 0-2 0,-1 0 0 16,14 0 2-16,-22 0 0 0,8 0-1 16,1 0 1-16,-10 0-3 0,14 0-10 15,-13 0 11-15,8 0 2 0,-8-5 1 16,0 5-1-16,-1-5 1 0,5 1 1 0,-13 4 0 16,9-3 0-16,-9-1 0 0,8 4 0 15,-8-5 11-15,0 2-13 0,0 3-38 16,4-5-27-16,-4 5-65 0,-10 0-110 15,-8-3-157-15,0 3-180 0,0-5-29 16</inkml:trace>
  <inkml:trace contextRef="#ctx0" brushRef="#br0" timeOffset="23529.21">5075 12480 277 0,'0'0'453'0,"0"0"-283"0,0 0-30 16,0 0-23-16,0 0-81 15,0 0-35-15,0 0-1 0,-18 23 1 0,18-23 12 16,0 5-9-16,0-5 12 0,0 0-14 15,0 0 154-15,0 0 85 0,0 0-62 16,0 0-49-16,0 0-30 0,0 0-15 16,0 0-11-16,0 0-2 0,0 0-24 15,0 0-22-15,0 0-24 0,0 0-2 16,0 0-1-16,0 0-22 0,0 0 4 16,0 0 6-16,0 0 0 0,0 0-3 0,0 0 13 15,0 0 0-15,0 0 3 0,0 0 23 16,0 0-23-16,0 0 0 0,-9 0-42 15,-9-5 40-15,0 2 2 0,1-1-10 16,-1-1 12-16,0 1-3 0,0 4 2 16,-13-4 0-16,5 1-1 0,-1-2-2 15,9 0-24-15,0 2 5 0,1 3 20 0,-1-4 2 16,0-1 12-16,-13 0-13 0,4-1-11 16,10 6-2-16,-10-6 11 15,9 6-24-15,-8 0-10 0,8 0-12 0,0-4 15 16,-13 4 7-16,4 0-6 0,1 0 12 15,8 0-12-15,-9 4 6 0,10 6 26 16,-1-8 0-16,9 8 3 0,-13-3-1 0,4 3-1 16,0 1 15-16,0-2-3 0,1 3 7 15,-1 1-17-15,0 3 0 0,-9 0 0 16,10 8-2-16,-14 2-1 0,4-2 0 16,0 6-1-16,10-2 0 0,-1 1-35 15,0-6 35-15,9 3 1 0,0-7 9 16,0 7-6-16,9-5 0 0,-8-2-3 15,-6 2 19-15,5-4-6 0,9 0 0 16,0-1-13-16,-9-4 0 0,9 0 0 0,0 0 0 16,0-3-1-16,0-2 1 15,0 2-1-15,0-4 1 0,0-2-39 0,0 2 10 16,0-5 0-16,0 3 29 16,0 2 13-16,0 3 12 0,0-3-25 0,0-3-1 15,0 7-2-15,0-4 3 0,0-2 1 16,0 2-1-16,0 0-2 0,0-5 2 15,0 0 0-15,0 0 20 0,0 0 9 16,0 0 10-16,0 0 13 0,0 0 26 16,0 0 25-16,0-5 20 0,0-3-25 15,0-2-53-15,0-1-45 0,0-2-49 16,0-3 27-16,0 0 5 0,0 0-5 0,0-1-1 16,9 1 22-16,0-1-10 0,5 5 9 15,-6-5 4-15,-8-4-3 0,9 5 1 16,0-6 0-16,0 6 13 0,0-3 0 15,0 3 12-15,-9 4-24 0,0-2 21 16,0 1 0-16,0 7-2 0,0-4-8 16,0 3 11-16,-9 3-22 0,0-1 2 15,0 2 14-15,9-2 18 0,-9 5-33 0,9 0-2 16,-9 0-28-16,9 0-30 16,0 0-29-16,0 0-14 0,-8 0 1 0,8 5-17 15,0 3-6-15,-14 8 122 0,5 5-1 16,9-2-11-16,0 7-20 0,0-2 14 15,0 6 18-15,0-1 1 0,0-6 3 16,0 5 23-16,0-2-24 0,0-6-2 16,9 1 0-16,-9-4 10 0,14-6-10 15,-14-1-32-15,0-4 31 0,0-1-1 0,8-5-13 16,-8 0 15-16,0 0 36 0,9 0-30 16,0 0-6-16,9 0-81 0,9 0 81 15,8 0 23-15,1 0 42 0,12 0-23 16,-3 0-19-16,8 0-7 0,5 0-4 15,-14-5-11-15,1 1-2 0,-1 2-35 16,5-3-90-16,-14 0-92 0,1-3-241 16,-18 5-333-16</inkml:trace>
  <inkml:trace contextRef="#ctx0" brushRef="#br0" timeOffset="25456.74">5861 12528 63 0,'0'0'280'0,"0"0"-45"0,0 0-72 15,0 0-32-15,0 0 6 0,0 0-10 16,0 0-7-16,0 0-3 0,0 0 0 16,0 5 1-16,0-5 2 0,0 0 0 15,0 0-3-15,0 0-7 0,-9 0-6 0,0 0-16 16,9 0-43-16,-9 0 10 15,0-5-53-15,0 5-2 0,-9-3 16 0,18 3-13 16,-17 0 7-16,-6-5-10 0,14 5-1 16,-8-3 1-16,-1-2 23 0,0 1-7 15,0-1 3-15,1 5-6 0,-1-3-13 16,9 3-13-16,0 0 13 0,-9 0-3 16,-4 0 3-16,4 0-16 0,1 0-20 15,-1 0-19-15,0 0-3 0,0 0 6 0,1 0 26 16,-1 0-9-16,9 8-27 0,-13 9 4 15,4-1 35-15,0 0 3 0,0 8 17 16,1-3-10-16,-1 0-6 0,0-2-1 16,9 7 18-16,0-5-17 0,1-2-7 15,-1 2 25-15,0 3 0 0,9-8-1 16,-9 6-33-16,9-1 33 0,-13-5-15 16,4 0 17-16,9-3-13 0,0-1 12 0,-9-3 1 15,9-2 0-15,0-2-2 16,0-1 2-16,0-1-3 0,0 2 2 0,0-5-19 15,0 0 19-15,0 0-1 0,0 0-11 16,0 5-10-16,0-5 23 0,0 2 10 16,0 2-3-16,0-4-7 0,0 6-13 15,0-2 13-15,0-2 2 0,0 3 11 16,0 0-13-16,9-1 19 0,-9-1-19 16,0 2-3-16,9 0-11 0,-9-5 14 15,13 0 0-15,-13 0-1 0,0 3 1 0,0-3 1 16,0 0 2-16,0 0-3 0,0 4-23 15,0-4 23-15,0 9 23 0,0-2 13 16,0 7-34-16,0-3 11 0,0 2 0 16,9-6-13-16,-9 2-1 0,0-1-1 15,9 2-18-15,-9-7 1 0,9 0-1 16,-9 2-2-16,0-5-8 0,0 0 8 16,8 0 22-16,-8 0 21 0,0 0 38 0,0 0 15 15,0 0-5-15,0 0-8 0,0 0 1 16,0 0 22-16,0 0 20 0,0-5 3 15,0 2-94-15,0-10-13 0,0 0-29 16,0 2-7-16,0-2 34 0,0-3 0 16,0 0-24-16,-8 3 3 0,8-3 10 15,-9 0 0-15,9 2 12 0,0 2-2 16,0 0 0-16,0 0-4 0,-9 3 7 16,9 2 1-16,0-6 1 0,0 9 2 15,0-3-4-15,0 2 3 0,0 5 7 0,0 0-10 16,0 0-18-16,0 0-27 15,0 0-20-15,0 0-6 0,0 0-14 0,0 0-32 16,0 0-42-16,0 8 49 0,0 4 106 16,0-3-31-16,0 7 35 0,0-4 1 15,0 5-1-15,0 0 0 0,0-1 0 16,0-4 1-16,0 4 0 0,0-4-1 16,0 2 0-16,0-6 0 0,0 0 2 0,0-5 1 15,0 2-1-15,0-5 18 16,0 0 42-16,0 0 39 0,0 0 3 15,0 0-33-15,0 0-71 0,9 0-7 0,0 0-35 16,8 0 42-16,10 0 0 0,0-5 49 16,8 2 6-16,14-5-23 0,-5-5-31 15,1 4 17-15,-1-3-15 0,5 1-3 16,4-2-58-16,-17 4-105 0,8-2-162 16,-13-1-206-16,-13 2-267 0</inkml:trace>
  <inkml:trace contextRef="#ctx0" brushRef="#br0" timeOffset="27897.3">6655 14137 29 0,'0'0'392'0,"0"0"-105"0,0 0-115 16,0 0-74-16,0 0-7 0,0 0-41 15,0 0-48-15,0 0 0 0,-57-13 66 16,57 11-29-16,-9-3-16 0,0 1 52 16,9-1 26-16,-9 0-88 0,9 2 29 15,-9 0-10-15,9 3-30 0,0-5-2 16,0 5 20-16,-9-5-19 0,9 5-1 15,0 0 26-15,0 0 156 0,0 0-9 16,0 0-40-16,0 0-36 0,0 0-26 0,0-3-22 16,-9-7 12-16,9 8-19 15,-9-7 10-15,9 4-13 0,-8 3 0 0,8 2-10 16,0 0-7-16,0-4-2 0,0 4-20 16,0 0 0-16,0 0-23 0,0 0-12 15,0 0-24-15,0 0-41 0,0 0-33 16,8 0-38-16,37 0 112 0,30 11 46 15,5 0 13-15,22 7 15 0,5 3-8 16,4-5 6-16,9 5-26 0,-22-2 13 16,13 2-21-16,-14-3 19 0,5-2 1 0,1-5 1 15,-23-2-26-15,13 4 25 0,-31-6-12 16,9-2 11-16,-4 4-1 0,-5-2-16 16,4 2 18-16,-12-6-27 0,8 6 25 15,13 3-65-15,-21-5 16 0,8 9-23 16,13-2-39-16,-4 2-29 0,5-3-27 15,-5 6-38-15,0-1 42 0,4-3-39 16,-12 7-82-16,-6-11-49 0</inkml:trace>
  <inkml:trace contextRef="#ctx0" brushRef="#br0" timeOffset="29672.39">8112 12747 46 0,'0'0'81'0,"0"0"20"0,0 0-26 15,0 0 82-15,0 0 3 0,0 0-20 16,0 0-16-16,0 0 16 0,0 0-59 15,-45-18-16-15,45 18 20 0,0-5-13 0,-8 5-71 16,8 0-1-16,0 0 3 0,0 0 26 16,0 0 20-16,0 0 104 0,-9 0-36 15,9-2-23-15,0 2-3 0,0 0-6 16,0 0-14-16,0 0-9 0,0 0-14 16,0 0 4-16,-9-4-10 0,9 4-42 15,-9-5-3-15,9 5 3 0,-9 0 36 0,-13 0 19 16,13 0-13-16,0 0-42 15,-9 0-10-15,9 0 10 0,-8 0 3 0,-1 0-3 16,9 0-28-16,-9 0-10 0,1 0 2 16,-1 9-19-16,-13-2 0 0,13 11 13 15,-9-2 29-15,10 0-15 0,-1 3 26 16,0 2-26-16,0 4-7 0,0-5 34 16,10 6-16-16,-15-7 14 0,14 2-4 0,1 1 7 15,8-4 16-15,-9 1-16 0,0 0 0 16,9-3-1-16,0-3 1 0,-9 0 12 15,9-5-9-15,0 1 10 0,0-2-10 16,-9-2 23-16,9-1-24 0,0-4 14 16,0 0-13-16,0 0 13 0,0 0 10 15,0 0-4-15,0 2-2 0,0-2-20 16,0 6-10-16,-9-6-14 0,9 7 24 16,-9-2 13-16,9 0-13 0,-9 1-23 15,9-1 3-15,-8 0 7 0,8-1-3 0,0-1 13 16,0 1-14-16,0-4 4 15,-9 0 12-15,9 5 1 0,0-5 1 0,0 0 22 16,0 0 13-16,0 0 12 0,0 0 17 16,0 0 16-16,0 0 13 0,0 0 16 15,0-5-3-15,-9-2-75 0,0-2-32 16,0-2-11-16,-9-2 11 0,9 3 0 0,1 4-1 16,-6 1-14-16,5-2 14 15,9 3-17-15,0-1-11 0,0-3-26 0,0-5-26 16,0 5-26-16,0-3-3 0,0-2 3 15,0 0 36-15,0 1 35 0,0 2-6 16,23 3 31-16,-23 3 11 0,0 0 16 16,8 4-1-16,-8-3-15 0,0 3-13 15,0 0-26-15,0 0-29 0,0 0-26 16,0 0 0-16,0 3 16 0,0 5 29 16,9 4 49-16,0-3 1 0,9 4 12 0,0-2 10 15,8-1-23-15,1 1 100 0,8-3-54 16,5 2-43-16,-13-7 23 0,0 0 3 15,-1-3-25-15,1 0 22 0,0 0 16 16,4 0-26-16,-5 0-16 0,10-6-110 16,-1-7-92-16,1-1-71 0,4 7-157 15,-22-1-164-15</inkml:trace>
  <inkml:trace contextRef="#ctx0" brushRef="#br0" timeOffset="30470.77">8458 13914 401 0,'0'0'580'0,"0"0"-159"0,0 0-122 16,0 0-75-16,0 0-68 0,0 0-40 16,0 0-2-16,0 0-27 0,0 0-6 15,-26-28-46-15,26 25-9 0,-9 3-24 0,9-4-2 16,0 4-3-16,0 0-26 0,0 0-22 16,0 0-118-16,0 0-187 0,9 0-145 15,8 0-50-15</inkml:trace>
  <inkml:trace contextRef="#ctx0" brushRef="#br0" timeOffset="31619.52">9324 14153 1831 0,'0'0'464'0,"0"0"-306"16,0 0-119-16,0 0-39 0,0 0 0 16,0 0 0-16,0 0-25 0,0 0-30 15,0 0-55-15,0 0-36 0,18 5-64 16,0-5-148-16,-9 0-192 0,13 0-481 0</inkml:trace>
  <inkml:trace contextRef="#ctx0" brushRef="#br0" timeOffset="35479.68">6509 15663 775 0,'0'0'528'0,"0"0"-235"15,0 0-163-15,0 0-130 0,0 0 0 0,0 0 0 16,0 0 0-16,-18 0 276 0,18 0-14 16,0 0-187-16,0-3-75 0,0-1-10 15,0-1 10-15,0 5 16 0,0 0-15 16,0 0-1-16,0 0-19 0,0 0 0 15,0 0-7-15,0 0-4 0,0 0-5 16,0 0-17-16,0 0-10 0,0 0 4 0,0 0 9 16,0 0 1-16,0 0-17 0,0 0-16 15,0 0-14-15,27 0 95 0,44 5 4 16,49 2 41-16,53 3 88 0,18-3-48 16,9 4-14-16,-9 3-35 0,-18 2 3 15,-9 2-26-15,0 1 6 0,-8 2-18 16,-10-4-1-16,-35 3 0 0,-22-7-2 15,-22-2-27-15,-14 6-4 0,9 0 30 16,14 3-13-16,-23 0 3 0,9-4 13 16,-13-2-13-16,-22-7 10 0,-10-2 3 0,1-1 0 15,-18-2 6-15,0-2 30 0,0 0 19 16,0 0 0-16,0 0 0 0,0 0-3 16,0 0 13-16,0 0 25 0,0 0 4 15,-18 0-94-15,-8 0 0 0,-10 0-19 16,-13 0-30-16,5 0 33 0,0-2 14 15,-14-7 2-15,5 2 2 0,-10-2 11 16,-12 1-11-16,-5-5-2 0,-13 0 0 16,-14-3 55-16,-48-8-53 0,-27-5 19 0,0-3 20 15,-23 0 1-15,23 3-19 0,27 3-22 16,-5 2 15-16,13 8-14 0,19 3 1 16,34 4 18-16,32 2-20 0,9 3-1 15,-5-1 0-15,5 0-3 0,0 5 3 16,26-2-19-16,5 2 19 0,13 0-13 15,9 0-49-15,0 0-57 0,31 0-124 16,22 12-10-16,58 8 166 0,40 9 87 16,71-5 58-16,23 2-9 0,-6-10 19 0,-39-3 16 15,-36-7-58-15,-8-1-23 16,-23 0-3-16,-22-5-19 0,-18 2 19 0,-30-2-39 16,-19 10-45-16,23-6-30 0,-23 3-61 15,0-2-147-15,-17 2-144 0,-18-7-215 16</inkml:trace>
  <inkml:trace contextRef="#ctx0" brushRef="#br0" timeOffset="43433.32">23463 6697 128 0,'0'0'434'0,"0"0"-105"16,0 0-49-16,0 0-22 0,0 0-31 16,0-4-38-16,0 4-147 0,0 0-26 15,0 0 114-15,0-5 48 0,0 5-84 0,0 0-39 16,0 0-9-16,0 0-1 0,0 0 0 16,0 0 0-16,0 0 4 0,0-5-1 15,0 5-3-15,0 0 4 0,0 0-20 16,0 0-16-16,0 0-12 0,0 0 2 15,0 0 10-15,0 0-13 0,0 0 0 16,0 0 0-16,0 0 1 0,0 0 0 16,0 0 1-16,0 0 14 0,0 0 0 0,0 0 0 15,0 0 7-15,0 0-1 0,0 0 10 16,0 0-32-16,0 0-28 0,-9-2 25 16,-9-3-9-16,9 1-5 0,1 4-5 15,-10-4 22-15,0 0 31 0,0-6-18 16,0 8-11-16,-8-7 0 0,-5 9 14 15,4-7-15-15,-8 3-1 0,-1-2 15 16,-8-6-15-16,-14 7 0 0,14-6 0 0,-10-1 0 16,-3 8 26-16,12-4-26 15,-8 3-2-15,17 0-17 0,-13-2 15 0,14 7-18 16,-1 0-4-16,10 0 13 0,-1 0 13 16,-13 0-1-16,14 0-17 0,-1 0 18 15,-9 0 0-15,1 0 1 0,-5 0-1 16,-5 0-13-16,1 0-13 0,0 0 23 15,-14 0-23-15,5 4-6 0,-1 4 30 16,-12 5-17-16,4-4 16 0,8 3-1 16,-21-1-12-16,13 7-19 15,-5-2 15-15,5 0 8 0,0 1 10 0,-5-1 2 0,5 0-2 16,17 1-14-16,-12 0 16 0,12-5 0 16,-8 4 2-16,18 1-2 0,-23-1-3 15,5 3-13-15,8 2-7 0,-4 0 1 16,5 0 19-16,-9 3 1 0,17-6-10 15,-22 9-1-15,5-6 10 0,9-2-8 16,-14 11 11-16,13-13 13 0,1 7-1 0,0-3 1 16,-14-2 4-16,14 2-14 0,-10 3 10 15,-3-3-11-15,3 4 20 0,10 4-10 16,-14-5-12-16,5 4-1 0,8-1-15 16,10-4 4-16,-14 2 12 0,14-5 2 15,-1 2-2-15,0 3-13 0,1 0 1 16,-5 2-14-16,4 2 24 0,1 1-11 15,-1-7 9-15,-4 6-15 0,5-8 17 0,-1 8-1 16,10-9 0-16,-1 0 0 0,9-4 3 16,1 5 1-16,-14 1-1 0,13-6-2 15,-9 0-13-15,9-3 15 0,9 3 26 16,-8-4-13-16,8-5-13 0,9 3 0 16,-9-10 0-16,0 8 16 0,0-5 0 15,0 2 7-15,0 2-21 0,-4-3 0 16,-5 6 11-16,9-7-12 0,-8 10-1 0,8-5-2 15,0 1-14-15,-9-2 13 16,9 1 0-16,0 2 3 0,-8 1-13 0,8-2 12 16,0 3-21-16,-9-6 21 0,9 4-1 15,-4-2-11-15,4-3 13 0,9-2 1 16,-9 0 1-16,9 2 17 0,-9-5 1 16,9 0 2-16,0 5 7 0,0-5-3 15,0 0-3-15,-9 0-20 0,9 0-1 16,-9 0 11-16,1 4 0 0,-1 1-13 15,0-5 0-15,0 2-13 0,9-2 10 0,0 0 3 16,0 0 1-16,0 0 28 0,0 0 3 16,0 0 13-16,0 0 16 0,0 0 16 15,0 0 7-15,0 0 6 0,0 0-10 16,0-2-1-16,0-12 6 0,0-2-85 16,0-4-52-16,0-10 1 0,9-1 26 15,17-2-10-15,1-4-4 0,22-8 7 16,-13 6 10-16,-1 4 9 0,9-2-6 15,5 4-4-15,-13 8 4 0,-1 0 19 16,1 8-3-16,-9-2-13 0,4 10-10 16,-14 2-3-16,1-2 0 0,-9 4 0 0,0 2 4 15,0 3-7-15,-9 0-26 0,0 0-45 16,0 0-36-16,0 0-46 0,0 0-15 16,0 3 102-16,0 6 98 0,0-4 20 15,0 7 12-15,0-1-9 0,0 1 45 16,0-2-19-16,-18 6-1 0,-9 0 40 15,-21 4-14-15,3 1-13 0,-8-1-28 0,-23 9-30 16,14 0-3-16,0-1-17 0,-14 5-9 16,23 1-13-16,9 3 20 0,-5-4-59 15,13 3 23-15,19-4 3 0,8-3-6 16,9 0-33-16,0 1 68 0,18-7-22 16,17 1 3-16,23 2 42 0,-14-9 16 15,18-1 10-15,14-4 3 0,-5-3 36 0,4-6-3 16,-12-3-4-16,-1 0 0 15,13 0 33-15,-21-3-26 0,-1-6-30 0,5-3-6 16,-14 3-29-16,0 2-55 0,-8 2-45 16,13 5-75-16,-23 0-88 0,10 0-62 15,-1 0 10-15,1 5-223 0,-5-2-127 16</inkml:trace>
  <inkml:trace contextRef="#ctx0" brushRef="#br0" timeOffset="49062.21">21669 17301 267 0,'0'0'326'0,"0"0"-277"16,0 0-45-16,0 0 15 0,0 0 20 15,0 0 216-15,0 0 77 0,0 0-153 16,0 0-78-16,0-11-7 0,0 11 0 16,0 0-3-16,0 0-10 0,0 0 4 0,0 0 12 15,0 0 0-15,0 0-3 16,0 0-26-16,0 0-32 0,0 0-20 0,0 0-13 15,0 0 20-15,0-5 12 0,0 5 4 16,0 0-10-16,0 0-13 0,0 0-12 16,0 0 18-16,0 0-9 0,0 0-10 15,0 0 13-15,0 0 7 0,0 0 16 16,0 0 15-16,0-5 1 0,-9 5-13 16,-18-3-42-16,1-1-29 0,-14-6 28 15,-5-2 1-15,-8 6 0 0,-13-4 29 0,-6-1-27 16,10 3-4-16,-31-2 1 0,4-1-22 15,-13 3-9-15,-9 0 19 0,5 0 13 16,-6-1 11-16,1 4-11 0,-4-2-1 16,-5 7-2-16,0 0-23 0,-4 0 13 15,-40 0 23-15,-10 0-23 0,-17 12 13 16,27 0-2-16,9 1 2 0,35-10 0 16,40 7 0-16,4-8 2 0,14 7-1 15,-22-4 18-15,4 8-19 0,-22-7-1 16,4 4 1-16,-4-4-3 0,13 4 16 15,-4-4 0-15,13 0 6 0,-13-2 29 0,13-1-25 16,-5-3-10-16,6 0 9 0,-15 0-9 16,14 0 13-16,-13-7-26 0,13-5 0 15,-22 2-1-15,18-1 1 0,4 0 8 16,0 1-8-16,-5 7-16 0,14-7-13 16,-13 6-6-16,13 4 34 0,-5 0-18 15,14 0-17-15,0 0 14 0,-4 0 19 16,12 0 3-16,10 0-22 0,-14 4 9 0,14 1-16 15,-10 0 10-15,14-2 16 0,5 2-10 16,-1 0-3-16,19-2 15 0,-1-3 1 16,0 0 0-16,9 0 1 0,0 0-1 15,9 0-14-15,-9 3 1 0,1-3 11 16,8 0-1-16,0 0 1 0,0 0 1 16,0 5 1-16,0-5-1 0,0 0-12 0,0 0-6 15,0 0-13-15,0 0-17 16,0 0-19-16,0 5-6 0,0-5-4 0,0 0 13 15,0 0 10-15,0 3 10 0,0-3 9 16,0 0 23-16,0 0 12 0,0 0-1 16,0 0-1-16,0 0 2 0,0 0 1 15,0 0 2-15,0 0 1 0,0 0-2 16,0 0-1-16,0 0-29 0,0 8-16 16,0 3 45-16,0 7 19 0,-14 10 20 15,5 2-36-15,1 10-3 0,8 10-29 16,0 11 18-16,0 18 11 0,0 2 0 0,0-2-1 15,0-10-31-15,0-8 19 16,0 0-3-16,8 3-1 0,15-3 15 0,-15-14 1 16,1 0-27-16,0 5 28 0,9 7 1 15,0 9-1-15,8 6-18 0,-8-15-5 16,0-19 10-16,-9-7 11 0,9-9-14 0,4 9-1 16,-4-3-2-16,-10 3-29 0,19-9 47 15,-18-6-4-15,9-7-12 16,-9-6 1-16,-9-2 16 0,8-3 17 0,-8 0 42 15,0 0 12-15,0 0 14 0,0 0 6 16,0 0-7-16,0-3-39 0,0-2-45 16,0-3-35-16,9 0-4 0,0 3-13 15,0 2-10-15,9-2-38 0,22 5-14 16,-5 0 39-16,28 0-35 0,21 0 45 16,-4 0-1-16,13 5 47 0,23-2 19 15,21 2-36-15,27 0-16 0,1-5 39 0,-10 0 0 16,-8 0 3-16,-1-13 8 15,-12-1 2-15,30 2 23 0,9-4-7 0,22 8 66 16,-13-8-1-16,9 7-39 0,0-3 27 16,-9 4-53-16,0 4 13 0,-17-1-27 15,-10 0-1-15,-8-1-2 0,-14 0 8 16,5 0-7-16,-1-4 13 0,1-2 1 16,17-4-12-16,-17-1 35 0,-5 0 8 0,5 1-28 15,-18 0 7-15,-31-1-24 0,-5 5-2 16,-22 1-46-16,22-1-17 0,-12-5-17 15,21 5-19-15,-40-4 20 0,0 2-7 16,-4 6 46-16,-22-4 6 0,-18 3 25 16,0 7 11-16,-1-3 16 0,-8 1 17 15,0-1 6-15,0 0 7 0,0 2 2 16,0 0 50-16,0-2-4 0,0 5-9 16,-8-5-20-16,-1 5-20 0,0 0-12 0,-9 0-1 15,9-3 37-15,-13 3-67 0,13 0 43 16,0-4 17-16,0-2-46 0,-8 0-3 15,8 1 19-15,0-3 14 0,0 0-4 16,0 0-10-16,-9-2-6 0,9-1-13 16,1-5 0-16,-10 0-12 0,0-1 9 15,-4-8-10-15,-5 0-2 0,9-8-34 16,-8 0 36-16,-1-7 0 0,0-10 0 16,-21-16-12-16,12-6-4 0,9-12 0 15,1 7 14-15,17 10 2 0,9 6 0 16,0 9 0-16,0 9-17 0,0 11 17 0,0 1 0 15,9-4 0-15,0 0-2 0,8-4 2 16,1 7-3-16,0 0-13 0,0 2-26 16,22 2-75-16,-14 4-32 0,1-2-43 15,9 3-42-15,-10 11-95 0,1-2-183 16,-5 6-130-16</inkml:trace>
  <inkml:trace contextRef="#ctx0" brushRef="#br0" timeOffset="53105.19">25617 11852 629 0,'0'0'414'0,"0"0"-235"16,0 0-97-16,0 0-33 0,0 0-49 16,0 0 0-16,-18 7 0 0,18-2 3 15,0-5 0-15,0 0 10 0,0 0-10 16,-9 0 66-16,0 0 220 0,0 0-198 0,-9 0-48 15,1 0 38-15,-6 0-16 16,6-5 45-16,-1 0-48 0,0 5 25 0,0-2-55 16,1-3 7-16,-1 5-19 0,0 0-20 15,0 0-4-15,-13 0 4 0,14 0 16 16,-1 0 4-16,0-4-19 0,0 4 21 16,0 0-22-16,1-4 0 0,-1 4-3 15,0 0-3-15,-13-4 6 0,4 4 0 16,-8 0-3-16,-1 0 3 0,1 0 0 15,-14 0 1-15,5 0-2 0,-1 0-3 0,10 0 4 16,-14 0 2-16,4 0-2 0,10 0-4 16,-1 4-28-16,-4 4 29 0,5-3 2 15,-9 2-3-15,8 2-22 0,9-2-3 16,-21 7 13-16,12-2-3 0,0 0 3 16,1 5-1-16,-5-1-15 0,4 4 13 15,1 0 18-15,-1 2-15 0,1-2 16 0,-5 0 0 16,13 1 1-16,-8 0 11 15,-1 3-12-15,10 1 4 0,-23 3-4 0,4 6-7 16,1-1 7-16,8-2-1 0,-21 6-8 16,21 1 9-16,-8-2 0 0,8 1-3 15,-4 1-10-15,5-6-6 0,8 5 6 16,-8 0-7-16,17 0 20 0,-31 0-1 16,22 0 1-16,-8 3 1 0,-1 3-1 0,1 2 12 15,-5-5-11-15,4 4-2 16,10-1 1-16,8-3-3 0,0 5 1 0,9 5-24 15,0-5 13-15,9 5 13 0,0-7 0 16,0 2-13-16,0 0 23 0,0 5-23 16,0-1 13-16,0 6-3 0,9 1-10 15,0-1 13-15,9 1 0 0,-9-1 0 16,0-10 0-16,-1 4 0 0,1 1-21 16,0-5 20-16,0 0 2 0,0-5 12 15,0 2-13-15,0-2-13 0,4-2 11 0,-4-2 1 16,0 1 1-16,-9-4-2 0,9 0 4 15,-9 0 7-15,0-1-8 0,0 2 2 16,0-5 13-16,0 3 0 0,0-3-16 16,0 0-2-16,0 3-11 0,9-3-7 15,-9 5 3-15,17-7 16 0,-8 2 2 16,9-4-2-16,-9-2-13 0,0-1-11 16,0-1 24-16,8-6-11 0,-8 1-11 0,0-2 20 15,0 2 3-15,0-3-1 16,13-1 14-16,-13-1-10 0,-9 3-3 0,0-3 0 15,9 2 0-15,-9-1 36 0,0 4-36 16,0-4-35-16,0 4 35 0,0 0 23 16,0-3-23-16,0 3-2 0,9 1-11 15,-9 0 13-15,0-1 0 0,9-2-10 16,-9-2 8-16,0 1 1 0,9-7-1 16,-9 4 0-16,0-6-15 0,8-2 17 15,-8 3 0-15,0-5 30 0,0 0 31 16,0 0 17-16,0 0 26 0,0 0 19 0,0 0 26 15,0-7-88-15,-26-7-61 0,-10-2-23 16,-13-4 11-16,5-5 12 0,-9 1-4 16,-5-2 4-16,-4 3-1 0,17-2-31 15,-21 0 16-15,21 4 16 0,1-3 2 16,8 3 1-16,-12 4 20 0,12 0-7 0,9 1-14 16,1 4 24-16,-1 0-13 0,-4 5 3 15,4-2-13-15,10 2 0 0,-1 2-3 16,0 1-11-16,0-1 11 0,10 5 25 15,-10 0-25-15,0 0-9 0,0 0 9 16,-4 0 29-16,4 0-29 0,1 0 12 16,-1 0-11-16,9 0 23 0,0 0-22 15,0 0 20-15,9 0-19 0,0 0-3 16,0 0-64-16,0 0-65 0,0 0-62 16,18 5-59-16,17 16 218 0,23 2 9 0,4 10 23 15,0 5 3-15,14-6 17 0,4 4-20 16,-5 3 0-16,-4-6 15 15,-8-6-15-15,-6-1-20 0,-12-2 20 0,-1-6 23 16,-4-2-22-16,-13-10 1 0,-10-1-2 16,1-5 23-16,-9 0 48 0,18-7 121 15,8-31 34-15,41-23-126 0,13-22-77 16,13-11-23-16,-5 9-1 0,-12 10-12 16,-5 12-42-16,-5 15-36 0,-13 16-70 15,5 7-115-15,-23 8-162 0,-8 6-175 16,8-11-369-16</inkml:trace>
  <inkml:trace contextRef="#ctx0" brushRef="#br0" timeOffset="55053.17">12797 12191 42 0,'0'0'480'0,"0"0"-184"16,0 0-54-16,0 0 2 0,0 0-101 16,0 0 16-16,0 0-35 0,0 0 13 15,0 0-69-15,-89-45-13 0,80 45 45 16,0 0-2-16,0 0 5 0,9-5-9 15,-9 5-32-15,9 0-11 0,0 0 17 16,0 0 3-16,0-2-3 0,0 2-20 16,0 0-12-16,0 0-27 0,0 0-9 15,0 0-32-15,0 0-13 0,0 0-16 16,0 0-7-16,0 0 7 0,0 0 2 0,0 0-2 16,0 0-7-16,0 0 3 0,0 2 30 15,0 11 35-15,-9 8 39 0,9 0-4 16,0 3-35-16,0 6-39 0,0 1 10 15,0 3 7-15,27 7-4 0,9 11-7 16,26 27 24-16,13 12 9 0,14 10 3 16,-5 3 39-16,-21-9-26 0,-1-10 26 0,-13 5-29 15,-5 1 10-15,0 0-10 0,-17-2 6 16,4 6-8-16,-13 3-9 0,-9 1 19 16,0-4-8-16,0 0-11 0,-1-5-2 15,1 3-23-15,0-3 22 0,0 0 1 16,0-2-16-16,-9-10 14 0,9 0 2 15,-9-6-17-15,0-6 13 0,0-12 2 16,0-8-6-16,0-13 8 0,0-10 0 16,0 11-3-16,0 2 2 0,0 0 1 0,0 7-19 15,0-8-1-15,9 7 11 16,-9-5-8-16,9 0 14 0,0 0 2 0,-1-4-15 16,1 1 14-16,13-6-25 0,-13 1 25 15,0-6 4-15,0 3-15 0,0-5 6 16,0-6 4-16,0-1-7 0,0-3 8 15,0-4-11-15,-1 3 10 0,-8-6 5 0,9-1-2 16,-9-3 0-16,0 5 1 16,0-5 0-16,0 0 0 0,0 0 0 0,0 0 2 15,0 0 16-15,0 0-6 0,0 0-10 16,0 0 17-16,0 0-7 0,0 0-13 16,0 0-1-16,0 0-22 0,0 0 3 15,0 0 1-15,0 0 0 0,0 0 6 16,0 0 13-16,0 0 0 0,0 0 3 15,0 0 13-15,0 0 10 0,0 0 10 16,0 0-4-16,0 0-9 0,0 0-7 16,0 0 6-16,0 0-5 0,0 0-1 0,0 0-13 15,0 5 17-15,0-3-20 0,0 2-3 16,0 8 3-16,0-2 29 0,0 7-29 16,0-6-10-16,0 6 10 0,-9 0 0 15,9-6 2-15,-8 3 0 0,8-7-2 16,0 1 13-16,-9-5 23 0,9-3 2 15,0 0 20-15,0 0 17 0,-9 0 31 16,0 0 26-16,-9 0 16 0,-9-3-87 16,-21-10-49-16,3-3-12 0,-8-8-10 0,-5 3 10 15,5-3 10-15,-9-2-10 0,4 3 0 16,5 2 12-16,8 4-12 0,10 6-2 16,-5-2 1-16,22 9 2 0,0-1-3 15,9 5-1-15,9 0-45 0,0 0-39 16,0 0-45-16,0 0-58 0,0 14-97 15,27 10 206-15,9 9 79 0,12 2 2 16,-3 8 0-16,8 2 0 0,5-8-3 16,-14-2-16-16,-8-6 16 0,8-8-13 15,-4-5-1-15,-22-3 17 0,0-4 1 0,-1-4-1 16,-17-3 0-16,9-2 1 0,-9 0 51 16,0 0 29-16,0 0 20 0,0 0 18 15,0 0 30-15,0-7 15 0,0-10-122 16,0-9-42-16,0 4-21 0,0-12 21 0,18 0 0 15,18-1-30-15,4-2-5 16,13-6-1-16,0-2 17 0,32 1-20 0,3-9-28 16,41-12-92-16,9-14-18 0,-14 8-105 15,-31 15-160-15,-30 24-236 0</inkml:trace>
  <inkml:trace contextRef="#ctx0" brushRef="#br0" timeOffset="67630.42">22908 9958 1522 0,'0'0'244'16,"0"0"-215"-16,0 0 36 0,0 0 463 16,0 0-392-16,0 0-58 0,0 0-4 15,0 0-10-15,0 0-32 0,-71-45 13 0,62 38 7 16,9-2-52-16,-9 2-1 15,9 3-1-15,0-1 2 0,0 0 9 0,0 5 8 16,-9 0 2-16,9 0 0 0,0 0-6 16,0 0 0-16,0 0-10 0,-9 0-3 15,9 0-17-15,-9 0-15 0,-4 0-7 16,-5 10-3-16,-8 1-12 0,-10 5-4 16,-8 11 19-16,-32 1 21 0,-4 12 17 15,-13 0 0-15,13 5-19 0,-31 15 4 0,5 1 14 16,-23 12-14-16,-9 14-7 0,18-2 23 15,23 6-22-15,-6-4 19 0,15-1-9 16,-15 0-5-16,24 0 15 0,3-1 1 16,-4 2 0-16,5-6-14 0,4 2 15 15,-14-6 1-15,23 7 1 0,0-2 14 16,-14 1-3-16,14-3 29 0,4-5-42 16,5 3 20-16,0-4 18 0,9-4 8 15,-5-1-14-15,4-8 16 0,19 5-16 16,-1-7-3-16,9-7-6 0,9-12-7 0,9-6-16 15,0-2-16-15,0 6 12 0,0 2-8 16,0 5 12-16,0 2-13 0,0-12 9 16,0 4-8-16,0-11-17 0,0 0 3 15,0-7-6-15,9 0 0 0,0-4 12 16,0-1-2-16,0-4 19 0,0 1 3 16,-9 3 2-16,9 0-1 0,-9 3 12 15,0-3 3-15,8 3 0 0,-8-8-16 0,0 7 1 16,0-7 1-16,9 1-2 0,-9-3 2 15,0-6-1-15,0 2 2 0,0-5 10 16,0 5-10-16,0-5 23 0,0 0 10 16,0 0 18-16,0 0 27 0,0 0 28 15,0 0 22-15,0-5 26 0,-17-7-52 16,-19-5-104-16,-13-4-1 0,5-3 0 16,-9-6-1-16,17-1-15 0,-22 1 16 15,14-1 2-15,8-3-2 0,-8 1-2 16,-5 5 2-16,14 3 1 0,-1 4-1 0,9 2 19 15,1 6-3-15,-5 0-16 0,4 5 1 16,0 4 1-16,1 4-2 0,8-5-2 16,0 5-36-16,0 0 22 0,-4 0-3 15,5 0-26-15,-1 0-35 0,0 14-38 16,0 2 38-16,9 8 22 0,-8 5 7 16,17 8-4-16,0 1-3 0,0 7 7 15,26 7 6-15,28 9 16 0,3 0 13 0,5-6 16 16,-8-10-1-16,3-12-19 0,-12 4 19 15,8-2 1-15,5-1-1 0,-14-9-1 16,-8-8-1-16,-1 0 2 0,5-5-1 16,-22-8 1-16,0-4 1 0,-18 0 0 15,18-9 69-15,17-32 70 0,18-40-36 16,41-47-65-16,3-21-20 0,14-14-17 16,9-2 0-16,18 14 22 0,4 8-4 0,31 10 13 15,0 22-9-15,14 16-23 16,-14 15-13-16,-22 17-80 0,-22 18-81 0,-36 16-129 15,-31 13-140-15,-35 10-620 0</inkml:trace>
  <inkml:trace contextRef="#ctx0" brushRef="#br0" timeOffset="72175.86">14830 8773 355 0,'0'0'304'15,"0"0"-184"-15,0 0 4 0,0 0 75 16,0 0-114-16,0 0-4 0,0 0 30 16,-26-61-30-16,17 47-29 0,9 2-16 15,0 8-23-15,0-3-13 0,0-1 0 16,0 0-2-16,-9 3-21 0,9-3 23 0,0 4-2 15,0-1 2-15,0-2 1 0,0 3-1 16,0-1 0-16,0 1-10 0,0 4 10 16,-9-3-1-16,9 3-12 0,0 0-23 15,0 0-16-15,0 0 7 0,0 0 19 16,0-5-4-16,0 0 7 0,0 2 4 16,0-1 18-16,0-6 1 0,0 8 23 15,0-2 68-15,0-6 39 0,9 8 3 0,-9-2-55 16,0-2-55-16,0 2 68 15,0 4 29-15,0-3-16 0,0 3-23 0,0-5-19 16,0 5-7-16,0 0-13 0,0 0-13 16,0 0-3-16,0-5 6 0,0 5-3 15,0 0-12-15,0 0-15 0,0 0 14 16,0 0 3-16,0 0 13 0,0 0-9 16,0 0-4-16,0 0-6 0,0 0 7 0,0 0 12 15,0 0 0-15,0 0-6 16,0 0-10-16,0 0 0 0,0 0 0 0,0 0-12 15,0 0-2-15,0 0-2 0,0 0 0 16,0 0-3-16,0 0-23 0,0 0-6 16,0 0-10-16,0 0-20 0,0 0-18 15,0 0-37-15,0 10-35 0,0-3-10 16,0 5 162-16,0 4 3 0,0 14 0 16,0-1-3-16,0 0 0 0,0 8-1 15,0-6-1-15,0 19-24 0,0 12 7 0,0 9 22 16,0 1-6-16,9-13 6 15,0-14-3-15,0-13 0 0,0 2 0 0,-1 7 28 16,1-2-12-16,9 16-16 0,0-5 0 16,4 11 4-16,-4-7-4 0,-9-7-4 15,8 8 4-15,-8-15 0 0,0 14 0 16,0-9 0-16,0 0 0 0,0 8 13 16,0-3 4-16,0-1-17 0,-9 1-10 15,9-5 10-15,-9 2 2 0,8-2-1 0,1-2 15 16,0-3-16-16,13-2-15 0,-13-1 15 15,9-4 29-15,-9 0-4 0,0-4-25 16,0-6-20-16,0-1 17 0,8-1 6 16,-8-3 13-16,0-1-15 0,-9-5 9 15,9 2-9-15,-9-2-1 0,0-5 0 0,0 5 2 16,9-2 30-16,-9-4-12 16,0 4-18-16,0-3-2 0,0 3 12 0,0-7-12 15,0 5 0-15,0-3 13 0,0 2-13 16,0-2 16-16,0 4-14 0,0-6 11 15,0 2 13-15,0 3-24 0,0-5 30 16,0 7-28-16,0-4 12 0,0 7 0 16,-9 0-16-16,0-5 3 0,0 3 13 15,0-1-16-15,0 2-1 0,1-5 1 16,-1 6-3-16,0 0-23 0,0 3 0 0,0 0 17 16,0 1 9-16,-9 3 0 15,5-4-13-15,-5 5 13 0,9 0 0 0,1-4-18 16,-1-1 18-16,0 0 2 0,0-4-2 15,9-4-11-15,-9 6-44 0,9-7 55 16,0 9 0-16,0-7 0 0,-9 4 0 16,9-1-2-16,0-6-11 0,0 8 6 15,0-6 6-15,0-3 1 0,0 2 0 16,0-3-3-16,0 3-10 0,0 3 13 16,0-6 2-16,0 9 17 0,0-5-17 0,0 5 1 15,0-7 14-15,0 7-17 0,0-8-13 16,0 3 11-16,0-8 2 15,0 0 2-15,0 0 21 0,0 0 12 0,0 0 24 16,0 0 9-16,0 0 12 0,0 0 24 16,0 0 15-16,0 0 7 0,0 0 9 15,-18-3 3-15,1-10-91 0,-1-1-47 16,0 2-15-16,-22-4 13 0,13-1 2 16,1-3 15-16,-10 4-14 0,10 0 30 15,-23-4-31-15,13-3-1 0,1 5-1 0,-1-4-12 16,1 1 12-16,-5 0-9 0,13 6 11 15,0-1 2-15,10 2 9 0,8 8-11 16,0 1-11-16,0 0 11 0,9 5 14 16,0 0-14-16,0 0-16 0,0 0 14 15,0 0 0-15,0 0-14 0,0 0-9 16,0 0-4-16,0 0 0 0,0 0-13 16,0 0-6-16,0 0-10 0,0 0-6 0,0 0-10 15,0 0-29-15,0 0-49 0,0 10-48 16,9 6 151-16,9 4 49 0,17 5 11 15,-8 2-11-15,22 2-3 0,-5 4 3 16,1-5-17-16,-1-1 8 0,14-4 6 16,-23-1 3-16,1-11 0 0,-1 1-2 15,5 2 1-15,-13-6-1 0,-9 0-23 16,-10-8 25-16,10 3 17 0,-9-3-14 0,0 0 19 16,0 0 17-16,9 0 23 0,-1 0 48 15,1-11 16-15,31-11-10 0,-13-14-49 16,17-1-31-16,5-13-10 0,-5 1-23 15,9-3-3-15,14 3 0 0,-14-1-16 16,0 5-33-16,4 2-50 0,5 12-56 16,-4 1-26-16,-5 7-46 0,0 6-192 15,-13 5-248-15,-4-4-343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29:52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4035 6060 630 0,'0'0'255'0,"0"0"-158"0,0 0-12 16,0 0 430-16,0 0-77 0,0-53-169 15,0 40-52-15,0-3-24 0,0 3-32 0,-8-3-35 16,-1 5-40-16,9-2-12 0,0-3-14 16,-9 8 4-16,9-5-6 0,0 1-10 15,0 7-1-15,0-2-9 0,0 3-3 16,0-5-3-16,0 6-3 0,0-2-14 15,0-3-11-15,-9-1 11 0,9 2-12 16,0-7-1-16,0 12 0 0,-9-12 0 16,9 11-1-16,0-7-1 0,-9-1-1 0,9 6 0 15,-9-6 1-15,9 6 3 0,-9-7-1 16,9 0 0-16,-8 2-2 0,-10-1 0 16,0 0-1-16,0-2 1 0,-4 1 3 15,-5-2-2-15,10 3-1 0,-1 3-2 16,-18-5-23-16,10 5 6 0,-23 3 0 15,4-2-6-15,10 3 9 0,-18-1-7 16,4 5 11-16,4 0-4 0,1 0-6 16,0 5-1-16,-23 6 4 0,14 10 18 0,-1 1-21 15,-12 6 6-15,12 1 3 0,-8 4 12 16,-4 6-27-16,12 6 15 0,1 0 11 16,-5 5 0-16,14-1-18 0,0 10 20 15,-5 9-2-15,-5 16-14 0,19-2 14 16,-1-4 1-16,10-4-2 0,-5-4 1 15,22-2 1-15,-9 6-12 0,9 1 13 16,9 3 0-16,-9 4 1 0,9 4 18 0,-9 0-18 16,9 5-1-16,0-6 2 0,-8 2 2 15,8 2-1-15,0-2-1 0,0-2-2 16,0 3 1-16,0-6 17 0,0-1-18 16,0 2 1-16,8-1 14 0,10-3-15 15,-9-12 0-15,0 0-1 0,9-1 1 16,-9-13-1-16,-1-11 3 0,15-5-1 0,-23-8 1 15,9 3-1-15,-9 1-1 0,8 8-1 16,1-4 1-16,-9-8 2 0,0-9-2 16,0 5-16-16,0-9-6 0,0 1-7 15,0-1-6-15,0-9 10 0,0 7 5 16,0-12 8-16,-9 3-4 0,9 4 3 16,-8-6 10-16,8 7-10 0,-9-7-3 15,-14-3 3-15,15 3 12 0,-1 3 0 16,-9-2-1-16,9-2-11 0,-9 8-13 15,9-6-15-15,-8-1 5 0,8 7 14 0,0-7 6 16,-9 10-13-16,9 3 3 0,0 0 26 16,9 2-2-16,0 1-15 0,-9 2 1 15,9 0 15-15,0 3 1 0,0-3 0 16,0-1 19-16,0 5-16 0,0-9 10 16,0 0 10-16,0-4-11 0,0-2-12 15,0-3 3-15,0 2 9 0,0-2 4 16,0 2 13-16,0-6 3 0,0 7-6 0,0-3-3 15,0-2-4-15,0-1-3 0,0-2 0 16,0-2 0-16,0 0 13 0,0 0 9 16,0 0 3-16,0 0 1 0,0 0-4 15,0 0-9-15,-31 0-29 0,14-2-13 16,-10-7 1-16,0 2 9 0,1-3 2 16,-1 3 1-16,9-3-1 0,-4 4-2 15,4-4 1-15,1 8 0 0,8-2 0 0,0-6 1 16,0 7 1-16,9-2 1 15,-9-2 2-15,0-7 10 0,0 7-13 0,0-10-2 16,0 5-1-16,1-4 2 0,-1-1-15 16,0-9 15-16,0 4-11 0,9-7-4 15,-22 0 13-15,13-1 2 0,-9 2 1 16,9 4 3-16,-9-2-1 0,1 9 0 16,8-6-1-16,-9 7-1 0,0 3-1 15,9 4-1-15,1 2-11 0,-1 7 10 16,9 0-48-16,0 0-52 0,0 2-25 0,0 20 54 15,26 4 72-15,19 19 2 0,-1 0 38 16,14 3 1-16,-5 5 6 16,0-11-19-16,5 7-1 0,-13-8 4 0,8-7 22 15,-18-2 4-15,14-8-14 0,-13-3-15 16,-10-4-14-16,1-6-8 0,-9 1 8 16,0-3 1-16,-10-1-11 0,15-4 0 15,-14 1 2-15,-9-5 15 0,0 0-17 0,8 0 20 16,-8 0 10-16,9 0 19 0,0 0 6 15,0-9 7-15,9-15 5 0,35-25-12 16,14-30-32-16,22-8-25 0,4-5-23 16,-4 0-5-16,-5 19-13 0,-13 2-54 15,-18 14-32-15,-4 17-71 0,-22 7-113 16,-9 8-173-16,-1 1-174 0,-8-2-464 16</inkml:trace>
  <inkml:trace contextRef="#ctx0" brushRef="#br0" timeOffset="2267.46">3383 14278 342 0,'0'0'183'15,"0"0"-4"-15,0 0 46 0,0 0 501 16,0 0-352-16,0 0-218 0,0 0-40 16,0 0-12-16,0 0-14 0,-76 2-9 0,67-9 0 15,0-2 2-15,1 2-28 0,-1-6-23 16,0-3-6-16,0 0 6 0,9-1-3 15,-9 1 13-15,0 4 12 0,9 3-6 16,0 4 7-16,-9 2 15 0,9 3 4 16,-9 0-11-16,9 0-21 0,0 0-10 15,0 0 9-15,0 0-3 0,0 0-6 16,0 0 9-16,0 0 13 0,0 0-19 0,0 0-10 16,0 0-3-16,0 0-3 15,0 0 6-15,0 0 4 0,0 0-4 0,0 0 3 16,-9 0 4-16,-4 0-7 0,-5 0-25 15,-8 0 0-15,-1 0-3 0,0-5 0 16,-8 0 0-16,-14-2 1 0,14 3 0 16,-10-1 2-16,-8 3-1 0,-5 2 1 15,-4-5 0-15,9 1-1 0,-14-1 1 0,5 0 19 16,-14 2-16-16,14 3-1 16,-9-3 13-16,5 3-15 0,3-5 0 15,1 5 0-15,-4 0 0 0,3 0 19 0,-3 0-9 16,4 0-10-16,0 0-3 0,4 0 1 15,-4 5 2-15,8 1 2 0,-3 8-1 16,12-7 1-16,1 2-2 0,-1-2-1 16,5-2 1-16,14 3 13 0,8-3 3 15,0-5-4-15,1 4-10 0,-1-4 0 16,9 0 11-16,0 0-10 0,9 0 0 0,-9 0 10 16,9 0-12-16,0 0 0 15,-9 0 0-15,9 0 1 0,0 0-2 0,0 0 0 16,0 0-16-16,0 0-9 0,0 0-6 15,0 0-4-15,0 0 4 0,0 0 2 16,0 0-2-16,0 0-4 0,0 0 7 16,0 0 3-16,0 0 3 0,0 0-1 15,0 5 11-15,0-5 10 0,9 2 0 0,-9 3 1 16,0 0 1-16,9 1 1 16,0 4 11-16,-9 3-10 0,9-2 2 0,0 10 8 15,-9-1-11-15,9 9-1 0,-1 5 1 16,-8 14-1-16,9 14 3 0,9 19 10 15,-9 1-10-15,0 2-2 0,-9-19 0 16,0-13-1-16,0-9-1 0,0-11 1 0,0-3 0 16,0 3 0-16,0 5 0 15,0 0 2-15,0-3-2 0,0-7-1 0,0-6 1 16,0-4 1-16,0-10 2 0,0 3-1 16,0-6 0-16,0 3 1 0,0-7 10 15,-9 5-10-15,9-5 22 0,0 0-6 16,0 0-5-16,0 0-14 0,0 0-12 15,0 0 10-15,0 0 1 0,0 0-2 16,0 0-19-16,0 0-4 0,0 0-5 16,0 0-1-16,0 0-6 0,0 3-6 0,0 1 28 15,0 6 0-15,0-8 0 16,18 8-6-16,-9-4-7 0,8 4 4 0,-8-6 3 16,13-1 9-16,-13 2 10 0,9 0-13 15,0-3 13-15,8 3 1 0,-8-5 1 16,18 5 1-16,13-5 0 0,-5 0 2 15,18 0 10-15,23 4-8 0,3-4-2 16,6 2 0-16,12 3 14 0,5 0-14 16,0-1-1-16,-13 4 2 0,13-3-2 15,9-2 0-15,-22 1-1 0,4-4 2 0,-5 4 8 16,5-4-10-16,-13 0-3 0,-4 0-13 16,-23 0 0-16,4 0 0 15,-30 0 15-15,-1 0 0 0,-8 0-2 0,-18 0 1 16,0-4 2-16,0 0 0 0,-9 1 2 15,0-5 1-15,0-1-3 0,0-1 0 16,0 4-2-16,0-4-11 0,0 3 0 16,0-1-12-16,0 4-10 0,0-1-7 15,0 0 1-15,0 3-4 0,0-2 4 0,0 4-4 16,0-5 3-16,0 5 7 0,0 0 6 16,0-5 8-16,0 5 21 0,0-2 28 15,9 2 21-15,13-4-8 0,-13 4-5 16,-9 0 2-16,0-6 7 0,0 6-4 15,0-4 1-15,0 1-10 0,0 3-7 16,0-5-3-16,0 0-6 0,0 3 3 16,0-2-3-16,0-1-13 0,0 0-1 15,0-2-1-15,0 3 15 0,0-4 0 0,0-2-3 16,-18-6 12-16,5 0-9 0,-5-13-12 16,9-11 21-16,-9-26-22 0,9-24 8 15,9-18-11-15,0 1-1 0,0 3-1 16,0 12 2-16,0 5-1 0,0 10-10 15,0 8 11-15,0 3 0 0,0 17 0 16,0 7-1-16,-9 13-18 0,9 5-16 16,-8-5-16-16,-1-1 3 0,0-1 7 0,9 5 15 15,-9 7-15-15,9 3-33 0,0 7-37 16,0 4-40-16,0 3-126 0,0 2-175 16,0 0-165-16,18 0 31 0,-1 0-96 15</inkml:trace>
  <inkml:trace contextRef="#ctx0" brushRef="#br0" timeOffset="7729.36">5670 8497 489 0,'0'0'287'0,"0"0"-75"0,0 0-4 16,0 0-32-16,0 0-20 0,-85-11-12 15,76 11-24-15,-8 0-26 0,8 0-26 0,0-5-16 16,0 5-13-16,0 0-26 16,0 0 3-16,9 0 4 0,0 0 6 0,-9 0 3 15,9 0 0-15,0 0-29 0,0 0-45 16,0 0 28-16,0 0-12 0,-9 0 3 15,9-2 23-15,0-3 0 0,0 5 3 16,0 0 16-16,0 0 20 0,0 0 22 0,0 0 59 16,0 0-20-16,0 0-33 15,0 0-22-15,0 0-19 0,0 0-4 0,0 0-2 16,0 0-1-16,0-4 3 0,0 4-18 16,0 0-1-16,0 0-16 0,0 0 3 15,0 0 10-15,0 0-17 0,0 0 20 16,0 0 0-16,0 0 20 0,0 0 6 15,-8 0 6-15,8 0 7 0,-9 0 3 16,9 0 6-16,-9 0 3 0,0 0-31 16,0-5-20-16,0 0-1 0,-13 2-2 0,13 3 1 15,0-3-1-15,-9-2 0 0,9 0 0 16,1 5 3-16,-1-3 1 0,0 3 2 16,0-5-3-16,0 5 1 0,-9-5 1 15,9 3-2-15,1 2 1 0,-1 0 0 16,0 0-1-16,-22 0-2 0,13 0-14 15,0-4 1-15,0 4 15 0,1-5 1 0,-1 0 12 16,0 5 3-16,9 0-13 0,-9 0-1 16,10 0-2-16,-15-2 0 0,6 2-1 15,-1 0-1-15,0 0-11 0,9 0-6 16,-9 0 6-16,1 0 10 0,-1 0 1 16,0 0-1-16,9 0 0 0,-22 0 3 15,13 0 2-15,1 0 10 0,-1 0-12 16,0 2 0-16,-8-2-12 0,8 10-11 0,-9-6 4 15,9 3-7-15,-13 1 3 16,14 5 4-16,-10 0 0 0,-9-2 19 0,10 5-1 16,8-3 1-16,-22 1 2 0,22-2 1 15,-8-1 10-15,8 1-13 0,-9 0-1 16,9-2-12-16,-8-4 10 0,17 8-17 16,-22 2 7-16,4-3 13 0,1 3 0 15,8 5-1-15,-9-6-14 0,0 1 15 0,10 1 0 16,-14 9-3-16,13-7-13 15,-9 2 3-15,18 0 12 0,-8-5 0 0,-1 8 0 16,9 2-12-16,0-7 10 0,0 2-1 16,0 3 1-16,0-3 2 0,9 5-1 15,0-2 0-15,0 0 2 0,0-3 12 16,0 7-12-16,0-2 0 0,0-5 10 16,0 8-10-16,0-1 13 0,0-5-12 15,0 3 14-15,0-2-15 0,0-3-1 16,0 0-1-16,0-2-11 0,0 2 13 15,0-3 13-15,18 4-12 0,9-5 12 16,-9 5-13-16,17-2 0 0,-8 5 0 16,13-4 13-16,-14 2 13 0,10-1 0 0,-9 1-10 15,-1 3-14-15,10-5 8 0,-5-6-10 16,4 6-26-16,1-4 26 0,-1-6 1 16,14 5 12-16,-4-4 6 0,-10-2-3 15,10 2-3-15,12-4 13 0,-12 0 16 16,-1 4-26-16,0-3 13 0,5-1-10 15,-4-3-16-15,-1 3 17 0,-8-8-19 0,12 3-1 16,-21 2-1-16,9-1 1 0,-1 1 2 16,10-5 20-16,-5 2-2 0,4 3-4 15,0 0-16-15,14-2-1 0,-13 2-3 16,-1 3 1-16,9-8 0 0,5 8 2 16,-5-3-15-16,0-1 16 0,5-2 2 15,-4 3-2-15,-1-5-28 0,13 0 2 0,-12 0 1 16,-1 0 22-16,5 0 1 15,-14 0-1-15,1 0 1 0,-1 0 0 0,5-5 0 16,-14 3 2-16,1 2 2 0,-10-4 11 16,1-6-11-16,4 7 24 0,-13-5-1 15,0 0 1-15,-1-4-3 0,1-2-1 16,-9-2 0-16,9-1 4 0,0 0-7 16,-1-6-17-16,14 1-2 0,-22 0-12 15,9-7 11-15,9 3-15 0,-9-2 16 16,8 3 0-16,1 0 0 0,-9 1 0 0,13 3 0 15,-14 0-3-15,1 5 0 0,-9 3 3 16,0-3 1-16,0 9 22 0,-9-3 2 16,0-2-2-16,0 5 6 0,0-2-16 15,0-2 9-15,0-7-3 0,0 2 0 16,0 0 1-16,-9-10-18 0,-9 7 15 16,0-7-16-16,1-3-1 0,-14-3 1 15,4 3-1-15,0 1 0 0,1 0 19 0,-10-1 26 16,9-1-23-16,-12 6-6 0,3 3 6 15,0 1 1-15,-8 4 5 16,4-1-2-16,-4 1-14 0,-1 4 1 0,10-2 16 16,-14-2 6-16,5 3-13 0,8 2-3 15,0 0-17-15,1-2 17 0,-14 0 3 16,14 0-9-16,-1-3-10 0,1 5-2 16,-14-2 1-16,13-3 1 0,1 3 0 15,-1-3-2-15,1 0-1 0,-14-5-1 16,13 5-12-16,1-1 10 0,-1 1-13 0,-13 4-25 15,14-5-16-15,-1 5 9 0,1-2-3 16,8 12-25-16,-4-8-62 0,13 10-51 16,0 0-36-16,1 0-69 0,17 0-81 15,0-4-201-15,0 1-534 0</inkml:trace>
  <inkml:trace contextRef="#ctx0" brushRef="#br0" timeOffset="17113.74">14267 8670 159 0,'0'0'186'0,"0"0"-53"16,0 0-12-16,0-3 0 0,0 3-1 15,0 0-12-15,0 0-1 0,0 0 7 16,0 0 7-16,0 0-27 0,0 0-9 16,0 0-1-16,0 0-9 0,0 0-7 15,0 0-6-15,0 0-26 0,0 0-7 0,0-5-3 16,0 2-26-16,0 3-1 0,0-5 0 15,0-3 1-15,0 8 0 16,0-4-1-16,0 4-32 0,0-5-22 0,0 0-20 16,-9 3 1-16,0 2 22 0,0 0 13 15,9-4 16-15,-9 4 23 0,0 0 2 16,9-5 1-16,-9 5 56 0,9-4 38 16,-9 4 20-16,9 0-3 0,-22 0-81 15,13 0-33-15,9 0-3 0,-9 0 3 0,0 0 26 16,9 0 17-16,-8 0 54 0,8 0 130 15,0 0-53-15,0 0-51 0,0 0 9 16,0 0 3-16,0 0-19 0,-9 0-20 16,9 0-13-16,0 0-19 0,0 0-6 15,0 0-11-15,0 0-5 0,-9 4-7 16,9-4 0-16,-9 0-7 0,-9 0-27 16,0 0-1-16,1 0-15 0,-10 0 11 15,-4 0 2-15,-5 0 2 0,1 0 0 16,-9 0 1-16,8-4 1 0,-31 1 1 0,14-10-3 15,-22-1 2-15,4 8 10 0,-1-6 14 16,-12-5 2-16,4 5 13 0,-4-2-6 16,4 3 0-16,4-2-16 0,5 8-17 15,5-6 17-15,4 6-17 0,8-2-2 16,-3 7 2-16,12-4 11 0,1-1-1 0,8-3-12 16,-13 8-13-16,14-3 11 0,-1-7 2 15,10 10 1-15,-1-3 1 0,-13-2 0 16,13-2 1-16,1 3 1 0,-1-1-3 15,1 0 11-15,-1 3-12 0,18-7 0 16,-22 4 0-16,22 5 1 0,0-3-1 16,0 3-2-16,9 0-1 0,0 0 0 15,0 0-10-15,0-3-3 0,0 3-6 16,0 0 3-16,0-7 0 0,0 7 3 0,0 0 13 16,0 0 1-16,0 0 0 0,0 0-11 15,0 0 11-15,0 0 1 0,0 0-1 16,0 0-11-16,0 0 12 0,0 0 1 15,0 0-1-15,0 0-11 0,0 0-4 16,0 0-6-16,0 0-13 0,0 7 3 16,0-1 10-16,0-1 21 0,0 4 0 15,0 3-2-15,9 4 1 0,0 0 2 0,13 8 2 16,-4 5 2-16,-9-3-1 0,-9 7-1 16,0-5 1-16,0 5 0 0,0-4-1 15,0 8-1-15,0-2 12 0,0 7 0 16,0 0 3-16,0-2-3 0,0 2-10 15,0-7 0-15,0 7 10 0,0-4-13 16,0-7 0-16,0 2 1 0,0-5 0 16,0 2 0-16,0-5-1 0,0-4 0 15,0 8 1-15,0-6 0 0,0 3 1 16,0-7-1-16,0 7-1 0,0-5 2 0,0 3-1 16,0-8-1-16,0-5-2 0,0-1-1 15,0-3 1-15,0-1-1 0,0-6-1 16,0 0 4-16,9 0 4 0,-9 0 15 15,0 0 3-15,0 0-6 0,0 0-4 16,0 0-12-16,9 0-16 0,-9 0-3 16,0 0-9-16,0 0-7 0,0 0 6 15,9 0-2-15,-9 0-20 0,0 0-16 16,8 0 0-16,1 0 16 0,9 0 48 0,0 0 3 16,8 4 0-16,1 3 2 0,4 2-1 15,-4-4 0-15,8 2-1 0,-8-3-3 16,9 0-13-16,3-4 12 0,-3 0 4 15,0 0 4-15,-1 0-1 0,1 0-1 16,12 0 14-16,-30 0-13 0,9 0 13 16,-1 0-16-16,-8 0 0 0,9 0-1 15,4 0 1-15,-13 0-13 16,8 0 11-16,1 0 1 0,0 0 1 0,8-4 0 16,5 4-3-16,-13 0 3 0,-1 0 0 0,1-4-1 15,-9 4 0-15,8-5 1 0,-8 5 1 16,13-2 1-16,-13 2 13 0,-9-5-15 15,0 5-3-15,9-4-10 0,-10-1 12 16,10 5 0-16,0 0 1 0,0-5 2 16,0 5-1-16,-1-2 2 0,5-2-1 15,-4-2-1-15,9 2-1 0,-9 1 1 16,-1-2 3-16,1 5-4 0,0-5-2 0,0 5 0 16,-9-2-14-16,13 2 4 0,-13 0 9 15,8 0 2-15,-17-4 1 0,18 4-1 16,-9 0-15-16,9 0 14 0,0 0 1 15,-1 0 1-15,-8 0 0 0,0 0 0 16,9 0-1-16,0 0 0 0,4 0-12 0,-4 0 11 16,-1 0-11-16,1 0 11 15,0 0-1-15,9 4-10 0,-10-2 10 0,1 3-10 16,0 3-6-16,4-4 6 0,-13 2 12 16,0-6-2-16,-9 4 0 0,9-4-1 15,-9 0 1-15,0 0-10 0,9 0 11 16,-9 0 1-16,0 0 0 0,0 2 0 15,8-2 1-15,-8 0 2 0,9 0 11 16,0 0-12-16,0 0 1 0,0 0 1 16,-9 0 10-16,9 0-9 0,-9 0 12 15,0 0 0-15,0 0-4 0,0 0 4 0,0 0-3 16,0 0 0-16,0 0 0 0,0 0 12 16,0-2-9-16,0-8-16 0,0-2-2 15,-18 1 0-15,0-5 1 0,9 3-12 16,-8-3 12-16,-1-1 1 0,9 5 0 15,-13-6 16-15,13 6-13 0,0-5 13 16,0-2-14-16,9-1-2 0,-9-9 1 0,9 3 0 16,0 3 12-16,0-10-11 0,0-1 1 15,0 1-3-15,0-7 0 0,0 2-3 16,0-2-13-16,0 3 5 0,0 1 11 16,0 3 1-16,0-4-1 0,0 8 1 15,0-4-2-15,-9 5-24 0,9 2-26 16,-8 2-6-16,8 3 5 0,-9-1 7 15,9 6-9-15,0 4-17 0,0 8-35 16,0-9-36-16,0 13-52 0,0-2-23 16,0 2-26-16,17 0-7 0,1 0 6 15,0 0-7-15,13 2-22 0,-13 8-66 0,-9-3-92 16</inkml:trace>
  <inkml:trace contextRef="#ctx0" brushRef="#br0" timeOffset="20893.61">14120 9553 245 0,'0'0'228'0,"0"0"-46"16,0 0-6-16,0 0 30 0,0 0-40 16,0 0-59-16,0 0-22 0,0 0-20 15,-18-17 0-15,9 6-6 0,9 6-17 16,0 0-3-16,-9-1 7 0,9 0-7 16,0 2 26-16,0 1 16 0,-8-2-29 15,8 5-17-15,-9-5-15 0,9 5-4 0,0-2-3 16,-9 2 3-16,9-4 0 0,0-1 4 15,-9 5-7-15,0-5 0 0,9 3-10 16,0 2 0-16,0 0 0 0,0-5-2 16,0 1 1-16,0-1 17 0,-9 5 1 15,9-3-17-15,0 3 10 0,0-5 10 16,-13 5 12-16,13-5 1 0,0 2 3 0,0 3 16 16,0 0 9-16,-9 0 1 15,9 0 3-15,0 0-4 0,0 0-9 0,0 0-19 16,0 0-17-16,0 0-6 0,-9 0-13 15,9 0-3-15,-9 0-17 0,0 3 7 16,9 2-3-16,-9-5 3 0,9 0 12 16,0 0 1-16,0 0 26 0,0 0 16 15,0 0 6-15,0 0 13 0,0 0 0 0,0 0-9 16,0 5-14-16,0-5-15 16,0 0-20-16,0 0-3 0,0 0-13 0,0 0 0 15,0 3-12-15,0-3-11 0,0 5 1 16,0 4 33-16,0-7 2 0,9 8 2 15,0 1 1-15,0-3-1 0,0 6 2 16,13-2-2-16,-13-6-1 0,0 11 0 16,0-5 2-16,0 4-2 0,8-2 0 15,-8-1 0-15,0 3-1 0,9-4 0 16,-9 5 0-16,0-6 1 0,0 5 1 0,-1-4 1 16,-8 5-1-16,9-1 14 15,0 1-13-15,0 0 0 0,-9 4-2 0,22 0 15 16,-13-2-16-16,0 7-2 0,-9-3-11 15,9-1 11-15,-9 5-11 0,9-5-3 16,0-1 0-16,-9-6 3 0,9 6 11 16,8-5 0-16,-17 1 0 0,9 0 0 15,0-1 2-15,0-4-1 0,-9 0 0 16,9-1 0-16,0-1 1 0,0 2 0 16,0 1-1-16,-9 0 1 0,8 3 2 0,1 0-1 15,-9 0 0-15,23-1 0 0,-23 7 1 16,8-1-2-16,-8 0 1 0,0-2-1 15,9 2 1-15,-9 3 1 0,0 2 11 16,0-2-11-16,0 6 1 0,0-12-3 16,0 11 1-16,0 1 0 0,0-1-1 15,0-5-1-15,0 4 1 0,0 5 0 16,0-4 0-16,0 3 1 0,0-3-1 16,0 1 0-16,0-2 1 0,0 1-1 0,0-5 0 15,0 6 0-15,0-5 1 0,0 2 0 16,0 2 1-16,0 3 0 0,0 1 14 15,0 9-16-15,-9-5-1 0,-22 5 0 16,14-7 0-16,-1 4 1 0,9-4 0 16,-9 2-1-16,9-3 0 0,-8-2-2 15,17-3-1-15,-9 3 3 0,0-3-1 16,0 1 1-16,9-1 1 0,-9 0 13 0,0-1 3 16,9 0-13-16,-9 6 13 0,0-2-16 15,9 5 1-15,-13 0 0 0,4 0-1 16,0 1 3-16,0 3 10 0,-8-5-10 15,8 0-2-15,0 2-1 0,-9-5 0 16,18 0 1-16,-9-1-1 0,0 2 3 16,0-5 10-16,1 0-10 0,8-2 10 15,-9 2 16-15,0-4-7 0,0-2-6 0,-9 6-14 16,-4-3 11-16,4 3 0 0,0-1-12 16,10 0-1-16,-10 1 0 0,0 3-3 15,9-3 1-15,-9 1-1 0,10 3 2 16,-1-5 0-16,9 1-2 0,-9 0 2 15,9-2-2-15,-9-1-10 0,9 3 12 16,0 0-2-16,-9-2-13 0,9 0 15 16,-13 1-3-16,4 5 4 0,9-5-1 0,0 5 1 15,0 3 0-15,0-3-3 0,0-5 0 16,0 7 1-16,0-6-11 0,0 4 12 16,0-5 1-16,0 1 1 0,0 0 0 15,0-4 0-15,0 3 1 0,-9-4 0 16,0 4-2-16,0 0-15 0,9 6 14 15,-9-4 0-15,0 1-2 0,9 2-26 16,-9-5 26-16,9 2 1 0,0-6 0 16,0 2 0-16,0-2-2 0,0-3 1 15,0-5-13-15,0-3-3 0,0 3 0 0,0-3-4 16,0 3 4-16,0 5 6 16,0-5-3-16,0 1-6 0,0 1-24 0,0-1-5 15,0 5 6-15,0-6 22 0,0 4 7 16,0-2 13-16,0 0-23 0,0-4-3 15,0-1 27-15,0-7 2 0,0 0 0 16,0-2 0-16,0-4 2 0,0 0 21 16,0 0 6-16,0 0 13 0,0 0 6 0,0 0 7 15,0 0-31-15,0 0-24 16,0 0-2-16,0 2-11 0,0 3-16 0,0-5-6 16,0 9 16-16,0-1 17 0,0-3-11 15,0 1 10-15,0-1-13 0,0 0 4 16,0-3 10-16,0 3 2 0,0-5 4 15,0 5 15-15,0-5-3 0,-8 0 0 16,8 4-16-16,0-4-1 0,-9 3 1 0,9 2 0 16,0-5 0-16,0 5-3 15,0-5-10-15,0 0 0 0,0 0 13 0,0 0 1 16,0 0 15-16,0 0 23 0,0 0 12 16,0 0 7-16,0-10-16 0,0-2-11 15,0-5-31-15,0-6-16 0,0-3 15 16,0-3 1-16,0 1 13 0,0 4-12 15,-9-1 12-15,9 1 0 0,-9-2-10 16,0 2-1-16,0 3-3 0,0-3 1 0,0 3-2 16,1-3 0-16,-10-2-2 15,4 4-8-15,6-4 12 0,-1 2 0 0,0 8 2 16,0-1 1-16,9 0 13 0,-9 9-3 16,9 0 6-16,0 3 19 0,-9 2 1 15,9 3-13-15,0 0-10 0,0 0-13 16,0 0-3-16,0 0-2 0,0 0-21 15,-9 0-9-15,9 0-26 0,0 0-6 16,0 13 35-16,0-2 18 0,0 6 11 16,0 0 0-16,0 3 3 0,9 0 0 0,0 1-3 15,0-5-2-15,0 2 1 16,0-2 1-16,0 0-1 0,13-5-1 16,-4 7 1-16,-10-7 0 0,1 3 1 0,9 1 1 15,0-2-1-15,-9 4 1 0,8-1-1 16,1-4-1-16,-9 1-12 0,9 3 13 15,0-5 0-15,4 3 1 0,-13-3 0 16,0-3 1-16,-9 2 0 0,9-3 1 16,-1 2 17-16,-8-2 2 0,9 2 4 15,-9-6-7-15,9 7-3 0,0-4-13 0,0 0 0 16,0-2 1-16,0-2-1 0,0 3 10 16,-1-5-11-16,1 5 11 0,0-5 0 15,-9 0-1-15,0 0-10 0,9 0 1 16,0 0-1-16,0 0 1 0,4 0-3 15,5 0-11-15,-9-5-5 0,0-2 14 16,17-7-20-16,-8 2-14 0,9-5 24 16,8-6 12-16,14-1 0 0,4-11 0 15,18 4-26-15,5-12-13 0,13 8-6 16,4-7-29-16,5 5-45 0,-5 5-103 0,9 2-47 16,-22 2-133-16,-18 4-230 0,-13 8-501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30:25.9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3463 10558 398 0,'0'0'114'0,"0"0"-114"15,0 0 134-15,0 0 260 0,0 0 52 16,0 0-189-16,0 0-108 0,0 0-38 16,0 0-24-16,-45 0-25 0,45 0 0 15,-9 0 15-15,9 0-2 0,-9 0-4 16,9 0-13-16,0 0 3 0,0 0 14 16,0 0 5-16,-8 0-12 0,8 0-4 15,0 0-12-15,0 0-7 0,0 0 3 16,-9 5 0-16,9-5-3 0,0 2 0 0,0 3-17 15,0 0-26-15,-9 4 0 0,9 2 10 16,0 7 2-16,0 6-14 0,0 0-2 16,0 5 0-16,0 7 2 0,0 18 1 15,0 12 0-15,0 24-1 0,0 9 1 16,0-4-1-16,9-2 0 0,0-3 0 16,-1-7 0-16,19 2-2 0,-9-7 0 15,8 0 2-15,1-3-1 0,0-9-12 16,4-1 11-16,-13-17 2 0,-1-5 2 15,1-11-2-15,0 0 0 0,0 6 1 0,8 4 12 16,-8 2 3-16,0 1-13 0,13-5 16 16,-22 3-16-16,0-7 17 0,8 2 2 15,-8-1-3-15,0-8-17 0,0-1-1 16,0-5 0-16,0-6 2 0,-9-5 1 16,9-7 12-16,-9 0-13 0,0-2 19 15,0-3 10-15,0 0-7 0,0 0 4 16,0 0 3-16,0 0-4 0,0 0 1 15,0 0-10-15,0 0-19 0,0 0 0 0,-9-3-2 16,0 3 2-16,0-5 0 0,-9 5 0 16,9 0 1-16,1-5-1 0,-10 5 1 15,0-3 0-15,-13-1 1 0,4-6 1 16,1 4 13-16,-10-6-16 0,1-1 0 16,-5-1-1-16,-5 3 1 0,1 4 1 15,-1-7-1-15,-12 1-3 0,3 2 2 0,10-1 1 16,-14 3-3-16,14-3-9 0,-1 8 12 15,10-4 2-15,8 8-1 0,-4-5-1 16,22 5-1-16,0 0-14 0,1 0-1 16,8 0 0-16,0 0 0 0,0 0-10 15,0 0-2-15,0 0 2 0,0 0 1 16,0 0-20-16,0 0-19 0,8 0-12 16,19 0 18-16,4 0 58 0,14 0 2 15,8 13 21-15,22-2-10 0,-21 3-1 0,17 2-11 16,4-4 0-16,-4 0 1 0,5 0-1 15,-23 4 0-15,0-2-1 0,5-1 3 16,-14-7 10-16,-17 0-12 0,0-2 11 16,-1-4 4-16,1 0 13 0,4-33 26 15,22-29 8-15,10-32-25 0,21-22-15 16,-13-11-23-16,-4 12-15 0,-32 18-20 16,1 7-13-16,-1 20-41 0,-17 15-55 0,0 22-84 15,13 10-155-15,-22-6-106 0,-9-9-178 16,0 5-164-16</inkml:trace>
  <inkml:trace contextRef="#ctx0" brushRef="#br0" timeOffset="5020.68">7757 7959 375 0,'0'0'528'15,"0"0"-303"-15,0 0-153 0,0 0-46 16,0 0 84-16,0 0 336 0,-54 0-108 0,45 0-212 16,1 0-84-16,-1 0 16 15,9 0 14-15,-23 0-8 0,23 0-6 0,-8 0-3 16,-1 0-13-16,9 0 10 0,-9-2 2 16,9 2-2-16,-9 0-7 0,9 0-16 15,0 0-10-15,-9 0-17 0,9 0-2 16,0 0-2-16,-9 0-17 0,9 0-4 15,0 0-22-15,0 0-25 0,0 0-21 16,27 0 14-16,31 2 77 0,22 16 16 16,57 3 20-16,54 3 28 0,27 2-9 0,4 1-4 15,-22-5-19-15,-9-4-19 16,-18 4 20-16,-9-5-30 0,-17-1-2 0,-14 6-1 16,-22-6-2-16,-18-10 2 0,-40 4 2 15,-8-8-2-15,21 8-13 0,-21-3-3 16,8-2 14-16,-9-5-14 0,5 0 16 15,-31 0 0-15,9 0 13 0,-18 0 9 16,-1 0-6-16,1-5-16 0,0 2-3 16,-9 3-13-16,0 0 3 0,9 0-10 15,-9 0-18-15,0 0-4 0,9 0 3 0,0 0 19 16,0 0 10-16,0 0-3 0,13 0 14 16,-13 0 1-16,0 0-1 0,-1 3 0 15,-8-3 2-15,0 0 0 0,0 5 16 16,0-5 19-16,0 0 26 0,0 0 20 15,0 0 25-15,0 0 13 0,0 0-4 16,-8 0-42-16,-10 0-47 0,-13-8-23 16,4-6 0-16,0 8 0 0,-8-6 10 15,8-1-11-15,1-3 0 0,-14 2 11 16,13-2-13-16,0 1 1 0,-8-4-1 16,17 1 0-16,-22-4 0 0,5-5-1 0,-1-7-1 15,1-3-16-15,-10-8 17 0,-21-16 2 16,3-1-2-16,6 12 1 0,-6-11-3 15,-8 4 0-15,-4-2-1 0,4 7-17 16,4 7 21-16,14 12 2 0,9 1 11 16,-1 3 0-16,5 8-11 0,22 8 14 15,10 5-15-15,8 0 1 0,-9 8-2 16,9-4-19-16,0 4-13 0,0 0-22 0,0 0-13 16,0 0-10-16,0 0 19 0,26 0 56 15,14 12 2-15,-13 1 3 0,17 2 16 16,1 7-17-16,4 3 11 0,-5 3-10 15,9 5 10-15,1 0-10 0,3 2 10 16,5 8-10-16,14-2 1 0,-14 3-4 16,9-2-1-16,14 3 1 0,-14-4 0 0,13-1 0 15,5-2-3-15,-5-1-15 0,5-8 18 16,-5 0 16-16,-4-4-16 0,-4-7 0 16,-5-5-1-16,-9 8-13 0,-4-5-2 15,-23 2 16-15,1-7 0 0,-10 5 0 16,1-2-11-16,-5-3 7 0,-13 9 4 15,-9-3 1-15,0 4 22 0,0 2 6 16,0 7 3-16,-18-5-3 0,-31 8-4 16,-4 4-12-16,-9-2-13 0,-31 20 1 15,-27 11 0-15,-36 14-1 0,-17 13-22 0,13-3-17 16,5-13-6-16,26-3-6 0,18-8 6 16,22-12-19-16,23-9 9 0,30-17 14 15,10-4-21-15,-1 1-12 0,18-1-19 16,9-8-95-16,0-10-100 0,27-6-98 15,35 0 86-15,13-9-81 0,-12-11-248 16</inkml:trace>
  <inkml:trace contextRef="#ctx0" brushRef="#br0" timeOffset="8392.58">4986 13239 30 0,'0'0'395'0,"0"0"-183"0,0 0-56 0,0 0-32 16,0 0-39-16,0 0-52 0,0 0-33 15,-36-4-13-15,27 4 10 0,9 0 3 16,0 0 54-16,-9 0 14 0,-13 0 30 16,4 0-49-16,-8-10-7 0,8 4 43 15,-9-7-24-15,10 1 21 0,-1 3-1 16,0 4 20-16,9 3 19 0,0-3 3 0,-4 1-16 16,4 4-22-16,9 0-11 0,0-5-6 15,-9 5-3-15,9 0-4 0,-9-3 7 16,9 3-3-16,-8-5-4 0,8 5-3 15,-9 0-10-15,9 0 7 0,-9 0 0 16,9 0-10-16,0-3-10 0,-9 3 0 16,9-5 4-16,0 5-1 0,0 0-9 15,0 0-28-15,0 0-1 0,0 0-25 16,0 0-4-16,0 0-3 0,0 0 0 0,0 0-10 16,0 0 4-16,0 0-4 0,0 0 0 15,0 0 4-15,27 0 38 0,-1 0 36 16,14 0-7-16,-4 0-10 0,8 0 7 15,0 8-7-15,14-3 3 0,-13 3 23 16,8 1-19-16,13-7-7 0,-21 3-3 16,17 0 7-16,-4-5-4 0,-5 4-16 15,0-4 10-15,5 0-10 0,-13 2-3 0,-1 3 0 16,0-5-3-16,5 5 2 0,-13-5 1 16,-10 0 0-16,1 3-1 0,-9-3 0 15,-1 0 1-15,1 0 0 0,-4 0 1 16,3 0 2-16,-8 0-1 0,9 4 1 15,0-4 14-15,8 0-5 0,1 6-8 16,9-2-1-16,4-2 0 0,-14-2 0 16,10 5 16-16,-1 0-16 0,1-5-1 0,4 4-2 15,-5-4 0-15,1 2 1 0,-1-2 11 16,14 5-9-16,-22-5 0 0,8 0 16 16,10 0-16-16,-10 5 10 0,5-5-11 15,-4 4 17-15,-10-4-6 0,10 3-12 16,-1 2 1-16,5-5-2 0,-4 5-1 15,-1-5 1-15,1 2 1 0,-1-2 0 16,5 0 2-16,5 0-2 0,-10 0 2 0,1 0-2 16,13 0-1-16,-23 0-1 15,10 0 1-15,8 0 1 0,-8 5-1 0,4-5 2 16,4 5 1-16,-8-5 0 0,-1 0-2 16,14 4 0-16,-22-4 2 0,8 0 1 15,1 0 8-15,-1 0-9 0,5 0 0 16,-4 0-2-16,-1 0 0 0,1 0-1 15,13 0-2-15,-14 0 0 0,1 2 1 16,-1-2-3-16,1 5 4 0,4-5-1 16,-14 5-1-16,1-1-1 0,0 1 2 15,-10-5-1-15,10 3 1 0,-9-3 0 16,13 0 1-16,-22 0-2 0,9 0-27 0,-10 0-3 16,19 0 0-16,-9 0 0 0,0 0-3 15,-1-3-4-15,1 3-18 0,-9-5-46 16,13 1-58-16,-13 4-68 0,9 0-78 15,-9 0-138-15,0 0-173 0,0 0-429 16</inkml:trace>
  <inkml:trace contextRef="#ctx0" brushRef="#br0" timeOffset="14781.51">17704 13442 616 0,'0'0'427'0,"0"0"-241"15,0 0-101-15,0 0 45 0,0 0 42 0,26 10 137 16,-26-6-101-16,0-4-53 0,0 0-22 15,0 0-49-15,0 0-58 16,9 0-25-16,-9 0 21 0,0 0 23 0,9 0 7 16,0 0-10-16,-9 0-13 0,9 0-13 15,-9-4 3-15,9-1 4 0,-9 5-20 16,0-5-2-16,0 5-1 0,8 0-2 16,1 0 0-16,14 0-14 0,-15 0 13 15,10 0 2-15,18 0 1 0,17 0 45 16,49 10 13-16,54 7 9 0,79 6 39 0,58 2 9 15,36 4-29-15,-10-8-15 0,-30-5-5 16,-5-3-15-16,-9-6-6 0,-21 2-7 16,-10-5-9-16,-13-4-10 0,-14 0-16 15,-26 0 9-15,-18 0-12 0,-17-4-1 16,-36-1-18-16,-31 5-15 0,-14 0 5 16,-22 0 0-16,9 0 17 0,5 0-8 15,-5 0-11-15,-8 0-27 0,-6 5-2 0,-3 3-20 16,-10-3-48-16,1-2-29 0,22 2-10 15,-14-2-20-15,9 2-69 0,14-5-113 16,-5 4-174-16,-9-4-220 0</inkml:trace>
  <inkml:trace contextRef="#ctx0" brushRef="#br0" timeOffset="16751.95">13565 11231 368 0,'0'0'323'0,"0"0"-117"15,0 0-21-15,0 0-12 0,0 0-36 16,0 0-33-16,0 0-29 0,0 0-20 16,0 0-13-16,0-36 4 0,0 27-4 15,0 4-6-15,0 2-4 0,0-5 1 16,0 0 2-16,-9-2 4 0,0 4-13 0,0-4 13 16,0-1 85-16,-22-5-21 0,14 3-22 15,-10 2 3-15,0-2 10 0,1 5-20 16,-10-5-28-16,9 9-14 0,-13-6 10 15,5 8 13-15,-1-7-7 0,1 2 13 16,-23-3-6-16,14 3-10 0,-1-3 19 16,1-2 10-16,-14 2-17 0,5 1-22 15,9-5 0-15,-14 8-6 0,13-4 0 16,1 3-7-16,8-2-6 0,-21 1-13 0,21 1 0 16,-17 2 0-16,4-4-1 15,5 7 23-15,-10-3-23 0,19 5 0 0,-23 0-1 16,5 0 2-16,8 0-2 0,1 0 0 15,-5 12-1-15,14 4 13 0,-10 1 6 16,19 6-19-16,-23 0-13 0,22 4-12 16,-17 6 9-16,8 1 3 0,-4 6 10 15,-4 2-10-15,8 3 10 0,10 0-23 16,-1 5 24-16,9-1-11 0,-13-1 13 16,13 2 0-16,1 3-16 0,8-3 14 0,0-10-11 15,0 4 12-15,0-6 1 0,0-4 0 16,9-7 0-16,-9 2-1 0,9-8 1 15,0 0 0-15,0-8 1 0,-9-9 0 16,9-2 2-16,0 3 0 0,0-5 0 16,0 0 0-16,0 0 13 0,0 0-13 15,0 0 0-15,0 0 1 0,0 0-2 0,0 0-2 16,0 0-2-16,0 0-11 0,0 0-6 16,0 0-13-16,0 0-13 0,0 5-3 15,0-5 0-15,0 0 16 0,0 0 29 16,0 0 3-16,0 0 0 0,0 0 22 15,0 0 20-15,0 0 6 0,0 0-3 16,0 0 6-16,0 0 0 0,-17 0-16 0,8-10-20 16,-31 4-15-16,13-4-2 15,1-3 0-15,-10-3 2 0,1 0 12 0,-1-3 4 16,-4-7-14-16,-4-3 11 0,8-3-12 16,9-2-1-16,-12 7 13 0,12-2 9 15,9 0-3-15,0 3-18 0,9 7-1 16,1-7 0-16,8 10 0 0,0-1 0 15,0 6-1-15,0 4-2 0,0-2-16 16,0 4-7-16,0 5 1 0,0-4-7 16,0 4-6-16,0 0-13 0,0 0-10 0,0 0 4 15,0 13 18-15,8 3 36 0,19 8 1 16,0 4 2-16,13 5 1 0,4 9 1 16,1 5 17-16,17-9 4 0,4 8 9 15,5-4 0-15,5-6-4 0,-14-4-2 16,0-5-4-16,5-4 1 0,-14-6-11 15,-9-5-8-15,-4 2-1 0,-13-12 0 16,-9-2 10-16,-9 0-11 0,0 0 14 0,-1 0 9 16,-8 0 10-16,9 0 7 0,0-11-11 15,0-14-5-15,18-7-23 0,13-11-3 16,-5-2-1-16,10-4-18 0,26 3 16 16,4 3-16-16,14-2-58 0,4 6-57 15,18 11-42-15,-13 0-71 0,13 6-153 16,-22 11-53-16,-14 4-227 0,-13 2-537 0</inkml:trace>
  <inkml:trace contextRef="#ctx0" brushRef="#br0" timeOffset="17567.49">4924 14569 218 0,'0'0'349'0,"0"0"-101"0,0 0-36 0,0 0-26 16,0 0-56-16,0 0-91 0,0 0 29 16,0 0 49-16,0 0 121 0,-258-71-128 15,222 68-6-15,10-7 6 0,8 8 20 0,-13-2 3 16,13-1-33-16,0 5-10 15,1-5 20-15,-1 2-7 0,9-2-10 16,-9 2-29-16,9 3-3 0,1-5-3 0,-1 5-32 16,0-3-10-16,9 3-15 0,0 0-1 15,0 0-26-15,0 0-12 0,0 0-14 16,0 0-12-16,0 0-10 0,0 0 7 16,44 8 67-16,36 8 3 0,84 0 87 15,103 5 38-15,79-4-9 0,54-10-7 16,13-2 3-16,-22-5-10 0,-18 0 2 0,-9 0-31 15,-27 0-34-15,-35 0-41 16,-49 0-1-16,-22 0-13 0,-40 0-44 0,-27 0-51 16,-26 0-44-16,-58 0-37 0,-18 6-102 15,-13 7-216-15,-13 0-197 0,-10 0-524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31:01.8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7175 7362 147 0,'0'0'218'16,"0"0"-81"-16,0 0-65 0,0 0-59 16,0 0-12-16,0 0-1 0,0 0 0 15,0 0-2-15,0 0 2 0,0 3 0 16,18 2 1-16,-1 2 12 0,1-7 3 0,0 9-15 15,-9-4-1-15,-9-5 209 0,9 0 26 16,-9 0-37-16,0 0-35 0,0 0-23 16,0 0-33-16,0 0-16 0,0 0-22 15,0 0-4-15,0 0 6 0,-9 0-9 16,0-5-27-16,9 0-12 0,-9 1 0 16,0 4-7-16,9 0 10 0,0 0 3 0,0 0 3 15,0-2 7-15,0 2-13 0,0-5-25 16,0 5-1-16,0 0-47 0,0 0 47 15,0 0 16-15,0 0 94 0,0 0-109 16,0 0 0-16,0 0-2 0,0 0-30 16,-18 0-24-16,-8 0 39 0,17 0-1 15,-31 5-5-15,22-3 22 0,-8-2-1 16,8 9 2-16,-9-9 40 0,9 5-12 0,-8-2-26 16,-5 7-3-16,13-7 0 0,-9 5 2 15,-8-3-2-15,8 6-13 0,-8-3-13 16,3 2 1-16,6 1 5 0,-1 0-15 15,1 3 5-15,-1-7 1 0,9 11 13 16,0-2 3-16,-13 5 10 0,14-5 1 16,-1 3-2-16,-9 2-35 0,9-3 23 15,1-2 13-15,-1 0-19 0,9 4 21 16,-9 0-1-16,-13-4 2 0,13 11-2 16,-8 1-11-16,-1 0-3 0,0 6 16 0,1-7 2 15,-1 7 11-15,-4 0-10 0,4-2 13 16,1-3-4-16,-1 7-12 0,9 5-26 15,-8 4 26-15,8 0 15 0,-22 4-12 16,22 6-3-16,-8-7-2 0,8 5 0 16,0 2-30-16,9-7 32 0,9 5-1 15,0-4 1-15,0 6-2 0,0-2-16 16,0-5 18-16,0-3 1 0,0 13 38 0,0-8-35 16,18 3-4-16,-9 0 0 0,0-8 0 15,8 0-19-15,-8 5 18 0,0-10 2 16,9 6-3-16,0-1 2 0,4-3 0 15,-4-2 0-15,-1 6 12 0,1-10-11 16,0 6 16-16,9-2-17 0,-1-6-22 16,1 6 22-16,13-7 28 0,-22-5-28 15,17 2-13-15,1-5 0 0,-10-5 1 16,23-1 12-16,-22-2 0 0,8-5 3 16,1 1-3-16,-1-5 23 0,5-3-7 0,5-1 3 15,-1-4 17-15,1 0 13 0,3 0-4 16,-3 0 30-16,8-9-7 0,5-7-4 15,-14-13-5-15,10 1 2 0,12-21-22 16,-13-18-7-16,10-15-19 0,3-8 0 16,-21 0-10-16,-10 3 33 0,-8 7-35 15,-1-3 34-15,-8 1-6 0,4-2 10 0,-13 17 9 16,-9-9-19-16,9 19-3 0,-9-4 19 16,0 0-19-16,0-5-23 0,0 5 35 15,0-10-38-15,0 2-10 0,0-2 10 16,0-2 0-16,9 2 1 0,0 10-1 15,0 16-2-15,0-7-34 0,0-7 36 16,-1-7 14-16,1 2-13 0,0 14-2 16,-9 13 3-16,0 4-4 0,0-7-30 0,0-1-16 15,0-5 3-15,-18 1-68 16,-8 5-10-16,-1 11-3 0,1 0-68 0,-14 8-55 16,4 0-99-16,-8 0-127 0,8-8-262 15</inkml:trace>
  <inkml:trace contextRef="#ctx0" brushRef="#br0" timeOffset="1812.12">12250 6598 399 0,'0'0'183'15,"0"0"-148"-15,0 0-2 16,0 0 16-16,0 0 29 0,0 0-22 0,0 0 87 16,0 0 342-16,0 0-98 0,0-5-202 15,0-2-75-15,-8 3-3 0,-10-9 26 16,9 5-49-16,-18 0 7 0,10-4-40 15,-1 8-12-15,-13-6-16 0,13 4 9 16,-9-4-13-16,1 3-16 0,-1-1 20 16,-9-1-22-16,-3 2 0 0,3-2-1 0,-8 4 0 15,-1-8 13-15,-13 10-10 0,5-5-3 16,-9 1 2-16,-5-2-8 0,-4 4 6 16,-4-3 0-16,13 5-1 0,0 3 17 15,-5 0-13-15,5 0 26 0,8 0-17 16,-21 0-11-16,22 0 1 0,-1 0 14 15,-12 0-16-15,4 3 0 0,8 5 0 16,-12-3 0-16,12 4 0 0,1-2 18 0,-5 1-15 16,5 2-1-16,9-4 14 0,-5 8-6 15,4-2-10-15,-8 4-16 0,9 3-16 16,-14 7 0-16,14 3 3 0,-10 8-10 16,6-2 10-16,3 13-16 0,10-1 16 15,8 14 0-15,18 19-6 0,0 0-14 16,9 8 30-16,0-15 17 0,0-11-14 15,9-1 12-15,9-11-15 0,0-13 18 16,-1 13-1-16,19 1-18 0,-1 8 17 16,14-2-13-16,-22-12 0 0,-9-16 13 0,-1-8 1 15,10 7-1-15,0 0 1 0,4 1-1 16,-5-3-26-16,1-3 28 0,-9-6-16 16,0-8 17-16,-1-1 3 0,-8-3-2 15,0 3-1-15,-9-8 3 0,0 0 26 16,0 0 16-16,0 0 4 0,0 0 12 15,0 0 17-15,0 0 5 0,0 0-12 16,0 0 0-16,0 0-7 0,0 0 4 16,0 0-23-16,0 0-25 0,0 0-20 0,0 0-16 15,0 0-3-15,0 0-4 0,0 0 1 16,0 0-1-16,0 0-2 0,0 0 2 16,0 0 4-16,0 0 6 0,0 0-3 15,0 0 15-15,0 0 0 0,0 0 1 16,0 0 2-16,0 0 14 0,0 0 0 0,0 0 3 15,0 0-6-15,0 0-11 0,0 0 1 16,0 0-3-16,0 0-2 0,0 0-10 16,0 0-1-16,0 3-3 0,-9 2-7 15,0 2 4-15,0-3-4 0,1 9 23 16,-1-8-13-16,0-2-9 16,9 2-7-16,-9-2 3 0,9 7 13 0,-9-6 0 15,9 3-3-15,-9 1-9 0,9 2-1 16,0-4 24-16,0 4 2 0,0-6-12 15,0 3 11-15,0-2 0 0,0-1 1 16,0-2-3-16,0 3 1 0,0-5 2 0,0 0 0 16,0 0 16-16,0 0 4 0,0 0 15 15,0 0 30-15,0 0 9 0,0 0-3 16,0 0 15-16,-9 0 14 0,0-5 5 16,-8-11-89-16,-23-3-16 0,-5-9-19 15,-8-5-3-15,-5-9 6 0,-4-8 0 16,-9 2 16-16,-4 2-11 0,4 1 9 15,-5 5-22-15,14 1 24 0,9 12 13 16,-5 6 10-16,22 8-22 0,19 2 2 16,-1 6-3-16,18 5-7 0,0 0-98 0,0 0-37 15,0 0-19-15,0 16-52 0,9 10 146 16,17 7 66-16,1-2-1 0,22 8 2 16,-14-7-1-16,1-4-1 0,-1-2-1 15,1-2-10-15,4-3 12 0,-13 3 0 16,-1-3 1-16,10-5-13 0,-1 5 12 15,14-2-15-15,-5 2 0 0,10 1 12 16,12 3-10-16,-12-9 14 0,8 0 0 0,4 0-2 16,-12 3 2-16,8-9-2 15,-4 1 2-15,-14-6 0 0,-8-5 15 0,-1 0 30 16,14 0-12-16,-22-5 54 0,-1-6 16 16,1-5 0-16,8-9-22 0,5-8-30 15,-4-9-18-15,8-6-14 0,18-18-19 16,14-9 0-16,-5 3 0 0,-4 17-23 15,-32 19 10-15,1 11-38 0,8 1-68 0,5-2-36 16,4-3-42-16,-8 7-88 0,-10-5-232 16,-17 7-524-16</inkml:trace>
  <inkml:trace contextRef="#ctx0" brushRef="#br0" timeOffset="10178.26">17211 5851 329 0,'0'0'66'0,"0"0"-65"15,0 0 41-15,0 0 108 0,0 0 544 0,0 0-251 16,0 0-255-16,0 0-91 0,-9-13 43 16,0 10-20-16,9-11 3 0,-9 12-4 15,0-7-15-15,9 2-14 0,-9-7-3 16,0 6-55-16,9 1 7 0,-9-7-10 16,1 7-7-16,8-2 10 0,-9 2-9 15,0 2-4-15,-5-3 0 0,6 4 0 16,-1-1 7-16,0 0-26 0,0 3 0 0,0-2-2 15,0-1-10-15,0-2 12 16,-8 3 0-16,8-2 14 0,0-1-14 0,0 2-1 16,-9-2-1-16,9 3 0 0,0-6 1 15,-22 4-1-15,14-4 2 0,-10 2-16 16,0 0-5-16,-8 5 20 0,8-7 0 16,0 8-25-16,-13-7 13 0,5 4 10 15,-1-3-16-15,10 5 3 0,-23-7-3 16,13 7 6-16,-8-2-10 0,8 1-2 15,10 4 5-15,-14-3-9 0,4-1 27 0,10 4-20 16,-10 0-27-16,10 0 17 0,-14 0-13 16,13 0-13-16,-9 11 19 0,10-3 13 15,-10 5 7-15,10 0 3 0,-23 8 14 16,13-5 1-16,-8 1-12 0,8 1 12 16,-13 9-15-16,5-4 12 0,0 6-9 15,-1 1 11-15,-13-1-20 0,14 3 18 16,0 4 1-16,-5-3-16 0,-4 22 15 15,8-7-25-15,10-3 15 0,-23 18 12 16,31-18-9-16,-8 4 11 0,8 3-16 0,9-6 13 16,1-1-23-16,-6 16 13 0,14 8 11 15,1 10 0-15,-10-2 2 0,18-13-19 16,-9-17 19-16,9-14 0 0,0 0-35 16,0 26 19-16,0-6 5 0,0 0 11 15,0-8 26-15,0-12-26 0,0 13 0 16,9-7-39-16,9 3 39 0,-10-1 6 0,1-3-5 15,14 2-1-15,-15-7 13 0,1 5 4 16,0-6-15-16,-9 0 20 0,0 0-19 16,0 2-2-16,0-4 25 0,0-2-24 15,0-4 10-15,0-3-12 0,0-8-20 16,0 3 19-16,0 0 0 0,0-4-1 16,0-4 2-16,0 0-26 0,0 4 23 0,0-3 2 15,0-2 1-15,0 3 13 0,0-6-13 16,0-4 1-16,0 0 21 0,0 0 4 15,0 0 7-15,0 0 18 0,0 0 4 16,0 0-6-16,0 0-4 0,0 0-6 16,0 0 6-16,0 0 10 0,0 0 12 15,0 0 4-15,0 0 7 0,0 0-1 16,-18 0-61-16,-13 0-16 0,5-14-20 0,-1 7 19 16,-8-4-1-16,-1-3-14 0,-13-1 15 15,14-6 1-15,-10 1 14 0,1-5-14 16,-14 5-39-16,5-5-2 0,8 0 37 15,1 4 4-15,4 8 0 0,5-3 4 16,17 8-2-16,0 0 11 0,9 8 3 16,9-5-16-16,0 5-16 0,0 0-52 15,0 0-25-15,0 0-14 0,0 0-28 16,0 0-27-16,0 0 13 0,0 10 18 16,18 1 131-16,9 5 23 0,-1 10 0 0,1-7-20 15,13 10 8-15,-14 1-11 0,1 1 0 16,9-1 0-16,-10 4 0 0,23-2 0 15,-22-1 1-15,8 2 21 0,-8-4-22 16,8-8-16-16,-8 0-19 0,4-5 19 16,-4-8 16-16,-9 2 0 0,-1-6 2 15,1-4 4-15,0 0 10 0,8 0 26 16,6 0 27-16,-6 0 24 0,10 0 40 16,8-22 6-16,1-3-39 0,12-8-32 0,5-7-26 15,14-5-20-15,-23-5-4 16,18-4-18-16,-4 3 0 0,-5-4-13 0,-9 5-35 15,5 3-97-15,-14 4-68 0,-17 3-189 16,-9-2-369-16,-18 13-332 0</inkml:trace>
  <inkml:trace contextRef="#ctx0" brushRef="#br0" timeOffset="20254">21425 6463 123 0,'0'0'189'0,"0"0"-33"0,0 0-35 15,0 0-36-15,0 0-26 0,0 0-27 16,0 0-32-16,0 0 0 0,0 0 16 0,0 0-14 16,0 0-1-16,0 0-1 0,0 0 2 15,0 0 14-15,0 0 7 0,0 0 78 16,0 0 49-16,0 0 81 0,0 0-52 15,0 0-45-15,0 0-24 0,0 0-3 16,0 0-3-16,0 0-10 0,0 0-3 16,0 0-10-16,0 0-13 0,0 0-6 0,0 0-11 15,0 0-12-15,0 0-13 0,-9 0 0 16,9 0 0-16,0 0 6 0,0 0-29 16,0 0-3-16,-13-3-13 0,4-4-2 15,0 4 15-15,9-5 0 0,-9 3-2 16,0 3 0-16,0-7 2 0,0 4 0 15,0-6 0-15,-8-2-2 0,-10 1 2 16,9 3 2-16,0-7 14 0,-22-1 2 0,14 0-16 16,-1 6 19-16,1-6-20 15,-10 6-1-15,9-6 7 0,-13 5-7 0,5-5 0 16,8 8-1-16,-8-2-2 0,-1-1 6 16,-4-1-3-16,5 4 0 0,-1 2-22 15,1-2 22-15,8 4 3 0,-13-1 13 16,4 0-15-16,10 2 22 0,-10 1-22 15,19-2 22-15,-23 0-7 0,13 5 1 16,0 0-17-16,-8 0-1 0,8 0 1 16,1 0-3-16,-6 0-10 0,6 0 10 0,-1 0 0 15,9 0 3-15,-8 0-12 0,8 0-14 16,-9 0 6-16,-13 13-5 0,14-3-1 16,-10 1-10-16,10 5 10 0,-1-3-12 15,-22 3 15-15,14 5 10 0,8-5-3 16,-9 8-4-16,10-3 3 0,-14 1 16 15,4-4 1-15,10 9-2 0,-1-4-1 16,-9 2-10-16,10 4 9 0,-14 0 2 16,13 4-17-16,-8 0 18 0,8-1-12 0,0 2 10 15,-4-1-1-15,5-1 4 16,-1-3-1-16,0 0 0 0,1-6-11 0,8 7 10 16,0-5 2-16,0 3 0 0,-4 0 3 15,4 2 14-15,1-1-8 0,-1 0-9 16,9-1-1-16,-9 0-2 0,1-3 1 15,8 4 0-15,-9 4-13 0,9-4 15 16,-9 4 0-16,-4-1 0 0,13 2-10 16,0-6 10-16,0 5 2 0,0-4-2 0,9-6-19 15,0 7-1-15,0-15 1 0,0 12 3 16,0-11 14-16,0 6 2 0,0-4-1 16,0-2-2-16,0-4 3 0,0 1-1 15,0-1-13-15,0-4 14 0,9 1 1 16,-9-4 0-16,0-3 0 0,0 3 15 15,0 4 1-15,0-2 18 0,0-2-15 16,0 8 9-16,0-7-16 0,0 4-12 0,0 1-1 16,0-2 0-16,0 0 0 0,-9 2-3 15,9-2-10-15,-8-2 0 0,8 2 9 16,-9-1-15-16,9 0 19 0,0-4-13 16,0 0 10-16,0-4 3 0,0 5 3 15,0-5 20-15,0 5 16 0,0-5 16 16,0 0 16-16,-9 0 23 0,9 0 22 15,0 0 0-15,0 0-7 0,0 0 0 16,0-5 10-16,-18 0 6 0,0-6-125 16,-8-2-1-16,-14-1-1 0,4-2 2 0,-8-3 0 15,-1 3 0-15,-12-6-4 0,3-1-8 16,1 2 5-16,-5 0-15 0,5 4 6 16,0 5 16-16,17 1 1 0,-4 1-1 15,23 4 26-15,-1 6-26 0,9-7-4 0,9 7-28 16,0 0-16-16,0 0-29 15,0 0-16-15,0 0-16 0,0 0-26 16,0 0-52-16,9 13-39 0,9 3 226 0,-1 5 13 16,14 0-10-16,-4 1 10 0,-9 1-11 15,0-1 2-15,-1 1-2 0,1-1-2 16,0-4-1-16,0 1 0 0,-1-4-12 16,6 1 11-16,-6-2-1 0,1-2-34 15,0 0 37-15,0-5 0 0,8 7 0 16,10-2 0-16,13-8 3 0,-14 9-1 0,1-13 11 15,8 6 55-15,14-6-42 0,-5 0 22 16,0 0 17-16,23-11 0 16,-14-13-1-16,22-5 7 0,5-13-3 0,22-24-4 15,14-19-19-15,3-9-9 0,1-1-20 16,-18 5-16-16,-31 29 0 0,-27 11-42 16,-4 14-48-16,-13 7-78 0,-1 0-100 15,1-4-163-15,-10 3-272 0</inkml:trace>
  <inkml:trace contextRef="#ctx0" brushRef="#br0" timeOffset="30983.89">24631 6527 522 0,'0'0'189'0,"0"0"68"0,0 0 408 16,0 0-389-16,0 0-156 0,0 0-16 15,0 0-4-15,0 0-38 0,0 0 9 0,-209-47-26 16,191 38 33-16,1 4-14 16,8 2-35-16,0-7 0 0,0 10-6 0,0 0 12 15,9 0 10-15,0 0 1 0,0 0-17 16,0 0-27-16,0 0-1 0,0 0 0 16,0 0 0-16,0 0 15 0,-9 0-3 15,0 0 6-15,-13 0-19 0,-5 0-48 16,1 0-13-16,-10 0 38 0,1 0 21 15,-23-3 3-15,5 3-1 0,-9-3 1 16,-14-2 2-16,5 5 0 0,-13-5-3 16,-5 5 0-16,-4 0 1 0,-5 0-1 0,-13 0-16 15,9 5-7-15,4 13-6 0,-4 2 13 16,13-2-13-16,-13 8 3 0,22 7 23 16,-22 1-36-16,13 1 3 0,-4 11 1 15,13 0 19-15,-13 1 16 0,4 8-3 16,-13 10-10-16,17-2 9 0,14-12-15 15,9 8 17-15,-13 3 1 0,12-6 0 16,-3 3-19-16,13-2 20 0,8 0-13 16,1 1 13-16,-5 0 1 0,13-10-1 0,19-10-16 15,-10 7 13-15,0 0 3 0,10-5-1 16,-1-2-2-16,-4-5-17 0,4-9 7 16,9-1-3-16,0-1 13 0,9-6-23 15,-9 0 26-15,9 5 0 0,-9-3 29 16,0-7-6-16,9 7 6 0,-8-7-26 15,-1-2 26-15,0 3 0 0,0-6-25 16,9-6 34-16,0 0 4 0,-9 0 7 0,9 0-1 16,0 0 20-16,-9 0 9 15,9 0 4-15,0 0 2 0,0 0 1 0,-9 0 2 16,0 0-41-16,-22-2-44 0,5-2-2 16,-1-8 2-16,0 3 27 0,10-2-25 15,-10-2-3-15,9 1 0 0,-13-5-38 16,13 1 12-16,-8-1 12 0,8-3 14 15,-9 3 0-15,10-5 0 0,-1 3-35 16,0 3 22-16,0 0 11 0,-4 3 1 0,13-1 1 16,9 7 1-16,-9-2 1 0,9 7-2 15,-9-3 0-15,9 0-13 0,0 1 12 16,0-3 1-16,0-1-35 0,-8-1 22 16,8-1 13-16,0 4 0 0,0-4 1 15,0 4 0-15,0 6 15 0,0-6 4 16,0 6-8-16,0 0-10 0,0 0-2 15,0 0-20-15,0 0-34 0,0 0-33 0,0 0-29 16,0 0-39-16,0 10-68 0,0 2 50 16,17 13 173-16,23-6 1 0,-4 14-1 15,-1 1-11-15,10-6 9 0,-1 5 1 16,5-8-27-16,-13-1 28 0,-1-3 3 16,1-4 14-16,4-2-17 0,-23-5 0 15,1-7-1-15,-9 5-14 0,9-3 14 16,-1-1 2-16,1-4 40 0,9 0 11 0,31 0 29 15,-5 0 13-15,18-9-17 16,22-15 10-16,27-10-19 0,13-14-29 0,49-19 3 16,14-6-13-16,-14 2-14 0,-27 7-15 15,-48 14-26-15,-5 14-51 0,-40 10-49 16,0 7-20-16,5-7-119 0,-5 7-222 16,-4-2-608-16</inkml:trace>
  <inkml:trace contextRef="#ctx0" brushRef="#br0" timeOffset="36106.3">13711 11703 122 0,'0'0'404'0,"0"0"-195"16,0 0-82-16,0 0-23 0,0 0-65 15,0 0-39-15,0 0-13 0,0 5-10 16,0-5 20-16,0 0 1 0,0 0 2 16,0 0 146-16,0 0 124 0,0 0-81 15,0 0-63-15,0 0-28 0,0 0-17 0,0 0-6 16,0 0-7-16,0 0-10 0,0 0-3 15,0 0-12-15,0 0-11 0,0 0-6 16,0 0-3-16,0 0-23 0,0 0-11 16,0 0-5-16,0 0-1 0,0 0-8 15,0 4-50-15,0 1 10 0,0 2-23 16,0 4 62-16,0 7 4 0,0 7 11 16,27 0 9-16,0-5 3 0,17 4-1 0,14-3 36 15,-5 0 9-15,0-2 4 16,23-2 6-16,-14-1-36 0,9-4-18 15,5 1 19-15,-5 0-1 0,4-6 17 0,-4 2 19 16,14-6-23-16,-14-3 7 0,13 0-10 16,-13 0 10-16,9 0 16 0,4 0-13 15,-4-12-3-15,14 1-23 0,-15-1-16 16,15-1 0-16,-14-3 1 0,13 0 15 16,-13-1-14-16,13 0 1 0,-13-3-3 15,4-1-1-15,-4 1 1 0,-4 0 2 0,-5-3 1 16,13 5-1-16,-13-4 17 0,5-1-16 15,-5-2 0-15,0-4 26 0,-5 3-16 16,-3-3-10-16,12-3-1 0,-22 3 0 16,10-4-1-16,3 0-1 0,-13 0-16 15,1 4 13-15,4 2 0 0,-23-2-10 16,1 8 11-16,-10 0 1 0,1 6 1 16,-9 1-1-16,13 3-16 0,-22-2 17 15,-1 5 0-15,1 0-1 0,9 1-1 16,-9 2-17-16,0-4-1 0,9 1 4 0,-10 0 3 15,1 0 11-15,0 3-1 0,9-2 0 16,-9 3 0-16,0-6-1 0,0 7 2 16,4 0-17-16,-13 3-4 0,0 0 10 15,0 0 10-15,0 0-13 0,0 0 14 16,0 0-2-16,0 0 4 0,0 0 13 16,0 0 7-16,0 0 2 0,0 0 17 15,0 0 19-15,0 0 17 0,-13 0 5 0,-5 0-57 16,0 0-23-16,-9-5-16 0,10 0 9 15,-1 2 7-15,0-1 2 0,9-2 14 16,0 6-12-16,9-4 8 0,0 4 1 16,0 0-12-16,0 0-1 0,0 0 0 15,0 0 13-15,-8 0 13 0,8 0 0 16,0 0-23-16,0 0-2 0,0 0 1 16,0 0 1-16,0 0 14 0,0 0 2 0,0 0-3 15,-9 0 0-15,0-2-10 0,-13 2-6 16,13-5-41-16,-18 0 37 0,0 2-7 15,1-5 11-15,-10 3 0 0,-21-1-12 16,3-4 10-16,-8 2-18 0,-22-1-9 16,13 2 27-16,-5 2 0 0,-4-3-17 15,-4 0-7-15,13 0-16 0,0 4-3 0,-5-6 13 16,23 8-1-16,9-3 31 16,-5 1 1-16,22 0-18 0,9 4-4 0,9 0-12 15,9 0-14-15,0 0-32 0,0 0-58 16,0 0 6-16,0 0 52 0,0 13 46 15,9-6 12-15,18 2-19 0,9 7 4 16,21-3 38-16,-3 3 19 0,8-3 43 16,22-2-7-16,5-1-13 0,4-4 7 15,18-1 0-15,-22 0 9 0,22-5-6 16,-22 0-20-16,4 0-19 0,-13 0 0 0,-5 0-10 16,-21 0 13-16,-10-5-16 0,5 0-9 15,-13 5-33-15,-19 0-17 0,10 0-12 16,-9 0-16-16,-1 5 12 0,1 6 33 15,-9 7-10-15,0-2 52 0,-9 5 23 16,0 0-4-16,0 3 23 0,0-3-9 16,0-2-14-16,0 7-17 0,0-9-1 15,0 1-1-15,0 3-22 0,0 1-95 0,0-1-59 16,0-5-142-16,0-1-54 16,9-1-172-16</inkml:trace>
  <inkml:trace contextRef="#ctx0" brushRef="#br0" timeOffset="39422.06">10647 15184 587 0,'0'0'375'16,"0"0"-183"-16,0 0-3 0,0 0-114 16,0 0-26-16,0 0-14 0,0 0-35 15,0 7 0-15,0-2 0 0,0-5-1 16,0 0 1-16,0 0 1 0,0 0 3 0,0 0-1 15,0 0 42-15,0 0 154 0,0 0-21 16,0 0-48-16,0 0-52 0,0 0-39 16,0 0-7-16,0 0 14 0,0 0 6 15,0 0-1-15,0 0-12 0,0 0-19 16,0 0-20-16,0 0-23 0,0 0-35 16,0 0-36-16,27 0-42 0,17 5 6 15,59 2 130-15,70 4 39 0,80-1 32 16,58-6-19-16,35 1-13 0,0-5 16 15,-8 0 0-15,-9 0 20 0,-1 0-27 0,-8 0-17 16,-9 0-31-16,-32 0 0 16,-3 0-29-16,-14 0 16 0,-14 0 3 0,-3 3 7 15,-14 2-14-15,-14 2 1 0,-17 7-7 16,0-7 21-16,-9 4-34 0,-9-1 7 16,-9-3-9-16,-9 5 15 0,10-2-6 15,-10 1-10-15,-9 1-10 0,1 1-6 0,-1 0 52 16,-8-1-65-16,-1 0-59 0,1 1-81 15,-23 4-26-15,-13-5-72 0,-22-1-180 16,-40-3-113-16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32:10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12517 8901 209 0,'0'0'159'16,"0"0"14"-16,0 0 7 0,0 0-30 16,0 0-36-16,0 0-17 0,0 0 11 15,-36-36-14-15,23 29-19 0,4 1 0 16,9 1 10-16,-9 0-4 0,9 5 4 16,-9-2-1-16,1 2-12 0,-1 0-24 15,0 0-2-15,0 0-14 0,9 0-6 16,-9 0-24-16,9 0 5 0,0 0-7 0,0 2 0 15,0 3 20-15,0-5-3 0,0 0-4 16,0 0-1-16,-9 0 86 0,9 0-24 16,0 0-32-16,-9 0-9 0,9 0-4 15,0 0 3-15,0 0-16 0,-9 0-3 16,9 0 0-16,0 0-9 0,0 0 9 16,0 0-13-16,0 0-11 0,0 0-15 15,0 0-10-15,0 0 1 0,0 0 12 16,9 0 23-16,9-5 42 0,0 5-28 15,-9 0-12-15,8 0 9 0,-8 0 15 0,9 0-3 16,4 0-10-16,-4 0-12 0,-9-2 0 16,9-2 0-16,8 4-1 0,-8-5-1 15,9 5 1-15,8-5 0 0,5 2-2 16,-13-2-9-16,17 5 11 0,1-8 26 16,12 0-23-16,-3-4-3 0,-1 0 19 15,14-6 7-15,-23 1-24 0,9-1 1 0,-4-9 17 16,-4 4-6-16,-10-6-12 0,9 0 12 15,-4-3-11-15,-4-1 17 0,-1-4-20 16,1-4 0-16,-9 3 16 0,-1 1-16 16,5 6 2-16,-22-7-2 0,9 6 15 15,-9-2-15-15,0-4 0 0,0 10 2 16,0-5 10-16,-1 2-12 0,1-6-2 0,0 8-11 16,9-1 12-16,-9 1 0 0,0 5-16 15,0 8 17-15,13 0 0 0,-13 4 0 16,0-2-2-16,-1 8-11 0,-8-4 1 15,9 2-1-15,0 1 10 0,0 7 0 16,-9-4 0-16,0-6 3 0,0 10 1 16,0 0 18-16,0 0 4 0,0 0 0 15,0 0-4-15,0 5-19 0,0 4-3 16,0-2-159-16,0-2 162 0,0-2 0 16,0-3-22-16,0 0-49 0,0 10 3 15,0-10-23-15,0 3 23 0,-9 5 39 0,0 1 29 16,0-2 22-16,1-2-2 0,-1 1 3 15,-14 4-21-15,15-10-1 0,-1 8 12 16,-9-3-10-16,9 1 16 0,0 4-6 16,-9-6-12-16,10 3-1 0,-10 2-2 15,0-5-1-15,9 4 2 0,0 0 1 16,-9 6 0-16,-13-2-2 0,14-1-34 0,-10 7 33 16,0-2-17-16,1-5 18 0,8 6 2 15,0-5-1-15,-13 2 0 0,13-7-12 16,1 5 10-16,-1-2 3 0,9-4 1 15,0-1 22-15,9 0 6 0,-9-3-16 16,0-2-10-16,0 10-1 0,1-6-2 16,-1-2 2-16,0 3 18 0,0 0-18 15,9-1-1-15,-9-4-1 0,9 0 13 0,-9 0 6 16,9 0 7-16,0 0-6 16,0 0-19-16,0 0-1 0,0 0 0 0,0 0 40 15,0 0-5-15,0 0-9 0,0 0-6 16,0 0-17-16,0 0-3 0,0 0-1 15,0-4 0-15,0-8-38 0,0-2-23 16,0-1-6-16,18-6 30 0,17 1 18 16,-8 0 7-16,9-5 13 0,-1 0-2 15,5 0-1-15,-4 4-13 0,-10 1 12 16,10 4-9-16,-10-1 0 0,5 5 13 0,-4-2 0 16,-9 8 4-16,0-6-4 0,-1 8 0 15,-8-1-26-15,9-3-3 0,-9 8-20 16,0 0-13-16,0 0 27 0,8 0-4 15,-3 0 22-15,4 0 15 0,-10 0-17 16,1 0 0-16,9 8 19 0,-9 1 17 16,9-2-15-16,-1 4 27 0,1 7 7 15,0-7-23-15,0 3-13 0,4-2 0 16,-4-1-1-16,-9 2 2 0,0 1 9 0,8 2-8 16,-8-4 9-16,0 5 9 15,0-1-4-15,0 13 17 0,0-6 5 0,0 10-2 16,-1 5-16-16,1-3-20 0,0 0-22 15,9-3-59-15,13-6-46 0,-13-4-32 16,17-9-111-16,10-3-173 0,-10-10-293 16</inkml:trace>
  <inkml:trace contextRef="#ctx0" brushRef="#br0" timeOffset="7309.47">19298 6348 629 0,'0'0'395'15,"0"0"-304"-15,0 0-29 0,0 0-62 16,0 0-3-16,0 0 3 0,0 0 19 15,0 0 56-15,0 0 202 0,0 0-46 0,0 0-102 16,0 0-60-16,0 0-14 0,0 0 19 16,0 0 17-16,0 0 0 0,0 0-13 15,0 0-10-15,0 0-4 0,0 0-9 16,0 0-16-16,0 0-7 0,0 0 0 16,-9-5 7-16,0 0-39 0,0 5-26 15,-18 0 25-15,10-2-41 0,-10-2 40 16,-13-2-17-16,4 6 15 0,1 0-38 0,-9-3 10 15,-14 3 19-15,5 0 12 16,-10-3-15-16,-3-2 16 0,4 0 0 0,8 2 29 16,-21-11-26-16,4 12-1 0,-14-7 24 15,14-3-25-15,-13 0 0 0,13 2 19 16,9-1-20-16,-23-1 13 0,14 8 13 16,-4-6-26-16,4 8-2 0,-5-7 2 15,5 5 12-15,0-5-8 0,-13 2 21 16,4 3 8-16,-4-6-31 0,13 4 43 15,-14-4-42-15,23-3 23 0,0 7 25 0,-14-6-12 16,14-2-13-16,-4 1-11 0,12 2-15 16,-8 4 0-16,13-2 0 0,5 1 2 15,-1 3 8-15,19 2-10 0,8-2-2 16,-13 5-30-16,13-5 30 0,9 2 2 16,0 3-1-16,1 0-12 0,8 0-6 15,0 0-10-15,0 0 0 0,0 0 6 0,0 0-2 16,0 0-8-16,0 0-5 0,-9 0-1 15,9 0 7-15,0 0-4 0,-9 0-12 16,9 0-1-16,0 0 7 0,-9 0 0 16,9 0 7-16,0 0-1 0,-9 3 10 15,0 2 25-15,0 3-28 0,9-3 13 16,-9 3-20-16,0 1 4 0,9-2 3 16,0 4 6-16,0 7-3 0,-8 3 13 0,8-2 10 15,0 11 3-15,0 1 1 0,-9 11 5 16,9-2-3-16,-9 15-3 0,0 10 20 15,-4 18-7-15,-5-2 6 0,9-4-19 16,-9-18 0-16,9-13 11 0,-8 5-11 16,17 21-21-16,-9 5 19 0,9 5-29 15,0-3 18-15,0-18-6 0,0 0 18 16,0 1 1-16,0-4-13 0,0-10-20 16,0-6 33-16,0-9 17 0,0-8 0 0,0 7-17 15,0 6 0-15,0-3 0 0,0 3-20 16,0-10 17-16,0 0 0 0,0 1-20 15,0 1 21-15,0-6 2 0,9-3 1 16,-9 3-1-16,0-8-2 0,8 2-14 16,-8-7-1-16,9 3 4 0,0-2 11 15,-9 1 2-15,9-7 1 0,0 8 10 16,0-12-11-16,-9 8-29 0,9-10 6 0,0 6 21 16,4-1 2-16,5 0 0 0,-9-5 1 15,8 8-1-15,10-3 1 0,-9-2 10 16,8 0 0-16,1 2-9 0,13 0-1 15,-4-1 12-15,-1 1-12 0,18-3 2 16,5 7 20-16,-5-5-21 0,10-1-2 16,12 2 13-16,-4 0-6 0,13-5 19 15,-4 0-23-15,14 0 42 0,-14 0-19 0,22 3 0 16,-5 2-26-16,6 4 0 16,34 3-17-16,10-1-12 0,-23 7 16 0,-13-2-7 15,-9-5-25-15,-40-2 32 0,18-1-3 16,14 4 16-16,-6-7 0 0,-12 4-1 15,-5-7 1-15,4 3 14 0,-21-5-12 16,-1 0-1-16,-4 0 18 0,-14 0 1 16,1 0-1-16,-10-5-2 0,1 3-5 15,4-7 18-15,-13 4-4 0,0-2-23 16,0 2 0-16,-10 2-1 0,1-6-2 16,0 9-19-16,-9 0-27 0,0-5-15 0,0 5 22 15,0 0 26-15,0 0 11 16,0 0 2-16,0 0 15 0,9 0 11 0,-9 0 13 15,0 0 13-15,0 0 16 0,0-5 6 16,0 3 0-16,0-12-74 0,0 2 0 16,0-5 2-16,0 1 18 0,0-8-20 15,0 1-3-15,0-11 0 0,0-2-13 16,0-19 13-16,9-11-15 0,18-14 18 16,21-13 3-16,-12 1-3 0,-1 6 0 0,1 12 12 15,8-8 21-15,5 8-14 0,-13-8 7 16,8 4 10-16,1-1 25 0,-5 2-29 15,-5 11-12-15,-17 7-1 0,-9 19-19 16,0 4 0-16,-9 1-3 0,0 4 0 16,0-7-85-16,0-7 17 0,0 13-29 15,0 3-7-15,0 3-16 0,0 10-1 16,0 0-71-16,0 3-6 0,0 2-53 16,0 3-59-16,0 0-91 0,17 8-75 0</inkml:trace>
  <inkml:trace contextRef="#ctx0" brushRef="#br0" timeOffset="12521.52">10838 12597 546 0,'0'0'189'0,"0"0"16"16,0 0-55-16,0 0-78 0,0 0-7 15,-62 5-29-15,53-5 16 0,-4 0 10 16,13 5-30-16,0-5-32 0,0 0-2 15,0 0-10-15,0 0 12 0,-9 0 20 0,0 0 237 16,0 0-137-16,0 0-78 16,-8 0-13-16,-1 0 26 0,0 0-25 0,-8 0-8 15,8 4-19-15,9-4 29 0,-9 2 43 16,5-2-53-16,4 0 1 0,9 0 0 16,0 0-22-16,0 0-1 0,0 0-33 15,0 0-41-15,0 0-50 0,40 0 40 16,-5 6 84-16,19 1 62 0,12 3 22 15,5-4-25-15,0 4-30 0,14-6 16 16,-5 3-19-16,-5 2-6 0,5-2-7 0,-4-2-12 16,4 3 2-16,4 1 16 0,-13-4-3 15,22-3-13-15,-4 8 0 0,4-6 0 16,-4-2-3-16,13 3 2 0,-4 0-1 16,13-2 11-16,-9 1-12 0,-4-4-14 15,13 6 12-15,18-6 4 0,4 0-2 16,31 0 3-16,9 0 1 0,-8 0-1 15,-19 0 15-15,-17 0-18 0,9-10 0 16,-41 2 1-16,-3 3 0 0,12-1 2 16,23-4 8-16,17-1-11 0,10 3 0 0,-19 3-1 15,-30 0-12-15,-14 2-3 0,-31-1 16 16,14 0 0-16,4-1-1 0,40-2 1 16,26-2-1-16,19 4 2 0,8 2-2 15,-18 0-5-15,-4 3-7 0,-13-5 13 16,8 5-4-16,10 0 3 0,17 0-8 15,9 0-4-15,0 0 15 0,18-5-2 16,0 5 0-16,13 0-2 0,-4 0-15 0,-1 0-5 16,-8 0 22-16,0 5 0 0,-5 3-21 15,-21 5-5-15,-1-4 7 0,-22-2-4 16,13 1 21-16,-9-5-11 0,1 7-7 16,-10-7 20-16,1 2 2 0,-9-5-2 15,-23 4 19-15,-4-4-29 0,-18 0 11 16,-31 0-2-16,1 0-17 0,12 0-15 15,5 0-22-15,22 0-10 0,-13 0-6 0,-5 0-36 16,-13 0-10-16,14 5-72 16,-32-3 29-16,0-2-81 0,5 5 20 0,-31 0-105 15,-1-5-63-15</inkml:trace>
  <inkml:trace contextRef="#ctx0" brushRef="#br0" timeOffset="16946.87">9799 16073 511 0,'0'0'362'0,"0"0"-167"0,0 0 7 15,0 0-49-15,0 0-42 0,0 0-23 0,0 0-1 16,-75 0-15-16,66 0-46 0,9 0-20 16,0 0-6-16,0 0-2 0,0 0-1 15,0 0 1-15,0 0 2 0,0 0 15 16,0 0 86-16,0 0 87 0,0 0-65 16,-9 0-74-16,9 0-11 0,-9 0 14 15,9 0-10-15,0-2-16 0,-9 2-6 16,9 0 5-16,0 0-10 0,0 0-15 0,0 0-29 15,0 0-32-15,0 0-39 0,9 0-23 16,58 0-7-16,57 0 104 0,63 0 26 16,30 0 13-16,10 12 3 0,21-5 13 15,-21-2-4-15,26 0-24 0,13-5 18 16,19 0-3-16,-32 0 26 0,-9-10-13 16,-4-2-9-16,-5 0 2 0,-4 1-6 15,-5-3-12-15,1 1-4 0,4 6-4 16,-14-2 4-16,10 2-2 0,22-2 2 0,-23 4-13 15,27 3-9-15,5 2-7 0,-5 0 16 16,4 0 12-16,-4 0-22 0,-4 0 3 16,-14 0-15-16,5 2-4 0,-13 8 23 15,-10 1-14-15,-8-2 14 0,13-2-10 16,-31 1 23-16,0 6-49 0,-9-7-19 16,-18 7-17-16,1-7-58 0,-28 1-92 15,-48-4-136-15,-22-4-269 0</inkml:trace>
  <inkml:trace contextRef="#ctx0" brushRef="#br0" timeOffset="30441.82">13809 18240 554 0,'0'0'408'0,"0"0"-148"0,0 0-110 15,0 0-3-15,0 0-37 0,0 0 11 16,0 0-34-16,0 0-35 0,0 0 0 15,-98 29 13-15,90-24-19 0,-1 0-24 16,9-2-6-16,0-3 7 0,-9 3 32 16,9 2 20-16,-14-5-4 0,14 0-71 15,0 5-6-15,0-1-20 0,-8 1 22 16,8-3 3-16,-9 7 0 0,9-2 1 0,0 3 0 16,0-2 0-16,-9-4 0 0,9 1-1 15,0-3-2-15,0 3 0 0,0-5-12 16,0 5 15-16,0-5 1 0,0 0-1 15,0 0-3-15,0 0 1 0,0 0 2 16,0 0 0-16,0 0 0 0,0 0-13 16,0 0 13-16,0 0 11 0,0 0 25 15,0 0 19-15,0 0 6 0,0-5-22 0,0-16 123 16,0-29-27-16,0-18-135 16,0-15-1-16,0-2 1 0,0 3 0 0,0 8 13 15,0-4 3-15,0-2 16 0,0 4-29 16,9-6-2-16,-9-1 13 0,17 6-13 15,-3-2-1-15,-5 4 4 0,8 2 28 16,-8 0-13-16,9 0-6 0,0 3-10 16,-9 2 16-16,8 15-19 0,-8 18-3 15,0 1-19-15,0 6 10 0,9-5 12 16,-9-5 0-16,13-2-1 0,-4-1-2 0,-9 4-1 16,0 4-8-16,8-4 12 0,-8 8 3 15,-9 2-1-15,9 2 17 0,-9 3-19 16,0 6 16-16,0 0-15 0,9 3 15 15,-9 0-3-15,0 0 3 0,0 2 10 16,0 3 22-16,0 5-25 0,0-7 2 16,0 7 4-16,-9-1-10 0,0-1-6 0,9 0 13 15,-9 5-26-15,0 0-7 0,9 0 4 16,0 0 2-16,0 0-2 16,-8 0-23-16,8 0-6 0,0 0-6 0,0 0-7 15,-9 0-10-15,9 0-12 0,-18 10-10 16,-4 7 15-16,-5 1 27 0,0 9 9 15,1 5 7-15,-10 2 19 0,10 1 0 16,-14 7 1-16,-5-2 11 0,1 3-11 0,8 2 15 16,-13 0-15-16,5 0 0 15,0-5-1-15,8 4-13 0,-13-1-6 0,23-3 16 16,-1-8-20-16,9-5 0 0,0-11 7 16,18-4-19-16,-8-8-4 0,8-4-16 15,0 0 10-15,0 0 45 0,0 0 27 16,0 0 31-16,17-30 23 0,28-17-49 15,30-28-30-15,-4-10-1 0,14-3-1 16,-23 10 0-16,-9 13 0 0,-9 9 0 16,-4 9-19-16,5-1 18 0,-10 9 0 0,1 4 1 15,4-2-4-15,-13 8 1 16,-1 0-23-16,1-1 1 0,-1 6 8 0,1 8-5 16,4 4 2-16,-13 3-15 0,0 6-20 15,-9-2-39-15,8 5-61 0,10 0 28 16,0 17 65-16,-1 6 36 0,23 16 26 15,-4 5 4-15,-1 17 14 0,0-4-17 16,-4-3 18-16,-4-9 3 0,-18-11-9 16,8 3-13-16,1 1-13 0,0-3 10 15,4-7-10-15,-5 1 13 0,1 1 0 0,0-1 1 16,-1-5 25-16,1 2-26 0,13-3-32 16,-14-1-76-16,1 0-41 0,0-9-342 15,-27 0-721-15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32:57.2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19973 6081 30 0,'0'0'170'15,"0"0"-13"-15,0 0-27 0,0 0-94 16,0 0-13-16,0 0-23 0,0 0 22 15,-18-12 18-15,18 8 90 0,-9-1 150 16,9 2-182-16,0-2-98 0,-9 2 0 16,9 3 287-16,-9-5-118 0,0 5-85 15,0 0-38-15,9-5 48 0,-8 2-3 16,8 3-23-16,0 0 0 0,0 0 17 0,0 0-4 16,0 0-13-16,0 0-16 0,-9 0-7 15,9-5-13-15,0 5-16 0,-9 0-3 16,9 0 4-16,0 0-1 0,0 0-14 15,0 0 0-15,-9-4 11 0,9 4-13 16,0 0-2-16,-9 0-1 0,9-3 3 16,0 3 1-16,0 0 1 0,-13 0-1 15,13 0 2-15,0 0 0 0,0 0-1 16,0 0 1-16,0 0 0 0,0 0 10 0,0 0-11 16,0 0-1-16,0 0 2 0,0 0-1 15,0 0 11-15,0 0 7 0,0 0 6 16,0 0-1-16,0 0-5 0,0 0-1 15,0 0-3-15,0 0-3 0,0 0-10 16,0 0 17-16,0 0-17 0,0 0-1 16,0 0-2-16,0 0 0 0,0 0-16 15,0 0 3-15,0 0 10 0,0 0-10 0,0 0 13 16,0 0 0-16,0 0 1 0,0 0 1 16,0 0 11-16,0 0 0 0,0 0-10 15,0 0 20-15,0 0 2 0,0 0 1 16,0 0-3-16,0 0-7 0,0 0 0 15,0 0-13-15,0 0-3 0,0 0 0 16,0 0-3-16,0 0-16 0,0 0-7 16,0 0-6-16,0 0 3 0,0 0 0 0,0 0 9 15,0 0 20-15,0 0 3 16,0-4 13-16,0 4 0 0,0 0-14 0,0 0 1 16,0 0 16-16,0 0-16 0,0 0-1 15,0 0-1-15,0 0 0 0,0 0-1 16,0 0-3-16,0 0-10 0,0 0 11 15,0 0 1-15,0 0-2 0,0 0 2 16,0 0-1-16,0 0-1 0,0 0 0 16,0 0 1-16,0 0 0 0,0 0-2 15,0-5-9-15,0 5 11 0,0 0 0 0,0 0 2 16,0-5 0-16,0-1 32 16,22-7 4-16,13-15-17 0,37-26-19 15,39-20-32-15,26-12 19 0,-4 0 13 0,-4 11 16 16,-18 19 3-16,-4-5 7 0,-14 11-26 15,-22 5-19-15,-4 12 6 0,-23 4 10 16,18-4-1-16,14-5 3 0,-5-2-1 16,4 8-11-16,-21 3 13 0,-10 0-2 0,5 11 0 15,-23 3-33-15,1 1 12 16,-9 3-6-16,0 3 3 0,-1-2-32 0,1 4-19 16,0 1-27-16,-9 0-25 0,22 2 2 15,-13 0-19-15,8-7 3 0,1 4-42 16,0-4-46-16,8 2-114 0,-4-8-148 15,-13 8 17-15</inkml:trace>
  <inkml:trace contextRef="#ctx0" brushRef="#br0" timeOffset="1048.94">19653 7665 313 0,'0'0'42'16,"0"0"-25"-16,0 0-7 0,0 0 195 15,0 0 316-15,0 0-172 0,0 0-138 16,0 0-84-16,0 0-62 0,-62 37-16 16,53-37 45-16,0 0-7 0,0 0-9 15,0 0-42-15,9-4 22 0,-9 4 10 16,9-5-29-16,0 5-22 0,0 0-17 15,0 0-19-15,0 0-7 0,0 0-3 16,0 0-13-16,0 0-10 0,0 0 0 0,0 0 13 16,0 0 10-16,0 0 6 0,0 0 4 15,0 0-1-15,0 0 4 0,0 0 0 16,0 0 16-16,0-2 38 0,9-12 36 16,36-10 20-16,35-17 29 0,48-36-45 15,54-22-46-15,9-17 4 0,14 15-20 16,-46 8-16-16,-21 21-16 0,0 6-10 15,-18 0-26-15,-14 18-6 0,-12 6-39 16,-32 14-29-16,4 3 19 0,5 0-36 16,14-3-85-16,-14 4 4 0,-9-2-95 0,-13 4-160 15,-31 6-69-15</inkml:trace>
  <inkml:trace contextRef="#ctx0" brushRef="#br0" timeOffset="6914.01">8467 9574 118 0,'0'0'255'16,"0"0"-255"-16,0 0-23 0,0 0 23 15,0 0 548-15,-53-21-281 0,44 16-121 16,-9-2-48-16,18 2-4 0,-9 0-19 16,9 5 20-16,0-2-17 0,0-2-10 15,0 4-10-15,0 0-22 0,0 0-20 16,0 0 1-16,0 0-14 0,0 0 0 16,0 0-1-16,0 0-1 0,0 0 3 0,0 0 18 15,0 0 7-15,0-5 4 0,0 5-1 16,0 0 4-16,0 0 9 0,0 0 4 15,0 0 0-15,0 0-1 0,0 0-12 16,0 0-14-16,0 0-22 0,0 0-1 16,0 0-28-16,0 0 0 0,0 0-10 15,0 0-19-15,0 0-36 0,9 0-52 16,36 0 39-16,57 0 107 0,31 0 61 0,89-11-5 16,13-18 31-16,32-13 14 15,-23-16-23-15,-9 2 22 0,5-10-42 0,-22-8-33 16,-10 8-25-16,-17 1-23 0,-26 10 7 15,-19 8-32-15,-26 12-50 0,-31 6 1 16,-22 13-29-16,-14 3-53 0,0 2-139 16,5 4-145-16,-14-7-137 0</inkml:trace>
  <inkml:trace contextRef="#ctx0" brushRef="#br0" timeOffset="47896.13">3427 10735 38 0,'0'0'117'15,"0"0"-2"-15,0 0 2 0,0 0-26 0,0 0-22 16,0 0-30-16,0 0-39 0,-27 13 6 15,27-10-6-15,0 2 36 0,0-2 0 16,0 2 3-16,0-1-36 0,0 3 11 16,0 3 15-16,9-7 23 0,-9 0 26 15,0 2 17-15,0 0-20 0,0-2-4 16,0-3 14-16,0 0-33 0,0 0-16 16,0 5 36-16,0-5-1 0,0 0 1 0,0 0 29 15,0 0 29-15,0 0 6 16,0 0-9-16,0 0-23 0,0 0-36 0,0 0-23 15,0-5-6-15,-9 2-10 0,1-2-16 16,8 0 0-16,-9 5 3 0,0-3 7 16,-5 0-1-16,6-2 4 0,-1 0 0 15,0 3-10-15,0-3-3 0,9 1-9 16,-9 4 31-16,0-5 13 0,9 2-12 16,-9-2 6-16,9 2-7 0,0-2 17 0,-9 5 3 15,9 0-10-15,0 0-16 0,0 0-16 16,0 0 3-16,0 0-15 0,0 0-1 15,0 0-36-15,0 0 4 0,0 0 0 16,0 0 16-16,0 0-3 0,0 0 2 16,0 0 1-16,-8 0-6 0,8 0 6 15,0 0 0-15,0 0 12 0,-9 8-5 16,9 0 9-16,-9 8 19 0,0 10 4 0,0-7-20 16,-9 15 13-16,9-2-16 15,0 2 0-15,-13 3-1 0,13-4-2 0,1 3-10 16,-1 2 13-16,9-1 1 0,-9-2 34 15,9-1 1-15,0-2 12 0,-9-3-22 16,9 0-10-16,0 1 6 0,0-7 1 16,-9-1-23-16,9-4 0 0,0 3-2 15,0-8 0-15,0 3 2 0,0-7 1 16,0-2 1-16,0 3 11 0,0-3-10 16,0-2-1-16,-9-5 17 0,9 5-3 0,-9-3 0 15,9-2 4-15,-9 4-17 0,0 2-1 16,9-2-2-16,-8-2-13 0,-1 3-6 15,9-5 3-15,0 0 3 0,0 0 13 16,0 0 0-16,0 0 22 0,0 0 4 16,0-7-26-16,0-14-6 0,9 4-62 15,8-11 4-15,-8-1 32 0,9-3 9 0,9-6-28 16,-10-2-20-16,-8 3 3 0,22-5 0 16,-22 0 17-16,0 7-4 0,0-7 19 15,0 5 0-15,0-5 20 0,0 3 16 16,0-2 1-16,-1-9-1 0,10 4 29 15,0-10 1-15,0 1 18 0,13 3 10 16,-5-2 39-16,-8 14-48 0,0-3-17 16,-9 12-29-16,0 1 16 0,0 1 4 0,-1 8-10 15,-8 2-12-15,0 3-1 16,0 4 0-16,0 2 0 0,0 6-13 0,0 1 10 16,0 3-26-16,0 0-26 15,0 0-16-15,0 0-29 0,0 0-17 0,0 3 14 16,0 11 38-16,0-7 42 0,0 4 23 15,9 7 23-15,0-2 0 0,-9 0 9 16,9 10 33-16,-9 3 9 0,0 4-35 0,0 2-16 16,0 3 6-16,0 2-10 15,0 6-6-15,-9-4 6 0,-9 3 7 16,1-2 7-16,-1 0-11 0,-9 2 17 0,10 5-7 16,-15-5 0-16,15 0 20 15,-1 3-7-15,0-1-13 0,0-3 0 0,1 0 4 16,8 1-20-16,0-2-3 0,0-8-12 15,9 3 0-15,0-5 15 0,-9-5 16 16,9 0-16-16,0-2 3 0,0-7-3 16,0-2-13-16,0-3 10 0,0 2-9 0,0-8 24 15,0-1-8-15,0 2-4 16,0-4-14-16,0-2 0 0,0 2 11 0,0 0-10 16,0-5 10-16,0 0-1 0,0 0 4 15,0 0-3-15,0 0 3 0,0 0 13 16,0 3-7-16,0-3 1 0,0 0-1 15,0 0 0-15,-9 0-10 0,9 0-12 16,-9 0-3-16,9 3 1 0,0-3 1 16,0 5-2-16,-9-5-20 0,9 5 20 15,0-1 0-15,0-4-10 0,0 2-3 0,0-2 0 16,0 5 3-16,0 0 12 0,0-3 0 16,0 8-1-16,9-6 1 0,9-1-1 15,0 2 1-15,9 0 2 0,-1-2 0 16,1-3 18-16,31 3 0 0,-14-3 10 15,9 0-16-15,23 0 9 0,-5 0 4 16,0-3-4-16,13 0-19 0,-4-10 9 16,5 3-12-16,-6 4-1 0,6 1 0 0,-5-2-1 15,4 3 2-15,-13-6-3 0,5 7 0 16,-5 0 1-16,13 3-15 0,-13-5 16 16,0 5 1-16,5 0-3 0,-5 0-29 15,4 0 10-15,-4 0 9 0,5 0-13 16,-14 0 1-16,9 0 12 0,-4 0 10 15,-5-5 2-15,0 5-15 0,5 0 14 0,-5 0-1 16,13 0-9-16,-13 0 11 0,9 0 0 16,5 0-1-16,4 10-13 0,4-7 13 15,-13 5-1-15,14 1 3 0,-14-2 1 16,13 0-1-16,-22 3-11 0,9-3 11 16,-4-2 0-16,4 0 0 0,4-2 1 15,-21 5 15-15,8-3 0 0,4 2-16 16,-12 5 1-16,-1 1 14 0,5-5-2 15,-5 6-12-15,0-2-2 0,5-1 1 16,-5 2-3-16,9-2 2 0,5-1 0 0,-5-4 1 16,9-1 3-16,5 3 0 0,-5-8 0 15,4 4-1-15,-4-4 14 16,14 6-15-16,-23-2-1 0,9-2-2 0,-4 3-14 16,-5 4 12-16,4-7 1 0,-12 12 1 15,-1-1 0-15,0-1 0 0,5-1 2 16,-5 3-2-16,1-2-11 0,12 0 13 15,5 0 2-15,5-1 1 0,-5 3 1 16,13-1 18-16,-22-1-6 0,18-1-13 16,-13-6 19-16,4 2 1 0,4-2 9 0,-12 0 0 15,-10-5-10-15,13 3 6 0,-12 1-15 16,-10 0 6-16,14 1 13 0,-14-1-13 16,10-1 0-16,-10 6-17 0,14-4 17 15,-5-2-6-15,0 2 0 0,14-2-1 16,-14 2-12-16,0 3 1 0,5-3-1 15,4-1 4-15,-17 3-1 0,12-2 0 16,-3-5 10-16,-1 6-10 0,5-6-1 0,-14 0 1 16,1 0 0-16,-1 0 10 0,5 0-11 15,-5 0-1-15,1 0-1 0,-10 0 0 16,14-3 2-16,-5 0-2 0,-8 3 1 16,8-5-1-16,-4 0 0 0,-4-1 1 15,8 1 12-15,-8-3-10 0,4 3-2 16,-5-3 1-16,-8 5 11 0,0-2-10 15,8-4-3-15,-8 6-2 0,22-6-11 0,-14 5 11 16,1 0 0-16,8 1-11 16,5-2 10-16,-5 0-9 0,1 5 9 0,12 0 0 15,-21 0 1-15,8 0 0 0,-8 0-1 16,-1 0-13-16,5 0 13 0,-4 0 2 16,-1 0-1-16,-8 0 0 0,0 0 2 15,13 0 0-15,-23 0 0 0,10 0-1 16,0 5-1-16,-1 0-1 0,1-2-12 15,-9 1 2-15,22 0 12 0,-23-4 0 16,10 5 1-16,-9-1-2 0,0-4 1 0,-1 0 1 16,1 0-1-16,-9 0 1 0,0 0 1 15,4 0 11-15,-4 0 1 0,0 0-11 16,-9 0 1-16,0 0 16 0,9 0-3 16,-9-4-3-16,0 4-11 0,0-5 1 15,0 1 0-15,0 0 0 0,0 1-3 16,0-2-2-16,0 0-23 0,0 2-16 15,0-1-13-15,0-1 6 0,0-2 19 0,-9 3 10 16,0-5 16-16,9 6 2 0,-9-2-1 16,-4-3-14-16,13 4 13 0,0-6-13 15,-9 4 14-15,9-4-11 0,0 3 10 16,0 2 2-16,0 1 1 0,0 1 2 16,0-2 0-16,0 0 17 0,0 3 0 15,0-3-6-15,0 1-13 0,0-1 0 16,0 3 0-16,0 2 0 0,0-5-2 15,0 1 0-15,0-1 0 0,0 0 0 16,0-2-1-16,0 3 1 0,0-4 2 0,0 3 1 16,0 0 3-16,0 3 18 0,0-2-9 15,0-1-11-15,0 5 14 0,0-5-13 16,0 5 16-16,0-2-6 0,0 2-11 16,0 0-1-16,0 0 1 0,0 0 1 15,0-4 0-15,-9 4-1 0,9-6-2 16,-9 6-1-16,0-4-1 0,0 1-1 15,1-2-10-15,-10 0-3 0,9 3-6 16,-9-7-7-16,0 4 4 0,1-1 23 0,8 1 1 16,-22 0 1-16,13-3-1 0,9 3 0 15,-9 2-1-15,1-5 1 0,8 3 0 16,-9 3-1-16,9-7 2 0,-9 4 0 16,9 2 0-16,-8-2-1 0,8 2 0 15,-13-2 1-15,4 0 0 0,9 2 2 0,0-2 14 16,-9 5 3-16,9 0-16 15,-8 0-3-15,-1 0 0 0,9 0 2 0,-9 0 0 16,9 0 0-16,0 0 1 0,-13 0 16 16,13 0 0-16,0 0 0 0,1 0 4 15,-1 0 2-15,-9 0-6 0,9 0-6 16,-9-4-10-16,9 4 10 0,1-3-11 16,-1-1 1-16,0-1-1 0,0 0 11 15,0-1-10-15,9 1 13 0,-9 5 3 16,9-8 0-16,0 4-7 0,-9-2-11 0,9-5-1 15,-9 6 1-15,9-1 1 16,-13-4 1-16,4 4-2 0,9-7 0 0,-9 3-1 16,9 4-1-16,-9-7 1 15,1 5 0-15,8 0 0 0,-9-1 0 0,9-1 0 16,0-2 0-16,0 1 0 0,-9-6 0 16,9 6-13-16,0-6 13 0,0 5 1 15,0-5 2-15,-9 1 10 0,9-6-10 16,0 1 0-16,-9 5-2 0,9-3-1 15,-9-7 2-15,9 7-1 0,-9-7 3 16,9 7-3-16,0-2 2 0,0-5 0 0,0 7-2 16,0 3-1-16,0-5 0 15,0 0 2-15,0 4 0 0,0-3-2 0,0 4 0 16,0-5-1-16,0 5 1 0,0 4 0 16,0-4-1-16,0-6-15 0,0 5 0 15,0 1 4-15,0-3 9 0,0 2-10 0,0-3 11 16,0 4-1-16,0-7 1 0,0 7 1 15,0-3-1-15,0 3 2 0,0-5 4 16,0 8-1-16,0-8-1 0,0 5-1 16,0 0 1-16,0-6 11 0,0 10-11 15,0-4 11-15,0 0-11 0,0 3-2 16,0 2 0-16,0 3 0 0,0 0-1 16,0 8-3-16,0-5-11 0,0 5 2 0,0 0-3 15,0 0 0-15,0 0 13 0,0 0-19 16,0 0 19-16,0 0-16 0,0 0 3 15,0 0 13-15,0-3 0 0,0 3-1 16,0 0 4-16,0 0 0 0,0 0 16 16,0 0 0-16,0 0-13 0,0 0 19 15,0 0 4-15,0 0 2 0,0 0-6 16,0 0-6-16,0 0 3 0,0 0-3 16,0 0 3-16,0 0 6 0,0 0 4 15,0 0-4-15,-9 0-22 0,9 0 9 0,-9 0-8 16,1 0 8-16,-10 0-12 0,9 0-2 15,-9-5 2-15,-4 1 1 0,-5-1-1 16,1 0 0-16,8-2 0 0,-18 3 2 16,19 0-1-16,-32 1-1 0,13-2-2 15,1 0 0-15,-10-2-1 0,-3 2 1 16,-6 0-11-16,1 3 11 0,9-8 0 16,-32 6 0-16,14-3 2 0,-5-1-1 15,-4-1 1-15,9-2 0 0,-13 1 0 0,4-2 1 16,-5 5 12-16,5-5-12 15,-13 3 0-15,13 2-1 0,8-2 0 0,-21 4-1 16,13 0 1-16,-13 3 0 0,13-2-13 16,-5-1 10-16,14 1 3 0,0 0 0 15,4 4 2-15,5-5 0 0,-1 5-1 16,6-5 1-16,-6 5-2 0,1-2 1 16,-5-2 1-16,5 4 0 0,0-5-2 15,-1 0 0-15,-3 3-13 0,3 2 13 0,10 0 12 16,-14 0-11-16,14 0-1 0,-1 0 2 15,-12 0-1-15,12 0 1 0,-8 2-2 16,9 8 0-16,-14-6-1 0,5 3 0 16,-1-2-2-16,-3 3 3 0,3-3 0 15,1 1 0-15,4-1 2 0,-4 0 0 16,8-5 17-16,1 0-18 0,-14 0 11 16,5 4-11-16,0-4-1 0,-5 5 0 15,5-5 0-15,-1 0 0 0,-3 0 2 16,3 0 0-16,1 0-2 0,-5 0 1 0,5 0-1 15,9 0 2-15,-1 0 0 0,-12-5 0 16,12 1-1-16,-8 4-1 0,4-5-1 16,-4 0 0-16,-1 3 0 0,-3-2 1 15,-5 4-1-15,8 0 0 0,-12 0-3 16,4 0 2-16,-1 0 0 0,-3 0 0 16,12 0-1-16,1 0-10 0,-5 0 13 0,5 0 0 15,0 0 3-15,4 0-1 0,-4 0-1 16,8 0 1-16,1 0 1 0,-14 0-1 15,14 0-2-15,-9 0 2 0,-5 0 1 16,5 0-3-16,-1-5 0 0,-4 5 0 16,5-4-1-16,0 0-11 0,-5 4 9 15,-4 0 2-15,9 0-1 0,-14 0-13 16,14 0 13-16,-9 0 1 0,4 8-1 0,-4 1-13 16,8-2 14-16,-12-2-1 15,13 6 2-15,-1-6 0 0,5 4 2 0,-4-7 0 16,9-2 13-16,-14 5-11 0,14 0 11 15,-10-5-15-15,10 0 2 0,-14 0 14 16,5 0-3-16,9 0-10 0,-5 0-2 16,-5-10-1-16,1 8 0 0,-5-3 0 15,-4 1 2-15,0-1-1 0,-5 3-1 16,-4 2-2-16,9-5 2 0,-13 5-3 16,13 0 2-16,-5 0 1 0,5 0 16 15,0 0-15-15,-5 0 2 0,14 5 9 0,-9-3-9 16,4 3 1-16,5 4 13 0,-1-2-17 15,-3 5-15-15,3 0 12 0,1 4-13 16,4-2 3-16,5 5 1 0,-1 3-4 16,10-2 13-16,-5-5 1 0,4 7 1 15,1-6 1-15,-1-4 0 0,18 2 2 16,-8-11 10-16,4 2 10 0,13-1-6 0,-9 0-3 16,9-1-11-16,-9-3 0 0,9 0-1 15,-8 0-1-15,8 0-25 0,-9 5-19 16,9-5-26-16,0 0-18 0,9 0-35 15,0 0-71-15,0 5-167 0,0-5-332 16,0 0-369-16,0 0-45 0</inkml:trace>
  <inkml:trace contextRef="#ctx0" brushRef="#br0" timeOffset="59060.34">14560 10801 75 0,'0'0'678'0,"0"0"-310"0,0 0-182 15,0 0-62-15,0 0-27 0,0 0-9 16,0 0-10-16,-76 0-58 0,76 0-17 16,0 3-3-16,0-3-13 0,0 5 10 15,0-5-10-15,0 0 13 0,0 0 0 0,0 0 2 16,0 0 11-16,0 0-11 0,0 0-2 16,0 0 1-16,0 0 0 0,0 0 16 15,0 0-17-15,0 0 16 0,0 0 0 16,0 0 26-16,0 0 1 0,0 0 38 15,0 0 10-15,0 0 3 0,0 0 0 16,0 0-7-16,0 0-6 0,0 0 0 0,0 0-4 16,0 0-15-16,0 0-27 15,0 0-9-15,0 0-3 0,0 0-12 0,0 0-11 16,0 0-22-16,0 0-4 0,0 0-9 16,0 0-4-16,0 0 3 0,0 0 10 15,0 0 10-15,0 0 0 0,0 0-6 16,0 0-1-16,0 0 0 0,0 0-3 15,0 0-9-15,0 0-17 0,0 0-19 16,0 5-10-16,9-5 22 0,0 4 59 16,18-2 85-16,12-2-14 0,-12 10-19 0,18-6-20 15,-10-2 7-15,23 3-3 0,-23 0-11 16,19-1 18-16,-1 0-21 0,5 1-9 16,-5-1 16-16,0-2-13 0,5 3-3 15,-5 0-11-15,0-1 24 0,5-4-23 16,-5 5-1-16,1-3 18 0,-5 3-19 15,-5-1 15-15,0-4-3 0,-8 0-13 16,13 0 0-16,-23 0 1 0,1 0 18 16,-9 0-17-16,8 0 14 0,-8 0 6 0,0 0 10 15,4 0-17-15,-4 0-15 0,-9 0 0 16,9 0-3-16,-1 0 1 0,-8 0-21 16,9 0 21-16,-9 0-1 0,0 0-13 15,9 0 15-15,-10 0 1 0,10 0 10 16,4 0-10-16,-4 0-3 0,-9 0-9 15,0 0 9-15,0 0-9 0,0 0 11 16,0 0-1-16,-1 0 0 0,-8 0-1 0,0 0-13 16,0 0 14-16,0 0 0 0,0 0 1 15,0 0 1-15,0 0 12 0,0 0 14 16,0 0-3-16,0 0 3 0,0 0 2 16,0 0 1-16,0 0-9 0,0 0-7 15,0 0-10-15,0 0 0 0,0 0 13 16,0 0-15-16,0 0 1 0,0 0-2 15,0 0-16-15,0 0-9 0,0 0-21 0,0 0-24 16,0 0-24-16,0 7-35 16,0 11 87-16,9 3 42 0,0 12 44 0,0 7-43 15,0 2 0-15,0 6 0 0,0-4 0 16,0 6-1-16,0-1 0 0,-1 1-14 16,15-5-9-16,-15 0 21 0,10-3 2 15,-18-2 0-15,9-12 13 0,0 3-13 16,0-7-17-16,0-3-2 0,-9-13 18 15,0 0-2-15,0-5 3 0,9 2 14 16,-9-5 34-16,0 0 43 0,0 0 22 0,0 0-1 16,0 0-12-16,0 0-10 15,0 0-4-15,0 0-6 0,0 0-32 0,0 0-35 16,0 0-13-16,0 0-32 0,0 0-9 16,0 0-14-16,0 0-3 0,0 0 1 15,0 0-7-15,0 0 15 0,0 0 17 16,0 0 10-16,0 5 22 0,0-5 6 15,0 4 20-15,0-4-4 0,0 0-18 0,0 0 18 16,0 0 1-16,0 0 5 16,0 0 14-16,0 2 3 0,0-2 0 0,0 0 3 15,0 0 10-15,0 0 9 0,0 0 13 16,0 0 15-16,0 0 29 0,-9 0 15 16,-18 0 16-16,-8 0-127 0,-23 0-28 15,5 0 13-15,-1-2 31 0,-12-2 15 16,4-1-24-16,-5 5-20 0,-4-5-15 15,0 5-2-15,-5 0-13 0,5 0 13 0,-4 0 0 16,13 0-2-16,-1 0 1 0,-3 0 2 16,13 0 1-16,-1 0 2 0,-12 0 1 15,12 0 26-15,10 0-1 0,-14 0-11 16,14 0 8-16,-1 0-24 0,19 0 14 16,-23-3-12-16,22 0-3 0,-8 3-3 15,-1-5-12-15,10 0 2 0,-14 2 1 16,13 3-27-16,9-5-24 0,0 5-28 0,1 0-13 15,8 0-9-15,0 0 24 16,9 0-6-16,0 0-74 0,0 0-154 0,0 0-118 16,0 0-44-16,18 0 7 0,8 0 139 15,10 0-182-15,-9 0-193 0</inkml:trace>
  <inkml:trace contextRef="#ctx0" brushRef="#br0" timeOffset="64113.71">12042 10743 32 0,'0'0'397'0,"0"0"-97"16,0 0-98-16,0 0-35 0,0 0-24 0,0 0-16 15,0-13-49-15,0 13-3 16,0 0-72-16,0 0-3 0,0 0-11 0,0 0 11 16,0 0 0-16,0 0 13 0,0 0 7 15,0 0-7-15,0 0 6 0,0 0-6 16,0 0 43-16,0 0 200 0,0-4-152 16,-9 1-55-16,9-6 32 0,-9 1 13 15,0 8-26-15,0-8 0 0,9 3 10 16,-9 2-46-16,9-1-16 0,-9-2 7 15,9 2 6-15,-8 2-27 0,8 2 14 0,-9-5-13 16,9 5-1-16,-22 0-2 0,13-5 4 16,9 5-2-16,-9-3-2 0,0 0-2 15,-9-2 2-15,9 0 19 0,0 2-17 16,0-1 21-16,9 4-21 0,-8-4 1 16,8 4 16-16,-9-5-15 0,0 5-2 15,9 0 11-15,-9-3-13 0,9 3 0 16,-9 0-1-16,0-5-12 0,0 0 1 0,-8 5 11 15,-6-4 0-15,-3 4-14 16,8-2 15-16,-9-3 0 0,1 0 0 0,-1 5 0 16,9-3 0-16,-13 3-1 0,13 0-12 15,1-5 0-15,-1 5 0 0,0 0 11 16,0 0-69-16,9 0-10 0,1 0 0 16,-1 5-16-16,0 3 6 0,9-1 42 15,-18 7 20-15,-4-2-3 0,13 5 12 16,0-6 4-16,9 6 0 0,-9 0-5 15,0-6 21-15,0 5 0 0,1 2 0 16,8-7-2-16,-9 5-15 0,9 0 4 0,0 7 10 16,-9-3 2-16,9 5 1 0,-9-5 15 15,0 8-13-15,9-4 21 0,-9 2-20 16,9-3 15-16,-9-1-18 0,0 2 0 16,9 1 0-16,-8-1 0 0,8-3-12 15,0 0 12-15,-9-2 14 0,9 3-14 0,0-5-20 16,0 6 20-16,0-1 0 0,0-2 16 15,0-3-16-15,0-1 20 0,0 1-20 16,0-5-2-16,0-1-10 0,9 1-5 16,-1 5 16-16,10-6-12 0,0 3 13 15,-9 2 16-15,9-7-16 0,-1 2-28 16,1-2 28-16,0-2 17 0,4 3-17 16,-4-6 13-16,0 4-13 0,-1-3 3 0,1-3-3 15,0 2 29-15,0 6-16 16,-1-8 3-16,10 3-13 0,-5-5-6 0,-4 9-3 15,0-6 6-15,0 2 0 0,-1 0 1 16,10 1-1-16,-9-6 0 0,-9 6 1 16,8-2 2-16,6-4 10 0,-6 0-10 15,-8 0 36-15,0 0 7 0,0 0 15 16,9 0 40-16,-9 0 5 0,8-13 4 16,1 0-16-16,9-4-33 0,-9 1-19 15,13-3-16-15,-14 2-13 0,1-3-10 0,0-1-3 16,9 1 0-16,-10-6-1 0,1 7-1 15,9-6 2-15,-5 1 3 0,-4-5 0 16,-1-1 23-16,1-3-25 0,0-2 15 16,-9-4-15-16,0-1 18 0,0-2-16 15,-9-3-2-15,0 12 18 0,0-3-17 16,0 4 17-16,0 3-3 0,0-1-12 16,0 6 15-16,-9 0-17 0,-9 3-2 0,9 0 2 15,0 5 11-15,-9-6-12 0,10 10 1 16,-1-4 0-16,-9 5-1 15,-13-2 2-15,13 4-3 0,9 2-3 0,-17-1-16 16,8 0-3-16,-9 0-30 0,9 3 1 16,1 1 25-16,-6-1-13 0,6 0-35 15,-1 3 32-15,0-3-22 0,0 1-1 16,9 4-51-16,-8 0-23 0,8 0 15 16,-9 0-28-16,9 0-14 0,0 0-19 15,-8 0-13-15,-6 0-17 0,14 0-62 16,1 4-108-16,-1 3-39 0</inkml:trace>
  <inkml:trace contextRef="#ctx0" brushRef="#br0" timeOffset="66943.97">20248 11762 647 0,'0'0'247'0,"0"0"-211"15,0 0 0-15,0 0 0 16,0 0 6-16,0 0 424 0,0 0-86 0,0 0-185 16,0 0-104-16,0 0-72 0,0 0 43 15,0 0 35-15,0 0-32 0,0-4 19 16,-9-1-4-16,0 0-34 0,9-3 21 15,-9 3 7-15,9-1 4 0,-22 1-33 16,22 0-1-16,-9-2 1 0,0 3-3 16,-8-4-10-16,8 0 0 0,-9-2-14 15,0 2-17-15,0 1 9 0,-8-7-10 0,-1 3 0 16,-13-1 9-16,5-5-9 0,-19 6-20 16,-12-5-2-16,-5-2 6 0,-40 2-19 15,-31-8 33-15,-54 3-17 0,-4-5 19 16,1 7 0-16,-1 3 13 0,27 3-26 15,-1-1 10-15,19 7 3 0,0-2 23 16,26 7-4-16,4-3-6 0,14 5 12 0,31 0-5 16,5 0-18-16,13 0-1 0,-14 0-1 15,-4 0 3-15,-13 0 29 0,22 0-29 16,-4 0 19-16,21 5-9 0,1-5-13 16,18 0 23-16,-5 2 2 0,13-2-24 15,0 0-1-15,9 0-22 0,1 5 9 16,-1-5 10-16,9 4 1 0,0-4-11 15,0 0 10-15,-13 0 0 0,22 0-1 16,0 0-8-16,0 0 12 0,0 0 2 16,0 0 0-16,0 0 0 0,0 0-1 0,0 0 2 15,0 0 13-15,0 0 0 0,0 0 0 16,0 0 3-16,0 0 10 0,0 0-3 16,0 0 2-16,0 0 4 0,-9 0-16 15,0 0-15-15,0 0-1 0,9 0 19 16,-8-4 7-16,8-1-7 0,-9 3-3 15,0 2-16-15,0-5-2 0,0 1-10 0,9-1 12 16,-9 1 1-16,0 4 1 0,0 0-1 16,9 0-1-16,-17-4-6 0,8-1 3 15,0 2 3-15,0 3 0 0,-9-4 0 16,-4 0 0-16,13-6-2 0,9 10 4 16,-9 0 16-16,9-2-15 0,0 2 0 15,0 0 0-15,0-4 0 0,0 4-3 16,0 0-19-16,0-5-13 0,0 5-12 15,0-7-10-15,27-3-7 0,13-2-6 16,13-11 25-16,18-4 27 0,14 4-8 16,-5-7 20-16,4 6 0 0,-4 0 2 0,4-2 0 15,-13 4-2-15,-4-1 2 0,-23 4-1 16,1 6-1-16,-10 1-10 0,5 2 10 16,-22 3-10-16,-9 3-6 0,0 0-10 15,-9 4-22-15,0 0-39 0,0 0-29 16,0 0-13-16,9 0-27 0,-9 0-57 15,0 8-50-15,0 9 153 0,0 3 112 16,0 4-17-16,0 10 18 0,-27 3 48 0,-22 3-35 16,5 3 0-16,-18-2 4 15,-5-2 2-15,5 3-16 0,-9-1 22 0,-5-8-24 16,23 4 1-16,-14-8 11 0,14 0 13 16,9-8-6-16,8-2-1 0,-4-3-17 15,22 0 2-15,1-4-3 0,8 2-1 16,0-1-42-16,9-7-7 0,0 4-42 15,26 1 91-15,32 7 11 0,4-2 18 16,9 0-16-16,23-5 16 0,8 2 17 16,-13 1-7-16,22-2-36 0,-14-6 23 0,-3 7-23 15,-6-3-3-15,-12-4-84 0,-5 8-43 16,-27-7-201-16,-13 2-490 0</inkml:trace>
  <inkml:trace contextRef="#ctx0" brushRef="#br0" timeOffset="70166.32">3947 12528 173 0,'0'0'359'15,"0"0"-144"-15,0 0 6 0,0 0 4 16,0 0-20-16,0 0-13 0,0 0-156 16,0 0 3-16,-45-20-6 0,36 20 28 0,-13 0 283 15,4 0-233-15,9-5-66 0,-8 2 20 16,8-1-20-16,0-1 36 0,-9-3-39 16,9 5 22-16,0-2-18 0,1 0-14 15,8 2-6-15,0 3-4 0,0 0 1 16,0 0-23-16,0 0 0 0,0 0-36 15,0 0-25-15,0 0-29 0,0 0-40 16,0 0-28-16,8 0 9 0,19 0 149 0,9 0 12 16,8 0-12-16,-4 3 0 0,4-3 1 15,-8 5 1-15,8-5 22 0,-4 0 11 16,14 0 1-16,-1 0 0 0,13 0-11 16,6 0-8-16,12 0-15 0,-13 0 14 15,0 5 3-15,13-2-16 0,-13 1 22 16,14 0-21-16,-5 5 9 0,4-6-11 15,-4 2 11-15,13-1-11 0,-13-4 1 16,5 0-3-16,-6 0 23 0,-3 0-20 16,4 0 0-16,4 0 22 0,-13 0-25 0,0 0-2 15,-4 0 1-15,4 0 1 0,5 0-1 16,-14 0-16-16,0 0 17 0,13 0 0 16,-12 0-3-16,12 5-3 0,-13-2 5 15,0-3 1-15,5 5 0 0,-5-2 2 16,0-3-2-16,14 5 1 0,-14-5 14 15,13 3-4-15,-4-3-11 0,-8 0 0 16,12 5 1-16,-4-5-1 0,5 0 0 0,-5 5 1 16,13-5 9-16,-13 4-4 15,0-4-2-15,-4 2-6 0,-5 3 2 0,13 0 0 16,-21-2 2-16,8 2-1 0,5 0 2 16,-5-2 0-16,0-3 16 0,4 3-15 15,-12-3-2-15,21 5 1 0,-21-5 0 16,17 0 13-16,-5 0-15 0,5 0 22 15,14 0-10-15,-14 0 23 0,0-5-11 16,13 2-9-16,-4-5-14 0,4 3 20 16,-4-3 0-16,5 1-21 0,3-2-1 15,6 1 3-15,3 3-1 0,6-3 1 0,-1 5 23 16,-13-2-24-16,13 5 25 0,-5 0-27 16,-3 0-3-16,-6 0 3 0,15 0 0 15,-10 0 13-15,-4 0 9 0,13 0-9 16,-5 0-11-16,14 0 21 0,-4 0-20 15,-5 0 0-15,9 0 11 0,-13 0-14 16,-5 8-19-16,5-3 3 0,-14 3 3 0,-4 0-10 16,4-3-12-16,-4 1 3 0,-4 4-4 15,-5-2 14-15,4 0 2 0,-21 0-15 16,8-3-1-16,4 1 14 0,-12-1 21 16,8 0-12-16,-4-1 13 0,-14 4-16 15,9-4 3-15,-17-4-3 0,13 3-14 16,-14-3 11-16,-8 0-20 0,0 0-6 0,-10 0-17 15,14 0 1-15,-13 0 9 16,0 0-23-16,9 0-32 0,-19 0-84 0,10 0-154 16,-18 0-193-16,9 0-228 15</inkml:trace>
  <inkml:trace contextRef="#ctx0" brushRef="#br0" timeOffset="73638.35">6327 14103 159 0,'0'0'515'0,"0"0"-264"0,0 0-75 0,0 0-43 16,0 0-77-16,0 0-56 0,0 0-13 15,0 0 1-15,0 0 12 0,0 0 1 16,0 0 1-16,0 0 21 0,0 0 19 15,0 0 127-15,0 0 7 0,0 0-56 16,0 0-48-16,0 0-20 0,0 0 0 16,0 0 6-16,0 0-3 0,0 0-22 15,0 0-20-15,0 0 3 0,0 0 23 16,0 0 19-16,0 0 7 0,0 0 6 0,0 0 10 16,0 0-4-16,0 0-9 0,0 0-10 15,0 0-6-15,0 0-38 0,0 0-14 16,0 0-20-16,0 0 1 0,0 0 3 15,0 0-7-15,0 0 7 0,0 0 3 16,0 0 12-16,0 0 1 0,0 0 2 0,0 0 2 16,0 0 18-16,0 0 1 15,0 0 9-15,0 0 0 0,0 0 7 16,0 0-4-16,0 0 10 0,0 0 0 0,0-6 0 16,0-7-45-16,26-8-9 0,19-6-40 15,-1-12 11-15,23 3-4 0,4-6 19 16,4 6 20-16,-12-1 1 0,8 4-14 15,4-3-10-15,-4 1-16 0,-4 4 10 16,-5-2 6-16,-9 5-6 0,-4 3-16 16,-13 0 15-16,-10 8-22 0,1 4 17 0,-18 7 12 15,0-4 6-15,-9 7 19 0,0 3 1 16,0 0-26-16,0 0 1 0,0 0-5 16,0 0 1-16,0 0 27 0,-18 6-1 15,-9 4-39-15,1 3-16 0,-1-2 15 16,-13 5 11-16,4 2-1 0,1-2 21 15,8 0 0-15,-8 0 11 0,4-3 1 0,-5 3-2 16,9-5 2-16,-8 6 2 16,-1 0-2-16,-4-1 13 0,-4 1-11 0,0-1 0 15,-1 1 0-15,-4 4 1 0,5-4 20 16,0 6-23-16,-1 2-13 0,-13 0 0 16,23-5 2-16,-9 0 11 0,17-3 29 15,-13-1-12-15,13-2 12 0,10-2-16 16,-10-6 3-16,9 4 20 0,9-2-23 15,-9-3-13-15,10 1-18 0,8-1-8 16,-9 4 4-16,9-9 2 0,0 0 5 0,0 0 15 16,0 0 26-16,0 0 23 0,0 0 15 15,0 0 8-15,0 0-4 0,9-4 19 16,-1-8-16-16,19-5-39 0,9-4-32 16,8-8 0-16,14 1-22 0,-14-2 10 15,9 1 12-15,5 1 2 0,-13 5-2 16,8-6-3-16,5 3-13 0,-14 7-10 15,0-6 6-15,1 3-2 0,13 3 19 16,-23-1-10-16,1 2 0 0,-1-3 9 16,-8 5-15-16,13 0 6 0,-14-1 0 0,1 5 0 15,-9 4 0-15,0-5 12 0,-1 7 1 16,1-7-2-16,-9 3-27 0,0 8 9 16,13-7 10-16,-22 4 10 0,9 5 19 15,-9-3-18-15,0 3 1 0,0 0 18 16,0 0 2-16,0 0-9 0,0 0-13 15,0 0-1-15,0 0 1 0,0 0-19 16,0 0-26-16,0 0-7 0,-31 13 8 0,4 3 42 16,-17 8-13-16,-1 1 15 0,-21 8 1 15,4-4-1-15,-1 4 4 0,-12-1-4 16,13-3 0-16,0 3 1 16,-5-3-2-16,14-5 2 0,8 2 1 0,5-7-2 15,14-6-1-15,8 2-32 0,9-5-22 16,9-3-45-16,0 6-30 0,0-5-49 15,9 1-55-15,18-2-98 0,-1 3-170 16,23-10-122-16</inkml:trace>
  <inkml:trace contextRef="#ctx0" brushRef="#br0" timeOffset="77359.82">3920 14901 320 0,'0'0'329'0,"0"0"-111"16,0 0-22-16,0 0-50 0,0 0-22 15,0 0 3-15,0 0-42 0,-173-13-27 16,155 13-55-16,-13 0 1 0,13 0-1 15,9 0 20-15,0 0-10 0,9 0-12 16,0 3 2-16,0-3-3 0,0 0 0 16,0 0 3-16,0 0 10 0,-8 0-10 0,8 0 0 15,0 0 23-15,0 0 3 0,0 0-3 16,0 0 3-16,0 0 14 0,0 0 38 16,0 0 13-16,0 0-20 0,0 0-25 15,0 0-16-15,0 0-11 0,0 0 1 16,0 0 16-16,0 0 13 0,0 0-4 15,0 0-3-15,0 0-6 0,0 0 10 16,0 0-7-16,0 0 0 0,-9 0-4 16,9 0-5-16,0 0-17 0,-9 0-13 0,9 0 13 15,-18 0-16-15,0 0-16 0,9 0 4 16,-8 5 12-16,8-5 0 0,0 0-13 16,-13 5-3-16,13-1 13 0,0-1-10 15,-9 1-2-15,9-4 15 0,0 0 2 16,9 5 17-16,0-5 1 0,0 0-20 15,0 0-12-15,0 0-23 0,0 0-20 16,0 0-36-16,0 3-38 0,18 2-33 0,18 8 57 16,30 4 105-16,5-2 3 15,23 1 23-15,3 0 26 0,14 0-50 0,0 2 21 16,-4-7-12-16,-5 8-11 0,18-8 0 16,-22 1 0-16,4 1 32 0,-13-4-6 15,13-2-3-15,-5 4 9 0,-3-6-31 16,-14 0 19-16,4-2-8 0,-22-3 5 15,5 0-8-15,-14 0-5 0,9 0 9 16,5 0 0-16,4 0-12 0,22-3 1 16,22-7-2-16,23 8-11 0,-9-2-7 15,-9-1 17-15,-31 0-1 0,4 3-20 16,-13 2-17-16,13-5 7 0,-4 5-7 0,-14 0-13 16,-4 0-23-16,-17 0-16 0,3 0-29 15,-12 5-58-15,-19 2-73 0,-8 2-97 16,-9-2-177-16</inkml:trace>
  <inkml:trace contextRef="#ctx0" brushRef="#br0" timeOffset="79118.39">12424 15023 543 0,'0'0'467'0,"0"0"-220"0,0 0-91 16,0 0 7-16,0 0 9 0,0 0-42 16,0 0-32-16,0 0-20 0,0 0-33 0,0 0-9 15,0 0 6-15,0 0-3 0,0 0 6 16,0 0-45-16,0-5-13 0,0 3 13 15,0 2 3-15,0-4 52 0,0 4 0 16,0 0-16-16,0 0 0 0,0 0-7 16,0 0-9-16,0 0-7 0,0 0-14 15,0 0 11-15,0 0-10 0,0 0 10 16,0 0-12-16,0 0-1 0,0 0-12 16,0 0 10-16,0 0 2 0,0 0 26 15,0 0-7-15,0 0-19 0,0 0-23 16,0 0-32-16,0 0-29 0,0 0-16 15,9 0-10-15,8 0 25 0,14 0 85 16,5 0 30-16,-1 0-30 0,10 0-3 0,-1 0 3 16,5 0 3-16,-4 0 13 0,-1 0 10 15,14 0 0-15,-5 0 29 0,9 0-13 16,5 0-26-16,-14 0 0 0,9 0-15 16,5 4 22-16,-5-4 12 0,0 0-5 15,5 0-27-15,4 0 45 0,4 0-3 16,-4 0-15-16,-9 0-1 0,5 0 0 15,4 0-7-15,-4-4-8 0,-5-1-12 0,0 5 9 16,5-5 12-16,-5 5-23 0,0 0-1 16,5 0 0-16,-5 0 2 0,13 0 0 15,-4 0-1-15,5 0 0 0,-5 0 0 16,0 0 19-16,4 0-8 0,-4 0-11 16,5 0 0-16,-14 0 0 0,9 0 0 15,-4 0 0-15,-5 0 1 0,5 0-1 0,-14 0-9 16,9 0 9-16,5 0 3 0,-23 0-3 15,18 0-2-15,-4 0 2 0,-5 0 1 16,0-2 13-16,5 2-12 0,-4-4 0 16,8 4 10-16,4 0-11 0,-12 0-1 15,8 0 0-15,4 0-2 0,-3 0 1 16,-1 0 1-16,-5 0-3 0,-3 0-20 0,8 0 11 16,-4 0 11-16,-14 0-3 0,9 4 2 15,5-2 0-15,-14 3 1 0,1 0-2 16,-1-1 0-16,5-2-17 0,-22 8 17 15,8-7-26-15,-8 2 6 0,-9 0-9 16,-1-2-10-16,15 0 19 0,-15 2-6 16,-8 0 16-16,0-1 10 0,9 1-29 15,-9-3 16-15,8 3 16 0,-8-1 0 0,9-4-16 16,-9 0-4-16,0 4 19 16,-9-4-12-16,9 0-16 0,0 0-7 15,13 3-25-15,-22-3-23 0,9 5-40 0,0-5-28 16,-9 0-115-16,0 0-312 0</inkml:trace>
  <inkml:trace contextRef="#ctx0" brushRef="#br0" timeOffset="81759.77">18516 15229 354 0,'0'0'408'0,"0"0"-235"15,0 0-154-15,0 0-3 0,0 0 7 16,0 0 13-16,0 0 326 0,0 0 21 15,-49 4-210-15,32-4-121 0,-1-4 19 0,9-1 7 16,0 0-17-16,0 5 4 0,-9-2-33 16,9-2 7-16,1-1 0 0,-1 0-37 15,0 5 44-15,0-2-14 0,0 2-31 16,0 0-1-16,-13 0-19 0,13 0 19 16,9 0 3-16,-9 0 13 0,0 0 3 15,0-5 1-15,1 5-1 0,8 0 10 16,0-5 13-16,0 5 10 0,0 0-7 0,0 0-16 15,0-3-14-15,0 3-15 16,0 0-52-16,8 0-64 0,19 0-32 0,13 0 12 16,13 0 136-16,18 0 18 0,14 0 21 15,4 0-16-15,4 0 2 0,-4 0 14 16,-5 0-23-16,5 0-3 0,-5-9 13 16,-4 4-25-16,-4 3-1 0,-14-2-26 0,13 4-41 15,-21 0-60-15,8 0-15 16,4 6 22-16,-12 8-30 0,-1-1-32 0,5-6-107 15,-14-2-112-15,-8-1-208 0</inkml:trace>
  <inkml:trace contextRef="#ctx0" brushRef="#br0" timeOffset="85184.66">21087 13986 60 0,'0'0'564'15,"0"0"-232"-15,0 0-136 0,0 0-147 16,0 0-47-16,0 0-2 0,0 0 0 0,0 0 0 16,9 8-1-16,-9-8 1 15,0 0 16-15,0 0 39 0,0 0 225 0,0 0-62 16,0 0-94-16,0 0-40 0,0 0 0 16,0 0 4-16,0 0-4 0,0 0 4 15,0 0 5-15,0 0-15 0,0 0 0 16,0 0-14-16,0 0-9 0,0 0-16 15,-9 0-39-15,0 0 0 0,0 0 0 16,-4 0 0-16,4 0 32 0,0 0 3 16,1 0-35-16,-1 0-6 0,0 0 2 0,0 0-12 15,-9 0 3-15,9 0-3 0,-9-5 15 16,-8 5-31-16,8 0 0 0,-13 0 16 16,4 0 13-16,10 0-17 0,-1 0-9 15,-9 0 13-15,18 0-10 0,-8 0 26 16,8 0 11-16,0 0-11 0,0 0 0 15,-13 5-3-15,13-5-23 0,-9 3 3 16,9 2-3-16,-9 0 7 0,1 1 0 0,-1-1-1 16,0 3 17-16,0-5-20 15,1 7 20-15,-15-2-16 0,15 1 18 0,-10-2-1 16,9 4 1-16,1-1-16 0,-1-2 16 16,0 0-2-16,0 0-33 0,9 1 11 15,1-2 5-15,-15 6 19 0,6 0-12 16,8-1 11-16,-9 0-21 0,9 4 7 15,-9 2-10-15,0-7-9 0,10 5 18 16,-1 1-12-16,0 0 0 0,0-6 16 16,9 3 10-16,0-2-1 0,-9 0-9 15,0-5 11-15,9 7-17 0,-9-2 17 16,0 0 1-16,-4 4-19 0,13-4 20 0,0 0 0 16,0 6 16-16,0-6-16 0,0 5 0 15,0-1-2-15,0 3-14 0,0 7 16 16,0-2 0-16,0 0 0 0,0 2 11 15,0-6-9-15,13 5-4 0,-4-4 2 16,9 2-2-16,-9 3 2 0,9-7 3 16,-1 7 10-16,10-2 11 0,-9-3-22 15,0 0-1-15,-1-2 0 0,15 3 0 0,-15-2-1 16,1-4-1-16,0 1 1 0,-9-5-2 16,8-4-1-16,-8 0 3 0,0-3 0 15,9 3 3-15,-9 1-1 0,9-7 30 16,4 8-15-16,-4-7 5 0,-1 0-2 15,1 7-7-15,0-7 6 0,8 2-3 16,-8 0 10-16,9-1-3 0,-9-4 9 16,13 2 17-16,-13-2-14 0,-1 0 8 0,10 0 11 15,0 0-2-15,-10 0 0 0,10-2-10 16,13-7-23-16,-5 1-3 0,1-2 0 16,0-1 1-16,3-5-14 0,-3 3 19 15,0-3-19-15,-10 0 20 0,10 0 6 16,-10-11-3-16,5 4-1 0,-13-6-12 15,0-3-13-15,-9-1 0 0,-9-6-1 0,0 7 0 16,0-4-25-16,0-2 26 0,-18 6 4 16,0-2-2-16,-22 5 17 15,14 2-3-15,-1-2 4 0,0 5-20 0,1-1 16 16,-1 3 0-16,-13-1-16 0,5-3 13 16,-1 7-13-16,1-7 0 0,-1-2-20 15,-4 4 18-15,5-5 0 0,-10-1-17 16,10 1 3-16,-5 6 12 0,4-2-28 15,1 5-29-15,-1 0 6 0,9 7 20 16,1 0 9-16,-5 0-3 0,22 7-29 16,0 1-32-16,0 5-37 0,0 0-83 0,9 0-69 15,0 0-108-15,0 0-112 0,0 0-179 16</inkml:trace>
  <inkml:trace contextRef="#ctx0" brushRef="#br0" timeOffset="86166.59">21522 15314 400 0,'0'0'479'0,"0"0"-153"16,0 0-82-16,0 0 20 15,0 0-121-15,0 0-69 0,0 0-2 0,0 0-27 16,0 0-45-16,-17-61-13 0,17 49-6 16,0 4 4-16,0-1 15 0,0 2 26 15,0-2 0-15,0 2-14 0,0-3 1 16,0 3 13-16,0-3-6 0,-9 8 38 16,0-2 7-16,0-1 19 0,0 5 33 15,9-5 2-15,0 5-22 0,0 0-20 16,0 0-16-16,0-2-25 0,0 2-7 15,0 0-29-15,0 0-28 0,0 0-43 0,27 0-35 16,44 0-43-16,49-4 149 0,62 4 0 16,26 0 55-16,6 0-16 0,-15 0-7 15,-25 0 29-15,-10 0 1 0,9 0-4 16,-26 6 6-16,-23-1-26 0,-22 4-5 16,-22-7-17-16,-4 3-13 0,12 4-1 15,6-1 14-15,17 4-5 0,-23-1-11 16,6 3-13-16,-32-6-16 0,0 0-22 0,-4 0-7 15,-32-3-7-15,10 0-9 0,-9-5 0 16,-10 0-126-16,10 0-10 0,-5 0 18 16,-4-10-113-16,-9-1-238 0,0-2-438 15</inkml:trace>
  <inkml:trace contextRef="#ctx0" brushRef="#br0" timeOffset="89263.07">4355 15894 322 0,'0'0'143'16,"0"0"-104"-16,0 0-38 0,0 0 1 0,0 0 14 15,0 0 56-15,0 0-30 0,0 0 23 16,0-115-32-16,0 107 9 0,9 0 23 16,-9 3 7-16,9 2 26 0,-9-2 16 15,0 5-3-15,0 0-30 0,0 0-19 16,0 0-20-16,0 0 30 0,0-4 9 15,0 4-3-15,0 0-32 0,0 0-30 16,0 0-16-16,0 0 32 0,0 0-32 16,0 0-13-16,0 0-9 0,0 0 5 15,0 0 17-15,0 0-1 0,0 0 0 0,0 0-1 16,9 0 1-16,-9 0 0 0,0 0-1 16,0 0-15-16,9 0-9 0,-9 0-6 15,22 0 32-15,-4 0 89 0,17 9-60 16,1-6 33-16,8 7-61 0,14 1 25 15,-14 0-23-15,10-1 17 0,3 2 6 16,-12-5 0-16,8 3 13 0,0 1-13 0,5-2-1 16,4-1-25-16,5-1 10 0,-14-2-10 15,18 3 15-15,-4-3-14 0,4-2-2 16,-9 6 2-16,5-6 9 0,-5 6-9 16,4-4 15-16,-12 3-16 0,8-5 3 15,4-3-2-15,5 5 24 0,-8-5 4 16,12 3-13-16,-4-3-13 0,-4 0 23 15,4 0 2-15,13 0-28 0,-13 5 0 16,0-5 2-16,14 5 0 0,-14 1-1 16,4-1 0-16,5 0-1 0,4-1 0 0,-13 5 0 15,14-6 26-15,-14-3-15 0,0 3-11 16,4-3 0-16,-4 4 23 0,-4-4-3 16,4 0-17-16,-9 0 0 0,5 0-2 15,-5 6 25-15,14-6-23 0,-23 4 10 16,9-4-12-16,-4 0 1 0,4 0-2 15,0 0-1-15,14 0 1 0,-14 2 17 16,13-2-2-16,-4 5-15 0,0 4-20 0,5-2 4 16,-5 2 15-16,4-2-29 15,-4 1 30-15,23 2 26 0,-23-6-26 0,22 1-1 16,-13-3 1-16,13 3 0 0,-22-5 3 16,22 0-2-16,-21 0 0 0,21 0 1 15,-22 0 19-15,9 0-21 0,4 0-1 16,-4 0-2-16,4 4 0 0,-4-4 0 15,5 0 3-15,-5 0 1 0,4 0 28 0,-4 0-3 16,13 0-13-16,-4-4 23 16,-5-3-14-16,5-2-21 0,-4-1 0 0,12 2-2 15,-3 5-12-15,3-1 12 0,5 0-31 16,0-1 31-16,5 5-1 0,13 0-15 16,-9 0 15-16,-4 0-16 0,4 0 18 15,0 0 2-15,-14 0 1 0,14 0 20 16,-13 0 0-16,4 5-23 0,0-1-2 15,-13 0 2-15,-5-1-4 0,-13 5 2 16,9-3-14-16,-13 0 16 0,4-1 2 0,5 1 11 16,-32-3-13-16,9-2 3 15,5 0 20-15,-23 0-7 0,1 0-3 0,8 0-13 16,1 0-7-16,-5 0 7 0,4 0 0 16,-8-2-13-16,8-3-17 0,-4 5-5 15,-4-4 9-15,-1 4-26 0,1-5 7 16,12 0-13-16,-21 2-53 0,9-2-28 15,-1 2-89-15,-8-5-159 0,-9-2-258 16,-18-6-31-16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34:57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15781 6466 362 0,'0'0'372'0,"0"0"-245"0,0 0-85 16,0 0-39-16,0 0 14 0,0 0-4 16,0 0 3-16,0 0-15 0,0 5 19 15,0 0 9-15,0-1 10 0,9-4 52 0,-9 0 128 16,0 0-1-16,9 0-49 0,-9 0-43 15,0 0-35-15,0 0-26 0,0 0-6 16,0 0-17-16,0 0-10 0,0 0-9 16,0 0-4-16,0 0-17 0,0 0-2 15,0 0-3-15,0 0-23 0,0 0 7 16,0 0 16-16,0 0 3 0,0 0 11 0,0 0 12 16,0 0 6-16,8 0 13 0,-8 0 26 15,0-4 17-15,9-6-43 0,0-6-40 16,0 3 17-16,-9-3-17 0,0 5 24 15,0 3 10-15,0-1 2 0,0-3 10 16,0 7-47-16,0-3 1 0,0-5 33 16,0 6-9-16,-9-3-13 0,0-2-11 15,-8-4 24-15,-1-1-25 0,0 6 28 16,-13-10-27-16,4-3 30 0,-8 3 7 16,-1 1-16-16,1-5-20 0,-14 1 19 0,13-2-21 15,-8 7 19-15,0-2 2 0,-14 5 4 16,13 0-26-16,1-2 25 0,8 7-25 15,-21-2-2-15,12 0-11 0,-8 7 1 16,4-4 8-16,-4-3 2 0,0 11-23 16,-5-7 21-16,5 4-12 0,-1 2 1 15,19 3 14-15,-23-5-11 0,14 5-8 16,-1 0 18-16,10 0-12 0,-23 0-21 16,14 0-4-16,-1 0 7 0,-13 8 0 0,5 8-17 15,0 7 10-15,-5-4 7 16,-4 5 3-16,0 5 7 0,4 0-4 0,5 3-3 15,8 7-17-15,10-3 4 0,-23 14 16 16,5 14 13-16,0 14-2 0,-23 5 14 16,32-6-20-16,-1-11 21 0,5-16 0 15,23-10 0-15,-10-7-21 0,9 9 19 16,-9 16-10-16,-8 14 12 0,8 7 2 16,-13-9-2-16,23-24-21 0,-10 3 20 15,9 3-3-15,0 7 2 0,1-8-1 0,-1 9-23 16,9-9 10-16,-13 15 16 15,-5 12 19-15,9-11 1 0,10-6-7 0,-10 0-10 16,9-4-3-16,0 6-10 0,9-5 10 16,-9-10 1-16,9-8-1 0,0 10 4 15,0-12-4-15,0-2-22 0,0 10 12 16,0-15 10-16,0 7 1 0,0 4 12 0,0-5-10 16,0 3-3-16,0-8 1 15,0 10 0-15,0-13 16 0,0 4-15 0,0-5 19 16,0-4-20-16,0-3 21 0,0-4-20 15,0 0 15-15,-9-13-1 0,9 3 3 16,-9-2-17-16,9-1 11 0,0-4 4 16,0 0 5-16,0 0-11 0,0 0-11 15,0 5-19-15,0-5-4 0,0 0-16 16,0 0 3-16,0 0 7 0,0 3 3 0,0 2 26 16,0-5-1-16,0 11 1 0,0-6-16 15,0 6-3-15,0 1 8 0,0 2 10 16,9 2 1-16,0-1 0 0,0 2 3 15,0 9-3-15,0-5-1 0,0 3 1 16,0 0 0-16,-9 6 2 0,8-12-2 0,1 11 0 16,0-3-1-16,-9-5 2 15,9 3-2-15,0-8-11 0,0 6 10 0,4-6-13 16,-4 0 14-16,0-8-37 0,-9 4 36 16,9-7-1-16,0 1 3 0,0-6 0 15,-9 10 0-15,8-10 1 0,-8 4 18 16,0-4 20-16,0 0 16 0,0 0 10 15,0 0 0-15,0 0-4 0,0 0 0 16,0 0 7-16,0 0 0 0,0 0-7 16,0 0 7-16,0 0 16 0,0 0 31 15,0 0 30-15,-8-9 21 0,-19 2-4 16,9-14-159-16,-31-1-3 0,-4 0-12 0,0-12-7 16,-14 0 16-16,5-3-19 0,0 6 22 15,-5-2-28-15,23 5 12 0,17 3 15 16,9 0-12-16,9 13 11 0,1 4 2 15,8 8 0-15,0-5-29 0,0 5-32 16,0 0-34-16,0 0-24 0,0 0-29 16,0 0-32-16,0 5 48 0,26 6 130 15,-8 5-18-15,18 2 7 0,-10-2 12 16,10 0-1-16,4 5-27 0,-23 3 27 0,10-3 0 16,-9 3-18-16,8 1 19 0,-8 4-1 15,9-6 2-15,-9 4-2 0,13 1-1 16,-14-4-13-16,10-3-1 0,9-1 14 15,-1-7 0-15,5-1 3 0,-4-8 1 16,8 4 28-16,0-8 26 0,5 0 6 16,-13 0 14-16,17-3 21 0,0-13 1 0,14-22 22 15,13-19 3-15,22-31-23 0,18-13-35 16,-22-14-13-16,4 4-32 0,-31 11-8 16,22 12-11-16,-31 4-58 0,0 20-63 15,-13 22-104-15,-13 14-132 0,-1 2-126 16,-8 11-241-16,-9-26-597 0</inkml:trace>
  <inkml:trace contextRef="#ctx0" brushRef="#br0" timeOffset="4146.2">9453 12146 215 0,'0'0'248'0,"0"0"-88"0,0 0 9 16,0 0-100-16,0 0-28 0,0 0-40 16,0 0 1-16,0 0 28 0,-36-7-17 15,36 7 13-15,-8 0 94 0,8 0 24 16,0 0 74-16,0 0-39 0,0 0-62 16,0 0-52-16,-9 0-39 0,0 0 0 15,9 0 0-15,-22-4 19 0,13-1 23 16,9 0-48-16,-9 2 0 0,0 0-20 0,0 3 0 15,0-5 12-15,0 0 1 16,0 2 26-16,1 3 23 0,8-3-4 0,-9 3-6 16,0-7 0-16,9 4-23 0,-9 0 26 15,9 3-4-15,0 0 20 0,-9-5-3 16,9 5-23-16,0 0-19 0,0 0-3 16,0 0-1-16,-9 0-6 0,9 0-13 0,0 0-3 15,0 0-20-15,0 0-9 0,0 0 10 16,0 0 19-16,-9 0 2 0,9 0 11 15,-9 0-13-15,-8 0 6 0,-15 0-6 16,6 0 11-16,-10 0-11 0,-8 0 0 16,-5 0 39-16,5 0-13 0,-18 0-3 15,-5 0-21-15,-4-5-2 0,-9 3 0 16,-13-7 1-16,13 1-1 0,-22 3 42 16,8 2-42-16,-3-2 13 0,3-3 22 0,14 4-33 15,-4-4 33-15,13 4-6 0,18-5 22 16,-5 5-48-16,5-4 26 0,17 3-27 15,1 2 30-15,-5 3-19 0,13-4 13 16,0-1-24-16,1 5 1 0,17-5 26 16,-9 5-16-16,9 0-10 0,9-2 16 15,0 2-3-15,-9 0-14 0,9 0-2 16,0 0-2-16,0 0-11 0,0 0-6 0,0 0 0 16,0 0 6-16,0 0 11 0,0 0-1 15,0 0-13-15,0 0 14 0,0 0 2 16,0 0 3-16,0 0 16 0,0 0-3 15,0 0 3-15,0 0 7 0,0 0-1 16,0 0 14-16,0-4 12 0,0 4 9 16,0-6 4-16,0 0 6 0,0-4-51 15,0-7-19-15,-8-1-32 0,8-4 16 16,0-6 0-16,0-5-6 0,0-5 6 16,8-6-9-16,10-9 12 0,18-17 10 0,8-8-10 15,-8 4 11-15,4 15 2 0,-32 19 3 16,10 8 0-16,0-2-1 0,0-3 1 15,0-3-3-15,-1 2-2 0,1 5-16 16,-9 1 17-16,9 3 0 0,-5 5 1 16,5-5 0-16,-9 13-2 0,0-5 1 15,-1-1-10-15,1 10 11 0,0-4 0 16,9 9-25-16,-9-9 3 0,9 4 2 0,-10-5-5 16,10 5 9-16,0-9 0 0,4 5-3 15,-4-6 0-15,0-1 3 0,-1 1 12 16,1 1 4-16,0 2 0 0,0-2 0 15,-9 5 2-15,0 0 8 0,-9-1-10 16,8 0 0-16,-8 9 1 0,0-5 0 16,0 10-1-16,0-1 13 0,9 0-11 15,-9-1-2-15,0 2-1 0,0-7-15 16,0 6 13-16,0 2-12 0,0-8 15 16,9 2 0-16,-9 0 0 0,9-4-29 0,-9 0 28 15,0-1 1-15,13 0 2 0,-4 1 1 16,0 5 6-16,-9-3-9 0,9 4 0 15,-9 1 0-15,9 0 2 0,-9 2 11 16,0 3-10-16,0-4 9 0,0-1-12 16,0 0-1-16,9 5-2 0,-9-2-10 15,0-2 10-15,9-1-1 0,-9 0 1 16,0 5-9-16,0-2 8 0,9 2-12 0,-9-5-9 16,8 0-4-16,10 5-13 0,0-4-9 15,17-4-7-15,14 3 10 0,13 3 29 16,1-3-7-16,21 5-10 0,5-4-15 15,13 4-7-15,0 0 39 0,-4 0-14 16,4 0 20-16,-4-5 11 0,4 5-24 16,-13-2 23-16,-5-7 1 0,-4-1 2 15,-14 4 26-15,6-7-13 0,-6 3 13 0,-21-1-26 16,8 0 25-16,-18-2-5 16,14-3-7-16,-22 4 12 0,-1-2-12 0,1 11-13 15,-9-2-15-15,9 2-20 0,12 3-23 16,-12-5-10-16,9 5-16 0,8 0 19 15,0 0 20-15,5 0-7 0,5 0-3 16,-10 0 16-16,14 0 36 0,-5 0 1 16,-9 0-11-16,14 0-1 0,-22 0 12 15,-1 0 2-15,-8 0-10 0,-1 0 10 0,-8 0 3 16,-9 0 14-16,0 0-14 0,-9-3 16 16,13 3 7-16,-13 0 16 0,0 0 3 15,0 0-6-15,0 0-6 0,0 0-7 16,0 0-13-16,0 0-13 0,0 0-2 15,0 0 1-15,0 0-1 0,0 0-24 16,0 0 0-16,0 0 4 0,0 0-1 16,0 0-3-16,0 0-3 0,0 0 6 15,0 0 4-15,0 0 3 0,0 0-13 0,0 0-7 16,0 0-13-16,0 0-3 0,9 0-16 16,-9 0-23-16,9 0 52 0,-9 3 26 15,9 5 13-15,9-3-19 0,-18-2 18 16,9 7 1-16,-9-4 2 0,0 8 18 15,0-5 15-15,0 7-15 0,0-5 2 16,0 10-20-16,0-2 30 0,-9 7-32 16,-9 2 0-16,9 5-2 0,-22 5-31 15,13 2 20-15,-8-3 14 0,8 5-1 16,0-3 26-16,-9-1-26 0,10 4 17 0,-1 3-15 16,-13-5 14-16,4 3 13 0,1 2-6 15,-10 2 19-15,9-1-41 0,1 4 35 16,-14-8-20-16,4-4-13 0,18-9-3 15,1 0 0-15,-1 1-2 0,9-7-1 16,0 0-10-16,0-1 10 0,0-5 6 16,9 5 6-16,-8-6-9 0,-1 0 0 15,9 1 2-15,-9-5-2 0,-5-1-1 16,14-1 1-16,0 2 2 0,-8-7-2 16,8-3-18-16,0 2 18 0,0 2 0 0,0-6 1 15,0 0 2-15,0 0 26 0,0 0 10 16,-9 0 10-16,9 0-1 0,0 0 1 15,0 0-10-15,0 0-39 0,0 0 0 16,0 0-26-16,-9 0-16 0,9 4-30 16,-18-2 40-16,9 3 32 0,0 4 0 15,-8-1 1-15,8 0 0 0,0-5 14 0,0-3 8 16,0 6 6-16,9-2 13 0,-9-4 16 16,0 0 10-16,9 0-6 0,-9 0-1 15,-8 0 26-15,-6 0 7 0,6 0 9 16,-10 0-65-16,0 0 0 0,1 0-37 15,-10-10 4-15,-4 7-5 0,-4-5 0 16,8 0-3-16,1-1-9 0,-5 4 11 16,4 5-23-16,10-2 4 0,-1 2-2 0,9 0-10 15,0 0-7-15,1 0-35 0,-14 2 0 16,4 8 19-16,9 7 13 0,-8-5-3 16,8 8-4-16,-9 1 23 0,9 3-29 15,10 5 23-15,-10 4-4 0,-13 4 34 16,22 4-10-16,-9-4 12 0,9 3 0 15,-9-2 1-15,10-2 1 0,-10-4 14 0,9 2-15 16,-9-6 9-16,9-2-9 0,0-2 1 16,0-3 20-16,-13 0-20 0,4-5 50 15,1 3-32-15,-1-3 5 0,9-3-15 16,-9 0-10-16,9 0-48 0,-8-2-7 16,17-3 32-16,-9 5-19 0,9 0-23 15,-9-2-35-15,9 2-14 0,0-5 46 16,0 5-4-16,9-2-32 0,17-1 0 15,1 1-62-15,0-6-234 0,-10-2-366 16</inkml:trace>
  <inkml:trace contextRef="#ctx0" brushRef="#br0" timeOffset="5943.31">12051 11486 424 0,'0'0'372'16,"0"0"-229"-16,0 0-65 0,0 0-58 16,0 0 286-16,0 0-208 0,0 0-79 15,0 0-6-15,-156-62 26 0,130 46 3 16,-1 0 1-16,0-2 15 0,10 7 30 16,-23-1 32-16,13-2-19 0,0 2-10 15,10 5 16-15,-10 2-23 0,9-2 13 16,0 3-71-16,-4-1-25 0,4 0 17 15,10 5-16-15,-10-2 9 0,9 2-11 0,0-4-13 16,0 4 13-16,0 0 14 0,-9 0-14 16,10 0-3-16,-1 0 3 0,-9 0-1 15,-13 0 0-15,-5 0-28 0,-8 0 29 16,0 0 0-16,-23 0 2 0,5 0 6 16,0 0-8-16,-23 0-1 0,14 4 1 15,-13 3 1-15,4-2 34 0,4 1-22 0,-4-1 3 16,27 3-13-16,-13-4 22 15,12 6-24-15,19-3-1 0,-5 2-1 0,4-2-28 16,10 6-26-16,-1-1-19 0,0 6 16 16,10 0 3-16,-15 4 16 0,15 1 0 15,-1-1-26-15,9-1 23 0,0-5 42 16,0-8-1-16,9 0-42 0,0-3 24 16,0-5 3-16,0 0 16 0,0 0 29 15,0 0 29-15,0 0 14 0,0 0 22 16,0 0 29-16,0 0 26 0,0 0 2 0,0 0-25 15,0 0-29-15,0 0-20 16,0 0-29-16,0 0-22 0,0 0-26 0,0 0-3 16,0 0-19-16,0 0-4 0,0 0-3 15,0 0 1-15,0 0-1 0,0 0 0 16,0 0-4-16,0 0-8 0,0 0-17 16,0 0 6-16,0 0 52 0,0-8 3 15,27-5 10-15,0-3 0 0,13-10 6 16,-14-3 1-16,10-4-1 0,-1 1-18 15,1-2 1-15,4 6-2 0,-22-5 0 0,8 4-12 16,1 6 10-16,-1 3-11 0,1-2 10 16,4 2-10-16,-13 4 12 0,0 0-2 15,8 0-26-15,-8 3 13 0,0 5-13 16,-9 0-13-16,0 3-26 0,-1 5-16 16,-8 0-3-16,0 0 25 0,0 0 1 15,0 0-1-15,0 0 7 0,0 0 22 16,0 0 33-16,0 0 12 0,0 0 5 0,0 0 2 15,0 0-19-15,-17 5-21 16,-10 8 21-16,-8 6 7 0,-10 0 16 0,-13 4-23 16,14 0-13-16,0-1 11 0,-5 3-34 15,13-7-16-15,10 9 0 0,-1-4 49 16,0 6-33-16,10 0 20 0,-15 1-4 16,15-2 18-16,-1-5-14 0,9 3 14 0,0-10-21 15,9-1 0-15,0-1 21 16,0-6 2-16,0 0-39 0,0-8 16 0,0 0 21 15,0 0-11-15,27 0 13 0,22 0 130 16,13 0-39-16,40 0-33 0,31-11-32 16,5-3-6-16,-18 3-20 0,-14 2-33 15,-21 1-139-15,-5 0-94 0,-14-1-271 16</inkml:trace>
  <inkml:trace contextRef="#ctx0" brushRef="#br0" timeOffset="7228.05">12051 13385 13 0,'0'0'473'0,"0"0"-115"16,0 0-149-16,0 0-134 0,0 0-36 15,0 0-23-15,0 0 102 0,0 0 129 16,0 0 75-16,-27 0-111 0,27 0-72 16,0 0-22-16,-9 0-36 0,0-6-43 15,0-7 11-15,0 4 22 0,1-3 0 16,-1 1-10-16,9-3 26 0,-22 7-23 0,13-6 10 16,9-1-19-16,-18 3-26 15,9-1 16-15,-9-5-42 0,0-4-1 0,-8-3-1 16,8-8-1-16,0-2 0 0,1-6-2 15,-15-2-7-15,15-3 9 0,-1-4 0 16,-9 3 1-16,10 2 0 0,-10-1 11 16,0 4-12-16,-13-8 0 0,14 4 15 15,-10 3-15-15,-8-3-13 0,17 5 13 16,-22-2 1-16,14 5 15 0,-10-5-16 16,19 7 0-16,-23 2 0 0,22-4 0 0,9 8 0 15,1 1-22-15,8-1 20 0,0 9 1 16,0 7 1-16,9 0 1 0,0 5 18 15,0 3-19-15,0-2-3 0,0 3 0 16,0-1 2-16,0 5 1 0,0 0 1 16,0-5 1-16,0 5 1 0,-9-3 9 15,9 3-12-15,0-3-3 0,0-2-17 0,0 5 20 16,0 0 0-16,0 0-3 16,0 0 2-16,-9 0 1 0,9 0 3 0,0 0-3 15,0 0-12-15,0 0-7 0,0 0-10 16,0 0-22-16,0 0-16 0,0 0-7 15,-9 0-4-15,9 0 1 0,0 0 0 16,0 5-11-16,-9 1 72 0,1 13 16 16,-1-7 23-16,-13 7-7 0,4 2-16 0,0 3-1 15,0 2-21-15,-8 7 22 16,-1 4 0-16,9 4-2 0,-8-2 1 0,-6 7-2 16,15-5-13-16,-10 1 14 0,9-5 0 15,1-2 0-15,-1-5 2 0,9-5-2 16,9-9 2-16,0-5-15 0,0-1 14 15,0-7-11-15,0-3 12 0,0 0 52 16,0 0 13-16,0 0-4 0,0-3-9 16,35-13 2-16,1-5-2 0,17-8-36 15,5-3-3-15,-14-7-11 0,10-1 17 16,-6 0 1-16,-12-2-4 0,-9 2 6 0,-1-3-19 16,1 3 0-16,-9-1 22 15,-5 5-22-15,-4-3 13 0,-9 10 10 0,0 2 16 16,0 6-13-16,0 3 3 0,0 7 3 15,0 0-13-15,0 11-22 0,0 0-53 16,0 0-56-16,0 0-71 0,9 20-143 16,35 16 220-16,36 23 83 0,4-2 20 15,-4-8-2-15,5-4-30 0,-14-17-23 0,13 6-10 16,14-1-100-16,4-13-14 16,-13-8 52-16,-5-12 17 0,-13 0-264 0,-13-9-431 15</inkml:trace>
  <inkml:trace contextRef="#ctx0" brushRef="#br0" timeOffset="11161.22">7828 7866 207 0,'0'0'417'15,"0"0"-208"-15,0 0-37 0,0 0-28 16,0 0-8-16,0 0-28 0,0 0-33 16,0 0-20-16,0 0-55 0,-54-17-7 15,54 17 7-15,0 0 46 0,0 0-17 0,0 0-9 16,0 0 6-16,0 0 42 0,0 0 82 15,0 0-14-15,0 0-61 0,0 0-69 16,0 0-6-16,0 0-36 0,0 0 1 16,0 0-1-16,0 4 7 0,0-4 10 15,0 5 19-15,18 3 3 0,0 0 42 16,0 0-26-16,13 6-17 0,4 1 14 16,10 6-14-16,-1 6 37 0,23 2-39 15,-14 8 0-15,18 18 10 0,5 2-9 16,-14 1 33-16,-5-5-34 0,-21-8 23 0,-1-8-22 15,1 3 12-15,0 15-12 0,3-10 19 16,6 0-20-16,-18-1-2 0,8-2-4 16,1 3 6-16,-5-5 0 0,4 5-13 15,1-3 3-15,-1-5 8 0,5 0 2 16,-13 3-2-16,8-6 2 0,-8-4 1 16,-9-2 0-16,0-4 1 0,-10-3-1 15,1-4 18-15,0-10-3 0,-9 4 3 0,0-6 1 16,0 0 3-16,0-5 15 0,0 0 8 15,0 0-1-15,0 0 0 0,0 0-12 16,0 0-31-16,-9 0-2 0,0 0-3 16,1-5-1-16,8 5-15 0,-9-5 6 15,9 5 0-15,0 0 11 0,-9 0 1 16,9-2 1-16,0 2 1 0,0 0 1 0,0 0 1 16,-9 0-2-16,9-4-1 0,-9-1-1 15,9 5-2-15,-9-7-23 0,-9 3 4 16,10-2 9-16,-10 2 0 0,0-4 10 15,-13 1 1-15,4-2 0 0,-8-3-14 16,-1 0 14-16,1-1 0 0,-14 5 1 16,4 1-2-16,-8-2 3 0,9 4 0 15,-23 0-1-15,5 5-1 0,4 0 2 16,-4 0 2-16,0 0 1 0,-5 14-3 0,5 2 1 16,0 9 10-16,4 0-11 15,5 0-6-15,17-5 4 0,1-1-12 0,-5 3 12 16,4-2 2-16,19-4-1 0,-10 2 1 15,18-7-13-15,0-3-4 0,0 1-12 16,9-5 10-16,0-1-1 0,0 2-9 16,0 6 0-16,0-1 16 0,27 2-16 15,9 0 26-15,17-1 3 0,-4 3 22 16,13-2-21-16,-9-9 0 0,14 10 19 16,-14-8-20-16,9 7-11 0,-13-5 11 0,-5 3 16 15,-8 1-16-15,-1-3 0 0,-3 2-13 16,-15 1 3-16,1-2 10 0,0-7 16 15,-9 3-3-15,-9-5-11 0,0 0 30 16,0 0 36-16,0 0 26 0,0 0-10 16,0-16-61-16,0-8-23 0,-9-9-23 15,0-9-28-15,-9-8 22 0,0-18 25 16,10-20 3-16,-15-2 0 0,23 2 1 16,9 4 0-16,31 12-15 0,13-2 0 0,1 4 14 15,3 8 2-15,-3 17 30 0,-10 15-31 16,14 11-16-16,-23-2-13 0,-8 3 29 15,0 0 23-15,-10-4-23 0,-8 1-351 16,0 2-175-16,0 1-168 0,-9-6-16 0</inkml:trace>
  <inkml:trace contextRef="#ctx0" brushRef="#br0" timeOffset="13571.74">11886 8335 535 0,'0'0'489'0,"0"0"-252"16,0 0-83-16,0 0-37 0,0 0-20 15,0 0-12-15,0 0 6 0,0 0 26 0,0 0-43 16,-111-21 11-16,102 16-20 0,1 2-10 16,-1-2 35-16,0-3-48 0,-9 0-29 15,9 4-13-15,-9-6 39 0,10 3-3 16,-10-1-1-16,0 8-31 0,9-3-4 16,-22 3-20-16,4-5-19 0,1 5 17 15,8 0 7-15,-9 0 15 0,1 0 1 16,-1 0 0-16,-13 0 28 0,13 0-28 15,1 0-1-15,-10 0 1 0,10 0 12 16,-14 0-3-16,4 0-7 0,1 0-6 0,-1 0 3 16,9 0-1-16,-21 0-28 0,12 0 16 15,1 0 13-15,-1 0-13 0,9 5 13 16,-13-2 1-16,14-3 1 0,-10 8 14 16,1-8 3-16,8 5 7 0,-13-5 13 15,5 2-20-15,8-2-6 0,-9 0-9 16,10 0 18-16,8 0-20 0,-13 0 21 15,4 0-7-15,10 0 7 0,8 0-1 16,0 0-12-16,0 0-10 0,0 0-16 16,9 0 0-16,-9 0 3 0,9 0 11 15,0 0 0-15,0 0-18 0,0 0-15 0,0 0-1 16,0 0-9-16,0 0-13 0,0 0-1 16,0 0-2-16,0 5 6 0,0-5-20 15,0 0-16-15,0 0-3 0,0 0 10 16,0 0 32-16,0 5 26 0,0-1 26 15,0-4 0-15,0 8 58 0,-9-3-9 16,9-2-20-16,0 5 1 0,-9 1-11 0,1 3-16 16,-1 1 14-16,0-2 6 0,-22 5-23 15,13-3-2-15,0 3-17 0,0 0-4 16,9 10 7-16,-8-2 14 0,8 5 2 16,-9 1 0-16,0 1 2 0,-8 1-1 15,-5 7 12-15,4 2-12 0,-9-5 1 16,10 9 0-16,-1-3-2 0,0 8-15 0,-12-5 14 15,12-4-1-15,9 2 2 0,0 0 0 16,1-7 0-16,-1-3-33 0,9 0 32 16,0-5-15-16,9-7 16 15,0 8 18-15,-9-6-14 0,0-1-4 16,9 3-13-16,-9-10 13 0,-4 11 0 0,13-10 1 16,0 5 2-16,0-2-3 0,0 2 0 15,0-3-13-15,0 2 13 0,0-4 1 0,0 4 1 16,0-4 11-16,0 5-11 15,0-3 1-15,0-2-2 0,0 7 15 16,-9-1-16-16,9-2-7 0,0 0 7 0,0 5 3 16,0-4 10-16,0-8-13 0,0 5-17 15,-9-4 16-15,9 2 0 0,0-8-2 16,0 4 3-16,0 0 0 0,0 1 1 16,-9 0 6-16,9-4 7 0,0 3-14 15,0-1 0-15,0-3-4 0,0 6-18 16,0-2 18-16,0 1-9 0,0-3 10 0,0 2 2 15,0-2-12-15,0 1 0 0,0 2 12 16,0-2-2-16,9 3-13 0,0-7 3 16,0 2 11-16,13-2-17 0,-4 3 19 15,0 2 3-15,-9-5-2 0,8-2 12 16,10 4 0-16,-9-2-9 0,9-2-1 16,-10 2 23-16,23-2-7 0,-22 0 20 15,9 1-6-15,8-6-17 0,-8 6 0 0,22-6 4 16,-14 0-20-16,1 0 13 15,8 0 6-15,14 4-9 0,-14-4-10 0,1 0-2 16,8 2-15-16,-4 3 17 0,-5-5-12 16,9 5 12-16,14 2 3 0,-22-2 10 15,8 0-13-15,13-2-17 0,-21 1 17 16,8 0 0-16,5-4-13 0,-5 7 13 16,0-2 1-16,1-5-1 0,3 5 2 15,-3-5-1-15,8 4 0 0,4-4-1 16,-12 0-23-16,12 0 23 0,-21 5 0 0,-1-5 0 15,-8 0 1-15,-1 0 0 16,-4 0 1-16,-13 0-2 0,0 0 1 0,-9 0 22 16,0 0-3-16,-1 0-19 0,-8 0 0 15,9 0 0-15,-9 0 1 0,0 0 11 16,0 0-10-16,0 0 10 0,0 0 3 16,0 0 1-16,0 0-14 0,0 0-2 15,0 0-1-15,0 0-1 0,0 0 0 16,0 0-2-16,0 0-10 0,0 0 10 0,0 0 3 15,9 0 0-15,0 0 33 0,0 0 25 16,0-5 0-16,0-4-6 0,0 2-6 16,8-2-17-16,6-3 10 0,-15 0-36 15,10 0 16-15,-9-2-6 0,9-1-10 16,0-1 29-16,-9-5-31 0,8-1 10 16,1-1-11-16,0-2 2 0,13-9 7 15,-4-1-9-15,-10-2-11 0,19-13 11 16,-1-12 0-16,14-16 0 0,-4 0-16 0,-10 1 13 15,1 6 3-15,-10 7 0 16,-8 14-1-16,4 5-12 0,-4 8 13 0,-9 8 23 16,0-11-23-16,9-7 22 0,-1 2-20 15,-8 1 8-15,0-1 10 0,9 0-20 16,-9 3 0-16,9 5 1 0,-10 0-2 16,1-1 2-16,5 10 1 0,-6-5 1 15,1 5-2-15,0 0 1 0,-9 3-3 0,9 0 1 16,0 1-39-16,-9-2-32 0,0-3 20 15,0 6-14-15,9-2 36 0,-9 5-26 16,0 4-4-16,0-1-18 0,0 4-14 16,0 0 0-16,0 7 32 0,0 6 14 15,0 0-75-15,0 0-144 0,0 0-205 16,-9 0-196-16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35:27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12006 15213 215 0,'0'0'150'16,"0"0"-150"-16,0 0 3 0,0 0-3 15,0 0 4-15,0 0 15 0,0 0-6 16,0 0-9-16,0 0 9 0,0-5-10 16,0 0 78-16,-9-7 60 0,0 5-31 15,1-5 18-15,-15 3-5 0,6 2-9 0,8-3-32 16,-9 3-10-16,0-3-7 0,9 4-7 16,-8-4 7-16,8 3-13 0,-9-2 0 15,9 1-9-15,0 3-4 0,0 2-7 16,9 3 20-16,0-4 7 0,0 4-7 15,0-4-13-15,0 4-4 0,0 0-2 16,0 0 9-16,0 0 10 0,0 0 13 16,0 0-3-16,0 0-14 0,0 0-9 0,0 0 0 15,0 0-10-15,0 0-6 0,0 0 2 16,0 0 5-16,0 0-4 0,0-5-10 16,0 3 6-16,0-3 4 0,0 1-10 15,0-1-15-15,9 0 1 0,0 5 11 16,9-3 10-16,-9 3-7 0,0-3 7 15,8 3-4-15,1-5-3 0,-9 5-5 16,18-5-11-16,-10 5-13 0,14-3 12 16,-13 3 1-16,18 0 2 0,-10 0-1 15,10 0 2-15,22 0 20 0,-23 0 16 0,10 0-39 16,-1 0-187-16,-4 3-143 16,-22-3 258-16,8 0 49 0,1 0-2 0,17 0 13 15,5 0 11-15,5 0 2 0,-1 0 5 16,22 0 7-16,-21 0-13 0,8 0-2 15,13 0 2-15,-21 5 16 0,8-5-13 16,4 5 16-16,-12-2-19 0,-10 0-2 16,14 2 2-16,-14 0 3 0,1-1-3 0,-10 1 11 15,14-3-9-15,-14-2 9 0,10 5-8 16,-10-1-3-16,14-4 1 0,-13 4-4 16,-1-1 3-16,1 2-23 0,13 3 5 15,-14-3 17-15,10-1-5 0,-1 3-7 16,14-2 10-16,-14 0 3 0,9-1 2 15,5-2 1-15,4 3 14 0,0-5-4 16,5 0 9-16,4 0-6 0,-9 0-13 16,14 0 45-16,-5 0-28 0,4 0 10 0,-4 0-28 15,14 0 25-15,-23 0-14 0,9 0-12 16,4 0 15-16,5 5 10 0,5-2-23 16,-14 7 27-16,13-6 12 0,-13-2 0 15,5 3-39-15,-14 0-2 0,9 1 12 16,-4-1-10-16,-14 0-2 0,9 2 15 15,-4-2-16-15,-14 0-1 0,1-3 0 16,3 3-27-16,-12 0-11 0,-9-5-9 16,-1 0-72-16,-8 4-6 0,0-4-46 15,-9 0-36-15,-9 0-241 0,0-4-372 0</inkml:trace>
  <inkml:trace contextRef="#ctx0" brushRef="#br0" timeOffset="14658.68">10683 11995 116 0,'0'-4'105'15,"0"4"-37"-15,0-5-29 0,0 0-35 16,0 3-2-16,0 2 50 0,0-4-42 16,0-2-10-16,0 3 0 0,0 0 1 15,0-2 0-15,0-3 11 0,0 4 17 16,0-1-16-16,0 0-2 0,0 5-9 0,0 0 9 16,0 0 15-16,0 0-10 0,0 0 4 15,0-2-7-15,0-2 0 0,0 4-10 16,0-5 14-16,0 0 9 0,0 3 65 15,0-3 13-15,0 5 1 0,0-5 25 16,0 5-39-16,0-4-22 0,0 4 2 16,0-3-15-16,0 3 2 0,0 0-6 0,0-5-19 15,0 5 12-15,0-5 11 16,0 5-14-16,0 0-16 0,-9 0-13 0,9 0-13 16,-9 0-2-16,9-2 2 0,0 2 29 15,0 0 17-15,0 0 12 0,0 0-9 16,-9 0-7-16,9 0-13 0,0 0-10 15,0 0-19-15,0 0-13 0,-9 0-17 16,9 0-18-16,0 0-30 0,-8 12-3 16,8 5 58-16,-9 1 0 0,0 9 23 15,0 1 1-15,9 0 15 0,-9 6-13 0,0-7 0 16,-13 2-2-16,22 1 1 0,-9-5 24 16,0 2-24-16,0-1 21 0,0 3-22 15,9 0 19-15,0-7-4 0,-8 7-15 16,8-3 12-16,-9-2-10 0,0 2-6 15,9-3 16-15,-9-1-14 0,9 1 1 16,0 3 0-16,0-2 13 0,0 2-13 0,0-2-41 16,0-3 8-16,0 1 1 0,0 4-37 15,0-2-2-15,18 5-37 0,-1-3 4 16,1 3-46-16,-9-2-97 0,0-3-79 16,-9-3-69-16,0 0 192 0</inkml:trace>
  <inkml:trace contextRef="#ctx0" brushRef="#br0" timeOffset="15178.22">10448 13522 59 0,'0'0'264'0,"0"0"-137"0,0 0-75 0,0 0-13 16,0 0 147-16,0 0 205 0,0 0-248 16,0 0-94-16,0 0-10 0,0 0 23 15,53 111-16-15,-53-103-7 0,0 1 13 16,0 3-20-16,0-6 11 0,0 4-17 15,0 3 36-15,0 3-27 0,0 0 8 16,0 3-4-16,0-3-13 0,-9 11-25 16,0-6-1-16,0 2-10 0,0 5 10 15,1-2-16-15,8-2-1 0,0 0 15 0,0 2-14 16,0-5-20-16,0-2-6 0,17 2-13 16,1 0-46-16,0-2 16 0,8 2-32 15,1-3-91-15,4-7-164 0,-13 3-39 16,-18-7 44-16</inkml:trace>
  <inkml:trace contextRef="#ctx0" brushRef="#br0" timeOffset="15576.69">10683 14445 310 0,'0'0'244'0,"0"0"-185"15,0 0-26-15,0 0-17 0,0 0 170 16,0 0-36-16,0 0-147 0,0 0 20 16,0 0-10-16,0 212 26 0,0-199-15 15,18-3-24-15,-9 1-30 0,-1-2-38 16,1 3-10-16,0-5-59 0,-9 6-98 15,9-4 0-15,-9-5-39 0</inkml:trace>
  <inkml:trace contextRef="#ctx0" brushRef="#br0" timeOffset="16640.06">17011 12769 297 0,'0'0'156'16,"0"0"-74"-16,0 0-43 0,0 0 238 16,0 0 319-16,0 0-384 0,0 0-131 15,0 0-19-15,0 0 32 0,0 0-3 16,-93-22-17-16,75 12-2 0,9-3-17 0,-9 7 32 15,9-4-84-15,0 3 27 0,-8 3 8 16,8-4 8-16,0 3 34 0,0 0-44 16,0 2 3-16,0-1 22 0,9 4-3 15,0 0-13-15,0 0-34 0,0 0-11 16,0 0-19-16,0 0-20 0,-9 0-19 16,9 0-23-16,0 0-16 0,-9 12-22 15,-4 10 83-15,4 6 36 0,0 5 0 16,-8 8 19-16,8 3-3 0,-9 6-16 0,0-5 0 15,0 0-3-15,10-3 16 0,-10-7-9 16,18-1-4-16,-9-2-29 0,9-3-68 16,0-3-88-16,0-7 0 0,0-3 26 15,9 0-3-15,0-2-37 0,8-6-110 16,-8-1-131-16,0-2 12 0</inkml:trace>
  <inkml:trace contextRef="#ctx0" brushRef="#br0" timeOffset="17037.64">16802 13707 137 0,'0'0'320'0,"0"0"-216"0,0 0-6 16,0 0 9-16,0 0 457 0,0 0-274 16,0 0-222-16,0 0-32 0,0 0-30 15,0 0-6-15,36 45-12 0,-28-41 12 0,-8 3 29 16,0 2 4-16,0 4-1 0,0-6-12 15,0 7 12-15,0-3-2 0,0 1 9 16,0-3-13-16,0 4 6 0,0-7-13 16,0 6 1-16,0 5-19 0,0-4-1 15,-8 2 0-15,8 7-20 0,0-6-41 16,0 5-30-16,0 3-33 0,0-3-12 16,0 0-105-16,0-4-160 0,17-10-114 15,-8-2 73-15</inkml:trace>
  <inkml:trace contextRef="#ctx0" brushRef="#br0" timeOffset="17341.08">17011 14461 457 0,'0'0'169'0,"0"0"14"16,0 0 462-16,0 0-424 0,0 0-182 16,0 0-3-16,0 0-1 0,0 0-35 15,0 0 0-15,0 0-3 0,-76 74 3 16,76-65 18-16,-9-2 25 0,9 11-4 0,-8-7-23 16,8 10 13-16,-9 0 4 0,-9-2-17 15,9 2 3-15,0 1-18 0,0-4 12 16,0 9-13-16,0-4-14 0,9 2-77 15,0 0-61-15,0 0-60 0,0 0-159 16,0-5-261-16,0-7 153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17:29.7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8987 4957 329 0,'0'0'183'16,"0"0"-157"-16,0 0-3 0,0 0-13 15,0 0 55-15,0 0 55 0,0 0 369 16,0 0-98-16,-9-13-242 0,9 10-100 16,-9 3 22-16,0-5-25 0,0 5-7 15,9-9 35-15,-9 9-15 0,9-5-17 16,-9 5-6-16,9-2 3 0,0-3 9 15,-8 5 7-15,8-4-3 0,-9 4 0 16,0 0-1-16,0 0 4 0,9 0-3 0,-9 0-20 16,0 0-16-16,9-4-14 0,-9 4 0 15,-4-3 0-15,4-2 1 0,0 5 11 16,9-5-14-16,-18 2-2 0,9-1 2 16,1-1-2-16,-10-6-27 0,0 5 22 15,0 0 7-15,-8 2 0 0,-5-5 0 16,-5 5-23-16,1-1 7 0,-10-2-3 0,10 3 17 15,-23 4-30-15,5-10 32 16,8 8 0-16,-13-3 1 0,5-4 0 0,9 6 15 16,8-7-15-16,-21 8 2 0,21-3 16 15,-8 5-2-15,8 0-14 0,-13 0 26 16,14 0-29-16,-10 0-2 0,10 0 1 16,-23 0-15-16,14 0-14 0,-1 12-2 15,-4 5-3-15,-4 0-7 0,9 6 0 16,-1 5 6-16,-12 6 10 0,3-1 4 0,10 9 3 15,-14-2 18-15,14 5-1 0,8-3-17 16,-8 3-7-16,4-5 6 0,13 5 4 16,-8 0 16-16,17 10 0 0,-9-11-17 15,9 11-12-15,10-6 25 0,-1-5-8 16,-9 1-14-16,5-5 7 0,4 3 19 16,0-2 16-16,0-8-16 0,9-1-16 15,0-3-3-15,0-8 2 0,0 3-5 0,0-7 6 16,0-1 12-16,0-4 4 15,0 1-3-15,0-1 1 0,0-5 4 0,0 6 19 16,0-8-8-16,0 3 3 0,0-5-16 16,0-3 0-16,0 0 0 0,0 0 16 15,0 0 13-15,0 0 20 0,0 0 19 16,0 0 32-16,0 0 0 0,0 0 1 16,0 0-1-16,0 0-17 0,0 0-18 15,0 0-4-15,0 0 3 0,0 0-3 16,0 0-39-16,-18-3-22 0,-8-10-61 15,8 5 39-15,-9-4-7 0,1 0 27 0,-14-1 2 16,13 1-13-16,-9-4-22 0,1-1 34 16,-1-5 0-16,-4 4 1 0,-4-4-20 15,0 1 20-15,8 5-13 0,-22 0 13 16,5-4 0-16,9 6 2 0,-5-2 1 16,13 13 0-16,10-9 26 0,-1 12-28 15,18-4 2-15,0 4 8 0,0 0-11 0,9 0-32 16,0 0-7-16,0 0-12 15,0 0-33-15,0 0-45 0,0 4-81 0,9 11-98 16,18 6 282-16,8 8 10 0,10-4 12 16,4 3 4-16,4-4 0 0,0-3 0 15,-4-4 7-15,4-6 22 0,-8-1-28 16,12-10 54-16,-3 2 23 0,-1-2 6 16,14 0 4-16,-14-6 9 0,9-19 26 15,14-5-17-15,4-1-28 0,4-11-59 16,-22 2-19-16,9-3-58 0,-13 8-87 0,-5-7-104 15,-17 2-228-15,-19 11-333 0</inkml:trace>
  <inkml:trace contextRef="#ctx0" brushRef="#br0" timeOffset="12468.81">12188 8887 209 0,'0'0'456'16,"0"0"-3"-16,0 0 201 0,0 0-417 15,0 0-136-15,0 0-10 0,0 0 6 16,0 0-36-16,0 0-9 0,-182-61-29 0,173 53 3 15,9 5-23-15,0-5-3 0,-9 3 12 16,9 0-11-16,0-2-1 0,0 7 55 16,0 0-13-16,0 0-13 0,0 0-7 15,0 0 20-15,-8 0 19 0,8 0 1 16,0-4-62-16,-9-1 1 0,-5-3 40 16,6 0-28-16,-1 3 13 0,9-2 29 15,-9-3 6-15,0 8 19 0,9-8 22 0,-9 7-60 16,0 0 12-16,9-2-3 0,-9 0-22 15,9 5-10-15,0 0-16 0,-9 0-1 16,9 0 0-16,0 0-1 0,0 0 0 16,0 0-1-16,0 0 0 0,-9-3 0 15,1 3-35-15,-10-9-48 0,9 9 64 16,0-5 16-16,-9 3 2 0,18 2 1 16,-17 0-35-16,-6 0 9 0,6 0 7 15,-1 0-3-15,0 0 6 0,0 0-35 0,-8 2-23 16,-1 15-16-16,-31 9-16 0,5 14 32 15,-9 21 22-15,-5 18 17 0,-4 8 12 16,27-2 0-16,-5-7 7 0,13-12-9 16,10 4 12-16,-1-18 0 0,18-7 13 15,-9-11 1-15,10-4-1 0,-1 5 3 16,-22 7 0-16,13-6 12 0,9 7-15 16,0-8-2-16,9-2 1 0,0-5-15 0,0-2 0 15,0-2 16-15,0 5-2 0,0 1 2 16,0 1 0-16,0 1 19 0,0 2-19 15,0-4 2-15,0-1-1 0,0-1 12 16,-9-5-13-16,9 3-3 0,0-6 0 16,0 1-1-16,0 1-12 0,0-6 0 15,0 0 16-15,0-4 1 0,0-5-1 16,0 3-3-16,0-10 3 0,0 0 2 16,0 0 30-16,0 0 7 0,0 0 10 15,0 0 15-15,0 0 20 0,0 0 16 0,0 0 31 16,0 0 4-16,0 0-7 0,-9-5-7 15,-8-7-64-15,-1-4-57 0,-9-1-22 16,9-4 19-16,-22 9 1 0,14-5 2 16,-1 1-3-16,1-1-12 0,8 0 15 15,-9 1 0-15,9-1 0 0,-13 6-1 16,5-10 1-16,-1 8 0 0,0-3-3 0,1 5 1 16,8-7 2-16,-22 7 0 0,22-1 0 15,-8-2-1-15,17 2 1 0,-9 5 0 16,9-3 19-16,-9 4-19 0,9 1 0 15,1 0 2-15,8 3 11 0,-9 2 6 16,9-4-16-16,0 4 10 0,0 0-13 16,0 0-22-16,0 0-23 0,0 0-25 15,0 0-19-15,0 0-17 0,0 0-9 16,0 0-26-16,0 4-52 0,17 3 112 0,10 11 55 16,9-2 26-16,-1 0 1 0,5-5 12 15,-4 2-13-15,-1-2-1 0,-8-1 1 16,-1-6 0-16,-8 1 13 0,4-3 0 15,-4-2 13-15,-9 0-4 0,0 0 10 16,9 0 52-16,-1-16 29 0,10-4-27 16,9-10-28-16,4-5-29 0,4-10-29 15,18-17-12-15,31-13-4 0,-13 6 0 16,5 15-16-16,-32 14-35 0,-9 19-49 16,14-3-19-16,-5 3-53 0,10 0-64 0,-28 10-170 15,-4 5-588-15,-31 2 222 0</inkml:trace>
  <inkml:trace contextRef="#ctx0" brushRef="#br0" timeOffset="18275.31">13290 12812 49 0,'0'0'222'0,"0"0"-20"0,0 0-176 16,0 0-26-16,0 0-1 0,0-45 1 16,0 36 26-16,8 4 23 0,-8-1-23 15,9 0 20-15,-9-1 74 0,0 2 63 16,0 0 61-16,0-1-101 0,0 1-74 15,0 0 6-15,0-2 22 0,0 3 4 16,0-1-36-16,0 2-7 0,-9-2 27 16,1 0-17-16,-1 2 23 0,0-5-23 0,0 1-10 15,-9 2-25-15,9-4 6 0,-8 1 12 16,-1 0-2-16,9 0-13 0,-9-2 12 16,-4 4 23-16,4-4-68 0,0-1 43 15,1 3-20-15,-1-5 25 0,0 0-22 16,-9 2-26-16,10-5 23 0,-1-1 10 15,-13 5-35-15,13-4 2 0,-9-1 42 0,1 1-44 16,-10-6-1-16,10 3-2 0,-23 3 1 16,22-6 2-16,-8 1 13 15,-10 5-14-15,19-4-2 0,-32 0 1 0,22-2-3 16,-8 5 4-16,-14 1 12 0,14 0-12 16,-9 3 2-16,-1-3 1 0,-4 0 0 15,5 5 32-15,0-7-33 0,-14 7 21 16,5-2-14-16,-4 0-9 0,12 0 0 15,-8 2 13-15,-5 4-9 0,5-2 37 16,9 1-21-16,-14 0 5 0,23 3-6 16,-9 2-17-16,-5-2 32 0,14 5-33 0,-10 0 11 15,19-4-9-15,-23 4-3 0,23 0 1 16,-10 0-1-16,10 0 3 0,-14 0 10 16,4 0-11-16,10 0-1 0,-1 0 0 15,-4 0 15-15,5 4-16 0,-1 4 0 16,1 0-22-16,-10 5-10 0,-4-2-16 15,-4 12-1-15,9 4 5 0,-14 10 11 0,-4 8-2 16,0 22 12-16,-5 10 7 16,14 14 0-16,17-10-19 0,19 2-7 0,-1-15 6 15,4 6 20-15,14 1-10 0,0-1-3 16,0-6 10-16,40 9-16 0,5-10 12 16,8-1 4-16,14 0-4 0,-5-4-13 15,9-1 20-15,-4-3 14 0,-14-8-14 16,0-13-5-16,-13-5 21 0,5 2 4 15,8 2-4-15,5 5-3 0,4 9 3 16,0-5 0-16,4 4 0 0,-12-4-2 0,8 0 1 16,5 0 1-16,-14-3 0 0,9-7 2 15,-4 4 2-15,-5-12-4 0,0 2 2 16,5-4 11-16,-5 0-12 0,9-4 18 16,5-1-7-16,-5-7-11 0,-8-1 0 15,12-6 0-15,-13-1 1 0,1 0 24 16,3-5-9-16,6 0 18 0,-10-5 1 15,14-11 15-15,-14-1-12 0,13-2-10 0,-12-11 13 16,-1 1-7-16,0-11-3 0,5-8 7 16,4-15-13-16,-9-19-7 0,-4-1 10 15,-13-2-16-15,-18 7-11 0,-10 8-2 16,-8 1-2-16,9-2 2 0,-9 10 2 16,0 0 17-16,0 6-19 0,0 16 0 15,0 10 21-15,-9 0-20 0,1-8 15 16,-10 4-7-16,9-8-9 0,-9 4-51 15,0 4-20-15,1 0-48 0,-14 5-55 16,13-1-59-16,0 3-84 0,0-2-177 0,-8-5-161 16,8 4-69-16</inkml:trace>
  <inkml:trace contextRef="#ctx0" brushRef="#br0" timeOffset="25134.59">20701 16990 434 0,'0'0'146'16,"0"0"-67"-16,0 0 2 0,0 0 209 15,0 0 365-15,0 0-308 0,0 0-146 16,0 0-26-16,9-90-39 0,-9 80-65 15,-18 3-29-15,9 3-30 0,0-4 5 16,-9 3 5-16,10 2-21 0,-1 3 2 0,9-5 10 16,0 5-10-16,-9 0 14 0,9-5 2 15,0 5-19-15,0 0-1 0,0 0-22 16,0 0-3-16,0 0-2 0,0 0-8 16,0 0 4-16,0 0-10 0,0 0-10 15,0 0-3-15,0 0 7 0,0 0 12 16,0 0 7-16,0 0 3 0,0 0 0 0,0 0 10 15,35-3 16-15,41-2 90 0,39-11-19 16,76-5-26-16,58-3-13 0,44-4 33 16,22 6-23-16,23 3-7 0,48 3 4 15,-4 2 3-15,9 7-20 0,0 2-18 16,-14 1-4-16,-22 4-25 0,-26 0 22 16,-32 0-20-16,-4 4-19 0,-26 3-13 15,-32 7 10-15,-17-1 0 0,-27 3-7 0,-27 0-25 16,-35-4-33-16,-36 0-36 0,-40 1 3 15,-8-5-48-15,-10-1-115 0,-8 3-163 16,-5-6-176-16</inkml:trace>
  <inkml:trace contextRef="#ctx0" brushRef="#br0" timeOffset="26552.64">4217 18578 748 0,'0'0'153'0,"0"0"101"0,0 0 491 16,0 0-472-16,0 0-202 0,0 0-26 15,0 0 65-15,0 0 16 0,0 0-29 16,-173 4-26-16,173-4-26 0,0 0-29 16,0-4-16-16,0 4-2 0,0 0-20 15,0 0-11-15,0 0 4 0,0 0-6 16,0 0-4-16,0 0-13 0,0 0-6 16,0 0-3-16,23 0-1 0,-6 0 11 0,19-5 51 15,17 5 55-15,14-5-23 0,-5 3 0 16,0-2 20-16,14-6-10 0,3 3-19 15,15-1 15-15,12-6-12 0,41 8-26 16,44-6 36-16,31 2-23 0,-5 3-13 16,19 2 16-16,4 0 0 0,-5 3 10 15,18 2 9-15,13-5 17 0,10 5-4 0,-5 0-13 16,4 0 1-16,-4 0 5 0,4 0-15 16,0 0 6-16,-30 0-16 0,-10 0-14 15,-4-9 17-15,-13 7-15 0,-1-12 8 16,-8 9-12-16,-5 3-2 0,-22-3-33 15,-18 5-32-15,1-5-23 0,-10 5-7 16,-13 0-28-16,-4 0-14 0,8 12-10 16,-8 2-45-16,9-2 74 0,-14-1-3 15,-22 2 28-15,-18-9-135 0,-40-4-193 0,-26 0-213 16</inkml:trace>
  <inkml:trace contextRef="#ctx0" brushRef="#br0" timeOffset="27283.65">17632 18106 723 0,'0'0'1'0,"0"0"178"0,0 0 479 0,0 0-340 16,0 0-197-16,556-12-24 0,-339-9 16 15,1-1 4-15,4 4-17 0,-22 1 4 16,-9-4-27-16,-1 9-25 0,-7 3-33 15,-28 2-19-15,-9 7-19 0,1 0-43 16,-23 0-64-16,5 21-48 0,0 2-37 16,-23-1-22-16,-21-6-219 0,-41-14-567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36:06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10052 16961 153 0,'0'0'176'0,"0"0"-91"0,0 0-20 15,0 0-6-15,0 0-33 0,0 0-25 16,0 0 2-16,0 0 33 0,0 7 3 16,0-7-19-16,0 0 39 0,0 0 267 15,0 0 6-15,0 0-137 0,0 0-78 16,0 0-16-16,0 0-4 0,0 0 7 16,0 0-3-16,0 0-10 0,0 0-17 0,0 0-16 15,0 0 7-15,0 0 9 0,0 0-3 16,0 0-12-16,0 0-27 0,0 0-6 15,0 0-7-15,-8 0-17 0,8 0 0 16,0 0 31-16,0 0 2 0,0 0-35 16,0 0 0-16,0 0-29 0,0 0-10 15,0 0-9-15,0 0-20 0,0 0-19 0,0 0-10 16,0 0-20-16,0 0-6 0,8 0 3 16,32 0 111-16,5 6 9 0,17 0 32 15,13 4-32-15,5-4-14 0,5 8 14 16,4-7 0-16,4 2 19 0,22 0 27 15,23-5 15-15,35 1-9 0,18-3 0 16,-18 3-3-16,-8 0-27 0,-10-1-9 16,-9-2 3-16,-17 3 4 0,9 0-18 0,-23-1 1 15,-4-4 30-15,-22 0-1 16,13 0-16-16,27 0 10 0,9 0 0 0,13 0-7 16,-14 0-1-16,-8 0-16 0,0 0 9 15,-5 0 18-15,-4 3-26 0,-9-3 18 16,-22 6-20-16,-13-2 1 0,-5-2-1 15,40 8-1-15,35 1-15 0,27 6 15 16,0 4 36-16,-8-5-17 0,-23 0 10 16,-31-3-16-16,-9-2 10 0,-4-1-10 0,22 3 6 15,17 3 7-15,10-5 9 0,-50 0-33 16,-21-1 21-16,-23-2 2 0,27 0-5 16,13-5-4-16,18 7 6 0,-13-6 1 15,-5-1-21-15,5 1 11 0,4 1-10 16,-4-5 23-16,-5 0-24 0,-13 0 17 15,4 0-6-15,-4 0-11 0,-4 0 17 16,-14-5-19-16,-4 1-30 0,-14-3-47 0,1 7-74 16,-1-5-104-16,5 5-75 0,-14 0 61 15,10 0 22-15,-1 0-143 0,-4 0-213 16,-13 0 16-16</inkml:trace>
  <inkml:trace contextRef="#ctx0" brushRef="#br0" timeOffset="13372.58">8685 19415 284 0,'0'0'81'0,"0"0"-55"15,0 0 20-15,0 0-33 0,0 0 499 16,0 0 12-16,0 0-195 0,0 0-148 15,40 0-67-15,-40 0-33 0,0 0-10 16,0 0-32-16,0 0-36 0,-9 0 13 16,0-4-3-16,-13-1-3 0,13 0 32 15,0 3-29-15,9-2 3 0,-9 4-12 16,9 0 34-16,0-5-12 0,0 5-13 16,0 0-10-16,0 0-3 0,0 0-21 15,0 0-44-15,0 0-42 0,0 0-42 16,27 0-32-16,48 0 64 0,54 0 117 0,53 0 68 15,27 0-16-15,8 0 32 0,-17-11 20 16,-18-7-3-16,-9-3-8 0,-17 2-31 16,-27 3-46-16,-27 4-16 0,-40 3-107 15,-9 1-35-15,-13 3-157 0,-22-3-205 16,-18 4-652-16</inkml:trace>
  <inkml:trace contextRef="#ctx0" brushRef="#br0" timeOffset="17575.84">11385 19226 330 0,'0'0'121'0,"0"0"-79"0,0 0 30 16,0 0-20-16,0 0 489 0,0 0-160 15,0 0-173-15,0 0-104 0,0 0 0 16,0 0 7-16,0 8-1 0,0-8-39 16,0-8-71-16,0-5-15 0,0 6 15 0,0-3 13 15,0 8 32-15,0-8-9 16,0 10 9-16,0-2 7 0,0 2-20 0,0 0-13 16,0 0-19-16,0 0-13 0,0 0-10 15,0 0 0-15,0 0-6 0,0 0-10 16,0 0-9-16,0 0-7 0,0 0-7 15,0 0-25-15,17 0-27 0,41 0 103 16,22 0 11-16,58 2 36 0,44 8-7 16,18-4 17-16,8 4 19 0,-8-2-33 15,-13-3 17-15,-5-2 22 0,-9 0-36 0,-22 7-28 16,-31-6-7-16,-18-1-26 0,-31 1-26 16,4-4-3-16,-12 0 16 0,16 0 4 15,-3 0-21-15,-5 0-18 0,-4 0-30 16,-23 0-10-16,-8 5-35 0,-10-1-95 15,-17 5-167-15,0-9-91 0,-9 0 95 16,0-5 335-16</inkml:trace>
  <inkml:trace contextRef="#ctx0" brushRef="#br0" timeOffset="19883.66">15878 19135 362 0,'0'0'303'0,"0"0"-163"15,0 0-72-15,0 0-67 0,0 0 50 16,0 0 379-16,0 0-349 0,0 0 43 16,0 0 32-16,-146-65 65 0,137 65-72 15,0 0-39-15,0 0-32 0,9 0-39 16,0 0-39-16,0 0-11 0,0 0-15 16,0 0-9-16,0 0-7 0,0 0-23 0,0 0 0 15,0 0 10-15,0 0 3 16,0 0-10-16,27 0 33 0,22 0 29 0,40 8 68 15,48 9-19-15,81-10-4 0,30 6 33 16,23-8 10-16,5-5 9 0,-32 3-13 16,13-3-71-16,-12 0-13 0,-6 0-59 15,-39 0-70-15,-9 5-46 0,-44 0-23 16,-41-5-218-16,-30 0-265 0,-41 0-50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36:51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6389 18455 91 0,'0'0'366'15,"0"0"-210"-15,0 0-101 0,0 0-15 16,0 0-1-16,0 0 10 0,0 0 19 16,53 5 202-16,-53-5 69 0,0 0-179 15,9-9-102-15,-9-1-41 0,0 8-17 0,9-3-2 16,-9 0-1-16,0 2 1 0,0-1 2 16,0-1 0-16,0 5 0 0,0-5 0 15,0 5 0-15,0 0 2 0,13-2 34 16,-13-2 9-16,0-1 7 0,0 0-3 15,0 3-4-15,0-2 1 0,0-2 6 16,0 2 6-16,0 1-3 0,0 3 4 16,0-5-1-16,0 5 10 0,-13-5 0 15,4 5 0-15,9 0 9 0,-9-2 14 0,0 2-1 16,9 0-3-16,-9-4-10 0,1-1-10 16,-1 5-22-16,9-5 3 0,-9 3-3 15,9 2-6-15,-9-5-7 0,9 1 6 16,0-1-9-16,-9 2-13 0,9-2-13 15,0 5 13-15,0-5 0 0,0 5-14 16,-9 0-1-16,9 0 1 0,0 0 11 16,-9-3 0-16,9 3-11 0,-9 0-1 0,1-4 1 15,-1 0-2-15,-9-1 0 16,9-2-3-16,-22-2 3 0,4 4 0 0,1-1 0 16,-10-7 2-16,9 3-1 0,-8 4 2 15,-14-7 19-15,14 5-2 0,-10 0-1 16,10-2-7-16,-14-1-10 0,4 0 0 15,1 1 1-15,8-1 0 0,-12-6 9 16,12 5-12-16,-8-1 0 0,8 5 1 16,5-4 0-16,-4 2 18 0,8 8-3 15,0-8 9-15,1 6-22 0,-1 4 0 0,5-2 1 16,-5 2 7-16,0 0-11 0,1 0-1 16,-1 0-14-16,1 0 14 0,8 0 0 15,-22 0-1-15,13-5-1 0,1 5 3 16,-1 0 0-16,9 0 2 0,0 0 11 0,1-5-11 15,-14 5-2-15,4-3 0 16,9-1-1-16,-9 4-1 0,10-5 2 0,-1 5 1 16,0-5 1-16,9 5-2 0,-22 0-2 15,22 0 0-15,-8 0 0 0,-1 0-2 16,9 0-15-16,-9 0 16 0,9 0-13 16,0 0 13-16,1 0-10 0,-1 0 12 15,0 0-2-15,9 0 2 0,-9 0 1 16,9 0 1-16,0 0-1 0,0 0-2 15,-9 0-11-15,9 0 1 0,0 0-4 0,0 0-13 16,0 0-6-16,0 0-10 16,0 0 4-16,0 0-7 0,0 0 0 0,0 10 20 15,0-6 28-15,0 4 0 0,0-3-2 16,0 7 2-16,0-1 0 0,0 1 13 16,0 5-11-16,9 4 11 0,-9-1-13 15,0 2 0-15,0 2 0 0,0-1 16 16,0 3-16-16,0-2-1 0,0 1 1 15,0 4-1-15,0-6 1 0,0 6 1 16,0-3 18-16,0 7 6 0,0-5 7 0,0 6-19 16,0-6 10-16,0 0-22 15,0-3 1-15,0 0 0 0,0 0 20 0,0-1-21 16,0-3 1-16,0-2-2 0,0 3 0 16,0 1 1-16,0-2 3 0,0 0-4 15,-9 3 0-15,9-3-4 0,-9 3 4 16,9-3 0-16,-9 1 0 0,-13 1-1 15,22 2 1-15,-9 0 13 0,0 0-11 0,9 0-2 16,0-5 1-16,0-4 19 0,0-1-18 16,0-5 0-16,0-3 0 0,0 3 1 15,0-7-3-15,0-3-1 0,0 0 0 16,0 0 1-16,0 0 16 0,0 0-3 16,0 0-10-16,0 0 0 0,0 0-1 15,0 0-2-15,0 0-22 0,9 0-7 16,-9 0 0-16,0 0-3 0,0 0 4 15,9 0 25-15,4 0 3 0,-4 0 3 16,0 5-2-16,9-2-1 0,-9 2-3 16,17 2-10-16,-8-3 12 0,0 6 1 15,9-7 1-15,-10 2 1 0,23 0 14 0,-13-2-3 16,8-3-10-16,1 0 16 0,22 0-6 16,-14 0 2-16,9 0-14 0,1 0 1 15,3 0 14-15,-3 0-3 0,-1 0 3 16,5 3-15-16,-5 2-1 0,0 0 0 15,-4 1 1-15,4 4 15 0,1-8 6 16,3 8-22-16,-12-3 0 0,-1-2 2 16,1 3 17-16,-5-5-16 0,-14 2-2 0,1 0 0 15,0-5-1-15,-1 0 0 0,-8 0 4 16,0 0 21-16,13 0 0 0,-22 0 4 16,0 0-17-16,-1 0-12 0,10-10-1 15,0 7-1-15,-9-5-2 0,9 3-8 16,-9 2-1-16,-9 3 0 0,8-4-3 15,-8 4-3-15,9 0 16 0,0-6 1 0,0 6 2 16,0-4 1-16,-9 4 12 0,9-2 3 16,4-3-1-16,-13 5-11 0,0-5 12 15,9 5-13-15,-9 0-1 0,0 0 0 16,0-2 11-16,0 2 6 0,0-4 0 16,0-1 0-16,0 0 6 0,0 2-3 15,0 0-20-15,0 3 1 0,0-5 1 16,0 0-1-16,0 2 9 0,0-7-10 0,0 4-2 15,0-4 2-15,0-1-2 16,0-2-2-16,0-3 2 0,0 0-2 0,0-11-10 16,0-4-1-16,0-6 12 0,0-12-31 15,0-8 4-15,0-18-13 0,0-4 18 16,0 15 1-16,9 11-3 0,-9 20 15 16,9-1 10-16,0 1 10 0,0-7-7 15,-1-3-4-15,1 3 1 0,0 12 0 16,-9-1 1-16,9 9 1 0,-9 7 0 0,0 0 1 15,0 10-3-15,0-1-1 0,0 4-78 16,0 0-100-16,0 0-77 0,0 0-82 16,0 7-47-16,0 3-40 0,0-7-145 15,0 0-85-15,-9-3 100 0</inkml:trace>
  <inkml:trace contextRef="#ctx0" brushRef="#br0" timeOffset="34091.08">13445 13345 372 0,'0'0'303'0,"0"0"-137"0,0 0-71 16,0-4-37-16,0 4-55 0,0-5 10 15,0 5 3-15,0-2 2 0,0 2-17 0,0 0 15 16,0 0-14-16,0 0 0 15,0 0 44-15,0 0 22 0,0 0 183 0,0 0-43 16,0-5-59-16,0 5-48 0,0 0-20 16,0-5-9-16,0 5 9 0,0-4-10 15,0 4-3-15,0-4-10 0,0 4-3 16,0 0 0-16,0-3-3 0,0 3-7 16,0 0 10-16,0 0 3 0,-9 0-3 15,9 0-10-15,0 0 0 0,0-5-9 16,0 5-1-16,0 0 0 0,0 0 4 0,0-3-10 15,-9 3-13-15,9 0-3 0,-9 0-1 16,9-5-8-16,-9 5-2 0,9-4-1 16,0 4 0-16,0 0 0 0,0-5-1 15,0 5-3-15,-8-5-13 0,-1 3 15 16,0-2-2-16,0-1-1 0,0-2 1 16,0-3 2-16,-9 7 0 0,-4-6-1 15,4 2 2-15,1 3 0 0,-1-6-1 16,0 4-12-16,-8 0 10 0,8-1 2 15,0 2 1-15,-4-2-1 0,-5 3 1 0,9-1 0 16,1 5 1-16,-10 0 0 0,9-5 24 16,-8 5 4-16,8 0-6 0,-4-2-4 15,4 2 7-15,0-5 12 0,0 5-12 16,-8 0-1-16,8-4-2 0,0 4-11 16,0 0 1-16,1-5-10 0,-14 2 10 15,13-2 3-15,0 5-15 0,0-3-1 16,-8-2 0-16,8 1 0 0,-9 4-2 0,9-9-1 15,-13 5-13-15,14 1 16 0,-10-1 0 16,0 4-16-16,1-5-3 0,-1 5 19 16,9-5-2-16,-13 5-1 0,5-3-16 15,-1 3 6-15,9-3-3 0,-8-2 1 16,-1 5 12-16,18 0-9 0,-22-5 12 0,13 5-3 16,0 0 0-16,1-3 1 0,8 3 0 15,-9 0 0-15,0 0-1 0,0 0 1 16,1 0-1-16,-1 0-13 0,-13 0 4 15,4 0 10-15,1 0 0 0,-1 3-11 16,0 2-12-16,9 0 9 0,-13-2 14 16,5 0 1-16,8 7-1 0,0-6-1 15,0-1 1-15,1 1 1 0,-1 1 1 16,9-5 3-16,-9 4 10 0,9 0-13 0,1-4 0 16,-15 5-3-16,14-2-13 15,-8 2 0-15,-1-2 14 0,9 2 0 0,-9-1-14 16,1 1-1-16,-1 2 1 15,9-2-3-15,0-1 6 0,0-2-6 0,-9 3 18 16,-4 3 1-16,13-4 0 0,0 2-1 16,-8-2-2-16,8 3-10 0,0-2 12 15,-9-1-2-15,9 3-1 0,-9 2-12 16,10-6-3-16,-10 7 3 0,9-8 0 16,0 3-4-16,-13 4 8 0,13-9 8 0,0 2 4 15,9-2 0-15,0 0 16 16,0 0 4-16,0 0-1 0,0 0 4 0,0 0-1 15,0 0 1-15,0 0 6 0,0 0 9 16,0 0 10-16,0 0-9 0,0 0-17 16,0 0-6-16,0 0-14 0,0 0-1 15,0 0-1-15,0 0-2 0,0 0-14 16,0 0-3-16,0 0 0 0,0 0 6 0,0 0-3 16,0 0 13-16,0 0-9 15,0 0 12-15,0 0 13 0,0 0 0 0,0 0 12 16,0 0 10-16,0 0 1 0,0 0-4 15,0 0-10-15,0 0-6 0,0 0-3 16,0 0-13-16,0 0 0 0,0 0-1 16,0 0-1-16,0 0-1 0,0 0 0 15,0 0 2-15,0 0 0 0,0 0-1 16,0 0 0-16,0 0 0 0,0 0 0 0,0 0 0 16,0 0-1-16,0 0 1 0,0 0 1 15,0 0-1-15,0 0 2 16,0 0 0-16,0 0 2 0,0 0 0 0,0 0 1 15,0 0 9-15,0 0-8 0,0 0-1 16,0 0 0-16,0 0 10 0,0 0-13 16,0 0-1-16,0 0-15 0,0 0 3 15,0 0-6-15,0 0-10 0,0 0 0 16,0 0 10-16,0 0 3 0,0 0 13 16,0 0 2-16,0 0 1 0,0 0 12 15,0 0-8-15,0 0 8 0,0 0 1 0,0 0 3 16,0 0-13-16,0 0 13 0,0 0-13 15,0 0-1-15,0 0 0 0,0 0 0 16,0 0 0-16,0 0 0 0,0 0 0 16,0 0 2-16,0 0 15 0,0 0-6 15,0 0-1-15,0 0 4 0,0 0 0 16,0 0 0-16,0 0 0 0,0 0-3 0,9 0 3 16,-9 0-3-16,0 0 3 0,0-2 3 15,0 2-16-15,0 0 10 0,0 0-11 16,0-4 1-16,0 4 13 0,0 0-14 15,0 0 1-15,0 0-1 0,0 0 1 16,0 0-1-16,0 0-2 0,0 0-1 16,0 0-3-16,0 0-15 0,0 0 3 15,0 0 13-15,0 0 1 0,0 0-1 16,0 0-10-16,0 0 11 0,0 0 0 0,0 0 2 16,0 0 0-16,0 0 0 0,0 0 1 15,0 0 0-15,0 0 0 0,0 0 1 16,0 0 11-16,0 0-11 0,0 0 0 15,0 0 1-15,0 0 10 0,0 0-10 16,0 0 0-16,0 0 10 0,0 0 0 16,0 0 0-16,0 0-11 0,0 0 10 15,0 0-8-15,0 0-1 0,0 0-1 0,0 0 0 16,0 0-1-16,0 0 0 0,0 0-1 16,0 0-2-16,0 0 0 0,0 0 0 15,0 0 0-15,0 0 1 0,0 0 1 16,0 0 1-16,0 0 1 0,0 0 0 15,0 0 11-15,0 0-10 0,0 0 10 16,0 0-1-16,0 0 1 0,0 0 0 16,0 0-10-16,0 0 10 0,0 0-11 0,0 0 1 15,0 0-1-15,0 0 1 0,0 0 0 16,0 0 1-16,0 0-2 16,0 0-1-16,0 0-1 0,0 0 0 0,0 0-2 15,0 0-1-15,0 0-10 0,0 0 0 16,0 0-3-16,0 0-6 0,0 0 0 15,0 0-13-15,0 0-10 0,0 0-6 16,0 0 0-16,0 0 0 0,0 0 0 16,0 4 0-16,0-2-1 0,0 8 17 15,0-1 9-15,0-1 23 0,0 3 3 0,0 1 0 16,-9 4 0-16,9 1 2 0,-9-1 1 16,0 6 1-16,9-2-4 0,-9-5-1 15,1 7-3-15,8 3 2 0,-9-5-14 16,9 6 16-16,-9 3 1 0,9-7 0 15,0 8-1-15,0-5-3 0,0-1-8 16,0 2 11-16,0 1 4 0,0-3 8 16,0-3-10-16,0 4-1 0,0-5-1 0,0 1 2 15,0-4 1-15,0-6 0 0,0 6 10 16,0-5-12-16,0-2 1 0,0 1 1 16,0-4-3-16,0 3-3 0,0-3 0 15,-9 3-10-15,9-2 10 0,0 4-13 16,-9-5 13-16,9 6-1 0,-9 0 2 15,9 4-9-15,-9-5 10 0,9 4 1 16,0-3-4-16,0-2-15 0,0-2-3 16,0-2 9-16,0-2 9 0,0-2-8 15,0 7 9-15,0-7 2 0,0 0-2 0,9 2 1 16,0-5 1-16,-9 5 1 0,9-5-1 16,-9 0-1-16,9 0 0 0,0 0 1 15,-9 0 1-15,0 0 0 0,9 0 16 16,-9 0 0-16,0 0 6 0,8 0-3 15,-8 0 1-15,0 0-7 0,0 0-11 16,0 0-2-16,9 0-2 0,0 0-24 16,0 0 26-16,0 0 0 0,22 0 13 0,-13 0-11 15,0 4-2-15,-1 3 0 0,10 2-3 16,-9-2 1-16,8 3 0 0,-8-2 2 16,13 1 4-16,-13 3 11 15,-9-6-15-15,9 4 0 0,-1-6 2 0,1 5 14 16,0-5-13-16,0-2 0 0,-1 3 16 15,1 0 1-15,4 1-19 0,-13-1 0 16,9 0 2-16,0-5 13 0,0 4-13 16,-1-4 10-16,1 3-11 0,-9-3 1 0,9 5 10 15,-9-5-9-15,0 0 21 0,22 0 1 16,-23 0-7-16,10 0 0 0,0 0-3 16,0 0-3-16,0 0-11 0,8 0-1 15,-8 0 0-15,0 0 2 0,13-5-1 16,-5 2-2-16,-8 3 0 0,9-4-2 15,-9 4-1-15,8-5 1 0,1 5 2 16,4 0 1-16,-4-5 0 0,-10 5-1 0,10 0 0 16,-9-2 1-16,0 2 12 0,-1-4-12 15,1 4-1-15,13-5 2 0,-22 5-1 16,0 0 0-16,0-5-1 0,9 3 1 16,-10 2 12-16,1-4 0 0,0-2-11 15,0 6 1-15,0-3-1 0,0-1-2 16,0 4-2-16,0 0-1 0,0 0 0 15,-1 0-10-15,1 0 12 0,5 0-2 0,-6 0-16 16,1 0 3-16,0 0 3 16,-9 0 12-16,9 0-15 0,-9 0 0 0,9 0-13 15,-9 0 10-15,9 0 0 0,0 0-4 16,0 0 4-16,0 0 6 0,-1 0 12 16,1 4-12-16,9-1 10 0,-9 7-10 15,0-8 0-15,9 3 1 0,4 0 8 16,-13-1-15-16,8-2 3 0,-8 3 0 15,0-5 14-15,0 5-17 0,0-5 2 16,0 0 14-16,0 4 1 0,-9-4 0 0,9 3-1 16,-9-3 2-16,8 5 0 0,-8-5 0 15,9 5-1-15,-9-5 2 0,0 0 4 16,0 0 15-16,0 0 0 0,0 0 4 16,0 0 6-16,9 0 3 0,-9 0 6 15,0 0 1-15,0 0 6 0,0 0-7 16,0-5-12-16,0 5-14 0,0-8-12 0,0 4-16 15,0-1 4-15,0 0 12 0,0 5 0 16,0-2 1-16,0 2-1 0,0 0 1 16,0-4 2-16,0-1 11 0,0 0-14 15,0-1-26-15,0-7 10 0,0 1 0 16,0-4 3-16,0-6 10 0,9 1 1 16,0-3 1-16,0-2-12 0,0-1 12 15,13-7 1-15,-13 2-26 0,0-5 10 16,-9-5-19-16,9 3 32 0,-1-2-13 15,-8-4 14-15,9-2 2 0,-9-2-2 0,0 4 3 16,0-5-1-16,0 3 2 0,9 0-1 16,-9 7 0-16,0 2 1 0,0 5-1 15,0 4 2-15,0 1 10 0,0 4-11 16,0-1-2-16,0 1-1 0,0 3 0 16,0 4-12-16,0 0-22 0,0 11-29 15,0-4-10-15,0 8-7 0,0-3 4 16,0 1-10-16,0 4-7 0,0-5-29 15,0 2-58-15,0 3-92 0,0 0-107 16,0 0-112-16,9-5-137 0</inkml:trace>
  <inkml:trace contextRef="#ctx0" brushRef="#br0" timeOffset="37326.18">18787 13230 8 0,'0'0'309'16,"0"0"-103"-16,0 0-79 0,0 0-46 15,0 0-78-15,0 0 39 0,0 0-13 0,-27-5-3 16,27 5 5-16,0 0-29 16,0 0 19-16,0 0 86 0,0 0 229 0,0 0-69 15,0 0-69-15,0 0-42 0,0 0-17 16,0 0-28-16,0 0-27 0,0 0-10 15,0 0-6-15,0 0-7 0,0 0-2 16,0 0 2-16,0 0 0 0,0 0-3 16,0 0-26-16,0-2-15 0,-9-2-15 15,1-2 17-15,-10 2-6 0,9-4-11 16,0 3 1-16,0 3 23 0,-9-2 9 0,10 4-15 16,-15-5-19-16,14 0 15 0,-8 3-3 15,8-3 6-15,0 1 0 0,0-1 16 16,-9 2 1-16,9-2-7 0,1 2-7 15,-10-2 4-15,9 1 6 0,-9 4-10 16,0 0-22-16,-13 0-1 0,5 0-18 16,-10-4 0-16,9 4 15 0,-8 0 4 15,-14-5 0-15,5 5-12 0,-1-4 10 16,1 1 1-16,-14-1 1 0,14-1 3 16,-1-3 0-16,-3 0-1 0,3 3-1 0,1-2 15 15,8-5-14-15,-22 2 20 0,23 4 7 16,-9-7-29-16,8 0 1 0,-13 5-1 15,14-3 32-15,-1 6-19 0,-8-3-10 16,17 0-2-16,-22 3 0 0,14 2-1 16,-1-2-16-16,1 5 14 0,8 0-17 15,-22 0 0-15,22 0-7 0,1 0 4 0,-1 8 6 16,9 0 14-16,-8-3 0 0,4 3-14 16,13-3 4-16,-9 1 12 0,9-1 3 15,0 0 10-15,9-2-10 0,-9-3 0 16,0 5-1-16,9-5 0 0,0 0-2 15,-8 5 1-15,8-5 11 0,0 0 4 16,0 0 4-16,0 0-5 0,0 0-2 16,0 0 0-16,0 0 3 0,0 0 3 0,0 0 0 15,0 0-3-15,0 0-12 0,-9 0-1 16,0 3 13-16,9-3 3 0,-9 0 0 16,9 0-3-16,0 0-16 0,-9 3-1 15,9 2-18-15,0-5 3 0,-9 5-7 16,0 1 1-16,9-1 3 0,-9 4 19 15,9-1 0-15,-8-1 1 0,8 6 12 16,0 0 12-16,0-2 10 0,0 2 0 0,0 3-6 16,0 0 3-16,0 10-13 15,-9-2 0-15,-5 9-18 0,5 4-1 0,9-1 0 16,-8 7-1-16,-1-3 0 0,0 0 1 16,0 2 0-16,9-4-3 0,-9-2-10 15,0-4 13-15,9 2 13 0,-9-7-13 16,0 2 0-16,9 1 0 0,0-5 0 15,0 0-16-15,0-1 15 0,0-1-12 16,0-1 13-16,0 1-3 0,0-1-16 16,9-1 16-16,0-9-23 0,0 5 13 0,-9-1 1 15,9-5 11-15,0 7 0 0,-9-2-2 16,9 0-22-16,-9 2 6 0,0-2 3 16,0 4 13-16,0 0-16 0,0 5 17 15,0-2-17-15,0 4 0 0,0-9-3 16,0-1-10-16,9-5 11 0,-9 4 21 15,0-6 0-15,0 2 0 0,0 0 12 16,0 2-11-16,0-3 2 0,8 2-3 16,1-2 1-16,-9 1 0 0,23 2-1 15,-15-2 0-15,1 0-1 0,0-4 1 0,0-5-4 16,0 2 3-16,9 0-1 0,-9-5 0 16,-1 0-17-16,1 0-3 0,0 0 18 15,0 0 2-15,0 0 1 0,0 0 0 16,0 0 0-16,0 0 0 0,-1 0-1 15,6 0-11-15,-5 0 0 0,8 0-3 16,-8 0 6-16,9 0 10 0,0 0 20 16,0 2 2-16,8 3-19 0,1 0 10 15,4-1-10-15,-4 4 10 0,8-8-11 0,1 5 14 16,-10-5-14-16,10 0 2 0,4 0-2 16,-22 0 23-16,8 0 1 0,1 0 3 15,-1 0 6-15,14-5 0 0,-4 0-6 16,8 2-14-16,10-1-12 0,3-1 0 15,-12 5 0-15,17 0 0 0,5 0 10 0,-14 0-13 16,0 0-13-16,14 0 13 16,-23 0-3-16,9 0 3 0,5 0-1 0,-22 0 1 15,-1 9-2-15,-8-6-20 0,0 2 22 16,-1 3 0-16,5 0 0 0,-13-3-2 16,-9-1 2-16,9-1 0 0,-9 1 0 15,-1 1 0-15,10-5 3 0,-18 5-3 16,9-5 0-16,0 0 3 0,0 3 9 0,0-3-10 15,0 0-1-15,-9 0 0 16,8 0 1-16,-8 0 0 0,9 5-1 0,5-5-1 16,-5 0 1-16,-9 0 1 0,8 0 1 15,-8 0 13-15,9 0-14 0,-9 0-2 16,9 0 0-16,-9 0 2 0,0-5 2 16,0-3-1-16,9 3-2 0,-9-2-1 15,0 3 1-15,0-1 0 0,0 2 1 16,0-5-1-16,0 3 0 0,0-3 2 15,0-6 0-15,0 7 9 0,0-9-10 0,0-1-1 16,0 0 3-16,0-2-1 16,0-2-2-16,0 1 1 0,-9-5 1 0,0 0 19 15,0-4-22-15,-8 1-2 0,3-5-18 16,5 1 18-16,1-7 2 0,8 7 0 16,0 0 1-16,0-5-1 0,0-1-2 15,0-2 1-15,0-1 1 0,0-5 3 16,0 1-1-16,0-5 0 0,0 3-2 15,0-3 0-15,8 1 0 0,-8 4-2 16,9 3 4-16,-9 8 2 0,0 11-2 16,0-3-2-16,0 7-35 0,0-2 6 0,0 0 16 15,0 1-9-15,0 0-13 0,14-2-19 16,-5 5 6-16,-1 1-13 0,1 4 10 16,0 0-4-16,-9 1-6 0,9 1-9 15,-9 8-46-15,0 2-48 0,9 0-82 16,-9 0-68-16,0 0-86 0,0 7-127 15,0 2-89-15,0-2 102 0</inkml:trace>
  <inkml:trace contextRef="#ctx0" brushRef="#br0" timeOffset="47295.17">12846 20282 173 0,'0'0'251'16,"0"0"-250"-16,0 0 32 0,0 0 19 16,0 0 6-16,0 0 73 0,0 0 48 0,0 0 111 15,26-9-42-15,-26 9-53 0,0 0-46 16,0-5-15-16,0 5-27 0,0 0 42 16,0-3 19-16,0 3-32 0,0 0-45 15,0 0-30-15,0 0-13 0,0 0-6 16,0 0-6-16,0 0-1 0,0 0-19 15,0 0-16-15,0 0-12 0,0 0 9 16,0 0 1-16,0 0-1 0,0 0-17 16,0 0 8-16,0 0-8 0,0 0-5 15,0 0-14-15,0 0 7 0,0 0 2 0,0 0-11 16,0 0-5-16,0 0 14 0,0 0 0 16,0 0 9-16,0 0 5 0,0 0 18 15,0 0 16-15,0 3 7 0,0-3 2 16,0 0 4-16,0 0 7 0,0 0 0 0,0 0 2 15,0 5-9-15,0-5-9 0,0 0-8 16,0 4-12-16,0-4-17 0,0 5 17 16,0-3 0-16,0 3 39 0,0 4 6 15,0-7-9-15,0 8-14 0,0-3-19 16,0-1-1-16,0-2 0 0,0-2-2 16,0 3 1-16,0 4 2 0,0-7 10 15,0 8 6-15,0-3 7 0,-9 3-4 16,9-3-9-16,0-2-10 0,0-1 1 15,0 3-2-15,0-2 1 0,0 4-2 0,0-2 0 16,0 2 1-16,0-1 11 0,0-1-13 16,0 2 0-16,0-4 0 0,0-3 0 15,0 3 0-15,0-5 1 0,0 5 12 16,0-5-11-16,0 0 0 0,0 0 0 16,0 0 0-16,0 0 11 0,0 0 0 15,0 0 6-15,0 0 13 0,0 0 7 16,0 0 15-16,0 0 20 0,0-10 25 15,0-6-16-15,0-8-80 0,0-4-3 0,0-21-1 16,0-13 1-16,0-21 0 16,9-7 3-16,27 8 13 0,-19 4-15 0,1 17 18 15,-9 6-18-15,0 10 12 0,-9 13-13 16,0-2-14-16,0-4 11 0,0-4-16 16,9-8-7-16,-9 5 14 0,0 3-1 15,0 2 13-15,0 8 16 0,0-1-16 16,0 4-2-16,0 1 2 0,0-1 1 0,0 4 12 15,0-4-12-15,0 3 2 16,9 3-2-16,-9-1 12 0,22-6-12 0,-13 6 18 16,0-2-3-16,-9 2-13 0,17 0-1 15,-8-2 0-15,9 3-2 0,-9-3 3 16,0 6-1-16,-9 0-1 0,0-1 15 16,9 1-15-16,-9 4 12 0,0 0-11 15,0 2 10-15,0-1-12 0,0 1-1 16,0 3 0-16,0-2 0 0,0 1 0 15,0 3 1-15,0 2 1 0,0-2-1 16,0 1 0-16,-9 5 1 0,9-2 11 16,0 0 4-16,-9 2-12 0,9-1 18 0,0 4-3 15,-9 0 3-15,9-6-6 0,0 6-13 16,0 0 10-16,0 0-1 0,-9 0-10 16,9 0 0-16,0 0 1 0,0 0 0 15,0 0 0-15,0 0-2 0,-9 0 0 16,9 6 1-16,0-6-1 0,-9 0 0 15,9 4-1-15,-8-1-1 0,-1 2-11 0,0 0 10 16,0 1-23-16,-22 8-16 0,13 2-10 16,-9 4 7-16,1 10 18 0,-1 1 25 15,1 7-27-15,-6 4-7 0,6-2 9 16,-1-4 23-16,1 7-10 0,8-8-3 16,9-2 14-16,-9-3 2 0,9-11-1 15,9-3-11-15,0-3 10 0,0-3-14 16,0-10 16-16,0 3 1 0,0-3 22 0,0 0 9 15,0 0 6-15,0 0-10 0,0 0-8 16,0-8 11-16,0 0 1 0,0-6-29 16,0-4-3-16,9-3-22 0,0-3 3 15,0-2 19-15,9 2 12 0,-1-2-12 16,1 7-4-16,-9-2 2 0,9 4 2 16,-9 1-1-16,0 4-2 0,13-1 1 0,-13 2 0 15,0 2 1-15,-1-1-2 16,-8 8-13-16,0 2 0 0,0 0-10 0,9 0-15 15,-9 0-20-15,18 0 4 0,9 7 57 16,17 9 3-16,14 11 42 0,13 8 35 16,22 23-17-16,-22-5-28 0,0-3-3 15,-13-5-16-15,-23-13-13 0,1 11-1 16,8-2-2-16,-4-9-41 0,-22-8-106 16,0-3-115-16,0-12-233 0,-18-9-166 15,0-9-414-15,0-7 351 0</inkml:trace>
  <inkml:trace contextRef="#ctx0" brushRef="#br0" timeOffset="49606.02">18578 20704 293 0,'0'0'49'0,"0"0"46"16,0 0-59-16,0 0 29 0,0 0 33 16,0 0 374-16,0 0 0 0,0 0-189 15,0 12-104-15,0-12-24 0,0 0-35 16,0 0-29-16,0 0-14 0,0 0-2 15,0 0-8-15,0 0-15 0,0 0-7 16,0 0-3-16,0 0 9 0,-9 0-2 16,9 0-11-16,0 4 1 0,0-4 3 0,0 4 2 15,-8-1 5-15,8-3-1 0,0 5-4 16,0-5-5-16,0 0-1 0,0 0 0 16,-9 0 1-16,9 0-1 0,0 0-6 15,0 0-1-15,0 0-2 0,0 0-7 16,0 0 1-16,0 0-8 0,0 0 1 15,0 0 22-15,0-5 13 0,0-6-10 16,9-1-6-16,-9-8-33 0,0-5 0 16,0-8 11-16,0-12 6 0,0-18-18 15,0-17 19-15,-9-8-19 0,9 6-1 0,0 8 0 16,-9 13 1-16,0 4 1 0,0 3-2 16,0-2 0-16,0 11-2 0,9 2 2 15,-9 10-3-15,-13 0 0 0,13-7 1 16,9-2-9-16,-9-9 11 0,1 1 1 15,8 5 0-15,0 0 1 0,0 2-1 16,0 3 12-16,-9-1-12 0,9 5-1 16,-9-3-2-16,9 8 2 0,-9-2 13 15,9 7 9-15,-9-1-9 0,9 4-1 0,-9 5 1 16,0-2-12-16,0-3 12 16,0 7-11-16,1 0 1 0,8 4-1 0,-9 0 1 15,0-1 10-15,9 5-1 0,-9 3 1 16,9 2-13-16,-9-1 1 0,0-1 1 15,-4 5 0-15,4-5-1 0,9 5-1 0,0-2 0 16,0 2 0-16,0-4-3 16,0-2-9-16,0 6 9 0,0-4 0 0,0 4-9 15,0 0 9-15,0-2 0 0,0 2 1 16,-9 0 0-16,9 0-1 0,0 0 1 16,0 0 1-16,0 0 0 0,0 0-1 15,0 0 1-15,0 0 1 0,-9 0 2 16,9 0 1-16,0 0 10 0,0 0-13 15,-9 0-1-15,9 0-15 0,-9 0 3 16,9 2 1-16,-8 8-7 0,-1 1-3 0,-9 6 22 16,0 11 29-16,0 5-16 0,-8 12-10 15,-14 0-1-15,-5 13-1 0,10-5 0 16,-1 6 0-16,10-11-1 0,-14-2-2 16,22-1-11-16,0-10 12 0,0 0-1 15,18-11-11-15,0-3-6 0,0-8-6 16,0-9-4-16,0-4-18 0,9 0-23 15,18 0 7-15,-9-4 15 0,13-14 23 0,-5-3 23 16,1 2-11-16,9-11-3 0,-1 2 16 16,-8-6-1-16,4 6-1 0,-13-5 1 15,8 5 0-15,-8-4-1 0,0 3 1 16,0 0 1-16,-1 3 1 0,-8-1 1 16,0 2 20-16,0 0-9 0,-9 1-1 15,22-2 1-15,-22 2 3 0,9 0 28 16,9-1-6-16,-9 0-6 0,8 0 0 15,1 4-16-15,0 2-15 0,9 2-1 16,-1 1 0-16,5 3 1 0,-4 2-1 0,0 6-4 16,8 1-11-16,1 4 15 0,13 0 1 15,-14 9 11-15,1 10 1 0,8 9-10 16,-8 11-1-16,4 0 0 0,-32 3-2 16,10 8-9-16,0-5-51 0,-9 0-26 15,9 0 1-15,-1-7-24 0,10-3-15 16,4-2-30-16,-4-8-22 0,-1 0-36 15,1-4-53-15,0-4-66 0,8-5-39 16,-4-6-46-16,-13-1-57 0,-9 0 75 16,-9-5 66-16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37:59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7046 6204 245 0,'0'0'264'0,"0"0"-118"16,0 0-58-16,0 0 0 0,0 0-3 16,0 0-23-16,0 0-6 0,0 0-4 15,-75-54-4-15,66 54 24 0,0-8-3 16,0 3 15-16,0 3-6 0,0-7 0 16,0 4-3-16,0-1 29 0,1 1-9 15,-1 0-5-15,9 2-12 0,-9 3-28 16,0-5-50-16,0 5-13 0,9 0-26 15,-9 0 20-15,9 0-4 0,0 0 20 0,0 0 1 16,0 0-2-16,0 0-15 0,0 0 18 16,0 0 1-16,0-5 1 0,0 5 2 15,0 0 13-15,0 0-16 0,0 0-12 16,0 0-13-16,0 0-5 0,0 0 8 16,0 0 22-16,18 0 1 0,0 0 28 15,8 0-16-15,1 10-11 0,0-2 0 0,4 1 1 16,4-7 40-16,1 12-30 0,8-12-11 15,5 11 30-15,-5 1-3 0,1-2-16 16,8-1 26-16,-4 6-3 0,4 0-13 16,-8-1-4-16,21 0 7 0,-21 1-6 15,8 6-1-15,14-1 36 0,-14 1-6 16,9 7 2-16,-4-5-25 0,4 3-6 16,-9 1 2-16,5 1-20 0,-23-2 17 15,1 1-6-15,0-2-10 0,-10 2 20 16,5 0-20-16,-13 1 20 0,0 1 6 0,0 4 3 15,-10-4-13-15,1 7 14 0,0-1-4 16,0-4-7-16,-9 0 1 0,9 4-4 16,0-5 13-16,-9-3 4 0,9 3-7 15,0 2 3-15,-1-9 0 0,1 0 3 16,0-3-12-16,5 0-7 0,-6 1 0 16,1 4 6-16,-9-6-9 0,9-3 10 15,-9 4-21-15,0-5 14 0,9-1-15 0,-9 1 2 16,9-6-2-16,-9 1 0 0,9 5-1 15,-9-4 0-15,9 2 4 0,-9 7-3 16,0-1 15-16,0-2-4 0,0 7-8 16,0-6 11-16,0 0-15 0,0 1 0 15,0 4 2-15,0 0 0 0,0-3 17 16,9 7 0-16,-9 1 4 0,0-1-21 16,8 4 10-16,-8-4-11 0,9-1-1 0,-9 0 2 15,9 2-2-15,-9-11 3 0,9 7 22 16,0-9-21-16,0-2 15 0,-9-2-16 15,9-5 13-15,-9 1-15 0,0-2 0 16,9-2 2-16,-9 1 16 0,0-6-16 16,0 5 9-16,0-5-8 0,0 0 8 15,0 0 1-15,0 0 0 0,0 0 0 16,0 0-1-16,0 0-10 0,0 0 2 16,9 0 8-16,-9 0-12 0,0 0-1 15,0 0-11-15,0 0 9 0,0 0 1 0,0 0 0 16,0 0-1-16,0 0 3 0,0 0 2 15,0 0 11-15,0 0-13 0,0 5-1 16,0-5-2-16,0 0-13 0,0 0-3 16,0 8-2-16,0-3 21 0,0 6 16 15,0 3-3-15,0-7-11 0,0 1 0 16,0-5-1-16,0-3 1 0,0 0 0 16,0 0 14-16,0 0 9 0,0 0 7 0,0 0 12 15,0 0 7-15,0 0 0 0,-9-7-14 16,-9-13-37-16,-18-5-13 0,1-7 11 15,-10-6-11-15,-12 1 10 0,3-3 2 16,1 6-1-16,4 1 0 0,-4 5 1 16,17 6 1-16,1 4 2 0,-5 4-1 15,13 2-1-15,10 0 0 0,-1 7 0 16,0-2 0-16,9 3 0 0,0-1 1 16,0 0 0-16,1 3 0 0,-1 2-1 15,0 0-2-15,9 0-23 0,0 0-1 0,0 0 11 16,0 0 11-16,0 0-15 0,0 0-16 15,0 2-6-15,0-2 0 0,0 10-10 16,0-4 12-16,0 13 39 0,9 0 1 16,17 7-1-16,1 3 0 0,8 3-3 15,10-3 3-15,4 0 1 0,-5-2-1 16,1 2-3-16,12-3 1 0,-21-10 0 0,-1 3 2 16,1-3 2-16,-10-2 1 0,6-5 0 15,-15 2-2-15,-8-6-1 0,0 4 1 16,0-9-1-16,0 0 0 0,-9 0 1 15,9 0 3-15,0 0 18 0,-1 0 10 16,1-9 0-16,9-4-7 0,0-3 17 16,17-21-11-16,14-21-15 0,22-19 0 15,14-18-3-15,-23 8-13 0,0-2 3 16,-4 15 8-16,-14 8-11 0,1 7-2 16,-19 19-65-16,5 12-54 0,-13 4-23 0,9-10-32 15,8-2-26-15,1-3-50 0,-1-1-42 16,14 3-86-16,-4 6-140 0,-19 1-465 15</inkml:trace>
  <inkml:trace contextRef="#ctx0" brushRef="#br0" timeOffset="6704.59">12632 6110 384 0,'0'0'166'16,"0"0"-166"-16,0 0 0 0,0 0 2 16,0 0 31-16,0 0 25 0,0 0 50 15,0 0-17-15,0 0 281 0,0 0-115 16,0 0-88-16,0-5-81 0,0 2-23 15,-8 3 10-15,8-10 22 0,-9 10-6 16,9 0 0-16,0 0-10 0,-9 0-4 0,9 0 8 16,-9 0-1-16,0 0-7 15,0 0-12-15,0 0 2 0,0 0 11 0,-8 0-8 16,-1 0-18-16,9 0-30 0,0 0-9 16,0 0 3-16,0 0-13 0,0 0 14 15,-4 0-15-15,4 0 1 0,0 0 16 16,0 0-3-16,1 0-14 0,-1 0 1 15,-9 0 0-15,9 0-3 0,-18 0-4 16,10 0-21-16,-1 0 6 0,-22 10 2 16,4-2 1-16,10 3 4 0,-19 3 12 15,19-2 1-15,-32 5 1 0,14-1 1 16,-10 8 10-16,-3-3-10 0,-6 7 0 16,-8-4 13-16,5 2 4 0,4-3-4 0,8 3 3 15,-3 3 3-15,3 0 4 16,1 8-10-16,-14-2-3 0,14 7-10 0,0-2 0 15,-32 15 13-15,5 9-13 0,-13 12-3 16,13 5 0-16,5-7-2 0,22-5-10 16,26-19 9-16,9-8 3 0,0 7-2 15,-13 8 2-15,5 9 16 0,-1 7 10 0,9-7 3 16,0-16-4-16,10-15-12 0,-1-5 3 16,9-5 0-16,0 0 3 0,0 6-19 15,0 2 0-15,0 0 2 0,0-8 11 16,0-5 6-16,9 1-17 0,-1 1 1 15,10-6 10-15,-9-4-13 0,0 0 0 16,0-7 0-16,0 6 2 0,-9-4 2 16,0 3-2-16,9-3 1 0,-9 3-2 15,0-2 0-15,0-5 1 0,0 9 11 16,0-3-12-16,0-1 0 0,0 0 0 0,0 0 0 16,0 2-1-16,0-4-1 0,0 4-2 15,0-4-10-15,0 4 12 16,8 3 0-16,-8-7 0 0,0 4-1 0,0-4 0 15,0 4-2-15,0-10 2 0,0 8 0 16,0-8 1-16,0 5-1 0,0-5 0 16,0 0 1-16,0 3-1 0,0 0 1 15,0 2 0-15,0-5 1 0,0 0-2 0,9 5 2 16,-9-5 3-16,0 0 16 16,0 0 6-16,0 0 4 0,0 0 9 0,0 0 0 15,9 0 4-15,-9-5-4 0,0-6 12 16,0 6 1-16,0-8-39 0,-18-3-12 15,1-8-13-15,-10 3 10 0,0-8-10 16,1 1 11-16,-1-2 2 0,-13 1 0 16,5 1 0-16,-1 5-19 0,10-4 16 15,-1 11 1-15,-13 0 0 0,13 4-14 16,1 0-3-16,8 7 3 0,9 0 0 0,9 3 13 16,-9-2-13-16,9 4-3 0,0 0-16 15,0 0-6-15,0 0-4 0,0 0-3 16,0 0-6-16,0 0 9 0,0 11 26 15,27 3 6-15,-10 1 11 0,10 6-30 16,9 4 22-16,4 6 10 0,-5 2 0 16,1 6-13-16,8-7 13 0,5 2 0 0,-5-2 2 15,1-3-1-15,-1 0 0 0,-4-4 1 16,-4-7 11-16,-1-5 3 0,1 3-13 16,-10-2 10-16,5-12 0 0,-22 8-10 15,9-10 19-15,-9 0-6 0,0 0 7 16,0 0 9-16,8 0 15 0,10-21 8 15,18-13-17-15,12-22-10 0,23-31-24 16,13-8 15-16,-4-6-17 0,-4 2-2 16,-5 17 0-16,4 3-16 0,-13 10-22 15,-4 21-39-15,-32 9-86 0,-8 16-74 16,-18 6-101-16,-1-8-118 0,-8 5-187 0,0 4-467 16</inkml:trace>
  <inkml:trace contextRef="#ctx0" brushRef="#br0" timeOffset="11110.93">14657 6511 528 0,'0'0'186'0,"0"0"-104"15,0 0-47-15,0 0 63 0,0 0 365 16,0 0-79-16,0 0-160 0,0 0-114 0,0 0-13 15,-9-19-6-15,1 9-1 16,-1 8-6-16,0-7 7 0,9 4-17 0,-9 2 0 16,0-7 0-16,9 7 10 0,-9 3 6 15,0-3-20-15,0-2-18 0,9 5-17 16,-9 0-19-16,-8 0-16 0,-14 0-2 16,13 0-10-16,-9 0 12 0,1 0 0 0,-1 0-12 15,0 0-10-15,-13 0 0 0,5 8-1 16,-10 5 7-16,10-5 0 0,-14 13 0 15,5-2 13-15,-1 7 2 0,1 1 0 16,-14 2-2-16,5 4 3 0,8 0 16 16,10 5 1-16,-23-2 5 0,14 6-3 15,-1-2 4-15,-4 10-1 0,5-6 4 16,9 1 2-16,-10 0-5 0,18-3 2 16,-21 3 1-16,21-5-1 0,-9 3-9 15,10-3 7-15,8-2 2 0,9 7 14 0,0-10-11 16,-13 0-6-16,22 2-19 0,0 0 12 15,0-8-14-15,0-2 2 0,0-1-2 16,0-2 11-16,0-3 14 0,0 3-23 16,0-3-1-16,0-2 1 0,0-3-1 15,0 3-1-15,0-8-1 0,0-3 2 16,-9 4 0-16,9 2-2 0,0-2-1 16,0-8 0-16,0 4-1 0,-9-1 0 0,9-3-1 15,0 6-13-15,0-8 14 0,0 8 2 16,0-6-1-16,0 4 0 0,0-3 0 15,0 1 0-15,0 4 1 0,0-10 2 16,0 7 0-16,0-7 1 0,0 0 1 16,0 0 11-16,0 0 11 0,0 0 9 15,0 0 3-15,0 0-3 0,0-12 9 0,-9-4-44 16,-8-8-13-16,-1-9-12 0,0-5 6 16,0-2-3-16,-8-9-4 0,8 4 11 15,-22-1-1-15,13-3 13 0,-8 4-29 16,-1 0 0-16,1 8 3 0,-14 4 7 15,13 5 6-15,10 1-3 0,8 11 18 16,9 9-1-16,0 2-11 0,9 5-35 16,0 0-31-16,0 10-43 0,0 13 55 15,9 11 45-15,18 10 22 0,-1 1 2 16,10 5 0-16,4 0 11 0,-5 3-13 16,-8-8 2-16,9 0 1 0,-10 0 19 0,1-7-2 15,4-6-1-15,-13-3 0 16,0 0 23-16,-10-13 5 0,1 0 1 0,0-3-16 15,0-10 0-15,-9 2 3 0,9-5-3 16,-9 0 13-16,9 0 9 0,0 0 19 16,8-13-4-16,32-27-21 0,22-32-26 15,40-22-21-15,-4-16 1 0,4-4 1 16,0 3 7-16,-22 24-10 0,-5 14-48 16,-31 16-44-16,-8 19-57 0,-19 12-90 15,-8 10-201-15,13-3-190 0,-22-2-391 0,-9 10-18 16</inkml:trace>
  <inkml:trace contextRef="#ctx0" brushRef="#br0" timeOffset="13026.74">16580 9213 365 0,'0'0'3'0,"0"0"82"0,0 0-16 0,0 0 25 15,0 0 324-15,0 0-106 0,0 0-113 16,0 0-115-16,31 32 4 0,-22-32-16 16,0 0-24-16,0-8-9 0,9 0 20 15,-10-2-7-15,1 6-7 0,-9-2-22 16,9 6-20-16,-9-6 10 0,9 3 3 15,-9 0 0-15,0-2 4 0,0 5-1 16,0 0 24-16,0 0 12 0,0-5 0 16,0 5-4-16,0 0-12 0,0 0-19 0,0 0-20 15,18 0-17-15,17 0 14 0,50 0 3 16,61 0 100-16,81 5 17 0,48 6 15 16,-4 1 3-16,4 2-3 0,-48-1-20 15,-10-2-58-15,-12-2-12 0,-32 3-41 16,-40-9-1-16,-31 7 0 0,-31-2-90 15,-13 0-112-15,-14-4-94 0,1 8-95 16,-19-1-190-16,-26-6-437 0,0-5 427 0</inkml:trace>
  <inkml:trace contextRef="#ctx0" brushRef="#br0" timeOffset="13977.12">15945 10693 189 0,'0'0'101'16,"0"0"52"-16,0 0-25 0,0 0 510 16,0 0-198-16,0 0-216 0,0 0-104 15,0 0 0-15,0 0-26 0,0 0-36 16,0-19-25-16,0 19-4 0,0 0 19 0,0-5 8 15,0 5 2-15,18-5 6 16,8 2 27-16,28 3 18 0,30 0 4 0,63 0-27 16,79 0 17-16,49 19 12 0,32 7-19 15,21 3-42-15,-26-5-23 0,0-3-31 16,-13-5-1-16,-14 2-47 0,-17-7-67 16,-41 0-83-16,-43-1-104 0,-46-10-164 15,-65 0-248-15,-37 0-454 0</inkml:trace>
  <inkml:trace contextRef="#ctx0" brushRef="#br0" timeOffset="16746.66">10727 13131 290 0,'0'0'140'0,"0"0"-138"15,0 0-2-15,0 0 45 0,0 0-15 0,0 0 188 16,0 0 17-16,0 0-53 0,0 0-55 16,-9 132-26-16,9-127-13 0,0-3-13 15,0 3 9-15,0 0 11 0,0-1 9 16,0-2-7-16,0-2-16 0,0 5-6 15,0 0-17-15,0-1-6 0,0-4-10 16,0 5-13-16,9-2-12 0,-9 2-14 16,9-5 13-16,9 3-13 0,4 1-1 0,-13-4 21 15,18 4 0-15,-1-4 6 0,1 0 3 16,9 0 1-16,12 0-4 0,-3-4 16 16,8-8 26-16,14-12 6 0,-5-2-19 15,0-7-16-15,5-2-16 0,-5-7 0 16,0-11-4-16,5 5-19 0,-23-7 13 15,9-7 1-15,5-4-14 0,-5-12 16 16,1 0 4-16,-6 6-1 0,-21 11-3 16,-9 11 7-16,-9 8-13 0,0 10 0 15,-1-1 3-15,1-9-13 0,0 2-1 0,-9-10 20 16,0 0-2-16,9 10 9 0,-9-2-10 16,0 2 9-16,0 4-8 0,0-6-5 15,9 4-14-15,-9 3 0 0,9-8-1 16,-9 7 1-16,9-1-1 0,0 4 0 15,0-1 0-15,13 2 0 0,-13 1-2 16,-1-7-1-16,10 6-12 0,-9-2 15 16,9 2 0-16,0-2 0 0,-1 6-2 15,-8-5 2-15,0 5 0 0,0-6 16 0,-9 2-13 16,0 3 8-16,9-9-10 0,-9 10 0 16,0-6 12-16,0 7-12 0,0-7-1 15,0 2 1-15,0 3 0 0,0-3 11 16,0 3-11-16,0 0-1 0,-9 8 19 15,0-3-17-15,0 4-2 0,0-5 3 16,1 9 0-16,-10-5 0 0,9 4-1 16,-9 1 0-16,0-5 14 0,9 5-13 0,1-2 1 15,-23 2 8-15,13 5-10 0,0-7 2 16,0 2-3-16,9 0-1 0,-8 0 3 16,-1-4-1-16,0 0-2 0,9 3 0 15,0-5-1-15,9 3-2 0,-9-7-13 16,9 7 15-16,-8 3 1 0,-6-5 2 15,5 8 11-15,0-3-1 0,9 7-9 16,-8 2 0-16,-1-3 13 0,0 6 0 0,0-3 0 16,9 2-14-16,-9 2 1 15,0-6-1-15,0 4 0 0,0 3-1 0,1-7 0 16,-1 4-1-16,-9 3 2 0,9-3 11 16,9 0-12-16,-9 1 0 0,9 1-1 15,-9 3 1-15,9 0 0 0,0 0-1 16,0 0-1-16,0 0 0 0,0 0-1 15,-9 0-11-15,9 0-3 0,0 0 13 16,0 0-13-16,0 0 14 0,0 0 2 16,0 0 0-16,0 0 2 0,0 0 0 0,0-5 14 15,0 5 0-15,0 0 0 0,0 0-3 16,0 0-10-16,0 0 0 0,-13 0 0 16,-5 0 10-16,9 0-13 0,-8 0-1 15,-10 0-18-15,0 0 18 0,1 0 0 16,8 0 1-16,-22 0 1 0,22 0-1 15,0 0 1-15,10 0 1 0,-1 0-2 16,0 0 0-16,9 0-2 0,0 0-11 0,0 0 1 16,0 0-14-16,0 0-12 0,0 8 9 15,0 8 16-15,0 0 10 0,0 11 3 16,0 1-1-16,9 0 1 0,8 6 0 16,-8 6 0-16,9 2 2 0,-18-2-1 15,0 2 1-15,0 3 1 0,0-5-3 16,0-2-1-16,0 3-22 0,0-4 4 15,0-2 17-15,0 3-17 0,0-4 17 16,0-7-30-16,0-1 28 0,18 3-21 16,4-10-7-16,-4 2-3 0,0 0 15 15,-1-5-2-15,1 1 0 0,0-5-7 0,-9-4 9 16,0-8 4-16,0 0 2 0,-9 0 14 16,8 0 39-16,-8 0 9 0,9-8 7 15,-9-13-17-15,9-8-35 0,-9-8 0 16,0 2 0-16,0-10 7 0,0-5-10 15,0 1-35-15,-9-6 9 0,-17 8-2 16,8-1 15-16,0 0-3 0,0 8 14 0,1-2-2 16,-1 0 2-16,18 7 1 0,-9-2 0 15,0 3-1-15,9-4 1 0,0 7 1 16,0 1 19-16,0 1 0 0,0 11 20 16,0-3 6-16,9-1-4 0,0 11-9 15,0 1-32-15,8 8-2 0,-8 2-14 16,9 0-10-16,9 0-2 0,-1 0 9 0,14 0 19 15,-4 12 1-15,8 4 10 0,1 3-11 16,12 2-1-16,-12 0-1 0,8 3 2 16,23 2 0-16,-23-3 2 15,27 3-2-15,-5-6-15 0,5 1-7 0,14-4 3 16,-6-1-13-16,6-5-29 0,17-1-4 16,-5-7 8-16,23 2-8 0,-9-5-22 15,-14 0-58-15,5 0-120 0,-31 0-124 0,5 0-102 16,-32 0-125-16,-17-8 3 15</inkml:trace>
  <inkml:trace contextRef="#ctx0" brushRef="#br0" timeOffset="21521.51">11722 9175 487 0,'0'0'290'16,"0"0"-88"-16,0 0-10 0,0 0-140 16,0 0-29-16,0 0 36 0,0 0-59 15,0 0 3-15,-71-12 153 0,62 8 189 16,-9-1-225-16,-4 3-55 0,4-8 29 16,1 2-9-16,-1 5-27 0,-9-2-13 0,9 2 23 15,-8-2 13-15,17 1-16 0,0-1-4 16,-13 0-19-16,13 5-23 0,9 0-15 15,-9 0 18-15,9 0 1 0,-9 0 9 16,9 0 16-16,-9 0 17 0,9 0 6 16,0 0-17-16,0 0-19 0,0 0-15 15,0 0-20-15,0 0-11 0,9 0 1 16,40 0 10-16,-5 14 71 0,19-1 12 0,21-6 0 16,-4 7-6-16,4-3-17 0,5-6-21 15,-5 2-36-15,-21-2-3 0,-1-5-7 16,4 0-69-16,-12 0-84 0,-1 0-112 15,-4 0-154-15,-5 0-222 0,-17 0-461 16</inkml:trace>
  <inkml:trace contextRef="#ctx0" brushRef="#br0" timeOffset="22812.44">6882 10870 424 0,'0'0'244'15,"0"0"-94"-15,0 0-97 0,0 0 22 16,0 0 354-16,0 0 4 0,0 0-154 15,0 0-114-15,0 0-51 0,0 0-62 16,18 0-27-16,-18 0 8 0,0 0 12 16,0 0-6-16,-9 0-23 0,0-5 6 0,-9-1 17 15,9-3 16-15,0 9 9 0,0-4 7 16,9-1-10-16,-8 5-3 0,8 0-10 16,0 0-9-16,0 0-4 0,0 0-6 15,0 0-4-15,0 0-5 0,0 0-4 16,0 0-13-16,0 0 19 0,0 0 10 15,0 0 13-15,0 0 6 0,0 0 19 16,-9 0 3-16,9-5-19 0,-23 3-29 16,23-2-2-16,-8-1 8 0,-1 0 10 15,9 5-3-15,0 0-9 0,-9 0-10 0,9 0-3 16,-9 0-1-16,0 0 10 0,0 0 4 16,-17-2-13-16,-10-2-1 0,-22-1-2 15,-31-3-13-15,-48-2 0 0,-81 4-19 16,-57 1-3-16,-14 5-6 0,-22 0-10 15,18 0-19-15,0 0 29 0,-4 0 2 16,-23 0-28-16,0 0-18 0,-17 0-14 16,17-7-42-16,58-10-44 0,49-4-124 0,89 9-84 15,48 3-44-15,50-2-227 0,8-2-550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38:33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18294 6089 320 0,'0'0'13'0,"0"0"124"0,0 0 9 15,0 0 40-15,0 0 62 0,0 0 143 16,0 0-121-16,0 0-72 0,67 0-46 16,-67 0-28-16,9 0-5 0,-9 0 17 15,0 0 13-15,0 0-14 0,0 0-16 16,0 0-13-16,0 0-16 0,0 0-10 15,0 0-16-15,0 0-13 0,0 0-9 0,0-3-4 16,0 3 0-16,0-5-9 0,0 5-4 16,0 0-9-16,0 0-3 0,0 0-10 15,0-5-3-15,-9 3 0 0,0-3-1 16,9 1-2-16,-9 4 0 0,-9-5 1 16,-4-3-11-16,13 5 0 0,-18-2 0 15,10-3-3-15,-10 8 4 0,0-5-4 16,-8-2 3-16,-5 7-6 0,-4 0 3 0,-10-4 13 15,19 4-9-15,-23 0 11 16,5 0 1-16,8 0-13 0,-21 0 11 0,12 0-1 16,1 0-16-16,-14 4 17 0,-4 3 2 15,18 1 6-15,-22 2 29 0,13 1-19 16,-14-2-3-16,14 3-13 0,0-1 0 16,-5 2-1-16,5-3 0 0,-5-4 1 15,5 8 0-15,9-12 2 0,-5 11-2 0,5-3 0 16,8-6 2-16,1 3-2 15,-14 2-2-15,5-7-17 0,9 8-4 0,4-6 21 16,-5 9-14-16,10-1 0 0,-1-1 0 16,1 5 0-16,-14 1 13 0,13 0-10 15,1 8-6-15,8-9 17 0,-8 13-11 16,-5-5 13-16,13-3-1 0,0 8-1 16,1-5 0-16,8 6-1 0,0-2 1 15,-13 5 0-15,13-5 2 0,1 6 0 0,-10-1 1 16,0-1-1-16,10-3-1 0,-10 0 0 15,18-1-2-15,-22 0 3 0,22-2 11 16,0 3 15-16,0-1-14 0,0 0 1 16,9 1 3-16,0-3 19 0,0 2-12 15,-9-5-20-15,9-4 13 0,0-8 0 16,0 1-15-16,0-7-1 0,0-2-1 16,0-3 1-16,0 0 13 0,0 0 6 15,0 0 12-15,0 0 1 0,0 0 0 16,0 0-13-16,0 0 3 0,0 0 13 15,0 0-3-15,0 0 3 0,-8 0-13 0,-1-3-20 16,0-10-2-16,-9 5 0 0,-9 1-3 16,10-12 0-16,-1 13 1 0,-22-7 1 15,13 1 1-15,1 3 0 0,-1-7-1 16,-8 8-2-16,-5-5 0 0,13 5 2 16,-9-3-1-16,10 1-11 0,-1-1 13 15,9-2-1-15,-13 1 1 0,5-5-25 16,-1 4-3-16,9-4-4 0,-8 5 0 0,8 1 16 15,0-1 0-15,9 2 13 16,0 4-10-16,0 1 10 0,9 5-10 0,0 0 11 16,0 0 0-16,0 0-11 0,0 0-6 15,0 0-6-15,0 0-13 0,0 0-13 16,0 0-17-16,0 5 1 0,0 1 26 16,9 11 37-16,9 9-8 0,18-2 9 15,-1 9 3-15,9 0 0 0,5-4 0 0,-4-2 17 16,-1-5 8-16,-8 1 14 15,13-4-23-15,-14-12 15 0,-8 1-2 0,-1-5 3 16,-8 2-13-16,0-5 4 0,-9 0 2 16,13 0 10-16,-13-12 23 0,9-4-4 15,8-14-13-15,1-5-22 0,17-15-18 16,32-21 2-16,30-14-3 0,23-5 0 16,9-1-16-16,-18 26 16 0,-40 16-1 15,-18 15-17-15,-5 18-13 0,6-5-74 16,3-3-116-16,-12 8-138 0,-19 3-236 0,-17-3-540 15,-18 2 104-15</inkml:trace>
  <inkml:trace contextRef="#ctx0" brushRef="#br0" timeOffset="5955.46">16007 11452 134 0,'0'0'228'0,"0"0"-101"0,0 0-127 0,0 0 16 15,0-6-16-15,9 6 30 0,-9 0-7 16,0 0-1-16,9 0 53 0,-9 0 26 16,0 0-3-16,0 0 78 0,0-5 91 15,0 0-130-15,0 2-56 0,-9-1-3 16,0-1 33-16,-9 0-7 0,10 3-20 15,-1 2-25-15,0-5 6 0,0 5-17 16,0 0-9-16,9 0-6 0,0 0 9 0,-9 0 7 16,9-4 2-16,0-1-9 15,-9 3 4-15,9 2 9 0,0 0-10 0,0 0-27 16,0 0-18-16,-9 0-2 0,9 0 2 16,-13 11 12-16,13 10 69 0,-9 8 28 15,0 6-6-15,-8 15-22 0,-10 0-33 16,9 0-9-16,-8 3-14 0,-1-8 4 15,-13 0 6-15,13 4-12 0,-8-4-1 16,8 1-6-16,-8-1-12 0,17-1-2 0,-13-2-1 16,4-7-1-16,18 8-13 0,0-7 0 15,9 1 11-15,0 1-20 0,0-2-94 16,9 2-125-16,9-1-85 0,22-8-89 16,-22-6-200-16,-18-6-366 0</inkml:trace>
  <inkml:trace contextRef="#ctx0" brushRef="#br0" timeOffset="7136.48">8849 11758 109 0,'0'0'296'15,"0"0"-178"-15,0 0-86 0,0 0-32 16,0 0 27-16,0 0 44 0,0 0 50 16,0 0-14-16,0 0 53 0,0 0 117 0,49 0-88 15,-49 0-62-15,0 0-33 16,0 0-19-16,0 0-14 0,0 0-15 0,0 0-20 15,0 0 0-15,0 0 3 0,0 0-6 16,0 0-4-16,0 0-19 0,0 0-16 16,0 0 0-16,0 0 15 0,0 0 1 15,0 0 2-15,0 0 17 0,0 0-16 16,0 0 1-16,0 0-1 0,0 0-1 16,0 0 14-16,0 0 1 0,0 0 2 15,0 4 7-15,9 3-10 0,-9 2-3 0,9 3 10 16,0 1 3-16,-1 3 19 0,1 8 52 15,0 1-13-15,0 8-9 0,0 0 2 16,-9 8-22-16,0 3 6 0,0-2-9 16,0 6 6-16,0-3-23 0,0 2-12 15,0-2-20-15,0-5 7 0,-18 5-10 16,0-8-1-16,10-3-1 0,-1-6 0 16,0-7-33-16,0-5-39 0,9-3-13 15,0-2-20-15,0-2-22 0,0-6-7 0,0 6-3 16,18-1-23-16,8 0-46 15,10-3 6-15,-10-5-162 0,-8 0-180 0,-9 0-11 16</inkml:trace>
  <inkml:trace contextRef="#ctx0" brushRef="#br0" timeOffset="8647.85">12441 11807 163 0,'0'0'163'0,"0"0"-49"15,0 0-22-15,0 0-92 0,0 0 19 0,0 0-19 16,0 0 23-16,0 0 3 0,0 0-23 16,40 0 30-16,-40-4 19 0,9 4 13 15,-9 0-16-15,0 0-7 0,0 0-6 16,0-6 23-16,0 6-4 0,0-7-36 15,0 2-19-15,0 0 0 0,0 3 1 16,0 2 38-16,0 0-3 0,0 0-7 16,0 0 62-16,0 0 10 0,0 0 7 0,0-4 19 15,0 4-13-15,0 0-4 16,0 0-3-16,0-5-9 0,-9 5-14 0,-4-5 4 16,-5 5-14-16,9-2-6 0,1-2-10 15,-10-1-22-15,0 5-13 0,0-5-4 16,1 5-6-16,-10 0-11 0,0 0-2 15,-13 0-1-15,5 0 1 0,-10 0 2 16,10 5 11-16,-32 4 32 0,23-2 10 16,-10 4-6-16,-3 2 6 0,3 8-10 15,1 0 19-15,-5-2-19 0,23 11-29 0,-9 4 0 16,17-2 26-16,0 4-10 0,-4 9-3 16,13-2-3-16,18 2-4 0,0 0-6 15,0-2-16-15,0 0 0 0,9-2-16 16,22-8-19-16,-13-5-58 0,0-4-59 15,0-3-70-15,8-10-63 0,1 3-59 16,0-6-69-16,-19-8-111 0,1 0-115 16</inkml:trace>
  <inkml:trace contextRef="#ctx0" brushRef="#br0" timeOffset="9925.76">19435 11712 199 0,'0'0'241'0,"0"0"-211"0,0 0-14 16,0 0-16-16,0 0 26 0,0 0 0 15,0 0 0-15,0 0 33 0,0 0 48 16,0 0-6-16,18 0 40 0,-18 0-27 15,0 0 65-15,0 0-29 0,0 0-27 16,0 0-12-16,0 0-20 0,0 0-39 16,0 0-49-16,-9-4 13 0,0-1 10 0,0 2 20 15,-8-5-14-15,8 3-19 0,-9 0 0 16,0-3 3-16,-13 1-3 0,5-2 4 16,-10-2-15-16,1 1 1 0,-1 3-3 15,-13-3 0-15,14 3-2 0,-10 0-1 16,1 3-16-16,-5-1 19 0,5 5 16 15,-1-5-12-15,1 5 22 0,-14 0 9 16,5 0 14-16,8 0 0 0,-4 0-1 16,5 5 7-16,9 6-3 0,-1 5-23 0,-13 7 4 15,5 0-11-15,-1 10 1 0,1-1 19 16,-14 7-7-16,5-4 4 0,0 10-3 16,-14 2-1-16,5-2 1 0,9 0-1 15,-14 0 1-15,14 9-4 0,-1 10-10 16,-3 12-22-16,12-11-2 0,10-13-11 15,17-14 10-15,9-15-29 0,0 6-32 16,-9 1-30-16,5-1-16 0,13-5-39 0,0-3-42 16,22-5-88-16,5 2-33 0,-9-12-89 15,0-6-114-15,-10 0 23 0</inkml:trace>
  <inkml:trace contextRef="#ctx0" brushRef="#br0" timeOffset="15063.27">15905 14007 385 0,'0'0'133'0,"0"0"-100"15,0 0-17-15,0 0 30 0,0 0 45 16,0 0 17-16,0 0 71 0,0 0 13 0,0-39-107 16,0 35-56-16,0-3 17 0,0-1 45 15,0 3 10-15,0 2-7 0,0-2-6 16,0 0 0-16,0 5-14 0,0 0 21 15,0 0-1-15,0 0-3 0,0 0-14 16,0 0-22-16,0 0-13 0,-9 0-9 16,9 0 9-16,0 0 0 0,0 0 0 15,0 0-7-15,0 0 7 0,0 0 0 0,0 0 7 16,0 0-11-16,0 0-18 16,31 0-20-16,14 0 54 0,44 5 46 0,48 8 29 15,45-1 5-15,18-5-19 0,13-2-45 16,-22-5-9-16,-27 0-23 0,-8-16-19 15,-14 0-16-15,-13-1-2 0,-27 5-1 16,-31-1-12-16,4 0-42 0,-4 1-74 16,23 5-25-16,-14-7-72 0,13 12-78 15,-22 2-62-15,0 0-103 0,-4 0-121 16,-14 16-92-16</inkml:trace>
  <inkml:trace contextRef="#ctx0" brushRef="#br0" timeOffset="16028.62">8933 13997 217 0,'0'0'317'16,"0"0"-255"-16,0 0-43 0,0 0 37 16,0 0 6-16,0 0 146 0,0 0 183 15,0 0-183-15,0 0-84 0,0 0-30 0,165-33 17 16,-165 30-37-16,0-1-31 0,0 4 2 16,0-5 4-16,0 2 3 0,0-2-4 15,0 5-2-15,0-3 18 0,0 3 4 16,0 0-10-16,0 0 4 0,0 0-7 15,0 0-13-15,0 0-10 0,0 0 4 16,0 0-11-16,0 0-2 0,0 0-23 16,0 0 0-16,17 0 0 0,19 0 26 0,8 0 80 15,32 0 13-15,22 0 9 0,39 3-42 16,54 5-18-16,40 4-1 16,-13 2 6-16,-1-3-22 0,-26-3-23 0,0 2-24 15,-18-10-2-15,1 4-2 0,-10-4-1 16,-9 0-18-16,-35 0-61 0,-9 0-64 15,-49 0-44-15,-8 0-63 0,12 0-97 16,-4-4-103-16,-17-6-124 0,-19-6-171 0,-12 3 100 16</inkml:trace>
  <inkml:trace contextRef="#ctx0" brushRef="#br0" timeOffset="17556.96">8329 10336 363 0,'0'0'20'0,"0"0"22"16,0 0-26-16,0 0 56 0,0 0 98 15,0 0 61-15,0 0 153 0,0 0-104 16,0 0-120-16,-17 0-43 0,8 0-7 0,0 0-13 16,0 0-6-16,0 0-16 0,9 0-1 15,0 0-12-15,0 0-4 0,-9 0-3 16,9 0-7-16,0 0-6 0,-9 0-16 16,9 0-10-16,0 0-3 0,0 0-11 15,0 0 1-15,0 0-3 0,0 0-12 16,0 0-8-16,0 0-2 0,0 0 9 15,0 0-3-15,0 0 12 0,0 0-12 0,0 0 15 16,0 0 1-16,0 0 2 16,0 0 18-16,0 0-7 0,0 0 6 0,0 0 7 15,0 0-4-15,0 0 1 0,0 0 0 16,0 0-4-16,0 0-3 0,0-4 3 16,0 4-3-16,0-3-12 0,0-7-1 15,9 4-3-15,18-15-1 0,8 0 0 16,14-11-12-16,5-10 0 0,8-8 2 15,31-11 11-15,27-12 0 0,13-19-34 16,5 7-63-16,-1 3-48 0,-17 13-30 0,-40 10-52 16,5 14-65-16,-41 5-47 0,-8 8-42 15,-10 3-55-15,1-5-40 0,-9 11 369 16</inkml:trace>
  <inkml:trace contextRef="#ctx0" brushRef="#br0" timeOffset="18908.56">20674 10619 310 0,'0'0'29'0,"0"0"-29"0,0 0 16 15,0 0 30-15,0 0 88 0,0 0 29 16,0 0 91-16,0 0 111 0,0 0-202 16,0-6-66-16,-18 1 14 0,1-3-7 15,-10 0-4-15,9 0-9 0,1-1-13 16,-15-1 0-16,6-1 0 0,-1 4 19 15,1-6-3-15,-1-1-36 0,0 2-3 0,-22-4 0 16,14-1-7-16,-10 1-15 0,1 0-17 16,-23 1 0-16,-4-10 13 0,-4 4 16 15,-14-3-19-15,-31-8-1 0,-35-7-9 16,-27-6 17-16,-18-5-11 0,9 1-6 16,27 9-16-16,35 12 0 0,31-1-22 15,32 8 20-15,3 9-2 0,19-4 1 0,-14-1-23 16,14 5-57-16,17 2-56 0,18 10-29 15,9-2-45-15,0 2-76 0,0 0-140 16,9 0-43-16,27 0 91 0,-10 0 51 16,14-5-10-16</inkml:trace>
  <inkml:trace contextRef="#ctx0" brushRef="#br0" timeOffset="19935.4">10847 16329 492 0,'0'0'49'0,"0"0"23"0,0 0 26 16,0 0 0-16,0 0-1 0,0 0 70 16,0 0 80-16,0 0-55 0,0 0-107 15,0 0-7-15,-26 12 29 0,17-12 0 0,0-5-9 16,9 5-4-16,-9-3-7 0,9-1-9 16,0 4-10-16,0-6 0 0,-9 2 10 15,9 2 9-15,0-3-7 0,0-6-28 16,0-6-29-16,0-11-20 0,0-15 39 15,36-23-13-15,17-24 9 0,14-16-36 16,-23-5-2-16,9 10-2 0,-17 22-69 0,-5 18-74 16,-13 15-90-16,-10 10-54 15,-8 7-22-15,9-9-2 0,-9 1-90 0,0-3-132 16</inkml:trace>
  <inkml:trace contextRef="#ctx0" brushRef="#br0" timeOffset="20671.34">16900 16352 399 0,'0'0'241'0,"0"0"-224"0,0 0 61 15,0 0-20-15,0 0 343 0,0 0 162 16,0 0-248-16,0 0-156 0,0 0-17 16,0 0 17-16,120-61-20 0,-103 21-24 15,10-5-5-15,0-4-14 0,4-1-32 16,-5-7-22-16,10 8-13 0,-9-1-26 15,8-4-3-15,1 6-11 0,4-5-14 0,4-2-36 16,9 3-61-16,-4 7-46 0,-4 0-80 16,-1 2-101-16,0 4-148 0,-13 1-262 15,-13 4 35-15</inkml:trace>
  <inkml:trace contextRef="#ctx0" brushRef="#br0" timeOffset="30478.64">12335 16112 91 0,'0'0'330'0,"0"0"-210"0,27-12-120 0,-10 7 0 15,-8 0 37-15,0-2 6 0,0-3 19 16,-9 3 3-16,9-2 16 0,-9 2-29 16,0-2-26-16,0 1-3 0,0 3 7 15,0 2 15-15,0-1 27 0,0 0 3 16,0 4 0-16,0 0 6 0,0 0-12 16,0 0-8-16,0 0 4 0,0 0 7 0,0 0 6 15,0 0 10-15,0 0 0 16,0 0-14-16,0 0-9 0,0 0-6 0,0 0 2 15,0 0 4-15,0 0-3 0,0 0-7 16,0 0-10-16,0 0-6 0,0 0 0 16,0 0 3-16,0 0 9 0,0 0-5 15,0 0-17-15,0 0 0 0,0 0 3 16,0 0 4-16,0 4-1 0,0 3 13 16,-9 6 10-16,-9 3 7 0,0 5-24 15,1 1-12-15,-1 6 0 0,0 7 6 0,-13 15 1 16,4 11-7-16,1 17-1 0,8-7 11 15,9-15-4-15,0-13-6 0,9-10 6 16,0 0-13-16,0 8-3 0,0 3 4 16,0-2 2-16,0-6-2 0,0 2-8 15,0-3-11-15,0 4 15 0,0-2-7 16,0-2-11-16,0-2 2 0,0 5 0 16,0 0 0-16,0-6-1 0,9-1 0 0,-9 3 1 15,0-1 16-15,0-5-15 0,0 2 8 16,0-1-8-16,0 0 8 0,0-6-12 15,0-1 0-15,0-2 1 0,0-8 0 16,0-1-1-16,0-1-1 0,-9-2 1 16,9-3 1-16,-9-1 0 0,9-4-1 15,0 2 2-15,0-2 1 0,0 0 13 16,0 0-4-16,0 0 1 0,0 0 0 16,0 0 6-16,0 0-3 0,0 0 3 15,0 0 9-15,0 0-9 0,0-2-3 0,-9-7-16 16,-8-4-3-16,8 2-19 0,-9-6 3 15,-4 0-4-15,-5-4 21 0,9 0-1 16,-8 2-10-16,-1-7 1 0,0 4-1 16,-12-7-6-16,3 3-3 0,-8-2 0 15,-1 3-1-15,-4-1-8 0,-4 3-4 16,-9-3-13-16,4 2 19 0,5 3-3 0,8 0 0 16,10 6 32-16,-5 1 0 0,13 8 3 15,18 1-3-15,1 0-1 0,-1 5-21 16,9 0-13-16,0 0-19 0,0 0-10 15,0 0 19-15,9 14 19 0,17 2 26 16,14 9 22-16,-4 2 1 0,-10 2-4 16,10 4-18-16,-1 0 2 0,-8 1 10 15,4-6-13-15,-13-2 0 0,0-2 1 16,-1-8 0-16,-8-5-1 0,9 1 1 16,0-2-1-16,-9-6 1 0,8-1 3 15,1 2 18-15,13 0 13 0,-13-5 4 0,18 0 5 16,8 0 1-16,14 0 9 0,-14 0 4 15,18-13-11-15,14-3-9 0,-14-5-6 16,18-8 6-16,4 0-9 0,-4-7-26 16,5-5-1-16,3-4 9 0,6-1-11 15,-14 0-26-15,4 2-31 0,-13 3-29 16,-4-1-25-16,-5 6-39 0,-9 4-36 16,-4 3-74-16,-22 3-102 0,8 7-102 15,-17 0-167-15,-9 4-14 0,0 2 130 16</inkml:trace>
  <inkml:trace contextRef="#ctx0" brushRef="#br0" timeOffset="32620.47">17957 20772 53 0,'0'0'284'0,"0"0"-163"0,0 0-53 16,0 0-32-16,0 0-36 0,0 0-10 16,0 0-9-16,0 0 6 0,-27-27 11 15,27 22 1-15,0-3 1 0,0 3 0 16,0-2 0-16,-9 3 0 0,9-3 3 15,-9 2-1-15,0-4 1 0,0 4 10 0,9-1 3 16,-8-4-15-16,8 7 58 0,0-2 6 16,-9 0-6-16,9 3 26 0,0 2 22 15,0 0-2-15,-9 0 67 0,9 0-15 16,0 0-18-16,0 0-25 0,0 0-23 16,0 0-3-16,0 0 3 0,0 0-13 15,0 0 3-15,0 0 3 0,0 0-19 16,0 2-13-16,0-2-13 0,0 5 9 0,0-5 11 15,0 0 9-15,0 0 12 0,0 0 1 16,0 0-4-16,0 0-12 0,0 0-14 16,0 0 7-16,0 5 6 0,0-5-6 15,0 0-13-15,0 0 6 0,0 0 4 16,0 0-4-16,0 0-3 0,0 0 6 16,-9 0 3-16,0 0 7 0,0 0-13 15,0-10-7-15,0-8-12 0,-22-12-17 16,14-18-15-16,-1-28 0 0,9-23-1 15,-9-9 1-15,9-1-1 0,9 12 1 0,0 19-1 16,-9 8 1-16,9 4-3 0,-8 14 3 16,8 9 0-16,0 16-4 0,0-2-11 15,0 0 12-15,0 1-22 0,0-2-16 16,0 6-7-16,0 11-6 0,0 5-16 16,0 3-29-16,0 2-45 0,0 3-58 15,0 0-98-15,8 0-43 0,10 0-46 16,-9 0-79-16,0 0-54 0,-9 0-71 15,0-4 358-15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40:01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4857 9388 134 0,'0'0'78'0,"0"0"235"16,0 0-306-16,0 0 6 0,0 0 9 0,0 0 343 16,0 0 108-16,0 0-158 0,0 0-159 15,0 0-84-15,0 0-43 0,-9 0-6 16,9 0 3-16,0 0 3 0,0 0-13 16,0 0-14-16,0 0-1 0,0 0 1 15,0 0 1-15,0 0-2 0,0 0 2 16,0 0 0-16,0 0 17 0,0 0-17 15,0 0-3-15,0 0-1 0,0 0-12 0,0 0 10 16,0 0-10-16,0 0 9 0,0 0-9 16,0 0-9-16,0 0-14 0,0 0 23 15,0 0 10-15,0 0-17 0,0 0-6 16,0 4 25-16,9 6 1 0,9-3 1 16,8 2 1-16,14-2 0 0,-13 2 0 15,8-5-2-15,1 9 29 0,8-5-16 16,5 1-10-16,-4-7 10 0,8 8 13 0,5-4-10 15,4-1 0-15,-9 0 17 16,14 2 12-16,-14 3-9 0,9-8-4 0,-4 8-6 16,4-10 16-16,0 0 4 0,-4 4-27 15,4-2 23-15,-9-2-13 0,14 0 0 16,-5 5-6-16,5-5-22 0,-5 0 22 16,0 5 3-16,5-5-4 0,4 0-6 0,4 0 13 15,-13 0 0-15,10 0 0 16,3 0 7-16,-4 0-33 0,5 0 16 0,-5 0-19 15,-9 0 13-15,13 0 10 0,-13 0-10 16,14 0 3-16,-23 0-3 0,9 0-10 16,-4 0 0-16,4 0 20 0,-8 0-10 15,12 0 3-15,-4 0 3 0,0 0 0 16,5 0-15-16,-5 0 28 0,14-10-16 16,-14 4 6-16,0-4-9 0,14 4 3 15,-14-4-13-15,13 7 13 0,-13-2-13 0,1-2 0 16,12 3 16-16,-13-1-17 0,14-2-1 15,-14 7 12-15,0-5-10 0,14 5 0 16,-14-4-2-16,0-1 1 0,5 2 1 16,4 3-1-16,4-5-2 0,-4 0 0 0,13 2 1 15,-12 3-1-15,21-4-1 16,-22 4-2-16,9 0 1 0,13 0-14 0,-13 0 15 16,4 0-2-16,-4 0 3 15,13 0-1-15,-21 0 1 16,12 0 0-16,-4 0 1 0,-5 0 0 0,5 4 1 0,5-4 1 15,-5 3-2-15,4 2-1 0,-4 0-1 16,13-2-1-16,-13 2-1 0,13 4-16 16,-13-9 18-16,13 7-1 0,-21-2 1 15,21-1-3-15,-22-2 3 0,22 3-1 16,-22-5 2-16,0 5 2 0,5-5-1 16,-5 0 3-16,13 0 12 0,-13 0-14 15,13-5 1-15,-21-2-1 0,8-2 11 0,4 2 3 16,-13 2-13-16,14-4 17 0,-23 6 2 15,9-7 0-15,-4 7-19 0,13-1 9 16,5-5-9-16,-5 7 20 0,9-3-7 16,13 1-3-16,-13-1-1 0,4 0-10 15,-4 3 11-15,-4-2-13 0,-5-2-1 16,4 2-2-16,-13 4-23 0,0 0 4 16,5 0 6-16,4 0 0 0,5 0-13 0,-5 10 10 15,0 1 6-15,4 3 10 16,-13-3-13-16,14 1 3 0,-14 5 11 0,0-5 2 15,-4-1 1-15,4-1 1 0,-9 3 11 16,5-2-12-16,-14-6 2 0,1 1 0 16,-5-1 9-16,-14-5-9 0,-8 0 0 15,0 0 19-15,-9 0 7 0,9 0 6 0,-1 0 3 16,1-5-2-16,0-1-4 16,-9 1-20-16,13 0-10 0,-13 3 1 0,0-2-3 15,-9 4-32-15,0 0-99 0,0 0-184 16,0 0-153-16,0 0-64 0,0 0-174 15,-9 0-109-15</inkml:trace>
  <inkml:trace contextRef="#ctx0" brushRef="#br0" timeOffset="2871.51">21269 9335 382 0,'0'0'133'0,"0"0"-55"15,0 0-32-15,0 0-3 0,0 0 338 16,0 0-98-16,0 0-211 0,0 0 35 16,-66-16-55-16,57 11 20 0,0-2-49 15,0-2 9-15,0 1 17 0,0 0-48 16,0 3 67-16,9 2-26 0,-8-6 33 16,8 9-4-16,0 0 1 0,0 0-20 15,-9 0-23-15,9 0-28 0,0 0-1 16,-9 0-29-16,0 0 0 0,0 0-1 0,9 5 1 15,-9-1 16-15,9-1-3 0,0-3-3 16,0 0-4-16,0 0 0 0,0 0 0 16,0 5-3-16,0-5 0 0,0 0-9 15,0 0-11-15,0 0-3 0,0 0 23 16,0 0 26-16,0 5 3 0,0-5 13 16,0 0-3-16,0 0 10 0,0 0 19 15,0 0 16-15,0 0 11 0,0 0-5 16,9 0-64-16,9 0-19 0,8 3 3 0,19 5 16 15,21 8 19-15,23 0 59 0,49 2-10 16,44-2 7-16,18-7 15 0,8-7-12 16,-3-2-13-16,-23 0-4 0,0 0-25 15,0 0-11-15,-9-2-25 0,-9-2-2 16,1-1-30-16,-10 5-29 0,-4-5 6 16,-4 5 6-16,-19 0-19 0,-25-2-26 15,-41 2-16-15,0 0-42 0,5 0-47 0,12 0-97 16,6 0-104-16,-23 0-89 15,-18 0-3-15</inkml:trace>
  <inkml:trace contextRef="#ctx0" brushRef="#br0" timeOffset="4040.14">6251 10804 322 0,'0'0'182'0,"0"0"-182"0,0 0-24 0,0 0 24 16,0 0 30-16,0 0 6 0,0 0-7 15,0 0 17-15,0 0 42 0,18 0 306 16,-18 0-130-16,9 0-36 0,-9 0-53 16,0 0-58-16,0 0-45 0,0 0-17 15,0 0 3-15,0 0 0 0,0 0-6 16,9 0-3-16,-9 0-7 0,0-3-13 0,13 3-16 16,5-5-13-16,0 0-2 0,8 2 2 15,19-5 16-15,-1 3-13 0,32 3 17 16,21-3-4-16,50 1 20 0,44-1 19 15,40 2-30-15,4-2 14 0,0 2 10 16,-13-7 2-16,5 2 1 0,-1 4 3 16,-4-3-4-16,-4 2-9 0,-9 5-7 0,-18 0-32 15,-9 0-3-15,0 0-3 0,-18 12-19 16,-17-3-17-16,8-1 10 0,-8 0-16 16,8 0 10-16,-8-3-1 0,-10 4 17 15,-13-7-10-15,-12 3-16 0,-24 0 12 16,-12-5 4-16,-14 0-3 0,13 0-7 15,5 0-13-15,14 0-3 0,-14 0-13 16,-5 0-9-16,-22 0 2 0,1-5-74 0,-19-2-160 16,-4-2-228-16,-31 4-213 15</inkml:trace>
  <inkml:trace contextRef="#ctx0" brushRef="#br0" timeOffset="7098.29">18250 9669 339 0,'0'0'186'0,"0"0"-29"15,0 0-96-15,0 0-61 0,0 0 0 16,0 0 19-16,0 0-3 0,0 0-15 15,0 0 3-15,-9-16-2 0,9 11 14 16,0 0 7-16,0 2-21 0,9-2 34 0,0 5 45 16,-9 0 66-16,0 0 32 0,8 0-29 15,-8 0-46-15,0 0-32 0,0 0-11 16,0 0 17-16,0 0 4 0,0 0-1 16,0 0 6-16,0 0-2 0,0 0-7 15,0 0-17-15,0 0-2 0,0 0-1 16,0 0 7-16,0 0-4 0,0 0 0 0,0 0-15 15,0 0-27-15,0 0-6 16,0 0 0-16,0-4 0 0,0 4-13 0,0 0-25 16,-17 0-1-16,-1-5 0 0,0 5 7 15,0 0 19-15,1 0 0 0,-10 0-20 16,-13 0 1-16,5 0-7 0,-10 0 25 16,1 0-12-16,-14 5 0 0,-4-1 13 15,9 1 1-15,-14-5 2 0,5 3-2 16,-14 2 1-16,5-5 1 0,9 5-2 0,-31-2 0 15,22-3 0-15,-23 3 0 0,15-3 16 16,-15 0-5-16,14 0-8 0,-13 0 28 16,13 0-13-16,-4 0 4 0,13 0-21 15,-14 0 0-15,14 0 1 0,-4 0 1 16,4 0 15-16,9 0-19 0,-14 0-2 16,14 0 2-16,-5 0 0 0,14 0 1 0,0 0-1 15,-5 0 15-15,23 0-14 16,-1 0-1-16,9 0 1 0,1 0 10 0,8 0-11 15,0 0-2-15,-4 0 1 0,4 0 1 16,9 0 2-16,0 0 0 0,1 0 1 16,8 0-1-16,0-3 2 0,-9 3 15 15,9 0-3-15,0 0 0 0,-9 0 4 16,9 0-8-16,0 0 1 0,0 0-11 16,-9 0 1-16,0-3-3 0,0 3 2 15,0 0-2-15,0-5-21 0,1 5 20 0,8-5 1 16,-9 5 0-16,9 0-3 0,0 0-19 15,0 0 9-15,0 0 0 0,0 0-3 16,0 0-13-16,0 0-20 0,0 0-32 16,0 0-9-16,0 0-4 0,0 0-3 15,0 5 9-15,0 6 72 0,0-1 15 16,0 8 1-16,0 4 1 0,0-1-1 16,0 3 1-16,-18 1 1 0,9 0 1 0,-13 0-3 15,4 0 2-15,0-3 1 16,1 8-1-16,8-5 1 0,0 2 20 0,-9 2-20 15,9 1 23-15,0 1-13 0,0 7 3 16,9 1 1-16,-8-5 2 0,-1 9 4 16,0-6-23-16,9 0 13 0,0 4 9 15,0-10-2-15,0 8-7 0,0-7 6 16,-9 1-3-16,9-5-14 0,-13 0 11 16,13 1-12-16,-9-1 3 0,0-1-4 15,9-4 3-15,-9-1 0 0,9-1-3 16,0-10 2-16,0 6-1 0,0-10-2 0,0 6 2 15,0 0-1-15,0-2 17 0,0 2-3 16,0 0-13-16,0 4-2 0,0-2-11 16,0 1 9-16,0 0 1 0,0-2 0 15,0 2 1-15,0-3-18 0,0-1-4 16,0-1-6-16,0-2 10 0,0-2 6 16,9 3 10-16,0 2 1 0,0-5 1 15,13-2 1-15,-4 6 0 0,-10-1 1 16,10-3 0-16,9 3 16 0,8-4-4 0,10 4 3 15,4 2-3-15,13-5 6 0,0 3-17 16,13-7 11-16,5 5 7 0,22-1 5 16,1-7-12-16,3 5 0 0,23 0 10 15,-9-1-4-15,-14 1 1 0,14-2-1 16,-9 2-16-16,-13 3 13 0,13-5 4 16,-4 2-17-16,-5 2-1 0,9-3 14 15,-14 1-3-15,6 0 3 0,-6-2-13 0,-3 2 19 16,8-5 1-16,-5 0 6 0,14 0 6 15,-22 0 1-15,22 0-11 0,-13 0-12 16,4-5-10-16,9 2 1 0,-22-2 15 16,22 0-17-16,-13 1 11 0,4 4 0 15,0-2-13-15,-13 2 0 0,13-5 3 16,-22 5-2-16,13 0-1 0,-13 0 0 0,4 0 0 16,-13 0-1-16,14 0 1 0,-23 7 0 15,9-3-2-15,-5 6 1 0,-3-2 1 16,21 0 3-16,-22 0-1 0,0 0 0 15,14-5 18-15,-5 7-19 0,13-4 24 16,-13 0-5-16,14 1-8 0,-14-2-8 16,9-5 9-16,-5 5-10 0,14-5 13 15,-5 0-13-15,-4 0 16 0,5 0-17 16,-5 0-1-16,-5 0 0 0,-4 0-1 16,13 0-2-16,-21 0 0 0,8 3-14 0,-5 0 13 15,-4 2 1-15,23 4-14 0,-14-6 14 16,13 6 1-16,-13-1 1 0,23-3 1 15,-15 3-1-15,24 0 2 0,-23 1 0 16,13-7 11-16,-13 3-13 0,13 0 2 16,-13-2 14-16,4 0-13 0,-13-3-1 15,-8 0-2-15,3 0-2 0,-13 0-56 16,1 0-54-16,-5 0-36 0,-23 0-1 0,1 0-25 16,-1 0-24-16,-8 0-84 0,-9 0-167 15,0 0-173-15,0 0-180 0</inkml:trace>
  <inkml:trace contextRef="#ctx0" brushRef="#br0" timeOffset="10120.94">9142 12275 342 0,'0'0'310'16,"0"0"-209"-16,0 0-75 0,0 0-9 16,0 0-4-16,0 0 6 0,0 0 69 15,0 0 238-15,0-10-193 0,0-3-93 0,9 7-24 16,0-4 36-16,0-1 23 0,0 3-27 15,-1-2 21-15,-8 4-37 16,9 1 17-16,0-2-3 0,-9 2-4 0,14-4-10 16,-6 9 20-16,-8-8 7 0,9 5-33 15,-9-7-23-15,9 2 26 0,-9 8 0 16,9-5-3-16,0 3-13 0,-9-2-10 16,9-6-3-16,0 7-1 0,9 0-2 15,-10 3-13-15,10-5 13 0,0 5-23 16,9 0 0-16,13-5 26 0,13 5 9 15,0 0 21-15,23 0-1 0,-5 0-3 16,22 0 22-16,-4 0-5 0,13 0-11 16,13 0-9-16,41 0 19 0,17 0 6 0,0 5-9 15,-9-5-10-15,-26 5-3 0,0-5 6 16,-10 0-9-16,-3 0 9 0,12 0 4 16,1 0-11-16,0 0 5 0,8-10-1 15,-12 7 3-15,-6 0 0 0,10 3-3 16,-9-7 3-16,-5 7 7 0,-13-6-23 15,-18 6 0-15,-22 0-13 0,-8 0-1 16,48 0 11-16,-9 0 3 0,4 0-14 0,14-5 21 16,-9 0-10-16,-4 5-10 0,4-2 0 15,0-2 0-15,-14 4 10 0,15-5-12 16,-15 5-1-16,5 0-1 0,-4 0-1 0,-5 0-1 16,9 0 1-16,-13 0-1 15,13 0-16-15,-13 0 18 0,13 0 0 0,-4 5 1 16,4 1 1-16,18-1 2 0,-22 0-3 15,13 1 2-15,0 1-2 0,-5-1-1 16,-4-1 1-16,-4 0-1 0,13-2 0 16,-9 0 0-16,-4 2 1 0,4 0 3 15,5 1 13-15,-5-1-12 0,9 0-1 16,-22 3-1-16,22 0 11 0,-14 0-12 16,5 1 1-16,18-2 17 0,-22 3-6 0,31 1-10 15,17-3 10-15,19 8-12 16,8-2 18-16,-9-7-2 0,-8 1 5 0,-23-4-19 15,4 2 13-15,1 0 3 0,9-1-6 16,-10 4 6-16,-3-2-6 0,12-2 0 16,1-1 6-16,-1 4-6 0,10-1 0 15,-28 3-12-15,-39-1 15 0,4-7 3 16,-30 7-16-16,30-2 16 0,22 3 0 16,41 2 4-16,26 0-4 0,9-1-3 15,-9-6 0-15,13 4 12 0,-44-9-9 0,13 0 4 16,10 0-8-16,-1 0 4 0,0 0-6 15,-9-9-11-15,1 2 11 0,-19-2-11 16,-26 4-2-16,-22 5-16 0,-32-2-19 16,-3 2-12-16,21 0-27 0,-13 0 14 15,13 0 6-15,-13 0-7 0,0 0-45 16,-13 7-35-16,-5 2 0 0,1 3 38 16,3 5 32-16,-12-5-17 0,-1 4-31 15,-8 1-20-15,13-6-43 0,-23 6-35 16,10-8-92-16,-10-1-66 0,1 0-117 15,4-8-127-15</inkml:trace>
  <inkml:trace contextRef="#ctx0" brushRef="#br0" timeOffset="10698.96">13818 12947 616 0,'0'0'388'0,"0"0"149"16,0 0-244-16,0 0-111 0,0 0-43 0,0 0-9 16,0 0 28-16,0 0-45 0,0 0-12 15,0 0-11-15,-124-22-26 0,124 22-12 16,0 0-11-16,0 0-5 0,0 0-8 15,0 0-28-15,17 0-26 0,72 0-74 16,84 0 52-16,121 0 48 0,61-2 55 16,27-12 9-16,-27 2-10 0,-53 5-20 15,-18-3-34-15,-40 8-45 0,-26-3-94 0,-36 5-141 16,-44 0-147-16,-45 0-265 0,-40-4-697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40:29.6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11393 7896 150 0,'0'0'372'0,"0"0"-294"15,0 0-23-15,0 0-32 0,0 0-3 16,0 0-10-16,0 0 368 0,0 0-121 0,-17 0-143 16,17 0-88-16,-9 0-26 15,0 0-1-15,0 0 1 0,9 0 16 0,-9-4 13 16,0 4 14-16,0 0 15 0,9-5 17 15,-8 0-20-15,-1 5-3 0,9-3 16 16,-9 3-9-16,0-5 9 0,9 5 7 16,-9 0-14-16,-4-3-6 0,4-2-22 15,0 5-4-15,0 0-8 0,0 0-19 16,0 0-4-16,-8 0-22 0,-1 0 1 16,-9 0 20-16,0 0-13 0,1 0-7 0,-5 0 6 15,-5 0 16-15,1-3 1 0,-1 3 0 16,-13 0 1-16,5-5-1 0,-9 0 27 15,-1 1-26-15,-12 1-1 0,-5-6 3 16,4 9 24-16,-4-8-25 0,0 0 19 16,-13 0-20-16,13-1-2 0,-23 2 2 15,23 2 13-15,5-3 2 0,3 5 26 16,19-2-19-16,-5-3 12 0,14 4-2 0,8-1-11 16,0 0-9-16,10 3 19 15,-1 2-6-15,9 0 13 0,0 0-7 0,-13-4 17 16,22 4-7-16,-9 0-4 0,9 0-12 15,0 0-26-15,0 0-3 0,0 0-10 16,0 0 11-16,0 0-11 0,0 0-6 16,0 0-4-16,0 0-3 0,0 0-6 15,0 0 0-15,0 0-1 0,0 0 1 16,0 0-10-16,0 0-10 0,0 0-3 16,0 0-9-16,0 0-4 0,0 0 13 0,0 0-4 15,0 4 46-15,0 8 13 0,0 0 13 16,0 4-12-16,0 1 0 0,0 8 2 15,0-1-1-15,0 10-2 0,0 6 0 16,0 21-2-16,0 21-1 0,-18 8 3 16,1 4 0-16,8 1 4 0,-9-13-4 15,0 6 0-15,0-3-1 0,1-8-2 16,-1 10 3-16,-13-5 20 0,13 0-20 16,0 0 1-16,-8 1 17 0,8-5-1 0,-9 0 8 15,1-1-8-15,-6 2-15 0,6-2 11 16,-10 6 3-16,10-4-16 0,-10-2 1 15,1 0 2-15,3-10-1 0,6-1-1 16,-1-19 1-16,18-4-2 0,0-15-3 16,-8 0-10-16,8 1 13 0,0 9-1 15,0-2 1-15,0-7-16 0,9-5 14 16,0-8-1-16,0 2-10 0,0-7-7 0,0 3 18 16,0-7-17-16,0 2 17 15,0-7-11-15,0 5 0 0,0-4-4 0,0 0 4 16,0 1 1-16,0-4 8 0,0 6-12 15,0-6 3-15,0 4-6 0,0-2 18 16,9 3 1-16,0 4 2 0,0-7 1 16,9 3 10-16,-1 0-11 0,1-5-2 15,0 4 1-15,8 0 1 0,-8 5 0 0,13-7 1 16,-4 8-2-16,0-6 0 16,-1 3 0-16,10 2-1 0,13-2 3 0,-5 6 10 15,9 1-11-15,23-7 18 0,-5 2-7 16,22-7 19-16,-4 3-3 0,31 0-3 15,26-5 7-15,19 0-1 0,8 0-6 16,-9 0 16-16,-48 0-29 0,-23 0-11 0,-31 0-1 16,14 0 12-16,-14 0-13 15,9 0 1-15,13 0 2 0,-4-5 1 0,-13-2-1 16,-5 3 10-16,-18-6 3 0,5 3 3 16,-22-2 7-16,-1-4-6 0,-8 11 5 15,-9-7 5-15,0 2 2 0,0 2-13 16,-9 1 1-16,0 4-18 0,0 0-2 15,0 0-1-15,0 0-12 0,0 0-13 16,0 0-13-16,0 0-6 0,0 0 3 16,0 0 6-16,0 0 17 0,0 0 6 0,0 0 11 15,0 0 2-15,0 0 2 16,0 0 17-16,0 0 14 0,0 0 18 16,0 0 14-16,0 0 0 0,0 0-1 0,0 0-3 15,0 0 4-15,0 0-1 0,0 0-12 16,0 0-14-16,0-5-6 0,0 0-25 15,0-6-7-15,0-7-23 0,0 2 11 16,0-3 11-16,0-9 1 0,9-5-3 16,0-4 0-16,-9-5-10 0,8-6 13 15,1-7 2-15,0-14 9 0,22-8-11 16,-13-9-2-16,0 7-2 0,0 1-12 0,-1 5 16 16,10-3-2-16,-9-4-17 0,8 0 17 15,14-1-1-15,-22-7-23 0,0 3 3 16,8-1 1-16,-8-4 6 0,9 3 3 15,-18 2 10-15,9 7 0 0,-10 12-36 16,6 11 10-16,-5 10 10 0,-9 18-1 16,0 9-28-16,0-5-23 0,0 3-29 0,0-5-62 15,0 5 7-15,-9-3-63 0,-13 7-110 16,4 5-186-16,9-5-158 0</inkml:trace>
  <inkml:trace contextRef="#ctx0" brushRef="#br0" timeOffset="6501.1">17029 6105 91 0,'0'0'320'0,"0"0"-49"16,0 0-73-16,0 0-48 0,0 0 36 16,0 0-30-16,0 0-78 0,0 0-32 15,0-13-46-15,0 13 0 0,8 0 39 0,-8-3 0 16,9 3-13-16,-9 0 20 16,0-3 32-16,0-2 29 0,0 5 32 0,0-5-80 15,0-2-24-15,0 3 4 0,0-1 4 16,0 2-8-16,0-2 7 0,-9 5 7 15,9 0-13-15,0 0 2 0,-8-3 8 16,8 3 9-16,0 0 0 0,0 0-7 16,-9 0-3-16,9 0-3 0,0-5 7 0,-9 5-11 15,9 0-2-15,0-5-4 16,-9 2-7-16,0 3-5 0,9-9-4 0,-9 6 0 16,0-1 3-16,0-1-6 0,-8-3 0 15,-6 0-10-15,6 0 13 0,8-2-14 16,-9 4 14-16,0-6-3 0,-8-2-1 15,8 11-12-15,0-10-1 0,-22 10-12 16,22-7 12-16,-17-1 0 0,8 6-10 16,1 2 10-16,-1 3 1 0,0-5-13 15,-4 5-9-15,5 0-1 0,-1 0-9 16,-9 0-10-16,1 13 4 0,-14 8 12 16,5-2 7-16,-10 7 6 0,5 3 13 0,-4 3-1 15,0-3 1-15,8 8-2 0,-21-4 2 16,21-2 1-16,1 7 12 0,-14-1-12 15,14-1 15-15,0 2 2 0,8-1-17 16,-13-1-1-16,14 7 2 0,-10-3 27 16,10 0-10-16,-5 6 1 0,4-5-4 15,10-1-13-15,-1-6 10 0,0 3 10 16,18-9-9-16,-8 0-14 0,8-6-1 0,9 6 1 16,0-6 0-16,0 1 0 15,0 2 4-15,0 4 12 0,0-5-4 0,0 2-8 16,0-2-3-16,0 1 15 0,-9-2 0 15,-4 4 0-15,4-4-3 0,0-1-10 16,-9 1 10-16,9-6-11 0,0 6 1 16,-9-4-2-16,1-4 0 0,8 1-1 15,0-2 1-15,-9-2 3 0,9 0 12 16,0-5-13-16,1 3 0 0,-15-4 13 16,14 4-14-16,-8-3 11 0,8 6-13 0,-9-5-2 15,9 4-11-15,-9 2-6 0,1 2 6 16,8-1-3-16,0-1 13 0,0 2-1 15,0 1 2-15,0-5-11 0,0-6 13 16,9 1 0-16,0-7 23 0,0 0 3 16,0 0 12-16,-13 0 7 0,13 0 0 15,-9 0 3-15,0 0-17 0,-8 0-28 16,8-13 0-16,-9 8-1 0,0-6 0 0,0-2-1 16,1 5-1-16,-1 0-1 0,0-2 1 15,9 4 0-15,-13 1-1 0,4-3 1 16,9-5-1-16,-8 10-21 0,8-6 2 15,0-1-2-15,0-2-7 0,0 1-3 16,0-1 10-16,0 0-7 0,0-2 13 16,9 7 3-16,-8-5 12 0,8 0 0 0,-9 3-2 15,9-8 3-15,-9 6-1 16,9-2 1-16,-9-3 0 0,0 2 2 0,-13 2-1 16,13 0 18-16,0 7-15 0,-9-1 8 15,9-4 3-15,-8 4-15 0,-1 6-1 16,9-6 1-16,0 6-1 0,0 0-12 15,9 0-19-15,0 0-22 0,0 0-4 16,0 6 13-16,0 10 11 0,0 0 34 16,0 8 16-16,9 6 13 0,18 1 9 15,17 2-2-15,14 0-14 0,-14-5 23 0,27-2 25 16,5-5-18-16,4-6 15 0,4-1 6 16,-4-6 3-16,4-8-18 0,-13 0-23 15,1 0-16-15,-6-8 9 0,-13-6-27 16,1 2-1-16,3-4-25 0,-21 4-42 15,-1 0-22-15,-8 2-38 0,13 7-8 16,-4-5-15-16,8 8 34 0,18 0 29 16,23 0-36-16,43 0 33 0,46 8-10 15,25 12-10-15,28 5-62 0,-18 4-94 0,-36-5 13 16,-53 2-167-16,-36-13-343 0</inkml:trace>
  <inkml:trace contextRef="#ctx0" brushRef="#br0" timeOffset="10229.65">14733 5359 199 0,'0'0'284'15,"0"0"-170"-15,0 0-49 0,0 0 33 16,0 0 374-16,0 0-224 0,0 0-115 16,-49-61-22-16,40 44 2 0,0-4-2 15,-9 9-43-15,10-4 36 0,-10 6-27 16,9 4-2-16,0-3-1 0,-9 0-15 0,9 4-30 16,0 5-10-16,1-2-16 0,-1 2 1 15,9 0-4-15,-9 0-3 0,-4 0-9 16,13 0 8-16,0 0 1 0,0 0 2 15,0 0 1-15,0 0 3 0,0 0 23 16,0-4 6-16,0 4 20 0,-9 0-4 16,0 0-30-16,0-5-18 0,-9 5-3 15,9 0-13-15,-9 0 15 0,-8 0 0 0,-1 0-21 16,-22 0-11-16,5 0 4 16,-18 5 7-16,-5 1-1 0,-4 4 23 0,9 3 0 15,-14-2 0-15,5 0-6 0,5 7 6 16,12-5 22-16,1 4-2 0,9-1-18 15,-5 3 24-15,5 3 5 0,-1 6-31 16,-13 0 0-16,14 5 2 0,0 9-1 16,-1 3 1-16,-13-5 1 0,5 5 16 15,9 0-19-15,-14 10 0 0,14-10 13 16,-10-1-13-16,19 6-3 0,-14-10 3 0,13 2 0 16,10-4 1-16,8-7 1 0,0 6 36 15,9-8-38-15,-8 0 1 0,8 1 18 16,9-12 6-16,-14 9-2 0,14-11-21 15,0 0 24-15,0-3-25 0,0 3 0 16,0-9 0-16,0-2 15 0,0 4-14 16,0-2 0-16,0 1 2 0,0-4 15 15,0 1-16-15,0 2 0 0,0-2 17 16,0 4-19-16,0-7 0 0,0 8 2 16,0-3 0-16,0 3 1 0,0-7-2 0,0 10-2 15,0-11-1-15,0 8 0 0,0-6 1 16,0-4 2-16,0 3 11 0,0 2 3 15,0 0-3-15,0-5 6 0,0 0 3 16,0 3 4-16,0-3 3 0,-8 0-7 16,-1 0-18-16,0 4-2 0,-9 0-1 15,9-4 0-15,-9 5 1 0,1-5 0 16,-1 0-2-16,9 4-1 0,-9-4 1 0,9 0 13 16,-8 3 9-16,-6-3 4 0,6 0 0 15,-1 0-4-15,0 0-20 0,0-7 1 16,-8-6-3-16,-1-3-1 0,0-4-16 15,-13-5 16-15,5 0 1 0,-1-9-13 16,1 7-1-16,-5-7 12 0,4 7-12 16,1-2-5-16,-1 3 19 0,10 2-3 0,8 3 0 15,-4 5-23-15,4 3 10 16,9 2-3-16,0 1 3 0,9 7-7 0,0 3-6 16,0 0-28-16,0 0-34 0,0 0-15 15,0 0 22-15,27 0 66 0,13 13 17 16,-5-2-1-16,10 10-15 0,-1 1 15 15,14 1 2-15,-5 6 7 0,-8 5 8 16,12-2-14-16,-21 1 0 0,-10 3 0 16,1-4 0-16,0-2 22 0,-9-1-23 15,-10 0 13-15,15-5-13 0,-15-3 2 0,-8-5 1 16,9 2-2-16,0-7-1 0,-9-2-16 16,9-2 15-16,0-2-12 0,0-1 10 15,0-2 0-15,9-2 3 0,17 0 12 16,1 0 8-16,21-2 15 0,5-23 14 15,23 1-30-15,4-10-3 0,4-3 0 16,-4-3-16-16,13-3-1 0,-13 11-108 16,4-4-30-16,-13 7-136 0,-5 9-99 0,-13-6-146 15,-26 13-278-15</inkml:trace>
  <inkml:trace contextRef="#ctx0" brushRef="#br0" timeOffset="12580.03">16571 9134 26 0,'0'0'69'0,"0"0"2"0,0 0 11 15,0 0-4-15,0 0-9 0,0 0-14 0,0 0-6 16,0 0 0-16,0-48 6 0,0 38 20 15,0 7 17-15,0-6 31 0,0 4-9 16,0 3-42-16,0 2 6 0,0-4-76 16,0-1 15-16,0 5-1 0,0-7 26 15,0-3 59-15,-18-2 10 0,1-4-20 16,-1 0-16-16,-9-2-13 0,9 7 3 16,10-1-33-16,-10-2-30 0,9 3-2 15,-4-2-1-15,4 6-1 0,0-7 1 0,0 8 1 16,9 1 13-16,0-3 26 15,-9 5 26-15,9 3 16 0,0-7 13 0,0 7 10 16,0 0-7-16,0 0-19 0,0 0-13 16,0 0-10-16,0 0-17 0,0 0-34 15,0 0-4-15,0 0-42 0,0 0-39 16,9 0-29-16,40 0 110 0,13 7 32 16,49-1 36-16,22 4-36 0,40 1-15 15,23 0 2-15,-5 2-2 0,-18 0-16 16,9 0-2-16,9 7 0 0,18 5-21 15,8 2-56-15,-4 7-48 0,-4 4-37 0,-18-6-181 16,-27-16-193-16,-35-3-176 0</inkml:trace>
  <inkml:trace contextRef="#ctx0" brushRef="#br0" timeOffset="19070.54">12779 12031 198 0,'0'0'257'0,"0"0"-110"0,0 0-33 15,0 0-3-15,0 0-23 0,-18-7-39 16,18 2 0-16,0 1 6 0,-9-3-9 16,9 2-4-16,0 0-19 0,0-2 19 15,0-3 1-15,0 8 12 0,0-8 4 0,0 7-14 16,0 0-19-16,0-2 4 0,0 0 2 16,0 5-3-16,0 0-6 0,0-3-20 15,0-1 0-15,0-1-3 0,0-2-3 16,0-2-10-16,0 2 12 0,0-7 1 15,0 1 1-15,0-3 12 0,9-5 4 16,0 2 31-16,0-7-18 0,0-3 22 16,9 2-23-16,4-2-13 0,-4 5-3 15,-1-6 6-15,1 2-19 0,-9-1-3 16,9 2 0-16,-9 0-10 0,-1-1 12 0,1-6-15 16,0 6 16-16,0 0 0 0,-9-1-1 15,9 0-19-15,0-3 20 0,0-1-13 16,0 1 10-16,13-7 0 0,-13 7-17 15,0-2 7-15,8 1 11 0,-8 2 0 16,9-6-1-16,-9 4-1 0,9 0-22 16,-9-5 7-16,-1 7 19 0,10-2 0 0,-9 0 0 15,0 4 0-15,0-1 0 0,4 1 1 16,-4 2 12-16,-9 6-11 0,0 4 18 16,0-3-1-16,0 12-19 0,0-4-3 15,0 2 0-15,-22 8 1 0,4-8-15 16,9 7 1-16,0 0-7 0,0-7 10 15,1 10 11-15,-1 0-11 0,9 0 10 16,0 0-26-16,-9 0 2 0,9 0 14 16,-9 0 12-16,9 0-2 0,-9 0-16 15,0 0 19-15,9 0 29 0,-18 13 10 0,9-5-10 16,1-1-3-16,-10 7-3 0,-4 2 0 16,-5 1-4-16,0 8 7 0,-8 0-6 15,-1-2-18-15,10 6 0 0,-14 0 11 16,4 1-11-16,1-7 21 0,8 6-21 15,0-4-2-15,-13-6 20 0,23 3-17 16,-10-5 13-16,18-6 0 0,-9 1 1 16,9-3-15-16,1-1-2 0,-1-3-1 0,9-5 1 15,0 0 1-15,0 0 2 16,0 0 17-16,0 0 6 0,0 0 26 0,0 0-1 16,0 0-51-16,17-13-9 0,-8 4-27 15,18-7-6-15,0-4 26 0,13 0 13 16,-14-2 2-16,19-6 1 0,-10 7 0 15,10 1-2-15,3-5-60 0,-12 1-25 16,-1 3 12-16,1 0 0 0,-9 2 0 16,4-2 17-16,-14 8 15 0,1-3 21 15,0 0 19-15,0 3 1 0,0 5 0 0,-1 3 2 16,-8 5 6-16,9 0-6 0,13 0-31 16,-22 0 31-16,18 21 49 0,-1 3 10 15,-8 11 9-15,0 1-19 0,-9 5-13 16,-1 0-17-16,-8-3-19 0,0-3-94 15,0-7-76-15,0 2-71 0,0-10-97 16,9-6-220-16</inkml:trace>
  <inkml:trace contextRef="#ctx0" brushRef="#br0" timeOffset="31302.27">5305 15956 108 0,'0'0'192'0,"0"0"-192"0,0 0 13 0,0 0-13 16,0 0 23-16,0 0 78 0,0 0 173 15,0 0 149-15,9 0-175 0,-9 4-118 16,0-4-32-16,0 0 12 0,0 0 1 16,0 0-14-16,0 0-16 0,0 0-26 15,0 2-36-15,0-2-19 0,0 7 0 16,0-7 1-16,0 0 22 0,0 3 16 15,0-3-7-15,0 0-9 0,0 0-21 0,0 0-2 16,0 3-20-16,0-3 7 0,9 4-3 16,9-4 16-16,9 10 27 0,8-3 9 15,14 4-17-15,4 3-15 0,18-2 12 16,5-4 3-16,-5 1 23 0,22-2-40 16,-4-2 15-16,4 4-14 0,5-2 36 15,4-2-10-15,18 2 3 0,-22 3-29 16,13-3 1-16,17 2 18 0,14 3-6 15,23 0-12-15,8-5 12 0,-18 7-16 0,-17-7 2 16,-9-2-5-16,0 2 16 0,-14 3-10 16,14 1 16-16,8 1-6 0,1-3 3 15,-14-1-15-15,14 0 12 0,9-3-12 16,-1 3 1-16,10-3-2 0,-1-3 4 16,9 2-4-16,10 6 0 0,-10-3-20 15,0 2-22-15,-13-1-6 0,5-3-7 16,-10 1 10-16,9 4 32 0,-8 2 9 15,0 5-15-15,-10-6 6 0,-4 1 10 0,14 5 3 16,8-4-2-16,1 0 2 16,8-2 0-16,-8-3-1 0,8 2 1 0,-18-4-4 15,1 8 1-15,-14-12 1 0,-4 8 2 16,9-4 0-16,-1 4 55 0,-4 3-3 16,14-2-49-16,0 3-3 0,-1-3 19 15,1-4 17-15,-1-2-20 0,18 3-16 16,10-4 16-16,-1 1-14 0,9 0-1 15,9-5 2-15,-9 0 0 0,9 0-3 16,0 0 13-16,-9 0-13 0,9-10 1 0,-9 3 20 16,22-3 8-16,-13 3-6 0,9-4 0 15,0 2-7-15,0-1 32 0,8 8-12 16,14-7-4-16,-4 1 10 0,8-4-7 16,23 3 4-16,13-2-11 0,4 1 14 15,5 4 3-15,5-4-13 0,8 7 7 16,-13 3-14-16,4 0 7 0,-13 0-3 0,4 0-26 15,-4 0 29-15,5 3-13 0,8 0-6 16,-22 7 3-16,14-2-14 0,-14-8 24 16,13 0-10-16,-22 5-13 0,1-5 10 15,-14 0-12-15,-14 0 0 0,-8 0-1 16,-9 0 13-16,-5 0-13 0,-22-5 2 16,-8-3-2-16,-50-5 0 0,-22 5 0 15,-30-3-45-15,-19 1-48 0,-4-6-118 0,-22-13-201 16,-18-27-291-16,-94-32-844 0,-3 7 1266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41:25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7175 10173 86 0,'0'0'88'0,"0"0"-16"0,0 0 16 15,0 0 6-15,0 0 33 0,0 0 23 16,9-20-3-16,-9 14-49 0,0 2-36 16,9 4 19-16,-9 0 30 0,0-2 6 15,0 2-39-15,0-5-45 0,0 0-33 16,0 2 16-16,0 3 10 0,0 0 20 15,0 0-7-15,0 0-38 0,0 0-1 0,0 0-2 16,0 0 2-16,0 0-1 0,0 0 1 16,0 0-3-16,0 0-16 0,0 0-17 15,0 0-39-15,0 0-22 0,9 0 97 16,17 3 6-16,10 2 46 0,-1 0 4 16,14-3 12-16,-4 8-39 0,-1-4 0 0,9 4-12 15,-4-6 12-15,13 4 4 0,-9-3-13 16,14 1-18-16,-5-1 22 0,14 0-8 15,-14 2 10-15,0 2 10 0,-4-6-33 16,4 2 1-16,9 0-2 0,5 3-1 16,-5-5 10-16,13 6-10 0,5-6 27 15,4 1-27-15,-4 6 1 0,13-7 12 16,18 2 9-16,13-2-4 0,-4 2 20 0,-9-2-19 16,-9 2-20-16,-22 0 1 15,48-1 12-15,28-2 12 0,17 3-24 0,-45 0 1 16,-21-1 11-16,4-4-1 0,17 0-12 15,19 9 0-15,17-3 1 0,-18-2 2 16,1 6 20-16,-23-10-23 0,22 2 0 16,-17 3-12-16,9-5 12 0,-1 5 16 15,1-1 4-15,-14-2-7 0,-4-2-13 16,-1 0 0-16,10 0 1 0,-14-2 41 16,14-7-40-16,0-2 31 0,8-2-4 15,1 1 0-15,8-2-27 0,-22 3 0 0,5 3 15 16,9-5-14-16,-19 5 0 15,19-1-3-15,-14 6-18 0,5-1-14 0,8-1 31 16,1 2-1-16,-1-2 1 0,10 2-35 16,-10-2 8-16,-4-3 28 0,5 4 2 15,0-6-2-15,-1 8 0 0,1-3 1 16,8-3-1-16,-22 5 2 0,5-7-2 16,-9 3 0-16,8-3 21 0,-8 4-21 15,-5-4-1-15,-4 3 1 0,-9 2 16 16,-22-1-3-16,-13-4-12 0,4 7 2 0,13-6 32 15,5 4-35-15,21 0-3 0,-21 3-23 16,13 2 13-16,0 0-19 0,5 0 2 16,-5 0 1-16,0 2 10 0,-5 12 3 15,5-6-14-15,9 8 24 0,4 6-7 16,23-6 13-16,-18 1-15 0,0-6 15 16,-41-4 1-16,6 3 12 0,3-3-11 15,14-2 11-15,9 0-12 0,-22-2 0 0,4 2 19 16,-13-5 2-16,4 0-12 0,-13 0-10 15,13 0-3-15,-13 0-20 0,5 0 23 16,-5 0 0-16,-5 3 1 0,5-3 10 16,-5 0-11-16,-12 0 0 0,8 0 0 15,-5 0 0-15,-4 0 16 0,14 0-3 16,-23-8-11-16,9 5 0 0,5-7-2 16,-14 7-2-16,18 3 0 0,-4-4-11 15,4 4-13-15,13 0 3 0,-13 0 4 0,14 0 4 16,-5 7 14-16,4 3-13 0,-13-2 13 15,9-5 1-15,-4 2-2 0,-5 2 2 16,-5-3 0-16,-4-4 1 0,1 10 18 16,12-2-19-16,-13 0-2 0,14 0-13 15,-23 1 15-15,9 3 0 0,5-6-22 16,-14 4-7-16,0 3-10 0,14-7 16 16,-23 4-68-16,1-4-104 0,4 4-182 15,-23-10-200-15</inkml:trace>
  <inkml:trace contextRef="#ctx0" brushRef="#br0" timeOffset="9398.93">7512 13206 921 0,'0'0'136'0,"0"0"66"16,0 0-81-16,0 0 126 0,0 0-84 0,0 0-59 15,0 0-46-15,0 0 20 16,0 0 19-16,-173-103-16 0,164 98-22 16,9 2 5-16,-13-7 14 0,13 4-1 0,-9 1-9 15,9-2-3-15,0 3 3 0,0 4-33 16,-9 0-34-16,9 0-1 0,0 0-3 16,0 0-10-16,0 0-29 0,0 0-13 15,40 0 55-15,5 6 19 0,26 8-3 16,13-2 6-16,23 1-2 0,48-2 2 0,45 5-19 15,22-3 33-15,-5-5-7 0,1 0 9 16,-18 1 1-16,4-2-26 0,5 7 22 16,17-2-16-16,14 5 7 0,-5-5-7 15,19-1 4-15,3 6-7 0,-4-5 2 16,5 4-18-16,-5-2-15 0,4 1 14 16,-3-6-11-16,-15 3 12 0,-12-3 0 15,-1-7 74-15,5 8 3 0,-4-3-36 16,26 3-2-16,4-8-20 0,-4 2 13 15,23 6 9-15,-1-8-9 0,-4 3 6 0,22 0-15 16,0-1-1-16,-4-1-3 0,4 2-17 16,18 0-2-16,8-5 0 0,1 0 0 15,-5 0 13-15,5 0 9 0,0 0-19 16,-9 0 0-16,8 0 1 0,-8 0 11 16,-13 11-14-16,4 1-1 0,-18 10-1 15,-13-6 0-15,-23 8-1 0,-12-3-1 16,4 3-10-16,-32 2 1 0,10-3-1 0,-9 2 0 15,-10-3 13-15,6-4 0 0,-5-5-2 16,8 3-1-16,10-2 0 0,22-7 3 16,-5 2 0-16,9-9-1 0,14 0 1 15,-5 0-4-15,22-4-27 0,-8-6 5 16,-14 4 13-16,-18 1-2 0,-4 5-1 16,-31 5-29-16,-18 11-51 0,-18 13-54 15,-8-1-7-15,-36 5-20 0,-32-5-78 0,-26 0-75 16,-13 5-203-16,-13-7-252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41:54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13281 15545 76 0,'0'0'134'0,"0"0"-20"16,0 0 16-16,0 0-48 0,0 0 6 15,0 0-88-15,0 0-2 0,0 0 2 0,-36-12 88 16,27 12 316-16,9 0-69 0,0-4-143 15,0 4-49-15,-9-5-13 0,9 0-39 16,-8 3-55-16,-1-8 74 0,0 3-55 16,0-3 16-16,0 4-25 0,0-4 28 15,-13 4-35-15,13-4-16 0,0 7 22 16,0-2-26-16,9 0 7 0,0 5 3 16,0 0-29-16,0 0-22 0,0 0-16 0,0 0 2 15,0 0 14-15,0 0 19 0,0 0 0 16,0 0-10-16,0 0-3 0,0 0 0 15,0 0 3-15,0 0 11 0,0 0-1 16,0 0 0-16,0 0 2 0,0 0 1 16,0 0 13-16,0 0 0 0,0 0 7 15,0 0-17-15,0 0-3 0,0 0-15 16,0 0-27-16,0 0-33 0,0 0-35 16,0 0-23-16,0 0 8 0,18 10 125 15,22 3 23-15,4-7-21 0,19 8 14 16,12-5 10-16,32-3 16 0,30-2 23 0,28 2-20 15,17-6 1-15,-18 0 2 16,-9 0-19-16,-26 0 7 0,-22 0 6 0,-14 0-13 16,-31 0 7-16,14 0-4 0,-14 0 0 15,22 0-9-15,-4-6 6 0,-9 2-26 16,-4 1-1-16,-5 0 0 0,-18 3-1 16,14 0-1-16,-22-7-17 0,8 7 16 15,-8 0 1-15,12-2-2 0,-21 2-27 16,9 0 10-16,-1 0-7 0,5 0 24 0,-13 0-24 15,-1 0 7-15,-8 0 19 0,-9 0 3 16,9 0 0-16,-18 0 10 0,9 0 6 16,-9 0 7-16,0 0 3 0,0 0 0 15,0 0 7-15,0 0-1 0,0 0 1 16,0 0-7-16,0 0-7 0,0 0 1 16,0 0-4-16,0 0 4 0,0 0-1 15,0 0 1-15,0 0 19 0,0 0 12 0,-18 0 7 16,-18 0-61-16,-8-4-16 0,-32-1-48 15,-3 0 26-15,-24 5 12 0,-17-2-19 16,-22-2 32-16,5 4-5 0,8 0 17 16,27 0-34-16,13 0 16 0,-22 0 17 15,4 0-11-15,-12 0 11 0,7 0-14 16,15 0-1-16,-14 0-2 0,22 0 16 0,-4 0-33 16,22 0 30-16,-14 0 6 0,32 0 3 15,-14 0-1-15,23 0 18 0,0 0-19 16,8 0 31-16,9 0-29 0,-4 0 49 15,14 0-17-15,-1 0 10 0,9 0-19 16,9 0-7-16,-9 0-19 0,9 0-19 16,0 0 0-16,0 0 6 0,0 0 0 15,0 0-3-15,0 0-10 0,0 0-3 0,0 0-6 16,0 0-11-16,0 0 11 0,0 0 16 16,0 0 6-16,0 0-7 0,0 0-2 15,0 0-4-15,0 0-7 0,0 0-9 16,0 0-26-16,0 0-38 0,18 0-18 15,26 0-9-15,41 6 133 0,61 8 46 16,45 1 12-16,18 1 4 0,8-2-27 16,-12-2 14-16,-45-4 9 0,-5 0-12 15,-9 0 31-15,-8 1-38 0,-27-4 0 16,-31 2-23-16,-4-3-3 0,-32-4 12 0,18 5-24 16,5-5-2-16,-5 2 14 0,-18-2-7 15,-17 5 11-15,-9-5-14 0,4 0 11 16,-22 0 21-16,0 0 26 0,0 0 17 15,0 0 5-15,0 0 11 0,0 0 5 16,-31 0-15-16,-14 0-84 0,-8-5-77 16,-22 3-4-16,4-3 14 0,8 5 3 15,-12 0-1-15,4 0-19 0,4 0 7 16,-4 0 16-16,0 5 38 0,-22 2-16 0,0-2 39 16,-23 2 15-16,-21-2-2 15,-19 0-11-15,-17-5 15 0,18 0-14 0,35 0 11 16,31 0-12-16,27 0 9 0,-5 0 5 15,-4 0-13-15,-13 0-2 0,13 0 19 16,8 0 5-16,6 0-23 0,21 0 2 16,10 0 64-16,8 0-43 0,9 0 17 15,9 0-29-15,-9 0 6 0,9 0-19 16,0 0-28-16,0 0-30 0,0 0-35 16,0 0-49-16,36 0-46 0,52-5 123 0,50-4 63 15,62-4 2-15,31-3 29 16,-14 0 43-16,-17 3-1 0,-27 2-16 0,1-5 6 15,-1 0-16-15,-9 0-12 0,0-2-17 16,-8 11-16-16,-10 3-39 0,1 4-42 16,-32 0-38-16,-13 0 5 0,-31 0-32 0,5 4-3 15,4 8-72-15,4-6-117 16,-4 4-177-16,-27-3-215 0</inkml:trace>
  <inkml:trace contextRef="#ctx0" brushRef="#br0" timeOffset="14045.21">8405 12808 68 0,'0'0'144'0,"0"0"-56"0,0 0-87 15,0 0-1-15,0 0 20 0,0 0 6 0,0 0 3 16,0 0-6-16,0 0 23 0,0 0 123 15,0 0 115-15,0 0-50 0,0 0-45 16,0 0-33-16,0 0-19 0,0 0-20 16,0 0-16-16,0 0-10 0,0 0-13 15,0 0-10-15,0 0-20 0,0 0-15 16,0 0-10-16,0 0-7 0,0 0 6 16,0 0-5-16,0 0 2 0,0 0-17 15,0 0 18-15,0 0-4 0,0 0 0 0,-9 0 10 16,0 0-26-16,0-5-16 0,0 0-23 15,-31 3 3-15,14-8 17 0,-1 7 16 16,-17-1-39-16,8-6 39 0,-21 4-10 16,3-4-13-16,-8 8 20 0,-13-8-10 15,4 3 9-15,-5-3 6 0,-4 4 1 16,-13-4 1-16,4-1-1 0,-4 3 0 16,4-5 14-16,-4 5-12 0,4-4 18 15,-13 3-20-15,22-7-3 0,-13 4 3 0,13 0 29 16,4-1-3-16,5 5-4 0,13 0-19 15,5 0 29-15,9 0 4 0,8-4-14 16,-13 3-2-16,14 4-20 0,-1-3 16 16,1 5-14-16,17-2 0 0,-13-3 37 15,13 4-20-15,0-1-17 0,10 2-2 16,-10-1 1-16,9-1 1 0,-9 1-1 16,9 0 12-16,0 1-13 0,0 3 0 0,1-5 0 15,-1 5-10-15,9 0 10 0,-9 0 2 16,9 0 1-16,0 0-3 0,0 0-1 15,0 0 1-15,0 0-19 0,0 0 3 16,0 0 0-16,0 0 3 0,0 0 9 16,0 0-15-16,0 0 6 0,0 0 10 15,0 0-10-15,0 0 10 0,0 0-1 16,0 0-9-16,0 0 1 0,0 0-11 16,0 0-3-16,0 0-13 0,0 0-13 0,0 0-16 15,0 0-10-15,0 0-16 0,0 16 62 16,0 10 32-16,0 3 19 0,0 3-19 15,0 1-1-15,0 8 0 0,0-1 1 16,0 15 0-16,0 10 1 0,0 13-1 16,-9 12-11-16,-4-3 11 0,4-1 0 0,9-4 0 15,0-1-14-15,0 0 13 16,0 7 1-16,0-6-1 0,0 1-16 0,0-6 17 16,22-8 0-16,-13 4-49 0,9-6 23 15,-1 4 6-15,-8-6 7 16,18 0-9-16,-18-3 2 0,9-9 20 0,-1-3-13 15,-8-11 0-15,-9-9 13 0,0-1 0 16,9 4 11-16,-9 13-8 0,0 10 4 16,0-6 6-16,0-1-13 0,0 3 2 15,0-9 1-15,-18 2 20 0,1-1-7 16,-1 0-15-16,0-1 2 0,0-7 10 0,9-4-9 16,0 2-3-16,1 0-1 15,-1-7-1-15,9 2-3 0,0-3-12 0,0 3 16 16,0-2 20-16,0-3-19 0,0-3 1 15,0 1 15-15,0-6-15 0,9 5 9 16,-1-9-11-16,1 5 0 0,-9-5 0 16,9-1 0-16,-9 1 15 0,9 1-13 15,-9-5-2-15,0 1 0 0,0-1 0 16,9 4 0-16,-9-4-4 0,0 5 4 16,0-2 0-16,9-1-2 0,-9-4 0 0,9 4-1 15,0-2-30-15,0 1 4 16,-1-2 19-16,1-2 10 0,9 1 1 0,-9 4-1 15,22-3 1-15,-13-1 42 0,0 0-43 16,8-1 0-16,10 0 9 0,17 1 27 16,22-6 42-16,54 0-23 0,44 0 20 15,27-16-33-15,27-3 10 0,-10 3-49 16,-4 0 39-16,-13 3-38 0,0 0-4 16,-18 5-46-16,-9 3-12 0,-8 5-43 15,-37 0-74-15,-39 0-102 0,-31 0-185 0,-40 0-167 16</inkml:trace>
  <inkml:trace contextRef="#ctx0" brushRef="#br0" timeOffset="15987.58">21123 15249 427 0,'0'0'134'0,"0"0"-56"16,0 0-32-16,0 0 517 0,0 0-68 16,0 0-287-16,0 0-120 0,0 0 22 15,0 0 3-15,-76-3-25 0,67-2-17 16,1 5 0-16,-1 0-3 0,0 0-20 15,9 0-25-15,-9 0-7 0,0 0-3 16,9 0 9-16,-9-3 4 0,0 3-24 16,-9-5 34-16,-8 1-4 0,-1 4-29 0,-22-5-2 15,5 0-1-15,-9-1-12 0,-14 1 9 16,-4 0-32-16,-40-2 19 0,-36 2-39 16,-35 2-10-16,-9-1-12 0,0-1 6 15,1 0 29-15,7 3-4 0,10-2 33 16,9 4-9-16,9-5 2 0,26 0 20 15,31 5 20-15,23 0-1 0,21 0-2 0,-17 0-14 16,-22 0 7-16,13 0-7 16,-13-2-3-16,31 2 2 0,-14-4 24 0,14 4-4 15,18-6 14-15,-5 2-10 0,13 1 3 16,10-2 6-16,-1 0-3 0,9 3-12 16,0-2-4-16,1-1 13 0,-6 0 2 15,6 3-31-15,-1-3 0 0,0 1 1 16,0-4-1-16,1 3-1 0,-1 0 1 15,0 2 0-15,-22 3-1 0,13-4-2 16,-8 0-20-16,-9 4 7 0,8 0 15 0,-22 0-12 16,14 0 11-16,0 0-11 0,-5 0 12 15,4 0 1-15,19 0-2 0,-1 0-1 16,9 0 1-16,9 0-2 0,0 0 3 16,1 0 1-16,-10 0 13 0,4 0-11 15,-3 0 2-15,8 0-1 0,-9 0 19 16,0-5-18-16,1 5-1 0,-1-2-3 15,0-3 0-15,0 1 2 0,1-1 17 0,-15 5-19 16,15-5 0-16,-1 2-2 16,0 3 2-16,0-3 1 0,1 3 1 0,-1-5 0 15,0 5-1-15,9 0 10 0,9-5 22 16,-9 5-4-16,9 0-4 0,0 0-25 16,0-3-29-16,0 3-29 0,0 0-19 15,18-5-39-15,18 5-23 0,35-5 64 16,57-6 43-16,54 0 32 0,18-2 0 15,0-3 0-15,-27-1 2 0,-35 5 17 0,0-1 11 16,-27 0-11-16,-31 2-17 0,-5 1-2 16,-39 4-13-16,8-4 11 0,0 3-21 15,-4 1 20-15,-13 2 3 0,-27 4 12 16,0 0 4-16,0 0-14 0,0 0 27 16,-58 0-29-16,-4 0-80 0,-18 0-8 15,-31 0 59-15,9 0 3 0,-5 4 25 16,5 6 1-16,14-2-16 0,-6 0 14 15,32 5-18-15,-13 3-3 0,4-3 7 0,26 3 15 16,-21 0-10-16,21 5 11 16,1-2 3-16,-5 2 23 0,4 3-23 0,1 2-1 15,9-2 19-15,-5 2-20 0,4-3 1 16,1-1 0-16,8-2 30 0,9 0-6 16,9-4-26-16,0 1-18 0,1-1 18 15,8 1 0-15,0 4 0 0,8-4 32 16,28 1-16-16,8 4-15 0,32-1 22 15,4-2-10-15,57 2 10 0,45-7 35 16,27-2-29-16,9-9-13 0,4 0-12 0,-40-3-4 16,-9 10 0-16,-18-2-175 0,-57-3-62 15,-31-1-195-15,-41-4-694 0</inkml:trace>
  <inkml:trace contextRef="#ctx0" brushRef="#br0" timeOffset="18709.25">8467 16227 515 0,'0'0'248'15,"0"0"-196"-15,0 0 0 0,0 0-19 0,0 0 136 16,0 0 14-16,0 0-102 0,0 0-16 15,0 0 10-15,0 0 0 0,0 0 0 16,0 0 6-16,0 0 17 0,0 0-1 16,0 0 4-16,0 0-11 0,0 0-5 15,0 0-8-15,0 0-12 0,0 0-7 16,0 0-2-16,0 0 5 0,0 3-13 16,0-3-6-16,0 5 3 0,0-5 14 0,0 3 2 15,-27-3 3-15,-8 0-64 0,-9 0 0 16,-41 0-61-16,14 0 58 0,-31 0 3 15,0 0 17-15,-5 0-1 0,-4 0-16 16,-18 0-2-16,-21 0-11 0,-24 0-6 16,-12 5 19-16,26-5 7 0,31 3-7 15,36-3-1-15,31 5-18 0,8 0 3 16,-21 1-4-16,4-1 18 0,-5 0-1 16,23 2-16-16,0-2-1 0,4 2 4 15,5 3-16-15,-10-4 9 0,19 4-12 0,-23-4 32 16,14 4-20-16,-1 3-6 0,10-7 6 15,-5 8-3-15,13-2-3 0,-8 1-39 16,8-2 35-16,0-1 33 0,10-4 23 16,-15-1-1-16,15 0 24 0,8-2 2 15,-9 0-6-15,9-3-16 0,0 7-8 16,9-7-18-16,0 0-16 0,-9 0-23 16,9 0-3-16,0 0-19 0,0 0-17 0,0 3 4 15,0 0-7-15,0 7-30 16,0 1 8-16,0 10 103 0,0 12 46 0,0 0-46 15,0 7-1-15,9 5-1 0,-9 14 2 16,0 5 3-16,0 14 13 0,0 14-16 16,0-8-1-16,0 4-1 0,0-6-34 15,0-2 36-15,0 8 1 0,0 3 29 0,9 2-30 16,0-3 0-16,9 2 22 16,-9-11-22-16,8-4 1 0,-8-2 11 0,22-6-12 15,-22-2 0-15,0-14-12 0,0-12 11 16,0 4 0-16,0 8 1 0,0 5 10 15,0-4-7-15,-9-19 13 0,0-4-16 16,0-3 3-16,0 7-3 0,0 8 0 16,0-7 0-16,0 5 0 0,0 1 2 15,-9 1 10-15,9 5-12 0,0-8-1 16,0 6-3-16,-9-7-12 0,9 8 16 0,0-11 0 16,0 2-15-16,-9-6 15 0,9-1 10 15,0-1-7-15,0-6-3 0,-9 2 1 16,9-9-1-16,0-3 1 0,0 0-1 15,0-6-36-15,0-3 34 0,0-2-17 16,0 0-10-16,0 2 6 0,0-5-16 16,0 5 3-16,9-5 7 0,9 4 9 0,8-1 20 15,10 1 10-15,31-4 19 0,30 5 43 16,50-5-36-16,53 0-10 0,39 0 0 16,-12-5 6-16,-10 1-9 0,-17 1 45 15,-18-1-68-15,0 4-7 0,-17 0-35 16,-10 0 3-16,1 0-42 0,-37 0 19 15,-16 0-45-15,-32 0-75 0,-9 4-78 16,22-1-85-16,-4 6-148 0,-13-5-11 0</inkml:trace>
  <inkml:trace contextRef="#ctx0" brushRef="#br0" timeOffset="21874.33">24649 17091 36 0,'0'0'531'0,"0"0"-306"16,0 0-195-16,0 0 12 0,0 0 30 15,0 0 263-15,0 0-13 0,0 0-130 0,-9 10-78 16,9-10-26-16,0 0-33 15,0 0-16-15,0 0-13 0,0 0-4 0,0 0 8 16,0 0-1-16,0 0-10 0,0 0-6 16,0 0 0-16,0 0 10 0,0 0 9 15,0 0 0-15,0 0-9 0,0 0 3 16,0 0 10-16,-18 0-23 0,0 0-10 16,-8 0 13-16,-10 0-2 0,9 0-14 15,-21 0 0-15,-6 0 0 0,1 0 2 16,-23 0-2-16,-3 0 3 0,-32 0 10 0,-36 0-13 15,-35 0-2-15,-9 0-29 16,0 6 31-16,18 4 1 0,26-3-1 0,1 10-19 16,-1-1 6-16,41 1 13 0,4-1 1 15,22-4 1-15,4 5 0 0,-4 4 1 16,-13 0 10-16,-14 8-11 0,5-2-2 16,0 2 17-16,4 3-5 15,5-3 8-15,-5 0 2 0,14 1 7 0,-5-2-6 0,-4-4 3 16,13 2 6-16,-4-2 10 15,13-8 3-15,-5 1 10 0,14-6 3 0,0 1 3 16,4-2-13-16,5-6 0 0,8-1 4 16,1-3 12-16,-5 0-16 0,14 0-19 15,-10 0-26-15,19 0 13 0,-14 0-15 16,22 0 1-16,0 0 14 0,9 0-15 16,0 0-1-16,9 0-1 0,0 0-18 15,0 0 0-15,0 0-4 0,0 0 1 0,0 0-1 16,0 0 1-16,0 0-4 0,0 0 4 15,0 0-4-15,0 0 1 0,0 0 2 16,0 0 4-16,0 0 6 0,0 0-3 16,0 0-3-16,0 0 3 0,0 0 13 15,0 0 2-15,0 0 1 0,0 0 4 16,0 0 15-16,0 0 0 0,0 0 0 0,0 0-6 16,0 0 7-16,0 0 24 0,0-3 8 15,0-6-4-15,9-8-19 0,27-11-29 16,39-24-42-16,23-18 4 0,31-9 5 15,8 6 32-15,1 3-11 0,-23 12-1 16,-4 5 0-16,-17 13 12 0,-23 7-1 16,-18 3 0-16,23-6-11 0,-5-3 12 15,13 4 1-15,-22-2-1 0,-9 11-12 0,-4 7 11 16,-22 3 1-16,-9 3-2 0,-9 9 1 16,-1-2 2-16,-8 6-1 0,0 0-1 15,0 0-14-15,0 0 13 0,0 0-20 16,0 0-22-16,0 0-35 0,0 0-36 15,0 6-23-15,-8 11-4 0,-19 6 143 16,9 7 22-16,-40 5 17 0,14 10-19 16,-27 10-18-16,-22 15 14 0,-27 6-13 15,4 17-2-15,5-8-1 0,14-3-2 16,3-12 0-16,41 4 2 0,-13-12 1 0,30-9 38 16,18-12-4-16,0-14-6 0,18 2-3 15,0 0-23-15,0 6 20 0,0 1-10 16,0-9-12-16,9 0 11 0,9-11-12 15,9-4-13-15,-9-4-9 0,21-4 22 16,-3-4 26-16,17 0 16 0,9 0-3 16,23 0-4-16,13-12-35 0,21-9-29 15,19 0-87-15,26 6-107 0,-8 1-84 0,-50 12-119 16,-39-2-310-16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42:27.7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14631 8429 590 0,'0'0'134'0,"0"0"-134"0,0 0 0 16,0 0-12-16,0 0 12 0,0 0 111 15,0 0 58-15,0 0-3 0,9 7-91 16,-9-7-57-16,0 0-18 0,0 0-49 15,-9-7-62-15,-9 3 36 0,9-6 26 0,-9 8 20 16,0-2 29-16,1-6 35 0,-5 10 33 16,4-3 23-16,0-7 46 0,9 10 42 15,0-3 10-15,-9 0-27 0,10-2-77 16,-10 0 38-16,9 3 26 0,0-2-22 16,-9-1-33-16,18 0 6 0,-9 2-23 15,1-5-22-15,-1 8 0 0,-5 0-36 16,5-5 23-16,1 5-3 0,8 0-23 15,-9-3-3-15,9 3 3 0,-9-5 6 16,0 5-9-16,0-5-13 0,-9 5-18 0,1-4 18 16,-10 4-26-16,9-3 24 0,-13-1-24 15,-5 4 23-15,1-5 3 0,-1 2 2 16,-8-2-1-16,-14-3 16 0,5 3-1 16,9 2-16-16,-23-1 6 0,5-6-3 15,0 3-6-15,-14-1-10 0,5 5 12 16,-4-2-2-16,4 0-13 0,-5 5 13 15,5-3-1-15,9 3-21 0,-5-4 24 16,-4 4-2-16,5 0-23 0,-5 0 26 16,8 0 6-16,-12 0-6 0,4 0 0 0,4 0-13 15,5 0 13-15,9 0 12 0,-5 0-12 16,23 0 0-16,-10 0 12 0,19 0-11 16,-1 0 15-16,-13 0 0 0,22 0-16 15,0 0-3-15,1 0 2 0,-1 0-3 16,0 0-12-16,0 0-3 0,9 0 18 15,1 0-2-15,8 0-17 0,-9 0 11 16,9 0 7-16,0 0 2 0,0 0-20 0,0 0 7 16,0 0 10-16,0 0-10 0,0 0 11 15,0 0-14-15,0 0 0 0,0 0 15 16,-9 0 1-16,9 0-1 0,0 0-3 16,0 0-21-16,0 0 5 0,0 0 7 15,0 0 0-15,0 0-9 0,-9 0-17 16,9 4 7-16,-22 9 6 0,22-2 10 0,-9 1-20 15,0 0-12-15,9 6 25 16,0-3 21-16,0 2-14 0,0 9-1 0,0-4 15 16,0 7 2-16,0 0 0 15,0 8 13-15,0-8-13 0,0 3 12 0,0-3-12 16,0 1-2-16,0-1-1 0,0 0 3 16,0 3-4-16,0 2 4 0,0-6 2 15,0 0-2-15,0 6 3 0,0-7-2 16,-9 7-1-16,0-7 3 0,0 12 0 15,0-2-3-15,1-4 4 0,8-4-4 0,-9-1-4 16,9-4-17-16,0-3 20 0,0-1 0 16,0-2-29-16,0-7 8 0,0 6 9 15,0-5 10-15,0-4-10 0,0 1 9 16,0-3 1-16,0-2 2 0,0 2-15 16,0-2 14-16,0-1-1 0,9-3 3 15,-9 5-1-15,0-5 1 0,0 0 1 16,0 0-1-16,0 0-1 0,0 0 0 15,0 5 1-15,0-5 0 0,0 3-2 0,0 0 2 16,8 2 14-16,-8 4-3 0,9-6-11 16,0 9-16-16,0-7 15 0,0 3-19 15,0 0-22-15,13 1 42 0,-4-2 0 16,0 3 1-16,-1 1-1 0,10-3 0 16,0-3 1-16,-1 4 1 0,1-2 0 15,13-2-1-15,4 1 0 0,1-1 21 0,-1 0 4 16,5-2-13-16,-5-3-3 15,1 4-8-15,12-4-2 0,-3 6 3 0,-1-2-3 16,5-4-2-16,-5 2 2 0,9-2 1 16,5 5 19-16,-14-5 25 0,9 0-12 15,5 0-11-15,4 0-6 0,-9 0 23 16,14 0-37-16,-5-7 15 0,-5-3-16 16,-4 3 37-16,1-3-38 0,-6 8 19 15,-3-7-19-15,-1 4-3 0,5-1-1 16,-14 6 2-16,9-10 1 0,-4 7-1 0,-4-2 0 15,-10-3 2-15,1 5-1 16,-1-2 1-16,5 0 19 0,-13-2-17 0,-1 3 11 16,1-4 2-16,-9 8-14 0,0-8 2 15,-1 3 22-15,14 0-5 0,-22 5-17 16,9-3 23-16,0-1-4 0,-9-1-5 16,8 5-5-16,-17-3-12 0,9 3-12 15,0 0 12-15,0-4 10 0,-9 4 10 0,9-5-1 16,-9 0 0-16,0 5 1 15,9 0-4-15,-9 0 0 0,0 0-3 0,0 0 0 16,0-3 3-16,0 0 10 0,9-2-10 16,-9 0-14-16,9 2 14 0,0-7-13 15,4 6 23-15,-4-2 0 0,-9-3-24 16,0 1 24-16,9-4-23 0,-9-5 10 16,0 1 12-16,0-5-12 0,0-3 2 15,8-5-15-15,-8-17-2 0,9-12-17 0,18-8 6 16,0 3 10-16,-10 13-26 0,1 13 10 15,-9 12 18-15,9-5 0 0,-9 2-1 16,13 0-17-16,-13 3 16 0,0 5-20 16,0 4 10-16,-1 0-16 0,1 3 4 15,0-8-37-15,9 9-15 0,-9-5 3 16,0 1-62-16,8 0-6 0,-8 0-4 16,0-9-117-16,-9 0-173 0,0-9-242 15,0 7 0-15</inkml:trace>
  <inkml:trace contextRef="#ctx0" brushRef="#br0" timeOffset="5107.58">12415 9359 71 0,'0'0'182'0,"0"0"-42"15,0 0-22-15,0 0-56 0,0 0-62 16,0 0-21-16,0 0-5 0,0 0 3 16,0 0 23-16,0 0 20 0,0 0 143 15,0 0 68-15,0 0 40 0,0 0-43 16,0 0-69-16,0 0-42 0,0 0-16 0,0 0-4 15,0 0-3-15,0 0-9 0,0 0-11 16,0 0-12-16,0 0-7 0,0 0 0 16,-9 0 0-16,9 0 3 0,-9 0-9 15,0 0-49-15,0 0-14 0,-8 0 14 16,8 0 1-16,-9 0 31 0,18 0-16 16,-18 0-16-16,-4 0-3 0,4 0 0 15,9 0 1-15,-9 0 2 0,1 0 1 0,-1 0 0 16,-9 0 0-16,1 0-1 15,-1 0 0-15,-4 0 3 0,-5-2 10 0,1 2-11 16,8 0 18-16,-8-4-20 0,-5 4 0 16,4 0 2-16,1 0 0 0,-1 0-1 15,10 0 0-15,-14 0 12 0,13 0-12 16,0 0 0-16,1 0 1 0,8 0 10 16,9 0-12-16,-9 0-1 0,-13 0 1 15,22 0 3-15,-8 0-3 0,8 0 0 16,-9 0-1-16,9 0 1 0,0 0 3 0,0 0 17 15,9 0-20-15,-9 0 0 0,9 0-16 16,0 0 0-16,-9 0 3 0,9 0-4 16,0 0-15-16,0 0-19 0,0 0-17 15,0 0-7-15,0 0-6 0,0 0 10 16,0 0-7-16,0 0-3 0,0 0-3 16,0 0 9-16,0 0 13 0,0 0 20 0,0 0 42 15,0 0 84-15,9 4-81 16,-9-2-1-16,0 3 0 0,9 0 37 0,-9-1-26 15,0 3 6-15,0 1-16 0,0 2 13 16,0 1 3-16,9 3-17 0,-9 1 15 16,0 1-16-16,0 10-1 0,0-3-13 15,0 3 0-15,0 5-3 0,0 7 9 16,0 4 7-16,0 3 15 0,0 0-14 16,0 4 18-16,0-3-19 0,-9-1 0 15,0-5 0-15,0 6 23 0,-8-5-23 16,8-6-16-16,0 3 14 0,0-5 1 0,-13-5 1 15,13-2 0-15,0-7 1 0,9 2 2 16,0 0 22-16,-9-8-24 0,9 3 1 16,-9-9 21-16,9 7-23 0,0-6 1 15,0-5 1-15,-9 2 11 0,9-2-12 16,0-3 1-16,0 0-2 0,0 5 0 16,0 0-3-16,0-5-19 0,0 0 12 15,0 4 8-15,0-2 2 0,0-2-20 16,0 5 17-16,0 0-10 0,0-5 0 15,0 4-10-15,0-4 1 0,0 0 19 0,0 0 1 16,0 2-1-16,0 5-23 0,0-7 9 16,9 3 17-16,0 0 0 0,0-3 2 15,0 4 14-15,13 2 4 0,-4-2-17 16,-9-2-2-16,17 3 14 0,1 0-14 16,0-1 31-16,8-2 20 0,14 3-17 15,4 0-6-15,1 3-2 0,12-3-24 0,-4-1-2 16,1-2 5-16,3 3-6 15,-12 0 0-15,-1-5 23 0,5 9-22 16,-5-7 12-16,0 3-10 0,5-1 10 0,-5 1-10 16,0-3-3-16,5 3 3 0,-5 3 7 15,1-4-6-15,3 1-1 0,-12 0 13 16,8-3-15-16,0 8 12 0,5-6-11 16,-5-2 11-16,1-2 10 0,-5 5-10 0,4-5 0 15,0 0-10-15,5 0 13 16,-14 0-15-16,10 0 23 0,12 0-24 15,-21 0-13-15,8 0 11 0,5 0-37 0,-14 0 37 16,0 0 2-16,1 0-2 0,4 0 2 16,-23 0 0-16,10 0 1 0,-10 0 0 15,1 0-1-15,0 0 0 0,13 0 16 16,-22 0-16-16,8 0 0 0,-8 0-1 0,17 0-5 16,-8 0 6-16,22 0 0 15,-22 0-2-15,17 0 2 0,-9 0-1 0,14 0-6 16,-13 0 7-16,8 0 29 0,-8 0-29 15,-1 0-10-15,5 0 9 0,-4 5 1 16,-1-5 0-16,-8 4-3 0,9-4-15 16,3 0 18-16,-21 0 0 0,9 0-3 15,0 3 3-15,-10 2-9 0,1-5 9 16,0 0 0-16,13 5 0 0,-13-5 2 0,8 2-2 16,1 2-3-16,0-4 1 15,-10 6 0-15,10-2 2 0,4-4 14 0,-13 2-11 16,0-2-3-16,-1 0 3 0,1 5 13 15,-9-5-15-15,0 0 15 0,0 0-16 16,0 0 20-16,0 0-18 0,-1 0 0 16,1 0-1-16,9 0 1 0,-5 0 18 15,5 0-20-15,-9 0-1 0,0 0 1 16,9 0-20-16,-9 0 20 0,8 0 1 16,-8 0-1-16,0 0-1 0,9 0 1 15,-9 0 13-15,0 0 3 0,-9 0-15 0,8 0 12 16,1 0 7-16,0 0-7 0,5 0 0 15,-6 0-1-15,10 0-12 0,-18 0-13 16,18 0 0-16,-9 0 9 0,0-5-9 16,0 5 13-16,8-2 2 0,-8 2-1 15,0 0 2-15,0 0-3 0,0-4 2 16,-9 4 1-16,0 0 0 0,9 0 10 16,-9 0 0-16,0 0 4 0,0 0 5 0,0 0-2 15,0 0-4-15,0 0 0 0,0 0 10 16,0-6 6-16,0 6 7 0,0 0 9 15,0-4 7-15,0 2 6 0,0-8 1 16,0 3-62-16,0-5 0 0,0-2 38 16,0 2-3-16,0-5 10 0,-9 1-45 15,0 0 0-15,9-8-19 0,0 3 6 16,0 0 0-16,0-8 11 0,0 2 1 0,0-7-2 16,0-6-30-16,0-3 33 15,18-1 2-15,-9 7 14 0,13-9 29 0,-13 6-45 16,0-1-1-16,0-4 1 0,-1 3 29 15,-8-2-13-15,9 3-14 0,-9 4 17 16,0-1-6-16,9 3-10 0,-9 1 20 16,0 2-20-16,0 3-1 0,0 0 8 15,0-1-8-15,0 1-2 0,0 2 2 16,0-2-2-16,0 1-14 0,0-1-1 16,0-1 14-16,0 1-11 0,0 2-14 0,0 2 4 15,0 0 19-15,0-3-10 0,0 3 0 16,0 4-3-16,0 0-19 0,0 2 35 15,0 10-13-15,0-3 13 0,0 8 14 16,0-6 8-16,0 8-20 0,0 2-2 16,0-5 2-16,0 5 10 0,0 0-12 15,0 0-22-15,0 0-14 0,0 0-5 0,0 0-8 16,0 0 1-16,0 0-3 16,0 0-8-16,0 0-5 0,0 0-4 0,0 0 13 15,0 0 23-15,0 0 16 0,0 0 16 16,0 0 0-16,0 0 16 0,0 0 3 15,0 0 4-15,0 0 3 0,0 0-1 16,0 0-2-16,0 5 0 0,0-5-4 16,-9 0 4-16,9 0-7 0,-9 0 3 15,9 2 4-15,0-2 6 0,-8 0 0 16,-10 5 3-16,-22 0-16 0,4 1-16 0,-8 4 0 16,-1-1 0-16,-12-6 3 0,3 2 33 15,10-2-34-15,-23-3 1 0,5 0-3 16,0 4-19-16,-5-4 6 0,-4 0-29 15,5 0 20-15,-5 0-24 0,9 0-25 16,-5 0-19-16,5 4 48 0,17 1-68 16,-12 0 13-16,12-3-33 0,1 7 7 0,17-1-7 15,-22 1-114-15,23-2-46 0,-1-2-71 16,0 0 38-16,1-5-114 0,17 0 261 16</inkml:trace>
  <inkml:trace contextRef="#ctx0" brushRef="#br0" timeOffset="10324.03">12468 10637 36 0,'0'0'293'16,"0"0"-165"-16,0 0-115 0,0 0 16 16,0 0-10-16,0 27 246 0,0-27 119 15,0 0-149-15,0 0-154 0,0 0-42 16,0 0-26-16,0 0-13 0,0 0-23 16,-9-3 23-16,9 0-19 0,-9-7-17 0,9 10 16 15,-9 0 1-15,9 0 18 0,-8 0 0 16,-1 0-55-16,0 0 47 0,0-3-11 15,0 3 4-15,0 0 9 0,9 0 7 16,0 0 29-16,-9 0 11 0,9 0 28 16,0 0 10-16,0 0-3 0,-9 0 3 15,9-4 3-15,-8 4-29 0,-1 0 42 16,9-4 43-16,-9 4-53 0,0-5-22 0,9 5-27 16,0-3-9-16,0-2 13 15,0 5 0-15,-9-5-4 0,9 5-2 0,0 0-14 16,0 0 4-16,0 0-4 0,-9 0-19 15,9 0 2-15,-22-4-2 0,13 2 0 16,0 2 12-16,0-5-12 0,-9 0-16 16,1 5 16-16,-1-3 11 0,-9-2-10 15,1 2 28-15,-14-2-29 0,4-3 0 16,1-1 1-16,-10 2 83 0,10 2-84 16,-23-3-3-16,14 5 3 0,-10-7 16 0,5 7 10 15,14-1-13-15,-1-1 9 0,10 5-19 16,8-5 20-16,-9 3-22 0,5 2 15 15,4-4 0-15,10-2 7 0,8 6-4 16,0 0-17-16,0 0-1 0,0 0 0 16,0 0-1-16,0 0 0 0,0 0-1 15,0 0-2-15,0 0-19 0,0 0-7 16,0 0 3-16,0 0 3 0,0 0 4 0,0 0-4 16,0 0 10-16,0 0 11 0,0 0-1 15,0 0 1-15,0 0 2 0,0 0 2 16,0 0 14-16,0 0-13 0,0 0 14 15,0 0-5-15,0 0 5 0,0 0-4 16,0 0 3-16,0 0 3 0,0 0 3 16,0 0-20-16,0 0-2 0,0 0-17 15,0 0-8-15,0 0-4 0,0 0 3 0,0 0 3 16,0 0 4-16,0 0-7 16,0 0 0-16,0 0 7 0,0 0-1 0,0 0 8 15,0 0 10-15,0 0 2 0,0 0-3 16,0 0-19-16,0 0-4 0,0 0-13 15,0 0-3-15,0 0-3 0,0 0 3 16,0 0-10-16,0 6-23 0,0 5 75 16,0 11 33-16,0 1-11 0,0 2-22 0,0 9-1 15,0-2 1-15,0 5 1 16,0 8 0-16,0-3 19 0,0 7-18 0,-9 3-2 16,0-2 0-16,9 0 3 0,-9-1 7 15,0-12-10-15,9 5-3 0,-9-8 1 16,9-1-11-16,0-7 13 0,0-2 0 15,0-8 3-15,0 5 10 0,0-3-10 16,0-2 16-16,0-5-19 0,0 1 0 16,0 0 25-16,0 2-12 0,0-12-13 0,0 12-1 15,0-10 1-15,0-1 3 16,0 2 15-16,0-1-16 0,0 0-2 0,0 1 16 16,0-1 20-16,0 1-20 0,0 2 3 15,0-3-3-15,0 3-14 0,0-2 15 16,0 0-14-16,0-5-3 0,0 4 0 15,0-4-13-15,0 0-3 0,0 0-7 16,0 0-6-16,0 0 10 0,0 3 16 16,0-3 3-16,0 5 3 0,0 0-3 15,0-3-2-15,0 8-14 0,0-6-13 0,9-2 10 16,0 3-4-16,0 0 7 0,0-1 6 16,8-1 10-16,1 2 0 0,4 0 3 15,5-2 14-15,-9 0-16 0,8 7 15 16,1-8 7-16,9 3-11 0,12 0 11 15,-12-1-21-15,17 1 0 0,-8 3 11 16,21-5-13-16,-12 2-1 0,8-2-1 16,13 2 2-16,-4 0 2 0,14-3 24 0,-5 2 7 15,4 1-11-15,-4-5-6 16,4 5-12-16,5-2-4 0,4 7 3 0,-13-7-1 16,5 0 11-16,-14 2 10 0,13 0-23 15,-22-5 3-15,9 4-3 0,-4-4 2 16,-5 2-2-16,5-2-1 0,-14 0 0 15,9 5 1-15,-4-5-20 0,-5 0 20 16,0 0-2-16,1 5 1 0,-5-3-21 16,4 2 18-16,-9-4 2 0,5 6 2 15,-13-6-26-15,-1 0 23 0,1 4-15 0,-10-1 18 16,5-3 0-16,-13 5 1 0,9 0 9 16,-9-5-8-16,-1 0-1 0,1 3 2 15,9-3-3-15,-10 0-2 0,15 3-8 16,-15-3 10-16,1 5 13 0,0-5-11 15,8 5-1-15,-8-5 15 0,0 0-13 16,9 0 14-16,-5 0-1 0,-4 0-15 16,-1 0 1-16,1 0 2 0,0 0 8 0,0 0-8 15,-1 0-4-15,1 0-1 0,-9 0 1 16,9 0 0-16,4 0-3 0,-4 0-16 16,-9 0 19-16,0 0 0 0,-1 0 3 15,10 0-2-15,0 0 2 0,0 0-3 16,-9 0-2-16,-1 0 1 0,1-5 2 15,0 5 14-15,0 0 11 0,0 0-24 16,0 0 2-16,4 0-2 0,-4 0 14 0,0 0-3 16,-9 0-13-16,9 0 0 15,0-5 0-15,0 5 1 0,-1 0 2 0,1-3 13 16,0 0-3-16,9 3 7 0,-9-5-1 16,9 0 10-16,-9 2 3 0,-1-7 1 15,10 4 5-15,4-4 1 0,-13 4-10 16,0-7 3-16,0 5-10 0,0-5-5 15,-9 2 8-15,9-2 1 0,0 0 0 16,0-4-23-16,-9-3 32 0,8-5-32 16,-8-3 26-16,9-5-29 0,-9-4 3 0,0 1 20 15,0-9-4-15,0 0-6 0,9-2-13 16,-9-10-3-16,9 3-10 0,9 4 10 16,-9-1-1-16,0 12-8 0,-1-6 11 15,1 8 1-15,-9 6-20 0,23-2 17 16,-23 5-51-16,8 3 34 0,-8 0-44 15,9 0-3-15,0 3-11 0,-9 4-76 0,18-3-31 16,0-1-6-16,-1-1-58 16,-8-4-197-16,0-4-267 0,-9 5-86 15</inkml:trace>
  <inkml:trace contextRef="#ctx0" brushRef="#br0" timeOffset="18411.18">3991 15094 728 0,'0'0'206'16,"0"0"-73"-16,0 0-45 0,0 0-88 15,0 0 16-15,0 0 1 0,-27 8 41 16,27-8-9-16,0 0 117 0,0 0 111 15,0 0-112-15,0 0-67 0,0 0-37 16,0 0-2-16,0 0 2 0,0 0 1 0,0 0-23 16,0 0-24-16,0 0-15 0,0 0-20 15,0 0 9-15,0 0 11 0,0 0 19 16,0 0 10-16,0 0 10 0,0 0 6 16,0 0 4-16,0 0-4 0,0 0-3 15,0 0 0-15,0 0 3 0,0 0-9 16,0 0-7-16,-8 0-7 0,8 0-6 15,0 0-16-15,0 0-1 0,0 0-15 16,0 0-6-16,0 0-20 0,0 0-10 0,0 0-13 16,0 0-28-16,17 0-21 0,28 0 82 15,21 0 32-15,14-5 71 0,22 2-32 16,-4-7-3-16,13-1-4 0,0-1 10 16,-13-8-13-16,22-3-3 0,-14 5-4 15,14-9-12-15,-9 4-10 0,-22 3 0 16,-5 2-22-16,-13 2 19 0,-13 8-26 15,-22 0 7-15,-10 3 19 0,-8 2 1 0,-9-1 2 16,0-2 0-16,-9 6 13 0,0-4 10 16,0 4 0-16,0 0-7 0,0 0-16 15,9 0 0-15,-9 0-33 0,0 0-18 16,9 0 2-16,8 0 46 0,-8 0 3 16,13-2-13-16,-4 2 13 0,-18-4-1 15,18 4 2-15,-9 0 11 0,0-6 7 16,0 6-6-16,-1-3 13 0,-8 0 10 15,0 3 9-15,0-5-6 0,0 5-4 16,0 0-3-16,9 0-3 0,-9 0 7 0,0 0-1 16,0 0-6-16,0-5-3 0,0 5-7 15,0 0-16-15,0 0 10 0,0 0 0 16,0 0 6-16,0 0 10 16,0 0 10-16,0-7 22 0,0-3 19 0,0-1-80 15,-9-1 2-15,-8-9 17 0,-1 4-17 16,0-3 11-16,-13 4-13 0,4-9 0 0,-8 4 14 15,8-8-14-15,-8 5-1 0,-14 1-13 16,4-7 14-16,1 1 1 0,-9 5 2 16,-5-4-3-16,5 3-1 0,-1 3 1 15,6 2 0-15,3 0 13 0,10 8-7 16,8-1-6-16,9 10 12 0,9-2-12 16,1 0 0-16,-6 5-1 0,14-3-18 15,0 3-26-15,0 0-25 0,0 0-30 0,0 0-16 16,0 0-32-16,31 0-52 15,14 8 68-15,26 3 110 0,4 6 21 0,5 0-14 16,5 4 12-16,-6-5-30 0,-3 0-12 16,-14 6 43-16,-9-7 0 0,5 1-14 15,-13 0 3-15,-10 0-33 0,1 2 11 16,-10-7 35-16,5 3-4 0,-13-7 2 16,-9 2 0-16,0-2-21 0,0-2 23 15,-9 3 1-15,0-3-1 0,0 4 13 16,0 3 10-16,0-6 0 0,0 11-10 0,0 0 26 15,0-1-30-15,0 1 4 0,0 6-19 16,0-1 8-16,0 4-2 0,-9-3 26 16,0 2-7-16,-9 0 7 0,0 3 3 15,-30 6 7-15,12-2-17 0,-17 2 17 16,8 1-34-16,-12 7-1 0,3-4-1 16,1-3-3-16,-5 3-16 0,14-3-36 15,8 8-30-15,10-6-12 0,-5 4 0 16,22-4-30-16,9-4-45 0,0-4-85 15,40-13-156-15,-14-13-363 0</inkml:trace>
  <inkml:trace contextRef="#ctx0" brushRef="#br0" timeOffset="24817.23">13174 14297 323 0,'0'0'244'0,"0"0"-58"15,0 0-49-15,0 0-46 0,0 0-61 16,-13-40-16-16,4 30-14 0,0 7-2 16,9-1-18-16,0-6-45 0,0 8-65 15,0-7 35-15,0 4-81 0,0-1 29 0,0 0 85 16,0 3 51-16,0-1 11 0,0-1 79 15,0 0 51-15,0 3 36 0,0 2-42 16,0 0 33-16,-9 0-30 0,9 0-17 16,0 0-64-16,0 0-46 0,0 0-1 15,0 0 1-15,0 0 16 0,0 0 1 16,0 0 5-16,0 0-5 0,0 0 15 16,0 0 59-16,0 0 17 0,0 0 80 0,0 0-42 15,0 0-38-15,0 0-34 0,0 0-25 16,0 0-7-16,0 0-3 0,0 0 3 15,0 0 0-15,0 0 0 0,0 0-13 16,0 0-13-16,0 0-12 0,0 0 15 16,0 0-17-16,0 0 11 0,0 0 0 15,0 0-13-15,0 0-13 0,0 0-3 0,0 0 3 16,0 0 0-16,0 0-6 16,0 0-7-16,0 0-3 0,0 0-10 0,0 0-10 15,0 0-12-15,0 0-11 0,0 0-12 16,18 0 58-16,13 0 26 0,5 0 45 15,-1 0 11-15,9 0-30 0,14 2-7 16,-13-2 17-16,-1 0-14 0,0 0-22 16,5 5-1-16,5 0-11 0,-10-1 12 15,14-1 0-15,-14 3 0 0,18-2 0 16,-4-2 20-16,-5 3-1 0,1 4-19 0,12-7 0 16,-21 3 0-16,8 4 1 0,0-9 12 15,5 3-13-15,-5 2 13 0,-8-5-12 16,12 0-1-16,-3 0 13 0,-1 0 4 15,13 5-16-15,-12-5-1 0,8 0 0 16,5 0 10-16,-5 0-10 0,13 0-1 16,-13 0 1-16,1 0 0 0,12 0-2 0,-22 0 0 15,1 0-11-15,-6 0 10 0,-12 0 2 16,-1 0-2-16,-8 0 1 0,-9 0 1 16,-9 0-1-16,9 0 1 0,-18 0 1 15,0 0 3-15,0 0 30 0,0 0 15 16,0 0 17-16,0 0 13 0,0 0-1 15,0 0 4-15,0 0 3 0,0 0-10 16,0 0-29-16,0 0-19 0,0 0-26 0,-9 0-44 16,0-5 42-16,0 5-19 15,9-5 21-15,-9 5-2 0,9 0-14 16,0 0-7-16,0 0 7 0,0 0-10 0,0 0-6 16,0 0 0-16,0-3 6 0,0 3-3 15,0 0-3-15,0 0-1 0,0 0-5 16,0 0 2-16,0 0 10 0,0 0 10 15,0 0 15-15,0 0 1 0,0 0 3 16,0 0 20-16,0 0-4 0,0 0 4 16,0 0 6-16,0 0 10 0,0 0 16 15,0-4-4-15,0-1-9 0,0-2-19 16,0-7-23-16,9-5-49 0,9 3 33 16,-9-5 16-16,13 0 10 0,-4-3 6 0,-1-5-15 15,1-3 0-15,-9-9 0 0,9 3 15 16,-9 1-3-16,-1-3 10 0,1 1-7 15,-9 4-16-15,0-7-14 0,0 2 14 16,0-5 2-16,0 0-2 0,0-5 0 16,0 1 0-16,0 4 29 0,0 3-29 15,0 2 0-15,-17-3-13 0,8 7 12 16,-9 4-10-16,0-1 9 0,0 4-25 0,10 3 2 16,-1-3 23-16,0 11-40 0,-13-7 38 15,22 7-15-15,-9 2 6 0,9 5 12 16,0-2 1-16,0 3-1 0,0 4-12 15,0-4 12-15,0 10-12 0,0-2 11 16,0 2-17-16,0 0 2 0,0 0 4 16,0 0-6-16,0 0 3 0,0 0-13 15,0 0-3-15,0 0 2 0,0 0-2 0,0 0 3 16,0 0 3-16,0 0-6 0,0 0-20 16,0 0-16-16,0 0-10 0,0 0 7 15,0 0 2-15,0 0 8 0,0 0 12 16,0 0 20-16,0 0 6 0,0 0 23 15,0 0 2-15,0 0 21 0,0 0-4 16,0 0 4-16,-9 0 19 0,9 0 17 16,-9 0 15-16,0 2 17 0,0-2 26 0,-18 5 13 15,1 0-17-15,-10 1-110 0,-39 0 10 16,4 1 0-16,-22-2-12 0,-5-5 41 16,-31 5-13-16,-26-5 16 0,-19 0-42 15,-8 0-3-15,9 0 2 0,9 0 2 16,26 0-4-16,1-5-16 0,30-3 16 15,14 4-29-15,22-2 26 0,-5 4 2 16,-4-2-28-16,-22 4 7 0,-4-5 9 0,-5 5 12 16,22-5-3-16,-4 5 2 0,13 0 1 15,-5 0-11-15,23 0 12 0,-13 0 0 16,12 0 0-16,10 0 0 0,-5 0-2 16,5 0 2-16,18 5-23 0,-1 0 20 15,-4-1 2-15,13-2-15 0,10-2 13 16,8 6 0-16,9-6-69 0,-9 0-47 15,9 0-8-15,0 0 11 0,0 0-14 0,0 0-62 16,0 4-88-16,0-1-120 0,9 2-93 16,0 0 99-16</inkml:trace>
  <inkml:trace contextRef="#ctx0" brushRef="#br0" timeOffset="27048.27">15878 14158 129 0,'0'0'506'0,"0"0"-203"16,0 0-147-16,0 0 1 0,0 0-17 16,0 0-26-16,0 0-7 0,0 0 20 15,0 0-66-15,-17-5 4 0,17 5 7 0,0 0-17 16,0 0-26-16,0 0-16 15,0 0-13-15,0 0 0 0,0 0 0 0,0 0 13 16,0 0 10-16,0 0 3 0,0 0-3 16,0 0 2-16,0 0 8 0,0 0 6 15,0 0-4-15,0 0-13 0,0 0-22 16,0 0-29-16,0 0-13 0,0 0-30 0,0 0-35 16,26 0-35-16,32 0 142 15,13 0 29-15,31 0 16 0,-4 0-41 0,13 5 21 16,9-5 34-16,-14 4-36 0,5-4 6 15,-13 0-7-15,-5 0-5 0,-13 0-4 16,-4 0-13-16,-23 0 0 0,5 0 0 16,-23 0 2-16,1 0-1 0,-18 0-1 15,-1 0 16-15,1 0-16 0,-9 0-1 16,0 0-2-16,0 0 3 0,0 0 3 16,13 0 29-16,-13-4-20 0,0-1-12 15,8 5 0-15,-8 0 1 0,0 0 2 0,-9 0 10 16,0 0-10-16,9 0 16 0,-9 0 4 15,0 0-1-15,0 0 1 0,0 0 3 16,0 0 3-16,0 0 0 0,0 0-6 16,0 0-10-16,0 0-10 0,0 0 10 15,0 0-13-15,0 0-23 0,0 0-12 16,0 0-10-16,0 0-11 0,0 0-21 16,0 0 9-16,0 0 26 0,0 0 42 15,0 0 13-15,0 0 25 0,0 0 11 16,0 0 3-16,0 0 0 0,0-3 6 0,0 3 20 15,0 0 12-15,0-10 0 16,0 3 17-16,0-4-91 0,0-11-16 0,0 1-23 16,0-6 23-16,0-7 12 0,0 2-12 15,0-10 0-15,0 0 0 0,0-3-16 16,0 1 16-16,0-1 0 0,0-5-1 16,0 5 1-16,0 0-33 0,0 3 31 15,0 2 2-15,9 0-29 0,-9 3 12 0,9-2 17 16,0 4-22-16,-9 2 21 15,9 0 0-15,-1 0-12 0,1 5 0 0,-9-1 12 16,9 3 1-16,-9 3-13 0,0 2 13 16,9 0 13-16,-9 4-11 0,0 0 0 15,0 1 11-15,0 3 6 0,9 2 4 16,-9 0-21-16,0 1 17 0,0 7 4 16,0 0-1-16,0-2-20 0,0 5-1 15,0 0-1-15,0 0-15 0,0 0-21 16,0 0-25-16,0 0-13 0,0 0-7 0,0 0-3 15,0 0 3-15,0 0-3 0,0 0 22 16,0 0 23-16,0 0 29 0,-9 0 10 16,0 5 36-16,9-5 16 0,-18 0 13 15,10 3 3-15,-19 0-23 0,0-3-6 16,1 5-23-16,-32-5 4 0,5 0 25 16,-10 5-45-16,-12-5 0 0,-5 0 0 15,-13 0 1-15,-5 0-1 0,-13 0 16 16,0 0-16-16,4 0-26 0,5-5 23 0,5 0 3 15,3 5-2-15,14-6-15 0,-4 1 17 16,22 0 0-16,13 5 2 0,14-3-2 16,8 3 13-16,18 0-13 0,0 0-3 15,9 0-16-15,0 0-13 0,0 0-10 0,0 0-20 16,0-5-12-16,0 5 6 16,0 0 6-16,0 0 0 0,0 0-12 0,0 0-14 15,0 0-9-15,0 5 97 0,0 3 29 16,0 3 33-16,0 5-17 0,-9-2-42 15,0-6-3-15,1-1 23 0,-10 3 3 16,9-7 13-16,0 0 6 0,0 2 33 16,-13 0-10-16,13-1-26 0,-9-4 17 15,9 3-11-15,0 1-15 0,9-4-1 16,0 0-13-16,0 5-19 0,0-5 0 0,0 0-2 16,0 0-20-16,0 0-14 0,0 0-3 15,0 0 3-15,0 0-2 0,0 0-11 16,0 0-9-16,0 0-1 0,0 0-2 15,0 8-1-15,0 5 62 0,0-1 26 16,-8 5 0-16,8-1-23 0,-9 3-3 16,0 7-3-16,-9 3 3 0,0 4 17 15,1 4 5-15,-1 8-21 0,-13 7 14 0,4-3-13 16,-8 1 2-16,8 0-4 0,0-5-13 16,10 5-4-16,8-5 16 0,0-1 1 15,9-2-32-15,0-1-1 0,0-2-38 16,26 0-52-16,1 1 64 0,9-3-22 15,8 1-23-15,5-2-85 0,-14-4-169 16,-8-6-177-16</inkml:trace>
  <inkml:trace contextRef="#ctx0" brushRef="#br0" timeOffset="33095.37">14733 15611 136 0,'0'0'404'16,"0"0"-228"-16,0 0-6 0,0 0-27 15,-40-26-65-15,31 24-32 0,9-3-4 0,-9 5 20 16,9-4-16-16,0 4-43 0,0 0-3 16,0 0 20-16,-9 0 9 0,9 0-16 15,0 0 45-15,0 0 50 0,0 0 38 16,0 0 17-16,0 0-27 0,0 0-42 15,0 0-6-15,-9 0-14 0,9 0-19 16,0 0-22-16,0 0-7 0,0 0-1 16,0 0-5-16,-9 0-17 0,9 0 10 0,0 0 6 15,0 0 7-15,-8 0 10 0,8 0 9 16,-9-5 0-16,0 5-45 0,-9 0-6 16,9 0-23-16,-9 0 29 0,9 0-1 15,-8 0 1-15,-5 0-26 0,13 0-32 16,-9 0 42-16,0 0 13 0,0 0-13 15,1 0 14-15,-1 5 2 0,0-5 21 16,0 0 14-16,1 0-12 0,-15 0-1 0,6 0 2 16,-10 0-22-16,1 0-1 15,8 0-1-15,-22 0-19 0,14 0 6 0,8-5 11 16,-8 0 1-16,17 2-24 0,-9 3 25 16,-4-5-2-16,22 5 2 0,-9-3 0 15,1-1 13-15,8 0-10 0,-18-1 13 16,9 0-6-16,1-1-7 0,-1-4 10 0,-13-2-10 15,4 5 35-15,0-5-37 16,10-2 11-16,-10-2-2 0,0 0-10 0,10-4 0 16,-23 3 12-16,22-3-12 0,-9-2-16 15,1-1 13-15,8 1 2 0,0 3 0 16,0-2 1-16,1 5 1 0,-6-5 1 16,15 4-2-16,-10 1-30 0,9-4 29 15,0 4 1-15,0 2 0 0,0-2 2 16,0 1 1-16,9-1-3 0,-9-1 0 15,9 0 0-15,-8 1-1 0,8-1-15 0,-9 4-5 16,9-2 19-16,0-5 1 16,0 4-15-16,0-7-3 0,0 4 15 0,0-7 1 15,9 5-15-15,-1 2 17 0,10-1 0 16,0-5 1-16,0 4 2 0,0-4-2 16,-1 5-16-16,14-5 15 0,-4 1-1 15,-9-2-8-15,8 7 8 0,10-2 2 16,-9 0-16-16,13 5-23 0,-14 1-7 15,10 1-2-15,-1-2 3 0,10 8 12 16,-5-4 1-16,4 3-4 0,9 2 17 16,5-7 6-16,-5 8 13 0,-8-7-1 0,21 1 1 15,-30 3-4-15,8 1-22 0,1 0 25 16,-5 3-31-16,-5 2 6 0,1-2-3 16,-1 5 16-16,10 0-10 0,-5 0-3 15,-5 0-10-15,1 0 7 0,-1 5-3 16,14 6 6-16,-13 2 0 0,-1-2-7 15,1 12 17-15,-1-3 16 0,5 3 0 0,-13 6 1 16,-1 0 0-16,-8 3 0 0,0 7 12 16,0-3-11-16,-9 5 18 0,-9-3-18 15,8 2 14-15,-8-3-12 0,0-1 22 16,0 2-13-16,0-1-11 0,0-4-2 16,0-5-12-16,0 5 12 0,0-4-3 15,0-1 3-15,0 1 23 0,0-4-20 16,0 0 30-16,-17 0 0 0,-10-1 6 15,-9 4-20-15,-8-4-19 0,-14 6-18 16,-13-1-25-16,-13-5-51 0,4 6 16 0,-4-12-26 16,4 5-19-16,9-7-56 0,-5-10-20 15,23 4 20-15,17-10-56 0,-13 0-75 16,32 0-94-16</inkml:trace>
  <inkml:trace contextRef="#ctx0" brushRef="#br0" timeOffset="34489.4">17366 15701 508 0,'0'0'270'0,"0"0"-214"0,0 0-4 16,0 0 0-16,0 0 124 0,0 0 195 15,0 0-20-15,0 0-211 0,0 0-85 0,0 0-13 16,-120 9 17-16,102-9-24 0,-8 3-2 16,8-3 5-16,0 0 1 0,9 0 0 15,0 0-16-15,-8 0-20 0,-6 0 0 16,6 5 26-16,-1-5 4 0,0 0-11 16,0 0-19-16,1 0-3 0,-10 3 0 15,9-3 0-15,-8 0 15 0,-5 0 1 16,-5 0 0-16,0 0 7 0,1 0 6 0,8 0-13 15,-30 0 10-15,12 0-14 0,1-3-12 16,-5-5 30-16,-4-1-11 0,-1-3-6 16,10-2 16-16,-23-1-26 0,5 1-1 15,-4-2-1-15,12 0 12 0,-8 1 13 16,13-1-23-16,-4-6-1 0,17 6-1 16,1 0 3-16,-1-6-4 0,5 5 0 0,5-1 0 15,-1-4-1-15,9 1 1 0,1 2 0 16,-1 1 0-16,0 3 0 0,-13-2-3 15,4 1 3-15,9 0 0 0,-8 0-1 16,8 3 1-16,-9-3-1 0,10 0 0 16,-1 2-11-16,-13-1 11 0,13-6 0 15,-9 5 2-15,10-6-2 0,-10 1-10 16,9-3 11-16,1 3-1 0,-1-3 1 0,-4 3 1 16,13 0-1-16,0 2-25 15,0-2 12-15,9 0 11 0,0 2 1 0,0-2-14 16,0-5-18-16,0 7 4 0,18-2 13 15,4-1-5-15,5 7 19 0,-1-5-16 16,1-1-4-16,-1 4-1 0,10 1-3 16,13-1 24-16,-23 1 0 0,19-4-21 15,-1 6 22-15,5 3-1 0,-4-6 2 16,8 5 0-16,0 1 2 0,5-6 24 16,4 0-3-16,5 1-11 0,-23 0-8 0,9 3-4 15,-8-3-18-15,12 4-11 16,-12-2-16-16,8 3 16 0,5 3-3 0,-14-5 6 15,1 10 24-15,-1-7-11 0,5 4 9 16,-5 1-15-16,-8 0-4 0,8 5 7 16,5 0-36-16,4 0-9 0,-8 0-4 15,13 14 29-15,-14 1-19 0,9 11 19 16,-8 6 33-16,3 13-14 0,-3 16 17 16,-10 9 35-16,-8 9-35 0,-18-5 4 15,0-9-4-15,-9-3 16 0,0 3 16 16,0-3-29-16,0 0 16 0,-18 4-19 0,0-3 2 15,0-13-2-15,-8-3 2 0,8-19 15 16,-9-4 2-16,19 4-18 0,-32 0 12 16,22 1-3-16,-9-3-10 0,1-5-36 15,8-2-3-15,0-5-42 0,0-7-13 16,9-2-62-16,-8-1-30 0,-6-4-77 16,15 0-131-16,-10 0-337 0</inkml:trace>
  <inkml:trace contextRef="#ctx0" brushRef="#br0" timeOffset="38548.21">20759 13411 93 0,'0'0'692'0,"0"0"-402"0,0 0-241 15,0 0-1-15,0 0 47 0,0 0 302 16,0 0 28-16,0 0-159 0,0 0-140 0,26 19-26 15,-26-19-9-15,0 0 2 16,0 0 3-16,0 0-2 0,0 0 8 0,0 0-3 16,0 0-9-16,0 0-10 0,0 0-14 15,0 0-8-15,0 0-4 0,0 0-10 16,0 0-20-16,0 0-24 0,0-3 0 16,0 0 0-16,0 3 1 0,0-5 3 15,-9 0 6-15,1 5-10 0,-1-3-15 0,0-1 14 16,-9-1 0-16,-4 0-1 15,-5 3-39-15,-8-8 22 0,-1 4-13 0,-8 1 10 16,-23-7 6-16,5 2-13 0,-5-1 17 16,-13 4 9-16,9-7-1 0,-22 7-12 15,13-1 16-15,-13-1-1 0,13-1-17 16,-13 4 18-16,-1 1 3 0,6-2-3 16,-6 2-2-16,14 0 2 0,-4 2 0 15,4 3-2-15,9-4 2 0,-13 4 0 16,22-5 0-16,-14 0 2 0,14 3-2 0,9-2 2 15,-5-1 9-15,22 0 11 0,10 3-6 16,8 2 19-16,0-4-3 0,18 4 0 16,-9-6-32-16,0 6-20 0,1 0 17 15,-15 0 0-15,23 0-12 0,0 0-4 16,0 0-4-16,0 0 4 0,-9 0 3 16,9 0 13-16,0 0 0 0,-8 0-19 15,-1 0 18-15,-9 0-8 0,0 0-23 16,-17 6 12-16,8 0 12 0,-22 4 11 15,23-4 1-15,-1 4-1 0,0-3-2 0,1 3-1 16,8-3 0-16,-9-2 1 0,5-1-1 16,4-2 0-16,9 3 2 0,0 0 0 15,1-1-2-15,-1 1-16 0,9-2 16 16,-9-3-10-16,0 5 1 0,9 2-4 0,-9 2 12 16,0-2 2-16,0 2-1 15,0-2 0-15,1 3 0 0,-1-3 1 16,0 3 2-16,0-4 2 0,0 0 14 0,-13-2-14 15,13-2 11-15,9 3-10 0,-9 0 10 16,0-1-12-16,0 4-1 0,-8-3-1 16,-1 1-2-16,9 4 0 0,-9-3 0 15,9 2-13-15,0-1 0 0,-8 0 0 16,-1 0 0-16,-4 1-3 0,13-2 3 16,0-2 3-16,9 0-3 0,0 3 3 15,-9-5-3-15,9 10 3 0,-9-2-3 0,9 2 13 16,-9 3-16-16,9 5-7 15,-9 0-9-15,9 3 22 0,0 5 11 16,0 1-14-16,0 5 14 0,0 3-17 0,0 7 18 16,0 21-3-16,9 7-21 0,9 11 25 15,0-7 3-15,-9-7 16 0,0-9-19 16,-9-3-1-16,22-2 1 0,-22-6 2 16,9-8 14-16,-9-7 7 0,0-6-1 15,0 8-3-15,0 8-15 0,0 5 15 16,0 0-17-16,0 1-1 0,0 8-1 0,0-7 2 15,0-2-2-15,8-1 0 0,1-6-3 16,0 1 0-16,9-7 0 0,0 0-13 16,0-3 0-16,-1-2 13 0,-8-8-16 15,9-3 18-15,-9-1-2 0,0-2 3 16,4-7 0-16,-4 6 0 0,0 0 0 16,-9-5 0-16,9-1 0 0,-9-2 0 15,9 4 0-15,-1-2-2 0,1 1 0 16,0 5-1-16,-9-4 1 0,9 4-14 15,0-5 3-15,0-1-3 0,-9-6-6 0,9 3-1 16,-9-8 7-16,9 5 3 0,-9-5 10 16,0 0 1-16,0 0 2 0,0 0 3 15,0 0 0-15,0 0-2 0,0 0 1 16,0 0-2-16,8 0-17 0,1 0-12 16,18 0-19-16,22 0 48 0,4 0 14 15,18-10-14-15,14 7-16 0,17-7 0 0,-5 4-7 16,14-4 5-16,-4 8 18 0,13-7 13 15,0 1 3-15,-14 3-13 0,5 2 16 16,-9-2-19-16,-13 5 0 0,5-5 0 16,-15 5 1-16,6 0 2 0,-14 0 0 15,0 0-2-15,13 0 12 0,-13 0-11 16,5 0-2-16,-5 0 0 0,4 0 16 16,-21 0-14-16,-1 0 1 0,5 0-2 0,-32 5 12 15,10-5-13-15,-18 0 3 16,-10 0 26-16,-8 0 16 0,0 0 19 0,0 0 3 15,0 0-6-15,0 0 10 0,0 0 2 16,0 0-66-16,0-12-7 0,-8 4 0 16,-1-1 1-16,0-2-1 0,0 1 10 15,0 3-10-15,0-3-13 0,0-2 12 0,9-4-15 16,0-1 15-16,-9-6-1 0,9-6-2 16,-8-3-8-16,8-17-1 0,-9-19 13 15,9-16-2-15,-9-11-2 0,-5 1 4 16,-3 7 3-16,-1 4-2 0,9 11 0 15,-9-2 0-15,-8 0-2 0,8 4 2 16,0-3 5-16,9-3-6 0,0 7-1 16,9 4-15-16,0 4 15 0,0 11-1 15,0 7-20-15,0 12 20 0,0 5-1 16,0-7-13-16,18 5 3 0,0 0-12 0,9 0 5 16,-10 6-21-16,1 1-20 0,9 5-3 15,-10 0 6-15,15 8-10 0,-15 1-48 16,1 2-104-16,9 5-49 0,-1 0 3 15,1 0 49-15,0 7-83 0,-5 3-175 16,-4 1-181-16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43:18.4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13356 11096 214 0,'0'0'395'0,"0"0"-206"0,0 0-85 16,0 0-29-16,0 0-75 0,0 0-10 16,0 0-3-16,0 0-3 0,-18 8 16 0,18-8 13 15,0 0 0-15,0 0 68 16,-13 0 141-16,13 0 42 0,0 0-56 0,-9 0-91 16,0 0-69-16,9 0-25 0,-9 0 19 15,1 0 20-15,8 0-23 0,0 0-26 16,0 0-10-16,0 0 17 0,0 0-4 15,0 0-16-15,0 0-16 0,0 0-7 16,0 0 12-16,0 0 11 0,0 0 16 16,0 0 0-16,0 0 4 0,8-8 22 15,32-8 33-15,14-8-14 0,17-10 30 0,22-18-27 16,14-18-9-16,21-12-20 0,-25 7-35 16,-24 12-29-16,-21 28-58 0,-31 5-72 15,-18 2-110-15,8-9-241 0,-17 7-631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18:10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16838 3122 290 0,'0'0'255'0,"0"0"-96"0,0 0-90 16,0 0 244-16,0 0 425 0,0 0-361 15,0 0-235-15,0 0-3 0,0 0 10 16,-45-40-49-16,36 35-46 0,0 0 11 0,-4 2-4 15,4 3-32-15,0-4 19 16,9 4 6-16,0 0-9 0,0 0-13 0,0 0-16 16,0 0-3-16,0 0 0 0,0 0-11 15,0 0-1-15,0 0 1 0,0 0 1 16,0 0-3-16,-9 0-27 0,9 0-21 16,0 0-10-16,0 0-19 0,0 0-36 15,0 0-25-15,-8 12-39 0,8 5-66 16,-18 16 127-16,0 23 116 0,-17 21 42 0,-1 18 3 15,-22 5-45-15,14 2 0 0,-1-4 27 16,-12 6-26-16,21-7-1 16,-17 7 16-16,9 2 10 0,-14 0-3 0,13-7 3 15,1-5 0-15,8-9-23 0,-3-5 13 16,3-2-14-16,9-10 1 0,1 4 23 16,8-6-6-16,-9-5 12 0,5-9-13 15,4-9-6-15,9-8-10 0,-8-7 0 16,8 10 0-16,-9 4 13 0,0 3 3 15,-8 4 4-15,8-4-4 0,0 1 7 16,-13-7-7-16,13 0-15 0,9-7 9 0,-8 2-4 16,17-15-7-16,-9 11-2 0,0-15 1 15,9 11 0-15,0-10-2 0,-9 3 0 16,9-1-2-16,0-6-13 0,0-5-23 16,0 6-6-16,0 0-10 0,0-5 20 15,0 1-14-15,18-7-22 0,-1 8 6 16,1-6 20-16,9 3 45 0,13-2 1 15,-5-2 22-15,19 1 16 0,12-4-4 0,-4 0 17 16,27 0-16-16,5 0-14 16,8 0 1-16,13 0-21 0,41 0 21 0,17 0 9 15,18 0 10-15,-18 10-39 0,-9 2 0 16,-17-6-3-16,8 4-22 0,9-2 22 16,-8 1 0-16,-10-2 0 0,1 2 19 15,-41-2-19-15,-12-2 0 0,-23-1-13 16,-5 1 0-16,-3-3-6 0,8-2-1 0,13 10 9 15,-4-7 11-15,-13-3 2 0,-14 4-2 16,-9 1-2-16,-8 0-1 0,-5-5 3 16,-13 0 2-16,-10 0 0 0,-8 0 14 15,0 0-13-15,9 0 16 0,-9 0 4 16,0 0 22-16,0 0 10 0,0 0 13 16,0 0-1-16,0 0 7 0,0-5-3 15,0-4-47-15,0-4-23 0,0 6 2 16,0-2 22-16,0 2 4 0,0-2 6 15,0 2 7-15,0 2 9 0,0-7 0 0,0 0-35 16,0-4-3-16,0-6 0 16,0-1 3-16,0-7 3 0,9 1 0 0,0-11-3 15,9-15 12-15,0-14-24 0,8-22 15 16,1-4-7-16,4 2 4 0,-13 3 10 16,0-5 2-16,17-6-27 0,-8-10-1 15,17-1-15-15,5-2 4 0,4 2 9 0,-8 10-12 16,21-4 13-16,-21 7 0 15,8 6-1-15,-4 10-14 0,-14-1 14 0,1 16 2 16,-10 7 2-16,-8 11 27 0,-9 13-17 16,0 9 20-16,0-1-31 0,0 0 1 15,13-3 25-15,-13 6-8 0,0 4 3 16,0 6-9-16,-9 4-12 0,8 0 1 16,-8 5 0-16,9-7 0 0,-9 2 0 15,9 8 17-15,-9-9-16 0,0 7 16 0,0-4 0 16,0-1-3-16,9 3 6 0,-9-5-6 15,0 0 16-15,0 2-10 0,0-1-11 16,-9-2-11-16,-17-1-25 0,-1-1 6 16,-22-1 19-16,-4 1-25 0,-9 0-4 15,-23-5 1-15,-4-1-1 0,-39-1 27 16,-28 0-23-16,-17 1 24 0,-9-4 1 16,9 7 0-16,9 5-14 0,17 10 14 0,-8 1 0 15,8 3-23-15,1 0-9 0,3 0 7 16,6 11-1-16,8 1-5 0,0 5-17 15,5 4-3-15,-5 0-10 0,18-2-25 16,22-3-19-16,14 1-1 0,13 0-32 16,-14-1-4-16,-4-2-29 0,9 1-13 15,5-2 15-15,12-10 7 0,19-3-153 16,-23 0-173-16,31-6-539 0</inkml:trace>
  <inkml:trace contextRef="#ctx0" brushRef="#br0" timeOffset="10067.78">15616 9446 55 0,'0'0'291'0,"0"0"-109"16,0 0-55-16,0 0 216 0,0 0 344 0,0 0-493 15,0 0-151-15,0 0-1 0,0 0-39 16,-128-23 62-16,110 14-10 0,9 4-52 16,0-2 46-16,0 3-20 0,0-2 4 15,1 2-14-15,-1 1 13 0,0-2 14 16,0 5 19-16,-4 0 6 0,13-5-20 16,0 5-15-16,0-2 3 0,0 2 9 15,0 0 1-15,0 0-14 0,0 0-35 0,0 0 0 16,0 0-42-16,0 0-26 15,0 0-22-15,-9 0-7 0,9 0 3 0,-9 2-19 16,9 15-14-16,0 21 127 0,-18 16 36 16,0 22 22-16,-8 7-22 0,-1-1-13 15,0 0 22-15,10-8-44 0,-15 1 18 16,15-1-15-16,-1 3-3 0,9-11 31 16,-9 0-6-16,9-13-24 0,1-13 27 0,-10-10 0 15,18-1-6-15,-18 3-7 16,18 2 0-16,-9 1 13 0,0-2-12 0,0-4 12 15,-4-4-26-15,4-1 13 0,9-3-13 16,-9 3 13-16,0-3-13 0,9 3 13 16,-8 2-3-16,8-2-11 0,-9-3 1 15,9 3 10-15,-9-3-11 0,9 0-1 16,0-5 2-16,-9 1-3 0,9-5 0 16,0-1 0-16,0 3-3 0,0-2 0 15,0 0-13-15,0 0 15 0,0-3-1 0,0-2-18 16,0 2 4-16,0-6 0 15,0-3-7-15,0 6-9 0,0-2 3 0,0-4 10 16,9 0-7-16,0 0 13 0,8 2-10 16,1-2 4-16,4 4 19 0,5-4 19 15,-9 0-18-15,17 0 12 0,10 0-11 16,4 0 2-16,-5 0-2 0,18 0 1 0,14 0 10 16,-5 0 0-16,31 0 3 15,-13 0 23-15,13 0 6 0,-5 0-3 16,14 0 3-16,0 0-26 0,-13 0-17 0,-5 0-2 15,-4 0-4-15,-4 6-9 0,-5-2-3 16,-5-2-3-16,-13 8 0 0,-9-3 6 16,5-2-4-16,-22 3 14 0,-10-8-23 15,-8 4 23-15,-9 0 0 0,0-4 3 16,-9 0 13-16,0 5 29 0,0-5 22 16,0 0 20-16,0 0 13 0,0 0-1 0,0 0 7 15,0 0 6-15,0 0 0 0,0 0-7 16,0 0-32-16,0-5-61 0,0 5-9 15,0-8-3-15,0 8-16 0,-9-3 3 16,9 3 0-16,0 0 3 0,0 0 1 16,0 0 10-16,0-5 2 0,0 0 19 15,0-2-19-15,0-5-13 0,-9-4-25 16,9-11 25-16,-9 4 10 0,9-6 1 16,0-12-1-16,0-12 3 0,0-18-19 15,0-11 19-15,0-1 0 0,0 7 0 0,0 1-3 16,0 3 0-16,0-2-16 0,0-5 3 15,9 2 16-15,0-5 0 0,0 10-11 16,0 6 11-16,0 3-3 0,0 9 12 16,-9 4-9-16,8 10 0 0,-8 11 0 15,9-1 0-15,-9-1 9 0,14-4-6 16,-5 4-3-16,-9 1 0 0,8 11 0 16,-8 7-3-16,9-2-13 0,-9 6-10 0,0 3 7 15,0 2-3-15,0 3-20 0,0 0-19 16,0 0-6-16,0 0-3 0,0 0-14 15,0 0 0-15,0 0 13 0,0 0 26 16,0 0 13-16,0 0 16 0,0 0 12 16,0 0 4-16,0 0 18 0,0 0 11 15,0 0 9-15,0 0-2 0,0 0-4 0,0 3 0 16,0-3 7-16,0 5 9 0,0-5 4 16,0 0-7-16,-9 0-4 0,9 5 7 15,-17-5 17-15,-6 0 5 0,-3 0-70 16,-10 0-23-16,1 0 23 0,-10 0 28 15,-12 0-9-15,3-5-15 0,-8-3 15 16,-13 4-17-16,4 0-1 0,-23-1 11 16,14 3-12-16,-22 2 3 0,22 0-19 15,-13 0 10-15,13 0-17 0,-4 0 10 16,4 2-9-16,13 11 20 0,5 0-30 16,9-1 3-16,4-5-6 0,13 7 6 0,19-7-13 15,-1-2-15-15,9-5 8 0,0 0-9 16,9 0-16-16,0 0-45 0,0 0-71 15,0 0-118-15,0 0-202 0,0 0-627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46:18.4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12344 16357 32 0,'0'0'267'0,"0"0"-45"16,-18-5-14-16,9 5-84 0,9 0-124 0,0 0 0 15,0 0 11-15,0 0 5 16,0 0 4-16,0 0 6 0,0 0-23 0,0 0 14 16,0 0-15-16,0 0 11 0,0 0 0 15,0 0 36-15,0 0 19 0,0 0 0 16,0 0 46-16,0 0 7 0,0 0-10 16,0 0-14-16,0 0-16 0,0 0-22 15,0 0 9-15,0 0-3 0,0 0-16 16,0 0-20-16,0 0 4 0,0 0 18 0,0 0 21 15,0 0 6-15,0 0-7 0,0 0-6 16,-9 0-7-16,9 0-10 0,0 0-6 16,0 0 4-16,0 0 15 0,-13 0 13 15,4 0 7-15,0 0-46 0,-9-6-19 16,1-4 20-16,8-7 22 0,-9 2 3 16,-9-1-7-16,10 0-19 0,-1-5-15 15,-13-3 2-15,4 3 1 0,0-5-22 0,1 3 18 16,-1-6-16-16,0-4-3 0,-12 0 0 15,12-8-3-15,9-1-10 0,0-2 11 16,1-1 1-16,-1-5 0 0,0 6 0 16,9-2 0-16,0 1-2 0,9 3-16 15,0-3 16-15,0 5-10 0,0-3 13 16,0 5-1-16,0-4-1 0,9 0-18 16,9 6 7-16,0-1 13 0,-1-1 0 15,10 3 0-15,-9-3-2 0,0 5 1 16,13 0 1-16,-22 9 2 0,-1-4 0 15,-8 6 0-15,9 1 11 0,0 5-12 0,-9 5-1 16,0-2 0-16,9 3-2 0,-9 4-1 16,0 1 0-16,0 5-9 0,9 0-4 15,-9 0-7-15,0 0-15 0,0 0-7 16,0 0-7-16,0 0-19 0,0 0-6 16,0 0 26-16,9 5 28 0,-9-1 4 15,9-2 6-15,-9-2-7 0,9 5-5 0,-9-5 4 16,0 0 21-16,0 0 49 0,0 0 15 15,0 0-3-15,0 0-6 0,0 0-10 16,0 0-9-16,0 0-17 0,-9 0-17 16,0 0-2-16,-9 0 0 0,0-5-23 15,1 3 7-15,-23 2 3 0,13 0 10 16,-9 0-29-16,-8 0-7 0,9 0 7 16,-14 0 17-16,13 0 14 0,1 2-72 15,-1 8 21-15,-13 6-15 0,23 6-14 16,-1-4 6-16,0 11 14 0,10 0 25 15,-1 1 20-15,18-1-16 0,-9-6 15 16,9-1 14-16,0-1-10 0,0-14 10 16,0 2-13-16,0-9 13 0,9 0 3 0,9 0 17 15,-1-5 28-15,10-11 17 0,9-8 6 16,-1-6-17-16,5-4-18 0,-13 6-17 16,-1-5 3-16,1 4 17 0,-9 6-10 15,-1 3-4-15,1-3-9 0,4 7 3 16,-13 5-13-16,0 3-3 0,9 5-1 15,0-4-19-15,8 4-9 0,10 3 13 0,30 0 16 16,6 3 2-16,12 20 17 0,5-3 69 16,4 8-17-16,-13 5-17 0,13 3-12 15,-31-3-10-15,1 5-19 0,-6-5 7 16,-21-1-19-16,-1-7 18 0,-8-4-19 16,-9-4-50-16,-9-11-137 0,-9-6-153 15,0 0-195-15,0 0-171 0</inkml:trace>
  <inkml:trace contextRef="#ctx0" brushRef="#br0" timeOffset="2851.74">5412 18882 326 0,'0'0'320'0,"0"0"-170"0,0 0-128 16,0 0 1-16,0 0 3 0,0 0-6 15,0 0 9-15,0 0 98 0,0 0 111 16,0 0-30-16,0 0-81 0,0 0-52 16,0 0-10-16,0 0-10 0,0 0 1 15,0 0 12-15,0 0 16 0,0 0-6 0,0 0-13 16,0 0-13-16,0 0-20 0,0 0-29 15,0 0-3-15,0 0 0 0,0 0-16 16,0 0-13-16,0 0-9 0,18 0 38 16,13 0 29-16,-4 0 13 0,8 0-3 15,9-4-6-15,5 4 9 0,-4 0-13 16,8 0 3-16,22-5 33 0,-12 5-17 0,8 0 1 16,13-5-4-16,-13 5-6 0,13-2-4 15,-4 2-3-15,-4-4-29 0,4 4 20 16,13 0-4-16,-22 0 10 0,22-6-3 15,-13 6-13-15,5 0-13 0,-5 0 0 16,4 0 16-16,-4-4-13 0,0 1 10 16,4 3-13-16,-4-5 0 0,5 5 0 0,-6 0 1 15,15 0-1-15,-23 0-17 0,13 0 16 16,-4 0 2-16,4 0 0 0,-4 5 2 16,5-2-1-16,4 1 2 0,13 2-1 15,-14-2 0-15,15-4 10 0,8 2-11 16,-23 3 19-16,23-5-21 0,-13 0 0 15,13 0 4-15,9 0-3 0,-13 0 12 16,4 0 3-16,0 0 9 0,-5 0-23 0,14 0 18 16,-9 0-8-16,-4-5 14 15,21 5-13-15,10-2-11 0,26-2 24 0,-8-2-23 16,-32 2 0-16,-4 4-1 0,9 0 2 16,26 0 15-16,18 0-16 0,-17 0 13 15,-32 4-3-15,23 6-12 0,-10-8 0 16,-17 3 1-16,-31 4 17 0,-13-7-19 15,-14 3-3-15,18 4 1 0,13-1 2 16,18-1 2-16,-13 3 14 0,13-4-3 16,17 4-13-16,6-1 19 0,30 2 3 0,9-3-6 15,-17 2 10-15,-10-8-1 16,-17 3-5-16,9 4-19 0,-14-9 24 0,5 2-14 16,8 3-11-16,1 4-1 0,-14-6 1 15,-4 2 0-15,-18 0 0 0,5-3 0 16,13 8 1-16,9-6 2 0,-1-2-2 15,-48 3 1-15,-18-5 9 0,23 0-10 16,4 5-1-16,22-5 0 0,9 0 1 16,4 0 1-16,31 0 0 0,36 0-1 15,5 0-1-15,-5-5 16 0,-9-6-14 16,-18 1-1-16,9 3-1 0,-9-5 0 0,10 7 2 16,-10-7-2-16,0 8 1 0,-8-3 0 15,-14 2 0-15,13 0-1 0,-8 1 0 16,-1 4 0-16,-8-4 1 0,8 4 2 15,-21-9 0-15,12 2 10 0,10-2 0 16,-9 2-13-16,17-7 0 0,-8 12 13 16,-14-8 0-16,-13 7-10 0,-27-1 10 0,14-1 18 15,12 0-18-15,28 5-10 0,8 0-3 16,-13 0 4-16,-31 0-3 0,-8 0 0 16,-6 10-1-16,32-6 0 0,18 9-1 15,17-6-2-15,-9 4 2 0,-17 8 0 16,-14-8 0-16,14 2-1 0,0 3-8 15,-10-4 10-15,-3 0 2 0,4 0-2 16,-18-2 0-16,-23 1 2 0,-12-2-2 16,-14-1 1-16,22 0 1 0,-13 5-2 0,32-1 16 15,-23 0-16-15,13 1-2 0,-22 0 2 16,9-2 0-16,-5 2 1 0,-4 3-1 16,5 0 1-16,-5 1-1 0,4-5 0 15,-13-1 0-15,10 3 2 0,-6-7-1 16,-13 2 0-16,10 0 0 0,-6-6 2 15,-12 2-2-15,-1-5 1 0,5 0 0 16,-13 0 20-16,-10 0-22 0,1-13-3 16,8 0-32-16,-8-3-16 0,-5 5-10 0,-4-2-56 15,0 3-88-15,-18 6-142 16,9 2-170-16,-1-3-129 0,-8-2-433 0</inkml:trace>
  <inkml:trace contextRef="#ctx0" brushRef="#br0" timeOffset="8041.43">13290 16776 974 0,'0'0'283'16,"0"0"-123"-16,0 0-50 0,0 0-25 15,0 0-83-15,0 0 1 0,0 0 27 0,0 0 5 16,-98 37 60-16,98-37 213 16,-18 0-162-16,-4 0-55 0,4 0-46 0,0 0-6 15,1 0 9-15,-1 0 33 0,0-5 0 16,0 2-20-16,1-1-13 0,8-2 13 16,-9 2-19-16,-4 2-26 0,4 2 0 15,0-5 7-15,0 5-10 0,1-5 0 16,-1 5-13-16,9-3 2 0,-9 3 14 0,1-3 13 15,-1 3 3-15,-13-5 0 16,4 5-13-16,9-5 0 0,-8-2-15 0,-10 2 18 16,9-2-19-16,-21 2 20 0,12-4-4 15,-8 2-3-15,-1 2-13 0,-12-3 16 16,3 0 3-16,1 5 4 0,-14-6-4 16,14 4-18-16,0-2-1 0,-14 2-1 15,14 1 0-15,0 0-2 0,-14 1 1 16,14-2 2-16,-1 5-2 0,-12-5 3 15,13 2 8-15,8 3 7 0,-13-4-3 16,5-1 10-16,9 0-4 0,-5 3-19 0,4-2 10 16,1-6 3-16,0 8 0 0,-5-2 3 15,4-2 6-15,1-1-2 0,0-3-21 16,-5 8 11 0,13-2-10-16,-8-6-1 0,8 8-1 0,-13-3 0 0,14 0-2 15,-9 1 0-15,8 1-1 0,-13-2-1 16,14 0-10-16,8 5 13 0,-9-2-1 0,10-3 1 15,8 1 1-15,-4-1-1 16,-5 5-2-16,9 0 0 0,10 0-2 0,-10 0-11 16,0 0 12-16,0 0 0 0,1 0 0 15,-1 9-22-15,-13-2 2 0,13 3 20 16,0 2 0-16,0-5 0 0,9 3-13 16,-8 1 14-16,8-2-11 0,-9 4 11 15,0 3-1-15,9 3-10 0,-8-2 12 16,-14 4 0-16,13-1-1 0,0 0 2 15,-9-3 1-15,10 4 0 0,8 0-1 16,-9-2 0-16,9-3 1 0,0 1-1 16,9-5-1-16,0 1 1 0,0-5 2 0,0 6-1 15,0-7-1-15,0 1-2 0,0 5 1 16,0-10 0-16,0 7 0 0,0-4-1 16,0 4 1-16,0-6 1 0,0 3-1 15,0-2 1-15,0-1 1 0,0 5 0 16,0-3-1-16,0 4 1 0,0-4 1 15,0 4 0-15,0-6-1 0,0 0-1 16,0-4 0-16,0 0 0 0,0 0 0 0,0 0 1 16,0 0 12-16,0 0-11 0,0 0 11 15,0 0-10-15,0 0 19 0,0 0 4 16,0 0-1-16,0 0 4 0,0 0-1 16,0 0-12-16,0 0 3 0,0 0 3 15,0 0-9-15,-9 0-13 0,0-4-3 16,-22-5-13-16,14 2 15 0,-1-2-21 15,-9 2 21-15,1-6-12 0,-1 4 12 0,9-2 0 16,-22 1 1-16,14-1 0 16,-1-2 0-16,0 2-2 0,10-1-11 0,-1 3 10 15,0-4 0-15,9 10-1 0,-13-7 3 16,13 2 1-16,0 4 0 0,0 1 0 16,0-1 0-16,-8 4 0 0,8-5 0 15,0 5-2-15,0-5-14 0,0 5 4 16,0-3 12-16,0 3-2 0,0 0-11 15,9-3 11-15,-8 3 0 0,8 0-14 16,0 0 0-16,0 0-10 0,0 0-12 0,0 0-10 16,0 0-12-16,0 0 9 0,8 0 15 15,19 6 34-15,0 4-10 0,-1-3 12 16,10 2 0-16,4 4 15 0,-5-5-12 16,1 0 16-16,-1 1-3 0,5-2-14 15,-13 1 1-15,-9 0 10 0,0-3-12 16,-10-2 1-16,1 2 0 0,-9-5 1 15,9 0 13-15,-9 0-12 0,0 0 8 0,0 0 1 16,9 0 3-16,-9 0 0 0,9 0 3 16,9 0 19-16,0-5 4 0,13-3-10 15,-5-3-20-15,10-6 1 0,8-3 0 16,1-2-1-16,3-6-10 0,-3-6 10 16,-1-6-9-16,-8 0-3 0,13-2-1 15,-14-2-37-15,-8 3-13 0,-1 3-19 16,-8 6-22-16,-9 7-46 0,9 5-48 15,-5 7-94-15,-4 10-192 0,-9 3-181 0,0 0-454 16</inkml:trace>
  <inkml:trace contextRef="#ctx0" brushRef="#br0" timeOffset="10244.62">8796 20666 768 0,'0'0'261'0,"0"0"-124"16,0 0-39-16,0 0 35 0,0 0 170 15,0 0-164-15,0 0-74 0,0 0 7 16,0 0 9-16,-329 13 23 0,294-13-20 16,8 0-23-16,0 0-12 0,-4-5 29 15,5-3-14-15,-1 1-2 0,0 3-1 0,10-6-6 16,-1 4-7-16,0-4-6 16,9 7 6-16,-9 0-16 0,-4-4-9 0,-4 1-20 15,-1 1 10-15,0-2-11 0,-8-2-1 16,-14 4-1-16,4-6-2 0,1 3 0 15,-9-9-13-15,-14 0 15 0,5-3 2 16,9-2 1-16,-23 3 26 0,5-2-13 16,5 0 16-16,3 2 1 0,10-2-31 15,-14 0-2-15,5-3 0 0,18-2 1 16,-14-2-2-16,14 4-1 0,8-4-1 16,1-2-16-16,4-4 18 0,-5 2-1 0,18-5 1 15,-8-3-12-15,8-2 12 16,0-2 0-16,0-2 0 0,10 1 1 0,-1 0-1 15,0-1 0-15,-5-4-13 0,6 5 14 16,8 0 3-16,0-4-1 0,0 4-1 16,0-5 1-16,0 3-2 0,0-7 0 15,0 4 0-15,0-2 1 0,8 2 0 16,6 4 0-16,4 6-1 0,-10 2 0 16,1 5 1-16,9 4 1 0,-9 1-2 0,0 5-3 15,9-4 1-15,-18 4 0 0,8 1 2 16,1-1-13-16,-9 2 13 0,9 4 1 15,-9 6 2-15,0-1-2 0,0 2 0 16,0 6 1-16,0 1 1 0,0-2 10 16,0 5 0-16,0-5-10 0,0 3 16 15,0-2-19-15,0-1 0 0,0-2-1 16,0-2-1-16,0 1 1 0,-9 0-1 0,0-5-2 16,9 6 1-16,-8-2 3 0,-1-4 0 15,0 0 0-15,9 0 0 0,-9 7-2 16,9-7 1-16,-9 10-1 0,9-7 2 15,0 7 1-15,0 0 1 0,0 3-2 16,0-5-1-16,0 5-15 0,0 0 3 16,0 0 11-16,0-5 0 0,0 2 1 0,0-2-2 15,0 0-1-15,0-1-11 0,0-4 15 16,0 7 0-16,0-5 3 0,0 0-1 16,0 3 1-16,0-4-2 0,0 6-1 15,0 3-2-15,0-4 2 0,0 4 1 16,-9 0 2-16,9 0 16 0,0 0-6 15,-9 0-12-15,9 0-1 0,-9 0-25 16,1 0-11-16,-1 7-12 0,-22 10-10 0,4 11-3 16,-9 18 22-16,1-1 1 0,-1 5-49 15,5-10-285-15,14-11 369 0,-10-4 3 16,0 0 0-16,1 0 0 0,8-6 2 16,0 2-2-16,0-9 0 0,5-3-30 15,13-6 4-15,0-3 13 0,0 0-6 16,0 0 3-16,0 0-1 0,22-7 17 15,14-10 68-15,17-8-4 0,22-9-18 16,-21 3-24-16,8-5-18 0,5 2-2 16,-23 2-2-16,0 3-14 0,-8 3-45 0,13 2-38 15,-32 3-49-15,10 5-16 0,-18 3-4 16,0 9-6-16,0 4-17 0,-9 0-13 16,0 0-7-16,0 0-6 0,0 0 16 15,9 0 113-15,0 9 84 0,8-1 4 16,19 2 31-16,13 1 84 0,22 5 20 15,31 1 78-15,53 0 1 0,36 3-8 16,9-4 23-16,0 1-20 0,-18-5-87 16,-36 5-43-16,-26-1-13 0,-31-3-26 15,-13-2-12-15,-23-2-17 0,0 3-13 0,14 0 13 16,-5 5-11-16,-18-6-2 0,-17-2-58 16,-14-2-39-16,-13-7-108 0,0 0-198 15,-84-2-689-15</inkml:trace>
  <inkml:trace contextRef="#ctx0" brushRef="#br0" timeOffset="11795.31">10310 18873 249 0,'0'0'417'0,"0"0"-140"16,0 0-71-16,0 0-40 0,0 0-33 16,0 0-65-16,0 0-12 0,0 0-4 15,-76 0 221-15,68-5-156 0,-10 3-65 16,9-2 35-16,-9 4-9 0,9-6-10 15,-8 2-3-15,-1 4 22 0,9-3-29 0,0-2 13 16,-9 0-26-16,18 5 1 16,-9-2-5-16,9 2-8 0,0 0-20 0,0 0-13 15,0 0-25-15,0 0-20 0,0 0-10 16,0 0-29-16,0 0-36 0,0 0-22 16,18-4 18-16,27-6 124 0,8 3 71 15,22-13 4-15,5 0-24 0,5-15-9 16,-5 0-9-16,4-8-33 0,-4-2-26 0,4 0-126 15,-22 5-114-15,1-2-78 0,-6 11-106 16,-30 5-208-16</inkml:trace>
  <inkml:trace contextRef="#ctx0" brushRef="#br0" timeOffset="12424.36">13174 18995 756 0,'0'0'486'0,"0"0"-219"0,0 0-52 16,0 0-82-16,0 0-16 0,0 0-14 16,0 0-25-16,0 0-29 0,0 0-10 0,0 0-39 15,307-172 0-15,-241 145-16 16,14-7 13-16,13 0-16 0,14 2-36 0,39-3-16 15,10-8-82-15,17 7-81 0,-26 6-179 16,-45 6-229-16,-22 1 5 0</inkml:trace>
  <inkml:trace contextRef="#ctx0" brushRef="#br0" timeOffset="17236.56">17446 17152 195 0,'0'0'485'16,"0"0"-243"-16,0 0-53 0,0 0-95 16,0 0-29-16,0 0 43 0,0 0 22 15,0 0-42-15,-53-18-53 0,44 13-12 0,9 0 49 16,0 2-17-16,-9-1 13 15,9-1-22-15,0 0 2 0,0 5-47 0,0 0 25 16,0-2 39-16,-9 2 97 0,9 0-26 16,-9 0-110-16,0-4-26 0,9-2 26 15,-9 0-26-15,1-4-1 0,-1 3-1 16,9-3 2-16,-9 4-23 0,0-6 7 0,0 3-10 16,-4-4 24-16,4 1-24 15,0-2 23-15,9-2 2 0,-9 4-15 0,9-5 15 16,-9 6 1-16,0 0 18 0,0-7-17 15,0 7 14-15,1-1-13 0,-10 3 18 16,9 1-17-16,-9-5-3 0,9 5 16 16,-8-4-13-16,8 3 30 0,-22 1-31 0,13 0 17 15,0 0 23-15,0-2-25 16,1 4-16-16,-10-4 20 0,0 7-21 0,10-10 0 16,-15 6 16-16,6-2-16 0,-1 1 0 15,-8-1-8-15,8 2 8 0,0-1 19 16,-4 0-18-16,13 0-1 0,-8 3 1 15,17 1 20-15,-9-1-21 0,0 0-26 16,1 5 26-16,-1-2 0 0,-9-3-3 16,-4 1 0-16,5 4-10 0,-1-4 11 15,0 1 2-15,9 3-2 0,1-5-3 0,-14 5 4 16,4 0 0-16,0-5-2 16,1 5 3-16,-1 0-3 0,0 0-19 0,-13 0 6 15,14 0 16-15,-1 0-17 0,1 0 14 16,-1 0-23-16,0 0 13 0,1 0-19 15,-5 10-10-15,4-3 9 0,0 4-2 16,1 3 2-16,8-1 14 0,0-2-7 16,0 1 0-16,-13 5 3 0,22-4-6 15,0 3 7-15,-8-1 18 0,8 2-13 16,0-1 17-16,9 1 0 0,-9 0-15 0,0-1-1 16,9 0 12-16,0 0-9 0,0 7 0 15,0-7 12-15,0 4-1 0,0 0 2 16,0 1 13-16,0-5-10 0,0 1-3 15,0 0 17-15,0-11-8 0,0 4-9 16,0-3-12-16,0-1 12 0,0 0 12 16,0-2 11-16,0 6-23 0,0-3 13 15,0-2-13-15,0 2 0 0,0-2-1 16,0 3-2-16,0 1 2 0,0-3-3 0,0 4-11 16,0-1 15-16,0-1 0 15,0 0-1-15,0-5-2 0,0 2 0 0,0 0-10 16,0-3 13-16,0 2 16 0,0 1 0 15,0 0-15-15,0-2 15 0,0 2 4 16,0 0-18-16,0-5 0 0,0 0 14 16,0 0 4-16,0 0-19 0,0 0-1 0,0 0-23 15,0 0 12-15,0 0 11 16,0 0 26-16,0 0 4 0,0 0-1 16,0 0 3-16,0 0 7 0,0 0 13 0,0 0 9 15,0 0-2-15,0 0 2 0,0 0-9 16,0 0 9-16,0 0 13 0,0 0 10 15,0 0 3-15,0-5 6 0,0 0-80 16,-18-3-13-16,1-3-2 0,-1-2 1 16,0-3 0-16,-13 2 1 0,4-2 3 15,1-1-3-15,-1 0 0 0,9 1 0 0,-8 1 0 16,8 1 0-16,-13 3-19 16,13-1 6-16,0 3 13 0,9 1 0 0,1 3-3 15,-1 2 1-15,0-1-2 0,9 4-9 16,0 0 10-16,0 0-23 0,0 0-9 15,0 0-7-15,0 0-3 0,0 0-16 16,0 0-10-16,0 0-13 0,0 0-29 0,0 0-33 16,0 0 20-16,0 4 65 15,0 4 61-15,0 5 0 0,9 3 1 0,8 0-1 16,1 6 1-16,0-4-1 0,0-1-12 16,13 0 12-16,-13-1-3 0,-1 1 3 15,1-4 3-15,0-5-3 0,-9 3 0 16,8-1 1-16,-8-7 1 0,0 2 1 15,0 0 0-15,-9-2-3 0,9-3 0 16,-9 3-1-16,9 2 1 0,4 0 0 16,-4-2 0-16,0 0-2 0,0 7 1 0,9-4 1 15,-9 0-1-15,8 1-1 0,-17-2 2 16,9 0-1-16,0-2-16 0,0-3 17 16,-9 0 7-16,9 0 6 0,-9 0 10 15,0 0 22-15,0 0 20 0,0 0 22 16,9 0 33-16,0-8 32 0,8-10-39 15,1-4-58-15,13-12-53 0,-13 2 17 16,9-6-3-16,-1-2-16 0,1 1-1 0,0 3-18 16,12 0 16-16,-21 7-46 15,18 1 20-15,-10-2-3 0,10 10-23 0,-9 8-13 16,13-1-38-16,-14 8-82 0,10 5-98 16,-10 0-149-16,-8 0-171 0</inkml:trace>
  <inkml:trace contextRef="#ctx0" brushRef="#br0" timeOffset="23931.36">19409 17035 740 0,'0'0'307'0,"0"0"-73"0,0 0-71 0,0 0-1 16,0 0-96-16,0 0-34 0,0 0-12 15,0 0-4-15,-76-18 10 0,76 18 39 16,-9 0 136-16,0-3-29 0,1-5-133 16,-1 3-26-16,-9-2 26 0,0 3-7 15,9-6 4-15,-8 4-17 0,8 0 30 16,0 3-24-16,9 3 27 0,-9-4 0 16,9 4-27-16,0 0-8 0,0 0-16 0,0 0-1 15,0 0-1-15,0 0 1 16,0 0 2-16,0 0 30 0,0 0 7 0,0 0-1 15,0 0 4-15,0-5-6 0,0 5-4 16,-9-5-3-16,0 3-29 0,-22-2-48 16,13-6 48-16,0 8-3 0,-8-7-3 15,-1 1 5-15,1-2 1 0,-23 4-1 0,13-6 1 16,-8 3-19-16,-1-4 17 16,-3 5 0-16,3-5 1 0,1 2 2 0,8 1 0 15,-13 4-1-15,14-4 0 0,-1 3-1 16,10 1-1-16,-1 6-9 0,9-4-1 15,-13 4-17-15,13 0 3 0,10 0 13 16,-10 0-32-16,9 0-17 0,-9 4 1 16,-9 14-7-16,10-2 10 0,-1 5 32 15,-22 8 0-15,22-5-9 0,-8 8 12 16,8 1 21-16,-9 0 2 0,9-4-3 0,1 3 0 16,-1-5-16-16,-13-4 16 0,22 2-39 15,0-5 38-15,-9-3-15 0,9 4 0 16,9-5-6-16,-8 2 24 0,8 1-11 15,-9-4 11-15,9 2-22 0,0-1 23 16,0-2-2-16,0-2-40 0,0 1 42 16,0-5-4-16,0 0 4 0,0 3 1 15,9-1 2-15,-1 6-3 0,1-3 0 16,0 7 0-16,-9-5 13 0,0 6 8 16,9 0-20-16,-9-1 1 0,0-2 31 15,0 0-17-15,0-5 4 0,0 1-4 0,0-7-14 16,0-2 21-16,0-1 3 0,0-4 3 15,0 0 0-15,0 0-7 0,0 2-19 16,0-2 10-16,0 5-10 0,0 0 16 16,-9-1-6-16,9-1-12 0,0 2-1 15,0-5-3-15,0 0-13 0,0 0-7 16,0 0 0-16,0 0 7 0,0 0 16 16,0 0 0-16,0 0 29 0,0 0 36 0,0 0 32 15,0 0 29-15,0 0 10 0,0 0 2 16,0-12 10-16,-18-4-62 0,10-6-86 15,-19-6-42-15,9-6 40 0,0-3 0 16,-8 2-11-16,-5-7 13 0,4 5 16 16,0 5-12-16,1-1-3 0,8 8 0 15,0 6-2-15,9 1 1 0,0 7-16 0,1-2-4 16,-1 0 18-16,-5 10 1 0,14-2-21 16,0 1 18-16,0 4-31 0,0 0-32 15,0 0-43-15,0 0-22 0,0 0-35 16,0 9-40-16,0 7 38 0,0 3 169 15,0 7 27-15,14 3-26 0,-5 3 15 16,-1 0-3-16,-8 5-13 0,9-3 0 16,0-7-1-16,-9 0-2 0,9-9-33 15,9 0 7-15,0-2 27 0,-10-7-43 16,10-2 45-16,0-2 0 0,9-1 3 0,4-4 49 16,-5 0 3-16,10 0 45 0,8-4-19 15,14-17 32-15,4-15 4 0,27-23-17 16,4 7-29-16,-4-2-46 0,-5 4-25 15,-13 15-21-15,23-10-44 0,35-5-54 16,-23 14-75-16,5-3-75 0,9 10-250 16,-58 13-573-16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47:07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7703 13185 278 0,'0'0'362'0,"0"0"-52"16,0 0-59-16,0-5-56 0,0 5-52 15,0 0-22-15,0 0 2 0,0 0-16 16,0 0-19-16,0 0-13 0,0 0 6 16,0-2 0-16,0-3-13 0,0 5 6 0,0-9-6 15,-9 6-45-15,9-5 38 0,0 3 13 16,0-3-6-16,0 8-68 0,0 0-21 16,0 0 21-16,0-5 13 0,0 5-11 15,0 0-1-15,0 0 1 0,0 0 1 16,0 0 10-16,0 0-12 0,-8 0 1 15,8 0 2-15,0 0 8 0,0 0-9 16,0 0 16-16,0 0 16 0,0 0 1 16,-9 0 2-16,9 0 4 0,0 0-3 15,0 0-7-15,0 0 0 0,-14 0 16 0,5-4-29 16,-8-3-19-16,-1-3-19 0,-9-1 19 16,1 3-1-16,-10-4-12 0,-13 3 11 15,5-2-12-15,0-2 14 0,-1 5 22 16,-22-5-5-16,14 2-17 0,9-2 0 15,-14 0 20-15,5 1-20 0,8 2 0 16,-12 3 22-16,12 3 4 0,1-3-26 0,-1-3 19 16,5 7-19-16,5-1 0 0,-9-1 1 15,8 0-1-15,9 5 16 0,-21 0-16 16,12-2 0-16,0-2 19 0,10 4 1 16,-1-6-1-16,-13 2 0 0,14 4-18 15,-10 0 0-15,9-2-1 0,1 2-18 16,8 0 18-16,-13-5 0 0,22 5 13 15,0 0-10-15,9 0 13 0,-9 0-13 0,9 0-1 16,0 0-1-16,0 0-1 0,0 0-2 16,0 0-20-16,0 0-10 0,0 0-3 15,0 0-7-15,0 0-6 0,0 0 3 16,0 0 0-16,0 0 7 0,0 0 2 16,0 0 4-16,0 0 6 0,0 0 1 15,0 0-4-15,0 0 0 0,0 0-10 16,0 0-3-16,0 0-3 0,0 0-7 0,0 0-12 15,0 0-11-15,0 7 75 16,0 14 0-16,9 4 55 0,0 4-19 0,0 5-23 16,0 6 3-16,4-3-16 0,-13 8 1 15,9-5 27-15,0 3-28 0,-9-8-26 16,0 3 6-16,9-5 18 0,0-5-9 16,0 0-9-16,-1-2 18 0,1-2-17 15,0 0 16-15,0 2-10 0,0-5 13 16,-9 3 16-16,9-3-3 0,0 3 0 15,-9-3-10-15,0-1 10 0,0-3-11 0,0 0 19 16,0-2-19-16,0 1 27 16,0 0-29-16,0-2-19 0,0-7 19 0,0 2 0 15,0 4 2-15,0-6 0 0,0-2 1 16,0 1 16-16,0-1-6 0,0 4-13 16,0-4 0-16,0-5-2 0,0 3-14 15,0 2 3-15,0-5 0 0,0 0 11 16,0 0-11-16,0 0-10 0,0 3-9 15,0-3-16-15,0 0-11 0,9 0 8 16,-1 0-4-16,1 0 3 0,9 4 52 16,4 0 60-16,5 1-21 0,0 0-36 0,17-3 17 15,0-2-1-15,14 5 1 0,4-5-4 16,0 0 10-16,14 0-23 0,4 0 23 16,-5 0-24-16,-4 0 21 0,5 0-4 15,-5-7-6-15,-9 2-1 0,14 0-12 16,-14 1-10-16,4 0 10 0,-12 4 0 0,-1-3 1 15,5 3 8-15,-14 0 4 0,1 0-7 16,-10 0-4-16,-8-5-1 0,4 5 15 16,-13 0 1-16,-1 0-14 0,-17 0 10 15,9 0 9-15,-9 0 4 0,0 0 10 16,0 0 12-16,0 0 10 0,0 0 3 16,0 0-3-16,0 0 0 0,0 0-1 15,0-3-2-15,0 3-7 0,0 0-10 0,0 0 4 16,0 0 3-16,0-5-7 15,0 5 0-15,0 0-3 0,0 0-6 0,0 0-10 16,0 0 3-16,0-4 1 0,0 4 2 16,0-5 10-16,0 0-35 0,-9-1-13 15,-8-6-15-15,8-1 28 0,0-1-13 16,0-4-6-16,-13 1-7 0,13-4 7 16,-9-3 19-16,9-6-2 0,0 2 1 15,-8-6-1-15,8-1 2 0,0-2 0 16,0-8-2-16,0 2-11 0,9-2-3 0,-9 5 14 15,9-1 0-15,0 5 2 0,-9 7 1 16,0 3 12-16,9 2-13 0,-9 8 3 16,9 3-3-16,0 5 2 0,0 3-2 15,0 2-22-15,0-1-4 0,0-2 7 16,0 4-13-16,0-2-28 0,0-1-39 16,0 0 2-16,0 3 14 0,0-2-14 15,0-1-9-15,0 5-10 0,9 0-58 16,-9 0-111-16,9 0-118 0,0 0-108 15,-9 9-219-15</inkml:trace>
  <inkml:trace contextRef="#ctx0" brushRef="#br0" timeOffset="4307.52">16034 8916 323 0,'0'0'626'0,"0"0"-203"0,0 0-143 15,0 0-72-15,0 0-20 0,0 0-13 16,0 0-39-16,0 0-39 0,0 0-32 16,0 0-30-16,0 0-12 0,0 0 13 15,0 0 6-15,0 0-17 0,0 0-2 16,0 0-4-16,0 0-19 0,0 0-15 0,-9-3 15 16,0-2 2-16,9 0 1 0,0 5 43 15,0 0-1-15,0 0-4 0,-9 0-21 16,9 0-4-16,0 0-3 0,0 0 0 15,0 0-10-15,0 0 0 0,0 0-2 16,0 0 1-16,0 0-1 0,0 0 2 16,0 0 20-16,0 0 6 0,0 0 6 15,0-2 7-15,-9 2-1 0,0 0-28 0,-8-4-13 16,-1-1-51-16,0 0 22 0,-22 3 16 16,14-2 10-16,-10-1-13 0,-8 0 14 15,-1-1 0-15,-21-4 1 0,12 2 0 16,-21 1 1-16,13-7 28 0,-9 6-5 15,-5-3-21-15,5 1 17 0,-4-1-18 16,12 3-1-16,10 0 0 0,-5 3 0 16,14 0 1-16,8 2 10 0,10 3-10 15,-14 0-1-15,13-4 0 0,-8 4-2 16,8 0-1-16,0 0-23 0,1 0 26 0,-5 0 0 16,4 0 16-16,0 0 10 0,1 0-13 15,-1 0-11-15,0 0 11 0,1 0-1 16,-14 0-8-16,13 0 34 0,1 0-35 15,-1 0 29-15,0-5-10 0,-13 0-6 16,5 5-13-16,-1-2-3 0,1-2 2 16,8-2-2-16,-22 6-3 0,23 0 1 0,-1 0 0 15,0-3-15-15,1 3-8 0,8-3 2 16,-13 3 21-16,13 0-13 0,9-5 15 16,-9 5 16-16,10 0-16 0,-1 0 3 15,0 0 0-15,0 0 9 0,9 0 8 16,-9-5-17-16,9 5-1 0,0 0 1 15,0 0 10-15,0 0-10 0,0 0-1 16,0 0-2-16,0 0-16 0,0 0 0 16,0 0 0-16,0 0 0 0,0 0 4 15,0 0 8-15,0 0-8 0,0 0 9 0,0 0 1 16,0 0 0-16,0 0-1 0,0 0 3 16,0 0 0-16,0 0 16 0,0 0 3 15,0 0 10-15,0 0-13 0,0 0-13 16,0 0-3-16,0 0 0 0,0 0 0 15,0 0-1-15,0 0-12 0,0 0-3 16,0 0 3-16,0 0 1 0,0 0-8 16,0 0-5-16,0 0-1 0,0 0 10 0,0 0-6 15,0 0-4-15,0 0-6 0,0 0-3 16,0 0-13-16,0 0-13 0,0 0-4 16,0 0-6-16,0 0 1 0,0 0 8 15,0 0 11-15,0 0 2 0,0 0 10 16,0 0 10-16,0 0 18 0,0 0 11 15,0 0 4-15,0 0 12 0,0 0 0 16,0 0 7-16,0 0 6 0,0 0 3 0,0 0-9 16,0 0-10-16,0 0-12 0,0 0-1 15,0 0-3-15,0 0-9 0,0 0 8 16,0 0 1-16,0 0 3 0,0 0 1 16,0 0 12-16,0 0-12 0,0 0-1 15,0 0 3-15,0 0 10 0,0 0 0 16,0 0 0-16,0 0-10 0,0 0-2 15,0 0-1-15,0 0-1 0,0 0-1 16,0 0-1-16,0 0-10 0,0 0 0 16,0 0 11-16,0 0 0 0,0 0 0 15,0 0 2-15,0 0 19 0,0 0 0 0,0 0-2 16,0 0-5-16,0 0 1 0,0 0 0 16,0 0 3-16,0 0 4 0,0 0 5 15,0 0-2-15,0 0-4 0,0 0 7 16,0 0 9-16,0 0-2 0,0 0-14 15,0 0-3-15,0 0-13 0,0 0 10 16,0 0-11-16,0 0-1 0,0 0-1 0,0 0-19 16,0 0 0-16,0 0 6 15,0 0-3-15,0 0 0 0,0 0-7 0,0 0 1 16,0 0-4-16,0 0 3 0,0 0 7 16,0 0 0-16,0 0 14 0,0 0 0 15,0 0 0-15,0 0 2 0,0 0 1 16,0 0-1-16,0 0 0 0,0 0-2 15,0 0-11-15,0 0-3 0,0 0 3 16,0 0 0-16,0 0 11 0,0 0 0 16,0 0 0-16,0 0 1 0,0 0 0 0,0 0-1 15,0 0-1-15,0 0-16 0,0 0 2 16,0 0 1-16,0 0 0 0,0 0 3 16,0 0 10-16,0 0 2 0,0 0 1 15,0 0 1-15,0 0 2 0,0 0 17 16,0 0-4-16,0 0 3 0,0 0-6 15,0 0-10-15,0 0-3 0,0 0-2 16,0 0 0-16,0 0-14 0,0 0 0 16,0 0-4-16,0 0 7 0,0 0 0 15,0 0 1-15,0 0-1 0,0 0-4 0,0 0-2 16,0 0-3-16,0 0-1 0,0 0 20 16,0 0-10-16,0 0 12 0,0 0 1 15,0 0 16-15,0 0 0 0,0 0 3 16,0 0 10-16,0 0 4 0,0 0-4 15,0 0 9-15,0 0 8 0,0 0-1 16,0 0-10-16,0 0-12 0,0 0-4 16,0 0 0-16,0 0-2 0,0 0-14 0,0 0 13 15,0 0-16-15,0 0 0 0,0 0-13 16,0 0 11-16,0 0 0 0,0 0 0 16,0 0 2-16,0 0 3 0,0 0 22 15,0 0-8-15,-9 0-15 0,0 0-1 16,0 10-1-16,-8-4-23 0,-1 4-28 15,-13-8 35-15,22 3 0 0,-9 0-1 16,9-1 7-16,-9-1 10 0,10 7 1 0,-1-7 18 16,0 5-19-16,0-8 13 15,0 5 0-15,0-1 6 0,9-4 13 0,0 0 7 16,0 0-4-16,0 0-6 0,-9 0-9 16,9 0-8-16,0 0-9 0,-9 0-3 15,9 0-13-15,0 0 12 0,0 3 1 16,0-3-4-16,0 0-15 0,0 0 19 15,0 0 3-15,0 0 13 0,0 0-3 16,0 0-11-16,0 0-1 0,0 0-1 0,0 0-3 16,0 0-16-16,0 0 16 0,0 0-16 15,0 4-7-15,0-4-10 0,0 0 4 16,0 0 16-16,0 0 15 0,0 0 1 16,0 0-3-16,0 0-13 0,0 0-4 15,0 0 4-15,0 0-6 0,0 0 6 16,0 0 16-16,0 0 0 0,0 0-2 15,0 0-21-15,0 5 0 0,0-5 7 0,0 0 15 16,0 0 1-16,0 0 13 0,0 0-13 16,0 0-13-16,0 0-6 0,0 0 3 15,0 0 12-15,0 0 1 0,-8 5 3 16,8 3 36-16,-9-5-17 0,0 5 11 16,-5-3-30-16,14 0-3 0,0-5 0 15,-8 4 0-15,8-2-17 0,-9 3 20 0,0 6 2 16,0 2 2-16,0 1-4 0,-9-2-22 15,9 4 22-15,1-3 0 0,-1 3-9 16,0-5 8-16,0-2-1 0,9 3-1 16,-9-4 0-16,0 1-20 0,9-4 23 15,-9 7 20-15,9-6-20 0,-9 4 10 16,0 3-10-16,1-2-1 0,-6 5 0 16,5 6-15-16,1-4 14 0,-1 9 2 15,0 1-23-15,0 0-6 0,0 4 10 16,0 2 3-16,0 3 12 0,0-3-8 0,9 1-8 15,0-2 1-15,0 0 16 0,0-4-43 16,0 1 45-16,0-1-47 0,0-6 48 16,9 6 0-16,0-8-20 0,0 3 19 15,9-3-14-15,0 1 14 0,-10-6 2 16,15 2-1-16,-6 4 0 0,-8-6-16 16,-9 5 16-16,9 0 14 0,0-4-12 15,-9 6 11-15,9 6 10 0,-9-5 3 0,0 2-13 16,0 1 1-16,0 0-14 15,0-4-3-15,9 1-16 0,0-3 0 16,-9-4 17-16,9 0 0 0,-1-6-33 0,-8 6 9 16,9-5 16-16,0-1 10 0,-9 8 0 15,9-11 0-15,-9 3-1 0,9 1 1 16,-9-2-26-16,9-6 16 0,-9 3 10 16,9-2 1-16,-9-1-1 0,9-4-2 15,-1 8-30-15,-8-3 32 0,23 1 10 16,-14 4-10-16,-1-3 0 0,1 5 0 15,0-2 0-15,9 6 1 0,0-5-14 0,-1-1 26 16,1 1-20-16,0-3 11 16,0 6-8-16,13-7-15 0,-13 2 19 0,-1 0 2 15,1-6 14-15,0 4-14 0,0 3-2 16,8-8 1-16,1 3 20 0,-27-5-8 16,84 9 35-16,-39-9 1 0,21 0 3 15,-12 0-13-15,8 0-20 0,13 0 9 16,5 0-27-16,5-4 0 0,-5-6-1 15,22 4 13-15,-22-4-11 0,13 4 1 16,5-3 20-16,-5 5-23 0,-4-1-1 0,4 0 0 16,-13 5-19-16,13 0-15 0,-13 0 32 15,13 0-23-15,-4 0 13 0,4 0 13 16,-13 5 15-16,5 0-15 0,-5-1 2 16,-5-2 1-16,-13 5-3 0,5-7 4 15,-14 0 21-15,0 0-21 0,-8 0 9 16,4 0 22-16,-23 0-22 0,10 0 6 15,-1 0 10-15,-8-9 10 0,13 5-23 16,-13-1-12-16,8 0-4 0,1 3-3 0,-1-7 0 16,5 4-19-16,-13 2 9 0,8-2-7 15,1 2-2-15,-10-2-7 0,14 2 9 16,-22 3 2-16,0-10 17 0,0 10 0 16,-9 0 1-16,-1-4 0 0,1 4 0 0,-9 0 1 15,0 0 31-15,0 0 13 0,0 0 1 16,0 0 5-16,0 0 17 0,0 0 16 15,0 0-7-15,0 0-7 0,0 0-6 16,0 0 4-16,0 0 5 0,0-3 4 16,0 3-10-16,0-4-7 0,0-4-60 15,-9 0-18-15,-8-5 16 0,8-3-12 16,-9 6 14-16,9-9 4 0,0 3-4 16,0-10-1-16,-8 2-2 0,-6-8-21 15,6-7 24-15,-10 4 0 0,9-8 13 16,-8 3-13-16,-1-4 0 0,0-1-13 0,-22-5 13 15,14-4-2-15,-1 4 2 0,-8-11 1 16,4 7 2-16,5 3-2 0,-1-12 0 16,0-3-1-16,19-19 0 0,-23 5 0 15,22 7-12-15,0 17 8 0,9 11 4 16,9 12-1-16,-9 4 4 0,9-4-6 16,-8-10-6-16,8 11-4 0,0 1 10 15,-9 1-16-15,9 1 15 0,0 8-31 0,0 2 6 16,0 3 4-16,0-6-1 15,0 10-6-15,0-4-12 0,0 0 2 0,9 3-6 16,-9-3-32-16,8 3-43 0,1 0 8 16,0 6-5-16,0-3-54 0,0 4-56 15,0-4-179-15,0 10-376 0</inkml:trace>
  <inkml:trace contextRef="#ctx0" brushRef="#br0" timeOffset="9163.12">15870 18521 1290 0,'0'0'341'0,"0"0"-289"16,0 0-16-16,0 0-7 0,0 0 4 16,0 0 16-16,0 0 165 0,0 0-13 15,0 0-72-15,8 2-48 0,-8-2-3 16,0 0 9-16,0 0-16 0,0 0-26 16,0 0-19-16,0 0-7 0,0 0-3 15,0 0-3-15,0 0-13 0,0 0-2 0,0 0-14 16,0 0-7-16,0 0-9 0,0 0 6 15,9 0 23-15,-9 0 3 0,0 0 19 16,0 0 17-16,0 0 15 0,9-6 14 16,-9-6 12-16,22-5-20 0,-13-4-57 15,9-12 0-15,-9 0 26 0,9-3 13 16,-1-18 12-16,1-7 9 0,0-13-8 16,0-12 11-16,-9 2-5 0,0 2-20 0,-1 5-19 15,15-2 3-15,-15-1 7 16,-8-2 6-16,0-1-16 0,0 0 3 0,0-2-3 15,0 3 6-15,0-1-6 0,0 10-6 16,0 0 3-16,-8 3 12 0,-15-1-2 16,6 2-11-16,8 8 4 0,0-2 7 15,0 2-14-15,0 0-11 0,9-5 2 16,0 5-3-16,0-6-1 0,0-4-11 16,0 10 11-16,0 0-2 0,18 0-1 15,-9 4-12-15,9-5 16 0,-1 3 3 0,-3 3-3 16,-14 7-1-16,0 8-12 0,0 4 12 15,0 8 1-15,0-8-3 16,0-3-10-16,0-5 11 0,-23 2 2 0,15 3 1 16,-1-2 18-16,-9 7-3 0,9-4-13 15,-9-1-1-15,9 3-1 0,-8-1 0 16,8-2 0-16,0 4-1 0,0-1-1 16,0-1 1-16,9 2 13 0,-9-2-13 15,9 6 0-15,-9-7 2 0,9 4 0 0,-9-2-1 16,9-4 0-16,-13 4 0 0,13-4 1 15,0 4-2-15,0-1 2 0,0 2 11 16,0 0 6-16,0 2-16 0,-9 5 19 16,9 1-19-16,0-2 19 0,-9 1-20 15,9 0 14-15,-9-3-3 0,1 3-11 16,8 2 0-16,-9-7-1 0,0 1 1 16,0 0-2-16,0 0 0 0,0 0 0 15,0-2 0-15,0 2-2 0,1-1 2 16,-1 2 0-16,0 3 0 0,9 1 1 15,0-2-1-15,-9 1 2 0,9 5 1 0,0 0 10 16,0 3 3-16,0 5-4 0,-9 0 4 16,9 3-13-16,0-1-1 0,0 8 1 15,0 0 19-15,-9 2-19 0,9 2-3 16,0 2-1-16,0 0-11 0,0 0-1 16,0 0-3-16,0 0 1 0,0 0 2 15,0 0 11-15,0 0 2 0,0 0 0 0,0-5 13 16,0 0-2-16,0-7-11 0,0 5-1 15,0-7 1-15,9 2 2 0,0 1 1 16,-9-6 0-16,0 5 10 0,9-2-11 16,-9 2 11-16,0 5-12 0,0-3 11 15,0 8-9-15,0-2 13 0,0 4-13 16,0-5 10-16,0 5-13 0,0 0-13 16,0 0-12-16,0 0-13 0,0 0-28 0,0 0-25 15,0 0-7-15,0 0-28 16,0 9-33-16,0-2-7 0,0 11 32 15,0 2 134-15,0 9 3 0,-9 3 16 0,0 8-16 16,-22-1 9-16,13 1 4 0,0 5-14 16,-8-3 0-16,8-2 13 0,-9 5-2 15,10 0-11-15,-1-3 11 0,-13 3-10 16,13-5-1-16,0 3-2 0,9-8-1 16,0-2-1-16,1-3-10 0,8-6 10 15,0-3 0-15,0-8 1 0,0-7-12 0,0-1 1 16,0-5 11-16,0 0 1 0,0 0 25 15,0 0 23-15,0 0 32 0,0 0 28 16,0 0 13-16,0-11 5 0,8-10-43 16,1-8-83-16,9-4-13 0,0-5 11 15,-9-2 2-15,13 0 2 0,-13-8-2 16,0 8-2-16,-9 0 2 0,0-2-1 16,0 2 0-16,0 1 0 0,0-1 1 0,0 3 2 15,-9-3 10-15,0 7-12 16,0-5 0-16,-4 10 0 0,13 0 0 0,0 6 0 15,0 1-3-15,0 6-12 0,0 1-1 16,0 8-3-16,0-4 0 0,0 10-7 16,0-2-5-16,0 2-10 0,13 0 0 15,-4-4 12-15,0 4 7 0,0 0-10 16,8 0-13-16,1 0-15 0,9 0 9 0,8 0 6 16,23 4 13-16,-13 8 32 15,8 4 1-15,13-3 0 0,-3 3 1 0,8 0 0 16,13 1 1-16,-13 4-3 0,13-3-13 15,-21 4-48-15,21-1-28 0,-31-2-52 16,9 2-113-16,5 0-248 0,-23 0 129 16,-8-6-69-16,-27-11-775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47:38.1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22197 8926 137 0,'0'0'280'15,"0"0"-48"-15,0 0-30 0,0 0-33 16,0 0-45-16,0 0-111 0,0 0 120 16,0 0-132-16,-26-18 40 0,26 18 14 15,0 0-12-15,0 0 2 0,0 0 7 0,0 0 189 16,0 0 9-16,0 0-65 0,0 0-59 16,-9 0-26-16,9 0-9 0,-9-5-14 15,0 5-44-15,0 0-23 0,9 0-10 16,-9 0-19-16,-8 0-4 0,-6 0 7 15,14 0-13-15,-8 0 3 0,-1 0 10 16,9 0 3-16,-18 0-19 0,10 0 6 0,-10 0 26 16,9 0-1-16,-31 5 1 0,14 3 0 15,-1-3 1-15,-8 3 2 0,-14 5 4 16,-4-2-7-16,9 5-19 0,-32 6-20 16,14 1 0-16,-22 6 13 0,13 4 0 15,-4 0 25-15,4 5-1 0,-4-5-14 16,12 2-1-16,-3-2 15 0,4 6 0 15,0-2 2-15,-5 8-1 0,-12 9-1 16,-23 9-11-16,-9 16 12 0,13 4-15 16,-13-6-1-16,27-11-11 0,13-10 28 15,9 3 3-15,-13-2-2 0,21 0-1 0,-21 1 1 16,22 5-1-16,-5-7 2 0,14-6 14 16,17-13 7-16,10-8-10 0,-1-10 3 15,-4 7-14-15,4 3-2 0,1-2-2 16,17-1 0-16,-9-7-21 0,18 7 7 15,-9-14-4-15,9-1-2 0,0-1 9 16,0-3 0-16,0-2 10 0,0-1-10 0,0-4 13 16,0 0 1-16,0 3 1 15,0-3 1-15,0 0 0 0,0 0 17 0,0 0 19 16,0 0 0-16,0 0 3 0,0 0 3 16,0 0 10-16,0 0 0 0,0 0 6 15,0 0 7-15,-9 0 0 0,9 0-4 16,0 0 14-16,0 0 12 0,-8-3 12 15,8-11-25-15,-9-2-77 0,0-3-38 16,9-7-20-16,0-5 13 0,0-15 7 16,0-10 6-16,26-19 12 0,19-3 4 0,8 3-26 15,-4 13 31-15,-22 23 9 0,-10 5-13 16,10 6 0-16,0-10 15 0,-1 5 0 16,14-6-2-16,-22 10-11 0,9 3 12 15,-18 5 1-15,-1 14 4 0,1 2 15 16,-9 2-16-16,0 3-3 0,9 0-25 15,-9 0-33-15,0 0-38 0,0 0-60 0,0 0-15 16,0 8 2-16,0 4 169 16,0 4 7-16,9 5 9 0,-9 3 7 0,0 6 9 15,0 1 4-15,-27 3-4 0,1-2-6 16,-10 11-23-16,-21-8 0 0,21 3-3 16,-8 2-10-16,8-2-3 0,18-1-7 15,-13 4-6-15,22-8 10 0,9-4 0 16,0-2-16-16,0-1 9 0,31-2-3 15,5-8 10-15,8-7 16 0,19 0 16 16,12-5 39-16,5-4 36 0,13 0-10 0,-4-9 3 16,4-11-23-16,5 0-9 0,-14-9-36 15,-4 3-16-15,-4-3-10 0,-23 13-107 16,-9 0-132-16,-12 4-333 0,-32 0-672 0</inkml:trace>
  <inkml:trace contextRef="#ctx0" brushRef="#br0" timeOffset="2181.96">17468 16418 50 0,'0'0'189'0,"0"0"-29"15,0 0-33-15,0 0-58 0,0 0 22 16,0 0 88-16,0 0 264 0,0 0-111 16,0 0-111-16,36 23-23 0,-36-23-49 15,0 0-39-15,0 0 0 0,0 0-22 0,0 0-21 16,0 0-15-16,0 0-7 0,0 0-3 15,0 0-13-15,0 0 6 0,0 0 7 16,0 0 0-16,0 0-7 0,0 0-3 16,0 0-6-16,0 0 3 0,0 0 3 15,0 0 10-15,0 0 9 0,0 0-19 16,0 0-30-16,0 0-1 0,0 0 1 16,0 0 2-16,0 0 8 0,0 0 1 0,0 0 0 15,0 0 0-15,0 0-1 0,0 0 8 16,0 0 5-16,0 0 1 0,-9 0-26 15,-9 0-16-15,-22 0-19 0,13 0 22 16,-8 0 13-16,-9 0-1 0,-14-7 0 16,4 4-1-16,-8 3-1 0,-22-3-9 15,4 3-14-15,-13-5 1 0,-14 5 11 16,5-5 14-16,-9 5 2 0,4 0-2 16,5 0-1-16,5 0 0 0,-5 0 1 15,-1 0-2-15,23 0 0 0,-13 0 1 0,22 0-12 16,9 5 13-16,-14 0 2 0,14-5 1 15,18 3 16-15,-5 0 13 0,5-3 0 16,17 0 0-16,0 0 3 0,1 0-34 16,-5 0 12-16,13 0 5 0,0 0-18 15,0 0-1-15,1 0 0 0,-1 0 1 16,0 0-1-16,9 0 2 0,-9 0-1 16,10 0 1-16,-15 0-1 0,6 0 2 0,-1 0 1 15,0 0-3-15,9 0-1 0,-9 0 1 16,1 0 0-16,-1 0 2 0,9 0-2 15,-9 0 0-15,9 0 1 0,-4 0 1 16,4 0 2-16,9 0-2 0,0 0 0 16,0 0 0-16,0 0-2 0,0 0-1 15,0 0-15-15,0 0-6 0,0 0 6 16,0 0-10-16,0 0-19 0,0 0-9 0,0 0-13 16,0 0 3-16,0 0 19 15,0 0 13-15,0 0 9 0,0 0 23 0,9 0 13 16,13 0 16-16,-4-11 22 0,0 0 14 15,8-10-27-15,1-4-12 0,-9 0-7 16,8 1-3-16,6-5-4 0,-15-1-10 16,1 7-2-16,0-4 3 0,-9 4 19 15,0 1-6-15,-9 4-13 0,0 1 16 16,0 5 1-16,0-4-8 0,0 6 8 16,0-2-5-16,0 0-11 0,-9 3-1 15,-9 2 13-15,9 3 0 0,0-1-14 0,0 5 0 16,9 0 0-16,0 0-2 0,-9 0-41 15,9 0-17-15,0 0-3 0,0 0-2 16,0 0-17-16,-8 14-13 0,8 2 38 16,-14 8 20-16,14-1 6 0,0 4-10 15,0-4 4-15,0 2 32 0,0 0-1 0,0-5 4 16,0 0 0-16,0 1 0 0,0 1 4 16,0-4 8-16,0-1-9 0,0-1 13 15,-18-2 0-15,10-2 3 0,-1 1-3 16,-9-2 7-16,9-1-20 0,9-6 19 15,-9-2-18-15,9-2-4 0,0 5-25 16,0-5-23-16,0 5-7 0,0 1-29 16,0 4-16-16,0 7 52 0,18 1-1 15,9 5 20-15,21-3-9 0,-12 1 15 16,17-6 7-16,1 1 15 0,-6 0-1 0,6-2 2 16,-10-5 0-16,14-3-3 0,-23 4 1 15,10-4 2-15,-10 4-42 0,14-6-71 16,-22-1-49-16,-1 2 3 0,-17 0-88 15,-9-5-401-15,0 0-366 0</inkml:trace>
  <inkml:trace contextRef="#ctx0" brushRef="#br0" timeOffset="3851.4">21478 18096 143 0,'0'0'356'0,"0"0"-242"0,0 0 69 16,0 0-95-16,0 0 407 0,0 0-137 16,0 0-183-16,0 0-81 0,0 0-6 15,0 0 12-15,0 67-3 0,0-67-13 16,0 0-9-16,0 0 6 0,0 0 6 15,0 0 0-15,0 0 13 0,0 0 22 0,0 0-7 16,0 0-6-16,0 0-10 16,0 0-10-16,0 0-6 0,0 0 0 0,0 0-10 15,-18-3-45-15,0-11-9 0,-21 2 3 16,3-9 20-16,0 2 2 0,1-10-42 16,-9-3-2-16,-5-6 3 0,4-3-3 15,1-1 0-15,-14 3 0 0,5-7 10 16,0 4-10-16,-1-4-1 0,-12 3 0 15,12-2-1-15,-3 0 0 0,-6-5-17 16,1-8 18-16,5 6 1 0,3 2 0 0,1 0 0 16,9 5 13-16,-14 0-12 15,5 5 1-15,8-2-1 0,-13 5 1 0,14 1 0 16,-9-5 1-16,-5 3-1 0,14 1 0 16,-10 1-1-16,1-7 0 0,-5 8 0 15,5-2-1-15,9-2 2 0,-14 4-1 16,14-2 2-16,-1-1-2 0,10 5 2 15,-5 0-1-15,13 2 10 0,0-2-12 16,10 0 0-16,-1 0 0 0,0 5 0 16,9-5 0-16,0 4 0 0,9 3 11 0,-9 2-11 15,9-2 0-15,0 7-3 0,0-1 1 16,0-6-14-16,0 6 4 0,0-5 9 16,0 5-1-16,0-5-11 0,0 2 3 15,9 1 12-15,-9 1 1 0,9 2 1 16,-9-2-1-16,0 0 1 0,9 1 1 15,-9 4 0-15,0-4-1 0,0 4 0 16,0-2-1-16,0 7-1 0,0-7 1 16,0 7 2-16,0-3 10 0,0 2-11 15,0 4 1-15,0-5 0 0,0 6 0 0,-9-1-1 16,9-1-1-16,-9 4 0 0,0 2-1 16,9 0-1-16,-13 3 1 0,13 0 3 15,0-5-1-15,-9 5-2 0,9 0-12 16,-9 0-4-16,9 0-3 0,0 0-9 15,0 0-10-15,0 0-9 0,0 0-4 16,0 0-9-16,0 0-17 0,0 8-15 0,0 5 6 16,-9 6 67-16,9 7 19 0,0 3 0 15,-8 3 1-15,8 2-1 0,0 6 0 16,-9 1 0-16,9 5-1 0,0-7 1 16,0 7-3-16,0-5-10 0,0-5 10 15,0 2-1-15,9-9-15 0,8-4 3 16,14 0 14-16,-13-9-14 0,-9 0 3 15,9-5 10-15,0-4-13 0,-10-4-3 0,1 0 6 16,0-3-3-16,-9 0 16 0,0 0 15 16,0 0 20-16,0 0 20 0,0 0 28 15,0 0 32-15,0-13-11 0,0 2-78 16,0 0-24-16,0-2 14 0,0 0-13 16,0 0 13-16,0 2-3 0,-9 1-4 15,0 4-9-15,1-4-19 0,-1 3 19 16,0-3-19-16,-9 3 16 0,9-4-19 0,-9-2 6 15,-4-3 3-15,4-5-3 16,1 0 3-16,8-1-2 0,0-1-11 0,0 1 1 16,9 6-1-16,0 1 10 0,0-1 14 15,0 0-11-15,0 2-9 0,0 1 6 16,9-3 0-16,18 0-3 0,-1-4 3 16,23 4 3-16,-13-4-3 0,17 4-12 15,13 3-8-15,-3 1 4 0,8 3 20 16,13 1 12-16,-13 0 11 0,13 0-10 15,-12-2 1-15,3 6-2 0,-13 1-29 0,0-1-61 16,-4-1-109-16,-5 5-127 0,-8-3-69 16,13 3 161-16,-23-5 49 0,-8 2-326 15,-10-2-569-15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48:05.4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11140 6574 440 0,'0'0'499'0,"0"0"511"16,0 0-686-16,0 0-88 0,0 0 0 16,0 0-21-16,0 0-77 0,0 0-39 0,0 0-35 15,-57-121-26-15,57 103-19 16,0-7-19-16,0 0-3 0,0 5-26 0,0 3 1 15,0 1 12-15,0 7-4 0,0 6 8 16,0-2 12-16,0 5 1 0,0 0 0 16,-9 0-1-16,0 0 19 0,-9 0-3 15,9 0 29-15,0 0 6 0,0 5-10 16,1-5-3-16,-1 3-3 0,0-3 10 16,0 0 9-16,9 0 3 0,-9 0 0 15,0 0-7-15,0 0-12 0,0 3-19 16,-22-3-16-16,-4 6 10 0,-1-2-13 15,-8-4-13-15,-23 2 0 0,-4 3 13 0,-13 0 0 16,-14-1-1-16,-31-4-9 0,-17 8 9 16,-36 0 0-16,0 0 0 0,9-3-12 15,8-1 12-15,28-4 1 0,3 0-13 16,14 0 12-16,27 0 0 0,22 0 0 16,9 0 1-16,-5 0 1 0,-4 0 31 15,-13 0 2-15,22 0-31 0,0 8-3 0,4-4 2 16,5 9 1-16,-1-10 0 0,5 10 10 15,14-4-1-15,-1-7-9 16,1 11 10-16,17-10-11 0,-13 7 1 0,13-2-3 16,1 1 0-16,8-7-1 0,0 3 0 15,9 0 0-15,0-5-12 0,0 4 10 16,0-4-9-16,0 0 10 0,0 0-11 16,0 0 10-16,0 0-16 0,0 0 3 15,0 2 4-15,0 8 12 0,9 3 12 16,8-2 1-16,1 10-12 0,-9-5 1 0,13 8-1 15,-4 2 1-15,0 3 11 0,0 6-10 16,-1 3 0-16,10 20 10 0,0 16-13 16,13 21 0-16,-23 15 0 0,1 3 3 15,-9 3-3-15,-9-4 0 0,0 2 19 0,0 0-18 16,0 1 1-16,0 6-1 16,-18-15 2-16,9 9 10 0,-8-4 2 0,-15-8-14 15,15-2 15-15,-10-3 0 0,0 2-4 16,10-1 13-16,-10-9-9 0,18 0 0 15,-22 0-1-15,13-8-2 0,9-7 9 16,-8 2-3-16,8-12-3 0,-9-6 0 16,9-10 6-16,0-18-19 0,0 3-1 15,0-2 0-15,1 11-1 0,-1-8 0 16,0-2-1-16,9-4 1 0,-9 1-1 0,9-11 0 16,0 3-1-16,0-6-1 0,-9 4 1 15,9-3 1-15,0-2-12 0,0-2 10 16,0 4 1-16,0-5 0 0,0 1-2 15,0-5 0-15,0 5 0 0,9-2-12 16,9-6 1-16,8 8 1 0,10-10 13 16,17 10 0-16,40-7 1 0,45 8 3 15,62-2 15-15,26-4-6 0,23-5 0 16,-5-3-13-16,-8 0 12 0,3-16 7 0,-3-5-17 16,4 2 17-16,-32-2-17 0,-17-3 1 15,-18 8-3-15,-26-1 0 0,-18 8-13 16,-49 1-12-16,-18 0-29 0,-4 3-21 15,-14-2 9-15,9 2-6 0,5 2-26 16,-23-6-44-16,-8 9-42 0,0-5-75 16,-9 5-84-16,-10-3-102 0,-8 0-139 15,0-10-164-15,0-1 69 0</inkml:trace>
  <inkml:trace contextRef="#ctx0" brushRef="#br0" timeOffset="4661.93">15625 12487 480 0,'0'0'53'0,"0"0"-1"0,0 0 59 16,0 0 205-16,0 0-137 0,0 0 312 16,0 0-153-16,0 0-114 0,62 0-78 15,-53-4-40-15,-9 4-9 0,0 0 6 16,0-3-6-16,9 3-7 0,-9 0-13 15,0-5-35-15,0 5-26 0,0 0-3 0,0 0-13 16,0 0-20-16,0 0-12 16,9 0 23-16,9 0 9 0,13 5 35 15,-4 2 3-15,8-3-9 0,10 5 0 0,12-1 3 16,-3-4 29-16,17 1-4 0,4-2-6 16,-4 2 0-16,14-5-16 0,-14 0-16 15,22 0 13-15,-13 3-10 0,13-3 10 16,5 0-3-16,4 0 6 0,36 0-1 15,26 5 14-15,36-2-4 0,35 7-6 0,0-4 9 16,5-1-12-16,-13-5-3 16,-1 5 8-16,14-5-5 0,4 0-7 0,5 0-6 15,-14 0 6-15,-8 0-12 0,-5 0-13 16,-31 0-2-16,-1 0 1 0,-7 3-1 16,-1 2-1-16,9 0-2 0,0-2 1 15,8-3 0-15,6 0 1 0,-14 0 1 16,-1-3-1-16,-7-2 0 0,-1-3 0 15,0 8-1-15,-18 0-1 0,0 0-32 16,-8 0-16-16,-10 0-17 0,1 0 8 16,-41 0-14-16,-12 0-19 0,-23 3-12 0,4-3-26 15,-4 10-33-15,9-7-51 0,4 5-59 16,-12 0-2-16,-6 5-71 0,-30-7-76 16,-19 0-60-16,-17-6-147 0,0 0 225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48:37.3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9746 6747 574 0,'0'0'36'0,"0"0"-4"0,0 0 125 16,0 0 563-16,0 0-405 0,0 0-153 0,-84-64-6 15,66 53-13-15,0-2-53 0,0 2-22 16,1-1-13-16,8-5-3 0,-9 5-17 16,5-2-15-16,4 3 5 0,0-2-22 15,9 8-3-15,-9-2 3 0,9 7 19 16,-9-4-10-16,9 4-12 0,0 0-19 16,-9 0 6-16,9 0 13 0,0 0 26 15,0 0-4-15,0 0-9 0,-9 0 0 16,9 0 3-16,-9 4 10 0,1 3 16 15,-10 6-20-15,0 3-22 0,9 0-22 16,0-3-453-16,0-9 475 0,9 6 0 0,0-8-42 16,0 3-29-16,-8 6-20 0,8 3 43 15,-18 1 46-15,4 11 1 0,6-5 0 16,-10 8-21-16,9-1 21 0,0 0-2 16,0 10 3-16,-9-6 0 0,1 5 10 15,-1 0 20-15,-9-3-27 0,9-2 11 16,-13 1 18-16,5-5-13 0,-10-4 33 15,1-3-6-15,8 3-1 0,-13-3 4 0,5 1-4 16,-1-1-3-16,-8-5-19 0,-1 3-23 16,-13-3-18-16,5 6-30 0,9-5-20 15,-23 1 16-15,14 4-10 0,8-1 11 16,-21 3-8-16,13 2 40 0,8 3 9 16,-4-7 10-16,5-1 16 0,0 8-3 15,-1-8 26-15,5 0 13 0,5-4 0 0,-1-5 3 16,9 4 13-16,1-9-20 15,-1 5 7-15,-4-2 10 0,4-4 16 0,1-1-14 16,-1 0-18-16,1 4-11 0,8-6-12 16,-22 5-23-16,22-4-3 0,-9 0-1 15,1 6-18-15,-1-8 19 0,0 7 1 16,10-2-1-16,-14 3-13 0,4-6-13 0,0 9-6 16,1-1 13-16,-1-6-4 15,9 8 20-15,-22-1-16 0,23 3 3 0,-10-4-4 16,9 0-2-16,0 1 5 0,10-10 15 15,-1 6 2-15,9-9 1 0,-9 0 2 16,9 3 9-16,0-3-8 0,0 0 12 16,0 0-15-16,0 0 1 0,0 0-1 15,0 0-1-15,0 0 13 0,0 0 16 16,0 0 7-16,0 0-1 0,0 0 0 16,0 0-6-16,0 0-3 0,0 0-3 0,0 0 2 15,0 0-2-15,0 0-1 0,0-3 1 16,0-6 9-16,0 1-16 0,9 0-16 15,-9-9-29-15,9 0 7 0,-9-2 22 16,8 3-4-16,1-5-18 0,-9 4 22 16,9 1-3-16,0-1 3 0,-9 1 0 15,9 4 0-15,-9 2 2 0,9-1-2 16,-9 0-16-16,9 2 3 0,0 5 10 0,-9-6 1 16,8 4 2-16,-8-4 0 0,9 4 1 15,-9-7 1-15,9 3 11 0,-9 4 9 16,14-6 10-16,-14-2 7 0,0 6-38 15,0-4 1-15,0-1 17 0,0-4-18 16,0 6 1-16,0-7 11 0,0 7 13 16,0 4-14-16,0 3-12 0,-14-1-3 15,14 0-13-15,0 5-9 0,0 0-23 16,0 0-29-16,0 0-33 0,0 0-41 16,0 0-27-16,0 0 20 0,0 5 12 0,0 0 0 15,0 6 51-15,0 0 95 0,-9 2 55 16,9 3-3-16,-9 1 9 0,1 5-2 15,-10-2-17-15,0 1 10 0,0 8 0 16,-8-6 6-16,-1 6-16 0,0-4-10 16,-4-1-28-16,5 9-2 0,8 1-4 15,9-1-19-15,0-1-15 0,9 4-15 16,0 7 15-16,27-8 4 0,17 7-1 0,14-4 30 16,4-10-8-16,14-4 9 0,-5-8 3 15,8-7-1-15,15 0 55 0,-1-9 20 16,-4 0-1-16,13-25 1 0,-13 5-24 15,-5-10-51-15,-13 0-58 0,-26 1-130 16,-37 2-126-16,-8 3-398 0,-17-2-526 16</inkml:trace>
  <inkml:trace contextRef="#ctx0" brushRef="#br0" timeOffset="2263.23">5248 10242 245 0,'0'0'293'0,"0"0"-293"0,0 0-29 16,0 0 29-16,0 0 16 0,0 0 13 16,0 0-25-16,0 0 227 0,31 5 7 0,-31-5-23 15,0 0-114-15,0 0-88 16,0-5-10-16,0 2 26 0,0-2 79 0,0 2 29 16,0 3-7-16,0 0-10 0,0 0-13 15,0-5-13-15,0 5-58 0,0-5 9 16,0 5 0-16,0 0-6 0,0-3-16 15,0 3-20-15,0 0 17 0,0 0-7 16,0 0-10-16,0 0 0 0,0 0 26 16,0 0 7-16,0 0-7 0,0 0-13 0,0 0-13 15,0 0 13-15,0 0 13 0,0 0 7 16,0 0 0-16,0 0-11 0,0 0 1 16,0 0-13-16,0 0-11 0,0 0-1 15,0 0-1-15,0 0-1 0,0 0-1 16,0 0 0-16,0 0-1 0,0 0-10 15,0 0 10-15,0 0-1 0,0 0 3 16,0 0-12-16,0 0-16 0,0 0-29 0,0 0-36 16,18 0-67-16,26 0 44 0,36 0 94 15,49 0 23-15,26 0 38 0,1 0 43 16,-1-4-10-16,-17 4-12 0,-41 0-1 16,-12 0-10-16,-23-5 1 0,0 5-47 15,5 0-2-15,4 0-16 0,4 0 14 16,-4 0-14-16,-18 0 3 0,5 0-17 15,-5 5 28-15,-17-1-43 0,4-4 32 16,-22 0-3-16,-1 3 13 0,1-3-1 0,-9 0-12 16,0 5 13-16,0-5 1 0,0 0 2 15,0 0 0-15,-9 0-23 0,0 0-7 16,0 5 30-16,0-5 42 0,0 0 10 16,0 0 3-16,0 0 0 0,0 0 0 15,0 0 0-15,0 0 16 0,0 0 9 16,0 0 7-16,-27 0-58 0,0 0-29 15,-8 0-3-15,-14-5 3 0,-4 0-13 0,-1 2 13 16,-12-6 0-16,-5 4 0 16,-22 3 20-16,4-8-18 0,-13 4 37 0,-5-4-37 15,-13 3 24-15,9-3 3 0,5-2 6 16,-5 6 13-16,8-7 0 0,15 0-12 16,12 5-8-16,5-1-2 0,9 2-7 15,4 2-16-15,5-3 0 0,8 5 20 16,10-2-4-16,-14 0-16 0,22-2 29 15,1 7-13-15,8 0-3 0,9 0 7 16,9 0-8-16,0 0-5 0,0 0-10 16,0 0-35-16,0 0-7 0,0 0-25 0,0 0-6 15,0 0-10-15,0 0-36 0,18 0-74 16,9 0-52-16,17 0 119 0,14 7 124 16,13 6 2-16,22 2 16 0,14-1-3 15,48 4 9-15,36-2 17 0,18-4-39 16,-5-1 13-16,-31-2-12 0,-18 4 0 15,-12-7-1-15,-24 4-45 0,-16 2-33 16,-23-8 4-16,-5 4-78 0,-4 5-17 0,9-5 0 16,-4-4-104-16,-32-4-362 0</inkml:trace>
  <inkml:trace contextRef="#ctx0" brushRef="#br0" timeOffset="4934.2">7992 10136 74 0,'0'0'215'0,"0"0"-36"0,0 0-156 0,0 0-23 16,0 0-13-16,0 0 11 16,0 0 2-16,0 0 20 0,0-5-7 0,0 5 55 15,0 0 72-15,0 0-6 0,-9 0 26 16,9 0 29-16,0 0-20 0,0 0-23 15,0 0-12-15,0 0-14 0,-9 0-13 16,9 0-6-16,-9-3-10 0,9 3 3 16,0 0-20-16,0-3-9 0,-9 3-13 15,9-5-13-15,0 0-7 0,0 5-13 0,-8-3 17 16,8 3-13-16,0-5 31 0,0 5 17 16,0 0-12-16,0 0-27 0,0 0-22 15,0 0-10-15,0 0-25 0,0 0-1 16,0 0-13-16,0-4-9 0,0 4-1 15,0 0-12-15,0-5-17 0,26 5-12 16,14-5 67-16,5 3 23 0,17-3-16 16,4-3 13-16,-3 5-4 0,-1-7 4 0,4 10 3 15,-21-3-3-15,8-1-33 0,-9 4 17 16,5 0 17-16,-13 0-24 0,8 0-13 16,-8 0 6-16,4 0 30 0,-5 0-49 15,-8 0 36-15,-1 0-33 0,1 7 7 16,13-2 10-16,-22 3 29 0,0-4-23 15,-9 0 7-15,8-4 0 0,-17 7 9 16,0-7 9-16,0 5-16 0,0-5 17 16,0 5 7-16,0-5 45 0,0 4 23 15,0 1 12-15,-17-5 4 0,-1 3-3 0,-18-3-86 16,-13 5 18-16,-4-5-20 16,-9 0-6-16,-14 0 6 0,5 0 1 0,-4 0 18 15,4 0-19-15,-14 0-3 0,6-5 2 16,3 5 1-16,-4 0 17 0,18-3-4 15,-5 3-13-15,5 0 20 0,18 0-20 16,4 0 19-16,4 0-18 0,19 0 15 0,-1 0 17 16,18 0 2-16,0 0-12 0,0 0-23 15,0 0-1-15,0 0-28 16,0-5-36-16,0 5-19 0,0 0-23 0,9 0-33 16,17 0 4-16,10 0 91 0,22 5 45 15,13 11 35-15,13-3 4 0,14 3-39 16,-5-4 36-16,5 5-7 0,4-6 26 15,-13 1-19-15,4 0 3 0,-4-2-13 16,-14 1-9-16,-4-2-15 0,-4-2-4 16,-5 3-22-16,-18-7-2 0,5 5 7 15,-22-3-26-15,-9-2 12 0,-10-3-38 16,-8 0 12-16,0 0-9 0,0 0-55 0,0 0-144 16,-26-19-284-16,-1-2-195 0</inkml:trace>
  <inkml:trace contextRef="#ctx0" brushRef="#br0" timeOffset="8993.99">9746 10308 220 0,'0'0'218'16,"0"0"-198"-16,0 0-1 0,0 0-17 15,0 0 21-15,0 0-10 0,0 0 59 16,0 0 137-16,0-7 9 0,0-7-78 16,0 6-72-16,0 0 24 0,0-5 28 15,0 6-19-15,0-2 3 0,-9-2-39 0,9 1-23 16,-13 7 1-16,4-1 35 0,9 4 9 16,0-5-28-16,0 5-30 0,0 0-28 15,-9 0-1-15,9 0 0 0,0 0 16 16,0 0 10-16,0 0-3 0,0 0-7 15,0 0 0-15,0 0-3 0,0 0-12 16,0 0 1-16,0 0 10 0,0 0-12 16,0 0-22-16,0 0-8 0,0 0-2 15,0 0 9-15,0 0 1 0,0 0-11 16,0 0-3-16,0 0-6 0,0 0 10 16,0 0 12-16,9 0 20 0,22 0 72 0,-13 0-27 15,8 5-19-15,1-1-13 0,0-1 1 16,8 2-12-16,5 0 19 0,-4-2-21 15,-1 2 26-15,1-2-23 0,-10 2 33 16,23-1-23-16,-31-4 16 0,18 3-29 16,-19-3 19-16,10 4-15 0,0-4-2 0,4 0-1 15,-5 5 0-15,1 0 25 0,0-5-15 16,-1 3-11-16,10-3 0 16,4 5 12-16,-5-5-12 0,1 3-5 0,8 2 5 15,14-5 13-15,-23 3-10 0,19 2-3 16,-1 0-18-16,-4-1 18 0,4-2 16 15,-8 3-3-15,12 0 0 0,-12-1-13 16,-10-4 19-16,10 2-19 0,3 5 3 16,-12-7 22-16,0 3-25 0,-10 0 0 0,1-3-2 15,13 4-1-15,-14 2-9 16,-8-6 12-16,9 4 13 0,-1-4-12 0,1 0 19 16,-9 0-7-16,13 2-11 0,-13-2-1 15,8 5 0-15,-8-5-1 0,9 0 25 16,-1 0-25-16,14 5-13 0,-13-5 10 15,0 0 0-15,8 0 3 0,1 4-13 16,13-2-3-16,-14 3 16 0,1 0 0 16,8 3 1-16,0-3 0 0,-4 1 22 15,5-1-21-15,-10 0-2 0,-8-5-1 0,13 9-11 16,-22-7 12-16,-1 3 0 0,-8-5-1 16,0 4-38-16,0-4 39 0,0 0-1 15,-9 0 1-15,9 0 20 0,-9 0 15 16,0 0 1-16,0 0 0 0,0 0-7 15,0 0 3-15,0 0-10 0,0 0-5 16,0 0-4-16,0 0 6 0,0 0 0 16,0 0-17-16,0 0 2 0,0 0-1 15,0 0 0-15,0 0 0 0,0 0 17 16,0 0-4-16,0 0 0 0,0 0 3 0,0 0 4 16,0 0 15-16,0 5 24 0,0-5 12 15,0 0 6-15,-18 0 10 0,-9 0-87 16,1 0-3-16,-23-9-23 0,-4-3 23 15,-10 3-12-15,-21-2 12 0,4-2 1 16,-49-3-1-16,-26-6 0 0,-36-1 1 16,9-3 1-16,27 2 1 0,44 8-3 0,40 8-2 15,17 0-17-15,-21-2 7 16,13 3 12-16,-23 2 2 0,23-2-2 0,9 7-1 16,-5-5 1-16,14 0-3 0,-1 5-1 15,10 0 4-15,-14 0 25 0,22 0-6 16,-8-3-15-16,-1 3 34 0,18 0-37 15,-22-3 18-15,14 3 7 0,-1 0-7 16,0-5 16-16,1 5-15 0,8-5-5 16,-9 2 13-16,5 3-27 0,4-4 1 15,10 4 1-15,-1-5 0 0,9 5 0 16,0 0-3-16,0 0-13 0,0 0-9 0,0 0-4 16,0 0-12-16,0 0-23 0,0 0-29 15,0 0-38-15,0 0-36 0,17 0-49 16,32 0-75-16,13 9 223 0,41 4 64 15,39 5 2-15,49 9 14 0,22-7-14 16,-13 0-1-16,-1-7 0 0,-16 0 36 0,7-2 12 16,-16-2 1-16,-10 0-30 0,-9-3-19 15,-44 4-13-15,-22-6 12 0,-13 3-21 16,-32 2 9-16,18-2-16 0,5 2-13 16,4 0-7-16,4-3 10 0,-21-1 26 15,8 0-3-15,-4-5-7 0,-14 9-42 16,0-9 10-16,1 2-3 0,13 3-53 15,-23-1-19-15,1-4-160 0,-10 0-172 16,-8 0-11-16,-9 0 71 0</inkml:trace>
  <inkml:trace contextRef="#ctx0" brushRef="#br0" timeOffset="22532.21">4941 14777 143 0,'0'0'183'16,"0"0"-183"-16,0 0 2 0,0 0-1 16,0 0 19-16,0 0 286 0,0 0-61 15,0 0-157-15,0 0-75 0,-66 75-11 16,48-75-2-16,9 0 75 0,0 4-46 16,0-4 1-16,0 0 41 0,1 0 47 15,-1 0 15-15,9 0-35 0,-9 0-14 16,0 0 1-16,9 0 25 0,-9 0-45 0,9 0 20 15,-9 0 12-15,9 0-26 16,0 0-29-16,0 0-6 0,0 0-7 0,0 0-18 16,0 0-11-16,0 0 0 0,0 0 25 15,0 0 10-15,0-4-2 0,0 4 6 16,0 0 6-16,0-6-16 0,0 6-29 16,0 0-15-16,0 0-8 0,0 0 4 15,0 0 16-15,0 0-1 0,0 0-15 16,0 0-1-16,0 0 1 0,0 0 19 15,0 0 2-15,0 0 1 0,0 0 10 0,0 0-13 16,0 0 0-16,0 0-2 0,0 0-24 16,0 0-6-16,0 0-10 0,0 0-23 15,0 0-32-15,18 0-20 0,0 0 91 16,8 0 26-16,10 6 19 0,-1 0-18 16,5-2 8-16,-4 2-8 0,-1-2-1 15,1-4 23-15,13 3-10 0,-23-3 7 0,10 5 2 16,-1-5-20-16,1 0 24 0,4 0-7 15,-13 0-18-15,-1 5 1 0,10-5 43 16,-1 0 17-16,1 0-36 0,-5 0-13 16,4 0-12-16,-8 0-1 0,9 0-2 15,-10 0 2-15,14 0-2 0,-13 0 2 16,8 0-1-16,-8 0-22 0,8 0 11 16,14 0 12-16,-13 0 3 0,-1 0-3 15,10 0-9-15,4 0 9 0,-14 0 12 16,10 0 14-16,-1 0-13 0,14 0 7 15,-14 0-4-15,1-5 7 0,-1 5-23 0,5-5 16 16,-5 2-14-16,9-1 14 0,-4-2-14 16,-4 0 0-16,8 2 11 0,-9-5-9 15,14 6-1-15,-5-2-1 0,10-3-2 16,-6 8-23-16,5-4 23 0,1 4-13 16,3 0-3-16,-4 0 14 0,14 0-14 15,-14 0-13-15,0 0-6 0,14 7 34 16,-5 3-1-16,4-4 2 0,-21 0-3 0,8-2 3 15,-5-2 1-15,-12 2-1 16,-1-4-15-16,14 6 15 0,-14-2 42 0,1-1-42 16,-1-3 3-16,5 0 33 0,-13 5-33 15,-1-5 16-15,10 0-19 0,-10 0 26 16,14 0-23-16,-5 0 1 0,10 0 9 16,3 0-13-16,5 0 0 0,-8 0-4 15,12 0 8-15,-3 0-8 0,-1 0 17 16,4 5 13-16,5-2-25 0,5 0 0 15,-14 2 22-15,0 0 3 0,14-1-25 0,-14-4-1 16,13 3 11-16,5 1-9 0,-4 1-4 16,-5-2 18-16,0 2-12 0,4 0-4 15,-4-2-6-15,14 2 6 0,-5 3 15 16,4-4-15-16,-13 1 0 0,22-3 0 16,-30 3-1-16,16-5-2 0,-12 5-13 15,4 1 14-15,5 1 2 0,-14-1-19 16,-9 4-7-16,14-4-10 0,-23 8 11 15,0-7-40-15,5 6-3 0,-22-5-13 16,9 0-3-16,-10 1-1 0,-8-2-6 0,9 2 65 16,-10-2-39-16,6-2-45 0,-6-5-89 15,-17 0-253-15,0-8-112 0,0-7 94 16</inkml:trace>
  <inkml:trace contextRef="#ctx0" brushRef="#br0" timeOffset="29876.09">15581 15786 150 0,'0'0'271'0,"0"0"-180"0,0 0 7 16,0 0-36-16,0 0 469 0,0 0-56 15,0 0-202-15,0 0-124 0,27 10-58 16,-27-20-59-16,0 3-15 0,0-4 2 16,0 1-16-16,-9 2 20 0,9-1 22 15,0 2 10-15,-9-2 0 0,0 5-10 16,0-4 17-16,-4 0 15 0,4 4-15 15,0-1 8-15,0-2 1 0,0 3-23 0,-9-1-3 16,10 0 0-16,-10 5 0 16,0-2 10-16,0-3-44 0,1-3-11 0,-1-1 0 15,-22 2 0-15,4-2-1 0,1-3-1 16,-10 3 1-16,-12-6 1 0,3 1 0 16,-8 3 0-16,-22-2-2 0,4-3 2 15,-5 0-2-15,6 0 2 0,-15 0 0 0,5-7 1 16,5 7 0-16,-5 0-1 15,5-4 1-15,4 0 13 0,-13-2-13 0,13 2-2 16,4-5 0-16,-4 4 1 0,5-8 3 16,4 6-2-16,18-1 12 0,-23-6 3 15,14 1 13-15,9 2-27 0,-14 2 30 16,14-5-32-16,-1 6 19 0,-3-2-19 16,3 2 1-16,1-3-1 0,-13 1-13 15,3 2 13-15,-12-2 0 0,13 7-1 16,0-7-15-16,-14 3 15 0,23 1 1 0,-1 3 0 15,-3 3 0-15,3-5 0 0,19 4 0 16,-14 5 0-16,14-4 0 0,8 3-1 16,-9-3 1-16,10 2-1 0,-1-2-2 15,-13 3-13-15,5 2-3 0,8 4 0 16,9-2 3-16,0 1 15 0,1-2-12 16,17 7 13-16,-18-5 1 0,9 3-1 15,-13-2 0-15,13 3 0 0,-9-1-2 0,9 0 2 16,-8-1 0-16,-1 1 1 15,0 0 0-15,0 2-1 0,0 3-16 16,1-5 14-16,-5 0-37 0,-5 5 10 0,0-2 16 16,1 2-6-16,-1-4 3 0,0 4 3 15,-13-5-3-15,5 5-9 0,-1 0-8 16,-8 0-5-16,8 0 15 0,-12 0 7 16,3 0 13-16,1 0-29 0,8 5 9 15,-13-1-7-15,5-4 30 0,8 2 13 16,1-2 3-16,-14 0-16 0,14 0 0 15,-10 0 11-15,10 0 11 0,-5 0 11 0,4 0-4 16,18 0-10-16,-8 0 13 0,17 0 0 16,-9 0 3-16,0 0-12 0,18 0-22 15,-17 0-1-15,3 0 0 0,-4 0 0 16,10 0 0-16,-10 0 15 0,9 0-15 16,-9 0 0-16,0 0 0 0,1 0 0 15,-1 0-1-15,0 0-1 0,-22 0-24 16,13 0 13-16,-8 0 0 0,8 0-12 15,1 0 23-15,8 0 1 0,0 0 0 0,-4 0-19 16,13 0 4-16,0 0-6 0,9 0-14 16,-9 5-12-16,9-5-7 0,0 0 10 15,0 5 10-15,0-5 9 0,0 3 10 16,-9-3 12-16,9 0-15 0,0 0 6 16,0 5 13-16,0-5 3 0,0 0 17 15,0 0 2-15,0 0 4 0,0 0 6 16,0 0 7-16,0 0 0 0,0 0 6 0,0 0-3 15,0 0-7-15,0 0-6 0,0 0 3 16,0 0 3-16,0 0-3 0,0 0-28 16,0 0-4-16,0 0 0 0,0 0-42 15,0 0-6-15,0 0 9 0,0 0 10 16,0 0 10-16,0 0 0 0,0 0-10 16,0 0-7-16,0 0-2 0,0 0-4 15,0 0 6-15,0 0 17 0,0 0 3 16,0 0 0-16,0 0-14 0,0 0-44 15,0 8-19-15,0 0 93 0,0 1 36 0,0-2-10 16,-8 2-10-16,8-5-14 0,-9-1-1 16,9 2 2-16,0-5 13 0,-9 0 3 15,9 0 10-15,0 0 13 0,0 0 3 16,0 0 0-16,0 0 10 0,0 0 3 16,0 0 10-16,0 0 6 0,-9 0-7 15,0 0-28-15,0 0-39 0,0 0-10 0,0 0 10 16,9 0 2-16,0 0-2 0,0 0-15 15,0 0-1-15,0 0 0 0,0 0-3 16,0 0 0-16,0 0 17 0,0 0 2 16,0 0 1-16,0 0-1 0,0 0 1 15,0 0 12-15,0 0-1 0,0 0 4 16,0 0 4-16,0 0-1 0,0 0 0 16,0 0-6-16,0 0 6 0,0 0 0 0,0 0-19 15,0 0-2-15,0 0-20 0,0 0-7 16,0 0-16-16,0 0-29 0,0 0-16 15,0 8-19-15,0 8-17 0,0 10 106 16,27 7 19-16,0 8 0 0,8-1 0 16,5 2-2-16,-13-3 0 0,-1-5 3 15,1 0-3-15,0-7 3 0,-10-4 0 16,-8-3 0-16,9-8 0 0,4 4-2 0,-13-3 0 16,0-2 1-16,9 3-2 15,0-3-10-15,8 6 11 0,-8-5-1 0,9 0-23 16,-10-1 3-16,15-1-3 0,-15-3 4 15,1 3-1-15,-9-8 4 0,9 3-40 16,-9-5 17-16,-9 0 23 0,8 0 19 16,-8 0 81-16,0 0 45 0,0-7 26 15,0-15-88-15,0-1-38 0,-8-11-23 16,-10-2 17-16,-9-3-18 0,1 4 24 16,-6-2-23-16,6-2-3 0,-1 4 2 0,1 2-1 15,-10-5-1-15,9 5-2 0,-4 0 1 16,-4 0 1-16,8 4 3 0,0 2-3 15,-8 2 0-15,17 5 0 0,-13 4 16 16,4 3-16-16,19 3 16 0,-1 8-15 16,9-2 3-16,0-1-4 0,0 0 0 15,0 5-3-15,0-2-13 0,0-2 14 16,0-1-14-16,0-3-26 0,26-2-29 16,32 4 13-16,-5-10 3 0,27 3 36 0,5 0 17 15,12 0 2-15,-3 2 18 0,8-2 27 16,-5 5-13-16,-3-4-32 0,-14 2-32 15,-5 3-120-15,-22-1-52 0,-17 0-75 16,-9 0-195-16,-27-8-249 0,0 0 28 16</inkml:trace>
  <inkml:trace contextRef="#ctx0" brushRef="#br0" timeOffset="32829.47">10274 17466 274 0,'0'0'342'0,"0"0"-120"16,0 0-62-16,0 0-95 0,0 0-63 16,0 0 18-16,0 0 6 0,0 16 13 0,0-12 26 15,0-4 55-15,0 0 176 0,0 0-81 16,0 0-98-16,0 0-30 0,0 0 24 16,0 0 5-16,0 0-12 0,0 0-23 15,0 0-13-15,0 0-17 0,0 0-25 16,0 0-7-16,0 0 4 0,0 0 9 15,0 0 10-15,0 0 22 0,0 0 7 16,0 0 0-16,0-8 9 0,0-2-54 0,0-1-23 16,-40 0 16-16,14-12 8 0,-1 5-25 15,-8-4 12-15,-1-6 8 0,1-5-22 16,-14 1 1-16,4-7-1 0,-8 4 2 16,-5-2-1-16,5-1 2 0,0-2-1 15,-14-1-2-15,5-2 0 0,9 4 0 16,-14-4-1-16,5 3-1 0,0 3-11 15,-5 0 13-15,-4 5 0 0,4-1 2 16,14 5 0-16,0-1 14 0,-5-1-15 0,14 1 1 16,-1 2-2-16,10-2 2 0,-14 0 21 15,13 1-10-15,1-2-1 0,8-4-11 16,1 5 2-16,-23-3-1 0,13-1-1 16,1 0-2-16,-1-2-10 0,10 1 11 15,-23-3 0-15,22 4 0 0,0-1 0 16,1 3 0-16,-1-1 1 0,9-2 0 0,-13 1 1 15,5-4-1-15,8 3 3 0,0-1 9 16,0-2-10-16,-8-4-2 0,8 4 12 16,0-1-11-16,-13-2-2 0,13 7 3 15,-8 0-3-15,8 0-1 0,0 4 0 16,0 6 0-16,1-4 1 0,-1 4 0 16,0-3-2-16,-13 3 2 0,13-6 0 15,1 3 0-15,-1 2-1 0,0-4 0 0,0 3 1 16,1-3 0-16,8 3-1 15,0 0-2-15,-9 0-13 0,5 0 14 0,4 2-11 16,0-4 12-16,0 5-2 0,0-3 3 16,0 4 0-16,0-1 2 0,1 4-1 15,-1-4 1-15,0 6-1 0,0 0-1 16,0 0 0-16,0 3 0 0,-9 0 0 16,9 0 1-16,9 2-1 0,-8-2-2 0,-1 5-1 15,-14-5-8-15,15 6 11 16,-1-2 3-16,0 1 0 0,0 5 19 0,9-2 0 15,-9-3-22-15,0 4 0 0,9-6-12 16,-9 8 10-16,9-8 2 0,-9 4 0 16,1 1 0-16,-1 0-4 0,9 2-13 15,0-1 17-15,0 4 13 0,0-5-11 16,-9 5-1-16,9-5-1 0,0 5-2 16,0 0-11-16,0-2-3 0,0 2 4 15,0 0-1-15,0 0-6 0,0 0-4 16,0 0 7-16,0 0 14 0,0 0-1 15,0 0 1-15,0 0 2 0,-9 0 16 0,9 0 0 16,0 0 0-16,0 0 6 0,0 0-6 16,0 0-16-16,-9 0 0 0,9 2-22 15,0 3-13-15,-9 0-17 0,0 2-18 16,0 6-33-16,1 2 0 0,-24 15 52 16,15 2 49-16,-10 10-15 0,9-2 14 0,-8 5-32 15,8 2 34-15,9 1-1 16,0-2 1-16,0-5-22 0,0-3 0 0,-4-6 10 15,13-3-3-15,0-10 13 0,0-3-39 16,0-6 23-16,0-3-4 0,0-7-19 16,0 0 42-16,0 0 13 0,0 0 39 15,0 0 25-15,0-3 17 0,0-11 18 16,13-2-28-16,-4-13-84 0,0 1-16 16,0-13 2-16,9 0 14 0,0 1 0 15,-10-5 0-15,1 3-1 0,0 5 1 0,-9 0 1 16,0 3-1-16,0 7-2 0,0 1 1 15,0 2 1-15,0 8-1 16,0 4-15-16,0 0 16 0,0 8-16 0,0 4-26 16,0 0-81-16,27 0-77 0,8 6 61 15,32 11 58-15,13 13 55 0,22 3 26 16,-4 9 16-16,13-6-14 0,-9 5 20 0,-4-1 16 16,-5 2-37-16,-13-9-2 15,-14-4-163-15,-21-13-154 0,-19-9-46 16,-26-18-949-16</inkml:trace>
  <inkml:trace contextRef="#ctx0" brushRef="#br0" timeOffset="38343.29">16784 12241 770 0,'0'0'316'0,"0"0"-251"16,0 0-36-16,0 0-6 0,0 0 35 16,0 0 102-16,0 5 240 0,0-5-153 15,0 0-118-15,9 0-28 0,-9 0-7 0,0 0-20 16,0 0-29-16,0 0-6 0,0 0 3 15,0 0-7-15,0 0-9 0,0 0 0 16,0 0-3-16,0 0-7 0,0 0 3 16,0 0 7-16,0 0 9 0,0 0 1 15,0 0-1-15,0 0 0 0,0 0-3 16,0 0 4-16,0 0-4 0,0 0-10 0,0 0-6 16,0 0 0-16,0 0 7 15,0 0-1-15,-9 0 4 0,-22 0-26 0,-4 0-23 16,-1 0-2-16,-8 0 25 0,-23 0 6 15,-4 0-6-15,9 0 0 0,-31-10 0 16,13 8 0-16,-13-7 0 0,-10 1 3 16,-3-2-3-16,-5 7 0 0,13-5-1 15,-4 1 1-15,0 2 0 0,13 1 1 16,-4-1 0-16,4 5 1 0,5 0 10 16,4 0 1-16,-14 0 13 0,14 0 18 0,-4 0 11 15,13 0-4-15,-13 0 0 0,4-5-10 16,-13 2-15-16,4 0-7 0,4-2-16 15,-12-3 10-15,3 3-12 0,6-2-1 16,-6 3 0-16,-3-6-1 0,3 4-25 16,6 1 1-16,-6-3 21 0,14 5 3 15,-13-4 1-15,13 7 3 0,-4-6 22 16,13 6 23-16,-14-5-10 0,23-2-3 0,-13 3 12 16,13-6 1-16,-1 7-20 15,-3-5-15-15,13 3 2 0,8-3-15 0,-4 4-4 16,5-1-18-16,-1 2 3 0,1 3 3 15,-14 0-18-15,5 0-20 0,9 0 9 16,-14 0 17-16,13 0 15 0,1 0-19 16,0 0 31-16,-14 0-11 0,14 0 8 15,-1 0-13-15,1 0 17 0,-14 0 1 16,14 0 0-16,-1 0 12 0,-13 0-13 16,14 0 13-16,0 3-13 0,8 2 0 15,-22-1-13-15,14 1 12 0,0 3-2 0,-14 0 0 16,13-5-19-16,1 7 18 0,0-6-8 15,4-2 12-15,13-2-2 0,-8 5-2 16,-1 0 2-16,0-5 2 0,10 0 11 16,-14 0-9-16,22 3 1 0,-9 0 19 15,10-3-20-15,8 7 24 0,0-7-13 16,-9 0-10-16,9 0-1 0,9 3 0 16,-17-3-2-16,3 0 2 0,-4 0 11 15,10 3-12-15,-10-3-1 0,0 0-2 0,0 0 1 16,9 5 1-16,-8-5 2 0,-1 0 0 15,9 0 14-15,0 0 3 0,-9 0-6 16,-4 0-10-16,13 5-3 0,0-5 0 16,-8 0-13-16,8 0 12 0,0 0-15 0,9 0 4 15,0 0-1-15,0 0-3 16,0 0 0-16,0 0-6 0,-9 0-4 0,9 0-2 16,0 0 5-16,0 0 7 0,0 0 4 15,0 0-4-15,0 0-10 0,0 0 1 16,0 0-4-16,0 3 0 0,0 0 7 15,0 2-4-15,0 4 20 0,0-2 6 16,0 11 13-16,0-7-2 0,0 10-11 16,0-5-3-16,0 2-10 0,0 2-3 15,0-1-9-15,0 3-1 0,9 2 13 0,0 6 0 16,0-7 1-16,-1 11 10 16,10-6 2-16,-9 5-1 0,13 0 0 15,-4-1 0-15,-18-3-1 0,18 5 2 16,-9-2-3-16,0-3 1 0,0-5-14 0,-9 1 14 15,8-4-11-15,-8-2 10 0,9 3-1 16,-9-2 2-16,9-5-1 0,-9 6 0 16,9 0 3-16,-9 1 0 0,0-4 0 15,0 9 2-15,9-9 0 0,-9 4 11 16,0-6-13-16,0 1 1 0,0 0-1 16,0-1 0-16,0-5 0 0,0 2-13 0,0 0-3 15,9-5-10-15,-9 1-6 0,9-2 16 16,-9-2 15-16,0-1-2 0,9 4-13 15,-9-4 13-15,8 4-10 0,1 0 13 16,14-5-3-16,-15 7-20 0,1-6 1 16,9 3 18-16,0 2 1 0,8-5 1 15,1 4 2-15,9-3 1 0,4 3 2 0,-5-4-1 16,1 1-1-16,-1-3 2 0,14 3-2 16,-13 0-1-16,8-1 1 0,9-4 0 15,5 2 1-15,-5-2-1 0,18 0 11 16,5 0-10-16,4 5-2 0,13-5-2 15,-4 0 0-15,13 5 1 0,9-5 1 16,-22 3 0-16,13 1 1 0,-4-4 13 16,4 6 2-16,-5-2 0 0,6-4-16 15,-1 2 22-15,-14-2-6 0,6 0 4 16,-14 0-18-16,13 0 27 0,-22 0-10 0,13 0-17 16,-13 0 14-16,9 0-3 0,-4 5 0 15,-5 4-10-15,4-7-1 0,-4 8 17 16,14-6-19-16,-23-1 4 0,9 2-1 15,-4 0 13-15,4-3-14 0,-5 3-2 16,-21-5-1-16,8 5 1 0,5-1 1 16,-5-4 0-16,0 2-1 0,1 3 2 15,12-5-1-15,-13 5-1 0,14-5 0 0,-14 4 1 16,9 1-1-16,5-5 0 0,-5 3 1 16,0 2 0-16,14-5 3 0,-14 3-3 15,22-3 15-15,-13 0-3 0,1 0-1 16,12 0-8-16,-13 0 18 0,13 0 0 15,-13 0-9-15,5 0 0 0,-14 0 6 16,9 0-6-16,-4 0 6 0,-5 0-19 0,4 0-1 16,-3 0-12-16,-1 0-3 15,4 0 3-15,-3-3 13 0,-1 3-1 0,4-5-11 16,-12 2-11-16,-1 3-6 0,-4 0 10 16,4 0 3-16,-9 0 13 0,5 0-13 15,-13 0 3-15,-1 0 12 0,1 0-1 16,-1 0-1-16,5 0-10 0,-22 0 12 15,18 3-2-15,-19-3-10 0,10 5 11 0,-9-2-27 16,0-3-3-16,4 4 12 16,-13-4-15-16,0 0 13 0,-9 4 6 15,0-4 15-15,0 0-1 0,8 0 2 0,-8 0 2 16,0 0 0-16,0 0 14 16,0 0-3-16,0 0 6 0,0 0 3 0,0 0 7 15,0 0-3-15,0 0 9 0,0 0 16 16,0 0 1-16,0 0-8 0,0 0 8 15,0 0 5-15,0 0 13 0,0 0 6 16,0-11-2-16,0-2-74 0,0-7-2 16,0-5-1-16,0-5 3 0,0-1-12 0,0-2-14 15,0-4 1-15,0-4-4 0,0 0 10 16,0-4 0-16,0 0 16 0,0-5-16 16,-8 5 6-16,-1 0 12 0,0 0 1 15,-5 0-1-15,14 2-12 0,0 0 10 16,0 1-16-16,0 5 16 0,0 0-1 15,0 0 1-15,14 1 3 0,4 2-35 16,-10 6-38-16,-8-1 34 0,18-1-2 16,-9 6 2-16,0 3-6 0,-9-3-9 0,9 3 9 15,0 5 0-15,0 0 22 16,-9 1-31-16,8-4 20 0,-8 13 34 0,0-4 0 16,0 2-18-16,0 8-59 0,0 0-78 15,0 0-36-15,0 0-49 0,0 0-52 16,0 0-88-16,0 0-93 0,0 0-146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18:34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11256 11986 168 0,'0'0'203'0,"0"0"-21"0,0 0-103 16,0 0-79-16,0 0-33 0,0 0 10 15,0 0 23-15,0 0 10 0,0 0 22 16,0 0 11-16,-9 0-7 0,9-5 75 16,0 5 253-16,0-2-74 0,-9-2-166 0,0-5-85 15,9 1 13-15,-9 0 26 0,0-1 6 16,9 2-19-16,-8 3-16 0,8-6 3 16,-9 3 0-16,9 2 13 0,-9 1-36 15,9 1 26-15,-9-2 7 0,9 0 12 16,-9 5 0-16,9-2-15 0,-9 2-21 15,9 0 4-15,-9-5-9 0,9 1-17 0,-9 4-16 16,9-5 3-16,-9 3 15 0,9-3-18 16,0-4-13-16,-8 4 13 0,-1-2-19 15,0-5 19-15,-4 2-2 0,4 4 1 16,0-6 1-16,-9-2 0 0,9 1 3 16,-9 2-1-16,9 0 1 0,-17 1 29 15,8-3-32-15,0 2-3 0,1-1-8 16,-23 0 11-16,13 4 2 0,0-5 1 0,1 1-1 15,-1-5 18-15,-13 4-20 16,4-4 2-16,1 5 0 0,-9-4-2 0,8 0-1 16,-22 3 0-16,14 2-9 0,0-5 10 15,-5 8 19-15,-5-6-19 0,10 3 3 16,0-1-3-16,-14 2 16 0,13-2 13 16,-8-5-29-16,-5 6-1 0,5-1-11 15,0-5 12-15,-5 8 0 0,-4-2-11 16,9-2 11-16,-14 5-3 0,5 4 0 15,0-5-1-15,-5 4-9 0,-4 3-3 0,4-2 15 16,-4 4-21-16,9 0 19 0,-13 0-26 16,4 0-6-16,4 0 19 0,5 6-17 15,0 8 1-15,-5-2 19 0,14 1-9 16,0-2 9-16,-5 5-23 0,5 6 4 16,-1-1 6-16,-3 3-10 0,3-1 7 15,1 12 13-15,-5-3-13 0,-4 5 0 16,0 3-14-16,-5 2 11 0,5 8 19 15,-9-2-3-15,-4 6-7 0,-5 0 7 16,4-2 15-16,14 3 0 0,-14-7 1 0,14 2-1 16,0-5-1-16,4 0 0 0,-4-5 2 15,0 5 0-15,4-2 4 0,-4 9-4 16,0 13-4-16,-22 11 3 0,13 1 0 16,-5-3-15-16,14-5 15 0,18 2-12 15,-14-1 10-15,22-1 0 0,-8 8-10 16,8-3 9-16,5 8-10 0,-4 6 12 15,8-4 1-15,0 6-13 0,-8-2 14 0,8-2 1 16,-4 0 0-16,5-8-2 0,17 5 4 16,-9-2-3-16,9 1 1 0,0 9-1 15,-9-6 0-15,1 7 0 0,-1 0 1 16,0 5 17-16,-13 0-17 0,4 3-1 16,1-6 2-16,-1 4 9 0,0-3-10 15,10 4-2-15,8-7-1 0,0 7-22 0,-4-4 24 16,4-2 0-16,9-5 0 0,0-7-10 15,0-4 10-15,0 3 0 0,0 1-2 16,0 7 0-16,0-3-5 0,0 6 7 16,0-1 13-16,0 5-13 0,0-2 16 15,9 2 4-15,13-5-4 0,-4-4-13 16,8 5 17-16,1-6-20 0,0-2-26 16,17 7 26-16,-4-3 0 0,-5-9-7 15,19-1 7-15,-1 2-26 0,5-7 23 16,4 3 1-16,13 4 0 0,5-6-14 15,14 0 14-15,-15-2-1 0,15-5 2 0,3-2-33 16,-3 2 33-16,-6-5-3 16,-3-6-44-16,-14-11 34 0,13 6 14 0,-4 6 17 15,13 10-15-15,14 8-4 0,-5-3-15 16,-13-10 17-16,4 5-2 0,-13-12 0 16,-13-14 2-16,-14-3-22 0,0-8-6 15,14 9 28-15,4-2 3 0,22 1 3 16,-13-8 7-16,5-1-26 0,-6-7 26 15,6 0-13-15,-5-10 3 0,13 2 33 0,-13-1-3 16,13-3-32-16,-13-7 43 0,5 8-43 16,-6-6 34-16,6-1-32 0,-23-3 39 15,9 0-6-15,-4 0 13 0,4 0-11 16,13-7 34-16,-22-10-7 0,23 1-10 16,-14-8 22-16,9-6-41 0,4-4 9 15,5-6 3-15,4-13 14 0,27-12-7 16,-14-13-7-16,23-14 7 0,-18 3-17 15,-31 6-2-15,5 3-1 0,-14-3-3 0,-9 5 4 16,4 0 2-16,-12 3-25 0,-1-7-10 16,5 1 20-16,-14-7-1 0,1 0-21 15,3-2 25-15,-21-3 3 0,17 8 0 16,-8-2-10-16,8 2-3 0,-4 3-16 16,-4-3 19-16,-10 2-3 0,10 10 3 15,0-2-18-15,3 1 15 0,-3 4-14 16,0-4-1-16,-1 1 2 0,-8-2 0 0,13-3-3 15,-5 5 12-15,-8-5-10 16,8-5 11-16,1-2-12 0,-5-3 18 0,-4-5-3 16,-1-2-12-16,1 1-1 0,0 8 13 15,-10-8-3-15,14-1-10 0,-13-3-2 16,0-6 11-16,0 7-12 0,-1-2 0 16,-8 12-1-16,0 2 1 0,-9 2 0 0,0 5-2 15,0 5-20-15,0 0 19 16,0-2-16-16,-18 6-10 0,-8-5-3 15,-1-1-10-15,-31-7-2 0,5 3-4 0,0-1 13 16,-23-7 6-16,14 4 3 0,9 1-9 16,-14-3 31-16,5 8-56 0,-4-2 47 15,-6 8 10-15,10 10-33 0,-4 0 1 16,4-1 6-16,8 6 27 0,-12-3-34 16,12 11 20-16,10 7-26 0,-5 12 10 15,14-4 6-15,-10 0 7 0,1-7 3 16,-14-10-33-16,-4 1 7 0,17-1-22 15,-12 0-24-15,12 3-48 0,1-7-39 0,8-3-58 16,-12-10-50-16,-6-10-127 0,10 11-268 16</inkml:trace>
  <inkml:trace contextRef="#ctx0" brushRef="#br0" timeOffset="8070.43">11775 9373 42 0,'0'0'630'0,"0"0"-441"0,0 0-140 16,0 0-10-16,0 0-7 0,0 0 1 15,0 0 110-15,-17 2 128 0,17-2-102 0,0 0-104 16,0 0-46-16,0 0 1 15,0 0 9-15,0 0 20 0,0 0 13 16,0 0 15-16,0 0 11 0,0 0-7 0,0 0-16 16,0 0-10-16,0 0-6 0,0 0-4 15,0 0-13-15,0 0-12 0,0 0-4 16,0 0-3-16,0 0 6 0,0 0 7 16,-9 0 7-16,9 0 9 0,-9 0 3 15,0 0 6-15,-9 0-34 0,-8 0-17 16,-1 0 0-16,0 0 2 0,-22 5 1 0,5-5 16 15,0 0-3-15,-14 0 1 0,-4 0-6 16,0 0-11-16,-5 0 0 16,-4 0 3-16,9 0 13 0,-5-5-16 0,5-1 0 15,-5-4 0-15,5 4 0 0,-9-7 16 16,4 0 0-16,-4 0-15 0,-4-3 21 16,4 0-22-16,-9-1-11 0,-4-3 10 15,13 4 2-15,-5-4-2 0,5 3 1 0,4 0-3 16,5-4-6-16,9 1 6 0,-5 4-10 15,5-4 12-15,0-2-2 16,-5-1-11-16,14 1 2 0,-1 3 12 0,18-6 3 16,1 0-3-16,-14 0-1 0,13-4-19 15,1-3 8-15,8 3 10 0,9-8-27 16,-9-3 0-16,18-15 7 0,-9-9-4 16,9-16 26-16,0 11-26 0,0 11 23 15,0 18-27-15,0 6 30 0,0 2 1 16,0-8-1-16,0-10-1 0,0 0-19 15,0 6 7-15,0-1 1 0,0 4-8 0,0-2 6 16,0 6 12-16,0 2-11 0,0 6 13 16,0 3 2-16,0 7-2 0,0-7 3 15,0 10-3-15,0 0 17 0,0 4-16 16,0 0 1-16,0 2 0 0,0 4 1 16,0-4 13-16,0 7 10 0,0-1-6 15,0 4-17-15,0 0 10 0,0 0-10 0,-9-5 13 16,9 5-3-16,0-7-13 15,0 3-1-15,0-8-41 0,0-1-3 0,0-3 6 16,0 0 16-16,0-2 11 0,0 2 12 16,0 0 26-16,0 2 0 0,0-1-3 15,-8 6-23-15,8-2 3 0,0 1 16 16,0 8-2-16,0 2-1 0,0 0-3 16,-9 0-13-16,9 0-23 0,0 0-22 15,0 0-13-15,0 0-4 0,0 0-9 16,0 0-13-16,0 0-1 0,0 0 11 15,0 0 9-15,-9 7 22 0,-5 4 43 0,-3 6 35 16,-1 9 17-16,-9-2-16 0,1 13-36 16,-28 9 13-16,-12 15-12 0,-14 22 9 15,-13-6-10-15,22-8-2 0,26-14 2 16,-4-28 15-16,23 2-15 0,-1 1 0 16,-9 1 0-16,10-1 1 0,-5-1-1 15,13-13-16-15,9-3-7 0,0-5 3 0,9-5-32 16,0 2-9-16,0-5-11 15,0 0 17-15,9 0 55 0,9-8 36 0,22-17 55 16,-5-3-36-16,10-15-19 0,-1 3-33 16,5-10-3-16,-5-2 18 0,1 2-18 15,8-11-1-15,-13 7 0 0,-4 4-21 16,-10 1-33-16,-8 13 16 0,-9-1 39 16,0-1-16-16,-9 10 16 0,0 6 1 15,0 0 22-15,0-1 6 0,0 5-27 16,0 1-1-16,0 5 22 0,0 8 48 0,0-1 20 15,0 5-91-15,0 0-74 0,0 0-82 16,17 11-7-16,23 16 152 0,-13 1 11 16,9 7 0-16,-1 13 13 0,1-3 32 15,13-5-45-15,-23 0-24 0,19-3 22 16,-10-8 1-16,14 0-41 0,-5-3-17 16,1-10-58-16,-1 0-117 0,14-3-43 15,-23-13-153-15,1 0-108 0</inkml:trace>
  <inkml:trace contextRef="#ctx0" brushRef="#br0" timeOffset="14780.83">14204 14391 228 0,'0'0'180'0,"0"0"38"0,0 0-22 16,0 0-92-16,-31 0-81 0,31 0-20 0,0 0 17 15,0 0-7-15,0 0 9 0,0 0 1 16,0 0-23-16,0 0 17 0,0 0 2 16,0 0-3-16,0 0-3 0,0 0 40 15,0 0 47-15,0 0 44 0,0 0-30 16,0 0-36-16,0 0-13 0,-9 0-7 15,9 0-2-15,0 0-4 0,0 0 3 16,0 0-3-16,-9 0-4 0,1 0-48 16,-10 0-35-16,0 0 31 0,-9-5 4 0,1 3-19 15,8-3 16-15,-13 5 3 0,4-5 1 16,1 2-1-16,-1 0 0 0,0-7 16 16,1 7 7-16,-14-6-20 0,13 2 34 15,-8 3-37-15,8 4 0 0,-9-6 0 16,-4 6 10-16,5 0-10 0,-1 0-43 15,-8 0 8-15,8 10 32 0,-12-8 0 16,3 8-10-16,1-3 13 0,8-2 42 16,-13 0-40-16,5 1-1 0,9-6 12 15,-1 5-11-15,-4 0 20 0,5-3 8 0,-1 3-12 16,0 4-18-16,1-6-17 0,-14 7 15 16,14-2-16-16,-1 0 2 0,1 8-3 15,-14-3-1-15,13 8 4 0,1-5-21 16,-1 8 35-16,9-3 2 0,-12 3-16 0,12 1 3 15,0-2 13-15,1 4-2 16,-1-4-11-16,0 6 13 0,-13-4 1 0,14 0 2 16,-1 3-1-16,9-2-2 0,1 2-16 15,-1 1 0-15,0-1-4 0,9 0-3 16,-13 5 23-16,4 6 1 0,9-3 21 16,-9 0-21-16,10 1 0 0,-1 1-1 15,0-2 0-15,0 2-2 0,9 2-40 16,0-3 40-16,0-1-11 0,0 2 9 15,0 2 4-15,9-5-19 0,9 1 19 0,8-2-7 16,-8-7 10-16,13-2-5 16,-13 4 2-16,9-6 0 0,-1 4 0 0,1 1-1 15,-9-4-1-15,8 6-8 0,5-1 10 16,-13 0 2-16,9 3-2 0,-10 0-3 16,10-3 2-16,0 0 1 0,-1 0 0 15,14-4 4-15,-13 3 12 0,9 1-14 16,-1-2 17-16,1 2-15 0,12-3-3 0,-3 3-1 15,-1-6 2-15,14-1 1 16,-5-2-3-16,1 0 0 0,12 1 2 0,-21-4 21 16,8-1 3-16,13-5 3 0,-12 1-6 15,-1-2-20-15,14-3 20 0,-14 3-10 16,0-7 10-16,-8-3 13 0,3 0 9 16,-3 0 7-16,-10 0-26 0,1 0 22 15,4-3 11-15,-13-7-30 0,8 3 3 16,-8-5-12-16,-1 2 15 0,10-1-15 15,4-5-19-15,-14 3 2 0,1-3-2 0,9 3-1 16,-10-3 2-16,23 2-1 0,-22-2-1 16,8-3 2-16,1-2 10 0,13-3 18 15,-14-4 2-15,1-6 7 0,8-12-4 16,-8 1-2-16,4-3-4 0,-14-5-28 16,-8 3 12-16,0 0 6 0,-9-4-3 15,-9 7 2-15,0 2-16 0,0 2 9 0,0 3 6 16,0 3 2-16,-9-4-16 15,-9-1-2-15,-9 2 1 0,18-1 21 16,-17 4 6-16,-5-6 2 0,13 12-30 0,-9-5 30 16,10 2-28-16,-10 5 0 0,9 1 16 15,-8-2-19-15,-6 1-1 0,-3 0-10 16,8 2 11-16,-8 1 0 0,-1 7-11 16,-13-2 10-16,5-1 1 0,8 4-3 15,1 1-29-15,-5 0 32 0,4 1 0 16,10 0 2-16,-1 3-4 0,1-1 2 15,8 3-3-15,0-1-13 0,-13 0-4 0,13 0-25 16,0-2-36-16,9 2 4 16,1 5 19-16,-1-5-49 0,9 3-55 0,0 2-81 15,0-2-141-15,0 1-114 0,0-2-167 16</inkml:trace>
  <inkml:trace contextRef="#ctx0" brushRef="#br0" timeOffset="19653.58">16793 14002 46 0,'0'0'322'0,"0"0"-77"15,0 0-59-15,0 0-89 0,0 0-96 16,0 0-1-16,0 0 22 0,-40-8 14 16,40 8-6-16,0 0-4 0,-9 0 19 15,9-5 95-15,-9 2 85 0,9-5-189 16,-8-2-20-16,-1-1-6 0,0 3 42 0,0-5-33 15,0-4-2-15,0 5 45 0,0 4-40 16,0-5 1-16,1 6 10 0,-1-3 6 16,0 4-4-16,9 0 17 0,-9 0-26 15,0 1 10-15,9 0-20 0,-9 2-16 16,0-1 1-16,-4-1-1 0,-5 0 1 16,9-2-1-16,-8 3 0 0,-1-3 8 15,0 2-8-15,0 0-16 0,-8 1 16 0,8 0-13 16,-22 4 11-16,13 0-24 0,-17 0 25 15,8 0-25-15,1 0 11 0,-23 0 15 16,23 0 0-16,-1 8 0 0,9-3-2 16,10 2 2-16,-14-2 12 0,13-1 8 15,0 3-20-15,9-2-33 0,-9 7-3 16,1 0 7-16,-1 4 16 0,0 1-6 0,0 4 18 16,-13 3-19-16,22-3 18 15,0 0-11-15,1 0 12 0,-1-2-2 0,0 4-1 16,0-1 2-16,0 4 2 0,0 3 1 15,0-2 22-15,0 2-8 0,-8-3-14 16,8-2 17-16,9-3-17 0,-9-4 1 16,9-5 27-16,0-1-16 0,-9-2-13 15,9-4-13-15,0-2 13 0,0 2 2 16,0-5 24-16,0 0 26 0,0 0-6 16,0 0-7-16,0 0 0 0,0 0-13 0,0 0 3 15,0 0 0-15,0 0-13 0,0 0-16 16,0 0 0-16,0 0-2 0,0 0 2 15,0 0-1-15,0 0-2 0,0 0-1 16,0 0 4-16,0 0 11 0,0 0 15 16,0 0 13-16,0 0 3 0,0 0 7 15,0-13-39-15,-9 2-10 0,0-10-13 16,-4-1-4-16,-5-1 17 0,9 1 16 0,-9-1 1 16,1 1-17-16,-10 1 0 0,9 0-13 15,-8 2 0-15,8-7-16 0,-13 7 6 16,4-2-19-16,18 0 22 0,-8 5 1 15,8-1 6-15,9-3-3 0,-9 4-13 16,9 2-10-16,0 2 16 0,0 1 4 16,0 6 2-16,0 2-12 0,0-1-20 15,0 4-3-15,0 0-3 0,0 0 16 16,0 0 16-16,9 0-25 0,-9 0-34 0,9 0-22 16,-1 0 29-16,1 0 53 0,-9 4-1 15,9 9 23-15,-9-7 3 0,0 11-3 16,9 0 3-16,0-1 14 0,0 10-17 15,0 3 1-15,22 0-5 0,-13-2-12 16,8-3 13-16,10-3-10 0,-10-5-1 16,10-11 11-16,13-5-27 0,4-5-58 15,9-45-29-15,-4-30-229 0,-5 0-299 0</inkml:trace>
  <inkml:trace contextRef="#ctx0" brushRef="#br0" timeOffset="21112.15">16380 15318 316 0,'0'0'330'0,"0"0"-141"16,0 0-134-16,0 0-55 0,0 0 3 15,0 0 20-15,0 0 7 0,0 0 2 16,0 0 7-16,-18-6 98 0,18 1 120 15,-8 5-71-15,-1-5-102 0,0 5-19 16,-9-3-9-16,0-1-21 0,1-1 33 16,-1 0-12-16,-4-2 15 0,4 3-70 15,0-3 28-15,-9-3-27 0,10 6 2 0,-10-3 11 16,0-1-14-16,-13-1 1 0,5-1 53 16,-1 8-22-16,1-7-20 0,-1 4 26 15,-4 3-38-15,5-3 24 0,-1 0-2 16,10 5 6-16,-10 0-25 0,-4 0-1 15,13 0-3-15,-8 0-16 0,-1 0-1 16,1 10-5-16,-5 6-20 0,-4 5-4 16,-1-2 11-16,10 7 12 0,-14 3 0 0,13 3 20 15,-8-3 0-15,17 3-26 0,-22 5 25 16,14 0-9-16,-1 1 10 0,10-2-29 16,-1 5 15-16,-13 5 15 0,13-1 1 15,-8 9 0-15,8 7-25 0,-8-4 26 16,17-8 2-16,0-4 18 0,5-7-20 15,-5 6 0-15,9 6-13 0,0-5 10 16,9 0-23-16,0 0 24 0,0-5-11 16,0 3 13-16,0-3 2 0,27 2-2 15,4-7-13-15,-4 4-23 0,8-3 20 16,1-2 5-16,-1 1 9 0,23 3 4 0,-14-5 8 16,1 3-9-16,21-6-1 0,-12 1 3 15,8-1 20-15,5-6-23 0,-5 0 1 16,0-3 1-16,13-5 21 0,-13-3 6 15,5-5-13-15,-5-3 10 0,9-5 19 16,-4 0 4-16,4 0-10 0,13-5 10 16,-21-11-4-16,8-5 13 15,13-7-16-15,-13-5 0 0,4-5-6 0,-3-2 0 0,12-5-20 16,-22 0 3-16,9-5-3 0,-4-3-12 16,-5 3-1-16,-4 2 16 0,-14-2-17 15,0 5 11-15,-17-1-11 0,9 1-2 16,-5 5-11-16,-22-5 7 0,-1 3-18 15,-8-3 6-15,0 0 3 0,0 0 13 16,-48 0 2-16,12 0 14 0,-17-4-15 16,0 5-1-16,-14-6 0 0,-4 5-12 15,4 0 12-15,5 7 29 0,-9 4-18 0,-4 2-10 16,12-2-1-16,-3 7 0 0,12-7 0 16,1 7-2-16,9-2-12 0,-5 3 12 15,13 7-51-15,1-7-28 0,8 9 3 16,9-1-64-16,-13-3-33 0,23-1-75 15,-10 6-46-15,9-4-72 0,-9 0-89 0,9 8-120 16</inkml:trace>
  <inkml:trace contextRef="#ctx0" brushRef="#br0" timeOffset="22365.85">18778 16562 447 0,'0'0'287'0,"0"0"-219"0,0 0-35 15,0 0-14-15,0 0-6 0,0 0 0 16,0 0-13-16,0 0 0 0,0 0-29 16,76-28-88-16,-59 21-63 0,-17-2 30 0,9-7 43 15,0-2 25-15,-9 2 82 0,0-5 26 16,0 5 176-16,0 3 20 0,0 2-85 15,0 6-137-15,0 2-3 0,0 3-225 16,0 0-200-16</inkml:trace>
  <inkml:trace contextRef="#ctx0" brushRef="#br0" timeOffset="23309.01">20164 15849 49 0,'0'0'440'15,"0"0"-231"-15,0 0-82 0,0 0-81 16,0 0-46-16,0 0-2 16,0 0 2-16,0 0 17 0,0 0-1 0,0 0 4 15,-45 3 2-15,36-3 4 0,0 0-3 16,1 0 69-16,-1 0 48 0,-9 0 61 0,9 0-96 16,-9 0-1-16,-4 0-30 0,13 0 1 15,0 0-7-15,-8 0-6 0,8 5 6 16,0-5-35-16,0 4-14 0,0-1-18 15,0 2 16-15,-9 0-5 0,9-2-12 16,1-3 26-16,8 5 23 0,0-5 9 16,-9 0-9-16,9 0 0 0,0 0 6 15,0 0-7-15,-9 0-6 0,9 0-13 0,0 0 0 16,0 0-13-16,0 0-16 0,0 0 0 16,0 0 0-16,0 0 13 0,0 0 0 15,0 0-9-15,0 0 12 0,0 0-3 16,0 0-11-16,0 0 11 0,0 0-12 15,0 0-1-15,18-8-23 0,17-17 6 16,54-22 17-16,49-16 19 0,35-13-6 16,18 3 0-16,0 12 19 0,-27 6-3 15,0 3-29-15,-8 7-51 0,-19-2-43 16,-17 16-45-16,-31 6 10 0,-13 4-82 0,-32 9-59 16,9-5-227-16,-4 6-282 0</inkml:trace>
  <inkml:trace contextRef="#ctx0" brushRef="#br0" timeOffset="28582.52">25452 19727 183 0,'0'0'671'0,"0"0"-423"15,0 0 539-15,0 0-436 0,0 0-228 16,0 0-123-16,0 0-36 0,-35 29 20 15,35-29 13-15,0 0-40 0,0 4-28 16,0-4-10-16,0 0 10 0,0 0 19 16,0 5 16-16,0-3 34 0,0 3 2 15,0-1 19-15,0 3 4 0,0-2 3 16,0 0 33-16,0-2-1 0,0 2-6 0,0-1 19 16,0 1 20-16,0-3-30 15,0 8-22-15,0-4-10 0,0-1 3 0,0 0 14 16,0-1 15-16,0-4 19 0,0 0 20 15,-9 0 26-15,0 0 15 0,-9 0 3 16,-22 0-48-16,-13 0-30 0,0 0-24 16,-23-4-4-16,-4-8-16 0,-4-9-6 0,-5-1-3 15,-4 4 3-15,4-12-1 16,-4 6-11-16,4-5 18 0,5 1-20 0,4-2 17 16,-5 1-8-16,5 1-11 0,-4-5 0 15,13 5 0-15,9-1 0 0,-5 1 0 16,5-1 0-16,18 4-11 0,-14 3 10 15,22 3-1-15,1-1-1 0,8 2 0 16,9 7 2-16,-13-6-11 0,22 0-1 16,-8 5 13-16,8-4 0 0,0 2-1 15,9 3-15-15,0-1 16 0,0 2 1 16,0-2-1-16,0 6-2 0,0-4 0 16,0 7 0-16,-9 0 1 0,9 3-1 15,0 0-11-15,0 0-3 0,0 0-12 0,0 0-7 16,0 0-13-16,0 0 0 0,0 0-16 15,0 0 0-15,0 0 7 0,0 0 15 16,0 0 20-16,0 0 9 0,0 0 12 16,0 0 1-16,0 0 16 0,0 0 10 15,0 0 9-15,-9 0 3 0,9 0-3 0,0 0-3 16,0 0 0-16,0 0-3 0,0 0-4 16,0 0-9-16,0 0-14 0,0 0 0 15,0 0-2-15,0 0-2 0,0 0 2 16,0 0-1-16,0 0-2 0,0 0-13 15,0 0 14-15,0 0 1 0,0 0-12 16,0 0-6-16,-9 11-13 0,9 10-9 16,0 14 22-16,0 24 6 0,0 14 13 0,0 5 2 15,0-7-2-15,0-14-2 0,0-24 1 16,0-4 1-16,0-4-1 16,0 0 0-16,0-3 1 0,0-1 0 0,0-3-13 15,0-7-6-15,0-6-20 0,0-1-9 16,0-4 10-16,0 0 22 0,0 0 16 15,0 0 42-15,9-4 12 0,-9-12 29 16,18-23 29-16,0-22-77 0,-1-17-32 16,-8-12-2-16,-9 8 1 0,0 8 14 15,0 8-13-15,-9 5-3 0,-8 7 0 16,-1 14-15-16,9 7 15 0,0 9 13 0,-17-9-10 16,8 0-1-16,-9 0-2 0,-4 7 0 15,4 11 3-15,19 1 22 0,-1 12-9 16,9 2-16-16,0 0-35 0,0 0-19 15,0 0 0-15,0 0-13 0,0 0-36 16,26 0-38-16,41 2 55 0,22 15 73 16,48 9 13-16,37 2 12 0,-19-4 20 15,-17-3-4-15,-50-9-2 0,-21-12-23 0,4 0 13 16,0 0-12-16,14 0 18 0,-14-7 7 16,-5-14-10-16,-21-8-19 0,-1-15-80 15,-26-23-174-15,-18-10-185 0,-18 6-275 16,-71 2-855-16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19:19.5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20017 9098 251 0,'0'0'192'16,"0"0"-51"-16,0 0-76 0,0 0-65 15,0 0-33-15,0 0 10 0,0 0 10 16,40-34 13-16,-22 34 2 0,-9 0 20 16,0 0 14-16,-9 0 108 0,0 0 54 0,0 0 92 15,0 0-10-15,0 0-46 0,0 0-39 16,0 0-33-16,0 0-19 0,0 0-20 15,0 0-23-15,0 0-19 0,0 0-13 16,0 0-14-16,0 0-5 0,0-5 5 16,0 5-5-16,0 0-4 0,0-2-4 15,0 2-37-15,0-9-4 0,0 9 0 16,-18-5-3-16,18 3 3 0,-18-2 23 0,9-2-23 16,-13-1-28-16,-5 2 28 0,1-2 6 15,-10-2-6-15,1-3-12 0,-23 8 12 16,-4-9 24-16,0 1-5 0,-23-4-17 15,5 2 0-15,-40-2 0 0,9 1 0 16,5-1 27-16,-23-1-28 0,18 4 2 16,-4 0 20-16,-23 2-7 0,0 6-16 0,1-3 1 15,21 5 0-15,-13-2 0 16,36 5 12-16,-5 0-1 0,-22-3-9 0,18 3-1 16,-13 0 14-16,4 0-3 0,-9 0-1 15,13 0-9-15,-4 0 10 0,5 3-11 16,-5 2 11-16,0-2 10 0,13 5-21 15,-4-3 10-15,13 0-8 0,-22-1-2 16,18-4 1-16,4 2 16 0,-4-2-3 16,4 0-13-16,-4 0 13 0,4 0-13 15,-4-6 0-15,13 1 9 0,4-3-8 0,5 3-1 16,18 2 13-16,4 3-14 0,14-5 0 16,8 5-2-16,9 0 0 0,0 0-11 15,-8 0-5-15,-5 0 4 0,13 0-4 16,0 0-4-16,0 0 1 0,1 0 16 15,-1 5-19-15,0-2 6 0,0 2 0 16,1-2 13-16,-15 2 3 0,15 0 1 16,-10-5 15-16,0 4-13 0,-8-4 13 0,8 2-14 15,-22-2 17-15,14 0-6 16,-10 0 3-16,10 0 0 0,-14 0-13 0,14 0 16 16,8 0-1-16,0-2-18 0,10 2 0 15,-1-4 0-15,0 4 0 0,-4 0-2 16,4 0 0-16,0 0 2 0,9 0 0 15,9 0 0-15,-8 0 1 0,8 0 1 16,0-5 1-16,0 5 1 0,-9-5 15 16,9 5-1-16,-9-3-18 0,0-2-13 15,0 2 13-15,-9-5 2 0,0 3 1 16,-8-7-3-16,-5 8-8 0,4-4 7 0,0 0-11 16,1-2 11-16,-1 7-2 15,9-1 3-15,1 4-2 0,-6-5 1 0,15 5-15 16,-1-5 12-16,9 5 1 0,0 0 3 15,0 0 0-15,0 0 3 0,0 0 1 16,0 0-4-16,-9 0-1 0,9 0-2 16,0 0-12-16,0 0 2 0,0 0-6 15,0 0-7-15,0 0-16 0,0 0-25 16,0 0-22-16,0 5-4 0,0 0-17 0,-9 7-25 16,9 4 77-16,0 5 58 0,0 8 1 15,0-5-1-15,0 6-19 0,0 1 19 16,0 4-2-16,0-4 0 0,0 6 1 15,0 3 1-15,0 5 3 0,0 5 0 16,-9 11 10-16,9 11-13 0,-9 5 19 16,0-7-18-16,9-13 12 0,0-3 0 0,0-18-13 15,0 7 1-15,0 8-2 0,0-1 1 16,0 4-3-16,0 3 1 0,0-3 2 16,0 7 2-16,0 18 11 0,0 6-12 15,0-8-1-15,0-1 3 0,-9-18 0 16,1 3 10-16,-1-5-12 0,-9 3 1 15,0 2 14-15,9-5-16 0,-22 11 0 16,22-10 1-16,-9 1 2 0,1 0-3 0,8-2 1 16,-9 3-2-16,9-14 1 15,0-5-2-15,9-8 1 0,-9-3 1 0,1 3 1 16,-1 7-1-16,9 1-3 0,0 5 2 16,0 0-2-16,-9 1 1 0,9-1 2 15,0 5 2-15,0-5-1 0,-9 11 12 16,0 11-12-16,0-10 15 0,-13 1-14 15,13-6 0-15,0 5 1 0,-9-3-3 16,10 4 0-16,8-13 1 0,0-8-1 16,0 0 3-16,0 8 0 0,0-8-2 0,0 3-1 15,0-1 0-15,0-4 0 0,0 3 1 16,0-5 1-16,0 0 14 0,0 0-16 16,0 0 3-16,0 3 16 0,0-3-16 15,0 4 13-15,0 0 0 0,0 0-16 16,0 4 23-16,0-5-10 0,-9 7-11 15,0-3 0-15,0 2 17 0,-9-2-6 16,9 0-10-16,0-1-1 0,1-2 1 0,8-8-3 16,-9 0 0-16,9-7-16 15,0 0 15-15,0-5-1 0,0-1 1 0,0-5-1 16,0-2 2-16,0-5 0 0,0 1-3 16,0-2-16-16,0 5 6 0,0-3-10 15,0-1 7-15,0 1-6 0,0 2 9 16,0-2-10-16,0-1 21 0,0-2 1 15,0 3 0-15,0 3 1 0,0-4 0 16,0 2 0-16,9-6 2 0,-9 4-1 16,0-4-1-16,0 0-3 0,0 2-13 15,8 3 5-15,1 0 11 0,0 1 2 0,9 4-1 16,0-3 0-16,-1 5-2 16,10 2 1-16,13-2-3 0,-13 0 0 0,17 0 0 15,-8 4 2-15,21-2-12 0,-12 2 12 16,8-1 1-16,14 1 0 0,-5-2 0 15,18 2 0-15,13-3 0 0,27 3 0 16,44 0 1-16,27 4 11 0,18-3-12 16,-9-4-4-16,-9 0 2 0,-27-7-14 15,0 4 16-15,-8-4 18 0,-10 4 27 0,10-7-19 16,-32 7-7-16,14-7 1 0,-19 5 2 16,-39-3-18-16,-4-1-3 0,-14-1-1 15,14 1-1-15,3 9-2 0,6-5-16 16,-14 5 6-16,-9-4-9 0,-4 3-4 15,-23-6-9-15,-8 4 9 0,0-2 10 16,-10 1-4-16,-8-7 17 0,0 3-10 0,13 0 12 16,-13-1 1-16,0-2-1 0,0 3 1 15,0-5-2-15,9 5-1 0,-9-1 1 16,8-1 2-16,1 3 0 0,0-2-3 16,0 3 3-16,-1-7 0 0,14 5 3 15,-22-1 0-15,0-2 0 0,9-2-2 16,-9 5 0-16,0-5-1 0,0 0 0 15,-1 5 0-15,-8-5 0 0,0 0 2 0,0 0 11 16,0 0-10-16,0 0 20 16,0 0 9-16,0 0 7 0,0 0 9 0,0 0 4 15,0 0-4-15,0 0-10 0,0 0-12 16,0 0-10-16,0 0-14 0,0 0 0 16,0 0-1-16,0 0-1 0,0 0 0 15,9-5-3-15,0 0 0 0,0-1 3 16,9-6 14-16,9-10-1 0,12-1-12 15,-12-10 12-15,9-4 3 0,-1-13 0 0,1-19 9 16,13-18-2-16,-14-8-1 16,1-6 7-16,-1-8 3 0,-4 3-7 0,-4-8 1 15,-18-6 9-15,17 2 0 0,-8 3 10 16,0-1-20-16,0 2 1 0,8 7-14 16,5 9 14-16,-13 11-4 0,0 4-21 15,-9 15 1-15,9-7 11 0,-10 6-11 16,1-2-1-16,9 4 0 0,0 0 0 15,-9 0-1-15,17-2-2 0,5-6-1 16,5-5 0-16,-1-2-1 0,10-8-15 0,13-2 17 16,-23-7-17-16,18-2 6 0,-8 1 1 15,13-1-1-15,-5-5-9 0,0 7 3 16,5-1-13-16,-31 15 0 0,8-2 13 16,-8 2 0-16,-18 2-20 0,8 10 1 15,-8 7 6-15,-9 12 13 0,0 14-19 16,0 8 9-16,0 3 16 0,0-5 10 0,0-3-20 15,-9-1-3-15,0 7-28 16,1 1-42-16,-1 1-46 0,0 8-35 16,9 2-47-16,0 7-35 0,0-4-170 0,0 2-333 15,0 1 74-15</inkml:trace>
  <inkml:trace contextRef="#ctx0" brushRef="#br0" timeOffset="1952.05">7903 9881 313 0,'0'0'222'0,"0"0"-209"0,0 0-13 15,0 0 0-15,0 0 29 0,0 0-9 16,0 0 218-16,0 0 153 0,-18 0-69 16,18 0-114-16,0 0-81 0,-8 0-30 15,8 0 0-15,0 0 20 0,0 0-3 16,-9 0-14-16,9 0 0 0,-9 0-13 0,9 0-64 16,-18 0 19-16,-4-5-23 0,4 3 10 15,0-2-28-15,-8 4 6 16,-1-6-7-16,-9 6-29 0,-4 0 0 0,-4 0 25 15,0 0 4-15,-1 0-19 0,-12 0-4 16,3 0-2-16,1 6 25 0,4 0-13 16,5 4-26-16,-1 1 23 0,10 2-10 15,-14 3-3-15,13 0-36 0,-8 13 13 0,0 8 17 16,-5 1 15-16,-5 14-2 16,-8 14 21-16,-4 17-16 0,-5 2 17 0,17-3-1 15,-12-4 1-15,12-7-25 0,10 3 2 16,-14-8 23-16,14-5-16 0,8 5 3 15,1-5 13-15,17 0-17 0,-13 6 4 16,22-1-3-16,9-3-6 0,0 9-1 16,0-2 3-16,0 3-6 0,40-7 3 15,-4 2 23-15,-1-13 0 0,-8-15-26 16,-1-12 13-16,1 5-13 0,22 1-16 16,-5 8 42-16,10 3 35 0,3 0-35 15,-12 0-1-15,8-1 1 0,-9-2-1 0,5 3 4 16,-4-9 17-16,-10 2-18 0,1-4-2 15,4-7-15-15,-14 2 15 0,10-4 0 16,-1-5-3-16,1-4-14 0,4 0 17 16,4 0 4-16,10 1 25 0,12-5-10 15,-12-2 1-15,8-4 6 0,4 4 9 16,-12-10-18-16,8 0 5 0,4 0 17 16,-12 0 16-16,8-5 7 0,-4-16 6 0,-5 2 0 15,0-9 16-15,-4-5-20 0,-5-4-22 16,1-2-6-16,-1-1-13 0,-4 0-1 15,5-2-21-15,-19-3 19 0,10-5 2 16,13-6 4-16,-23 1-10 0,1 3 28 16,-1-11-43-16,1-6 20 0,9-8 12 15,-5-11-17-15,-14 7-14 0,1 4 15 0,0-3-17 16,0 3-2-16,0-5 0 16,-1 7-8-16,1 6 10 0,-9 8 2 0,0 6 21 15,-9 12-20-15,0 9 13 0,0 0 6 16,0-1-2-16,-9-7-4 0,-18-7-14 15,-8-1 1-15,-1 3 26 0,-13 2-28 16,-4-3-1-16,0 1 16 0,0 1-16 16,-14 1 0-16,14-5 0 0,-14 2 10 15,14 2-10-15,8 0 0 0,1 7 1 16,4-2-1-16,4-2 0 0,1 11-16 0,-1-2 3 16,10-1-6-16,-23 7-49 0,22-2 1 15,1-4-72-15,-1 11 14 0,0-3-11 16,10 8-84-16,-15 0-114 0,-3 2-229 15,8 3-248-15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19:40.0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19382 5394 564 0,'0'0'378'0,"0"0"-143"0,0 0-24 0,0 0-48 16,0 0-163-16,0 0-10 16,0 0 7-16,0 0-36 0,-49 10 29 15,49-6 10-15,0-4 36 0,0 5-20 0,0-5-3 16,0 0 0-16,0 0 4 0,0 0-1 16,0 0-15-16,0 3 41 0,0-3 36 15,0 0 124-15,0 0-63 0,0 0-58 16,0 0-19-16,0 0 0 0,0 0-4 15,0 0-3-15,0 0-3 0,0 0-17 16,0 0-3-16,0 0-3 0,0 0-19 0,0 0-10 16,0 0-35-16,0 0-14 0,0 5-9 15,0-5-4-15,0 3-9 0,0-3-3 16,0 8 2-16,0 2 30 0,0-4 42 16,0 7 35-16,0 13-32 0,0-7 20 15,0 7-7-15,0 6-16 0,0 1 1 16,0 3 15-16,0 6-16 0,0 3 1 0,0 11-1 15,0 19-17-15,0 20 17 0,0-2 13 16,0 5-10-16,0-10-3 0,0-3 0 16,0 10 22-16,-9-2-21 0,-17 7 11 15,8 4 20-15,0-8-19 0,-17 11-12 16,17 1 37-16,-9 3-37 0,-4-5 30 16,4 1-27-16,1-2 15 0,-1 4 10 15,1-7-13-15,8-1-12 0,-22-2 28 0,22 5-29 16,-9-7-3-16,1 12 39 15,-1-8-3-15,9 3-17 0,1-7 0 0,-14-3 7 16,22 1 0-16,0-8 13 0,0 3-13 16,9 5 3-16,-9-2-13 0,9 2-16 15,0-6 1-15,-9 3 12 0,9-7 41 16,0 3-18-16,0 4-33 0,0-4 23 16,0-11-4-16,0 5 4 0,0-8-10 15,0 1 0-15,0-1 3 0,0-6-6 16,0 3 0-16,0-9-12 0,0-6 15 0,-9-14 0 15,9 7 7-15,-9 8-11 0,9 12 4 16,-9 6 0-16,9-6 0 0,-8 2 1 16,8-5 2-16,-9-1 9 0,0 9 1 15,0-8-13-15,9 3 3 0,0 2-3 16,0-6-14-16,0 3 14 0,0 4 0 16,0 1 4-16,0-3 2 0,9-4-6 15,0-2-13-15,0 2 10 0,-1 0-10 0,-8 1 16 16,9-1-16-16,-9-3-1 0,0-1 14 15,9 1-3-15,0-5-11 16,0 3 11-16,0 0 0 0,0 5-10 0,0-5 13 16,0-4-15-16,-9-2 2 0,0-15 19 15,0-8-10-15,0 2-11 0,0 3 0 16,0 8 1-16,0 0 11 0,0 0 6 16,-9 0-6-16,9 0-1 0,0 4-10 15,0-4 14-15,0 2-15 0,-9-2 2 16,9 0 0-16,0-5 9 0,0-3-12 0,0 1 2 15,0-2 0-15,0-8-2 0,0-2-1 16,0-5-1-16,0-2-14 0,0-2 13 16,9-6-16-16,0-1 3 0,4-6-3 15,-4-1-22-15,9-3-4 0,-1 5 14 16,1-5 11-16,18 5 20 0,-1-5 12 16,14 2-9-16,4 2 1 0,9 2-4 15,14 0-3-15,4-1 3 0,13 7 0 0,-13 1-1 16,22 0-2-16,-13 3 3 0,13 5 2 15,-4-2 11-15,22 2-10 0,26 3 13 16,18 5-14-16,10 1 11 0,-1-10-12 16,-18-4 2-16,-8-2 0 0,17-2 0 15,-8-6-3-15,-5 4 15 0,4-2 1 16,-9 1-12-16,10 3 7 0,-10 4-11 0,10 1-2 16,-10-1-20-16,-8 0 20 15,-5 0 2-15,14 4 15 0,-1 1-3 0,10 3-9 16,-19-3 20-16,1 1-4 0,-40-6-19 15,4 0 0-15,-40-8 2 0,0 0 13 16,23 5-14-16,12-2 1 0,5 2 10 16,1-5 0-16,-6 0-12 0,5-3-2 15,-4 0 2-15,31-5 3 0,17 0 10 16,19 0-11-16,17-10 20 0,-27-6 0 16,-17-1 0-16,-58 5 4 0,4 4-23 0,-22 0 13 15,32-4 9-15,-6 0-6 0,23-4 0 16,-22 3 0-16,4-1-18 0,-13 2 1 15,5 6 14-15,-14-4-14 0,4 3-1 16,-13-3-1-16,-8 3 1 0,3-2 11 16,-12 2-12-16,-10 2-1 0,-8-3 1 15,0 0 1-15,4 0 1 0,-13-1 1 16,-1 2-1-16,-8 3 1 0,0-1-3 0,9 0-16 16,-9 5 0-16,8 0 1 0,1 0-4 15,0 0-3-15,0 0-4 0,4 0 26 16,-4 0-1-16,-1 0-1 0,10 0 2 15,-9 0 13-15,-9 0-12 0,9 0-1 16,-18 0 2-16,0 0 17 0,8 0-6 16,-8 0-10-16,0 0 16 0,0 0-4 15,0 0 4-15,0 0-16 0,0 0 10 16,0 0-11-16,0 0-1 0,0 0 0 16,9-2-1-16,-9-2 3 0,9-2 10 0,9-11-12 15,4-1 12-15,-13-12-10 0,9-15 9 16,-9-18-10-16,0-25 2 0,-1-15-2 15,-8-12-2-15,0 4-1 0,0 5 1 16,0-3 1-16,0 3 1 0,-8 0-1 16,-1 6 24-16,0 4 28 0,0-3-21 15,-9 5-14-15,-4 0 1 0,4-1 10 16,0 8-16-16,10 8 15 0,-1 1 25 16,0 1 9-16,-9-2-15 0,9-3-22 15,0 2 6-15,9-2-12 0,-9-6-18 16,9 3 0-16,0-5 1 0,0-2-2 0,0-2-1 15,18-3-2-15,-9-2 0 0,9-9 0 16,0 7 1-16,-10-6-14 0,10 0 15 16,13 1 0-16,-13 7-11 0,0 6 9 15,-9-2 3-15,0 5 3 0,-1 7 12 16,1 1 1-16,0 4-13 0,0 5 21 16,0-3-11-16,-9 3-13 0,9 0 0 0,0 6-1 15,0-3-15-15,-1 8 13 0,1-7 1 16,9 8 2-16,4-4-12 0,-4-6-1 15,0 5 1-15,-9 2 10 0,8-6 0 16,1 8 2-16,-9 1 3 0,0-1 28 16,9-4-28-16,-9 5-2 0,0-5-1 15,-1 5 0-15,-8-1-2 0,0-4 2 16,0 0 0-16,0 0 0 0,0 5-22 0,-8-5 1 16,-10 8 21-16,0 2 2 0,-18-3 1 15,10-2-3-15,17-1 0 0,-9 13-13 16,9 9-12-16,9 6 4 0,-9 7-4 15,9-12 12-15,0-1-6 0,0-19 4 16,0 8 12-16,0-4-16 0,0 3-15 16,0-2 7-16,0-20 26 0,0-8 1 0,0 5 0 15,0-1-1-15,0 4-18 16,0 16 3-16,0-7 12 0,0 4 2 0,0-3-17 16,-22 8 18-16,13-2 1 0,0 10 11 15,-8 5-8-15,8-9 0 0,-9-2 11 16,9 2-14-16,-9-2-10 0,10 13 10 15,-1 16 22-15,0-9-22 0,0-6-2 16,0-5 2-16,0 0 0 0,9 3 0 16,0 7 0-16,-9-3 0 0,9 10 2 15,0-1-2-15,0 13 3 0,0-1 10 16,0 1-10-16,0 4 22 0,0-2-4 16,0 6-2-16,0 0-3 0,0 3-15 15,0 2 11-15,0-2 7 0,0 5-3 0,0 0-1 16,0 0-12-16,0 0 10 0,0 0-11 15,0 0 0-15,0 0 0 0,0-4 10 16,0 4-9-16,-13-7-1 0,4 7-2 16,9-5-14-16,-9-3 13 0,-9 5-18 15,10-10 16-15,-19 9-9 0,0-8 9 16,-8 2-22-16,-23 4 22 0,-13-7-1 0,-40 0-14 16,-36-4 18-16,-44 2 2 0,-17-1 1 15,-1-3 0-15,9 4 16 0,9-1-4 16,-4-4 10-16,-5 8-6 0,9-5-7 15,-9 5-10-15,9 3 41 0,0 4-9 16,0 5-34-16,-8 0 3 0,3 10 22 16,-4-4 0-16,1 8-23 0,8 1-1 15,0 1 2-15,0 6 13 0,-9-6-16 16,-4 10 1-16,4-7 1 0,0 2 13 0,0 0 1 16,18-4-13-16,-9 7 12 15,18-4-13-15,-9 0 1 0,9 2 1 0,-9-11 20 16,17 5-11-16,10-3-10 0,8 0 14 15,28-10-16-15,30 7 11 0,13-6-10 16,5-4-1-16,-4 2 1 0,-14 8-2 16,-4-6-16-16,13 3-2 0,4-2-4 0,14 8-27 15,9-9-23-15,4 8-24 16,4-6-41-16,10 12-64 0,8-2-83 0,10 5-27 16,-1 3-79-16,9 2-122 0,9-6-16 15,0-1 229-15,27-2-72 0,-1-12-226 16</inkml:trace>
  <inkml:trace contextRef="#ctx0" brushRef="#br0" timeOffset="4133.5">9089 6869 215 0,'0'0'176'0,"0"0"-143"0,0 0-33 16,0 0 55-16,0 0-2 0,0 0 282 16,0 0 27-16,0 0-144 0,-67-12-59 0,58 8 14 15,9-5-17-15,0 5-52 0,0 1-66 16,0-2-34-16,0 0 80 0,0 5 75 15,0 0-7-15,0 0-107 0,0 0 7 16,0 0-1-16,-9 0 4 0,9 0-32 16,-8 0-23-16,-1 0 51 0,9 0 23 15,0 0-32-15,0 0-42 0,0 0-39 16,0 0-12-16,-9 0-4 0,9 0-6 16,0 0-4-16,0 0-12 0,0 0-7 0,0 0-26 15,0 0-20-15,0 0 7 0,0 0 23 16,0 0 38-16,0 0 26 0,0 0 4 15,0 0-4-15,0 0 19 0,0 0 17 16,0 0 29-16,0 0-3 0,0 0-11 16,0 0-15-16,9-3-19 0,0 3-11 15,-1 0-15-15,19 0 45 0,13 0 36 16,-4 3 0-16,8 2-33 0,0 3-3 0,14-4 1 16,-5 5-1-16,1-5 0 15,12 4 13-15,-4-4-10 0,14 1-2 0,-14-2 25 16,18 2 0-16,4-2 3 0,-4-3 0 15,14 5-12-15,-14-2-4 0,13 2-13 16,-4 2 16-16,13 2 16 0,9 9-28 16,-14-7 21-16,14 5-8 0,9 1 0 15,-13 3-15-15,4-3-1 0,-4-5 2 0,21 4 1 16,-17-8 22-16,18 1-23 0,-22-2 39 16,4-2-3-16,9 0 6 0,-14-5-9 15,14 0 25-15,-9 0-2 0,-4 0 5 16,4 0-12-16,-14 0-17 0,14 0-15 15,9 0-19-15,27 0 0 0,4 6-1 16,13 4-3-16,-9-3-23 0,-35-1 10 16,-26 0 0-16,-23-1-3 0,0 0 19 0,22-1 0 15,-4 3-2-15,31-7 2 16,-18 9 0-16,-5-9 2 0,6 3-1 0,-15-3 0 16,6 5-2-16,-14-5-1 0,-5 7-17 15,5-7 17-15,-4 5-1 0,-5-5 3 16,22 0 0-16,-13 0 3 0,13 0 29 15,-4 0-3-15,13 0-26 0,-13 0 10 16,4-5 0-16,-13 3-13 0,4 2-13 16,-4 0-19-16,5 0-26 0,-5 0 19 15,4 7-55-15,-4 4 46 0,4 3-17 0,-4-1 23 16,5-6-13-16,-14 7-30 16,13 2 7-16,-22-9 30 0,0-2 25 0,14 2 0 15,-23-7-12-15,0 0-63 0,5 0-71 16,-14 0-186-16,-17-12-336 0</inkml:trace>
  <inkml:trace contextRef="#ctx0" brushRef="#br0" timeOffset="45540.77">1047 6664 146 0,'0'0'91'0,"0"0"-23"0,0 0-68 0,0 0 59 15,0 0 91-15,0 0 72 16,0 0-72-16,0 0-43 0,0 0-64 0,35 29-43 16,-35-25-30-16,0-4 1 0,0 5 7 15,0-5 22-15,0 0 26 0,0 0-6 16,0 0-1-16,9 0 4 0,-9 0-10 15,0 0 46-15,0 0 29 0,0 0-88 16,0 0-127-16,0 0-401 0</inkml:trace>
  <inkml:trace contextRef="#ctx0" brushRef="#br0" timeOffset="47799.67">1438 6626 875 0,'0'0'244'15,"0"0"-188"-15,0 0-17 0,0 0-16 16,0 0 38-16,0 0 44 0,0 0-34 15,0 0-32-15,0 0-37 0,0 0-2 16,17-89 88-16,-8 76 13 0,-9 0 16 16,9 10-13-16,-9 3-20 0,0 0-45 15,0 0-39-15,14 0-28 0,-14 0-30 0,0 0-17 16,0 0 17-16,0 3 58 0,0 13 13 16,8 10 26-16,-8 7 13 0,9 3-23 15,0 6-20-15,9 12-9 0,0 10-2 16,-1 19 0-16,10-5-1 0,-9 4 1 15,0-3-1-15,13-12-12 0,-22 9 13 16,8 9 4-16,1 7 11 0,0 5 4 0,-9 9-16 16,-9 9 25-16,0 9 16 0,0 8-29 15,0-1 35-15,-27-4-45 0,9-8-1 16,-8-8 24-16,-5-5-13 0,4 0-12 16,0-2 15-16,10-3-3 0,-10 10-10 15,9-2 20-15,0-7-5 0,-4-3-17 16,4 0 10-16,1-2-10 0,8-3 37 15,0 6-21-15,9-10-15 0,0-8 9 16,0 3 2-16,0-8-13 0,0 6-15 16,27 0 14-16,-10-5 1 0,14 4-3 0,-4 3-4 15,-9 3 6-15,8-3 1 0,-17 6 0 16,0 0 2-16,0-5 0 0,-9 4 0 16,0-5 1-16,0 5-1 0,0-8 1 15,0 6 7-15,-18-4 3 0,-8 4-13 16,-1 2 3-16,0 0 7 0,-4 1-9 15,5 4 22-15,8-15 6 0,9-5-26 16,0-7-3-16,0-5 0 0,9-10 0 0,0-8-3 16,0 5-1-16,0 6 4 0,0 6-2 15,0 4 2-15,0-21 1 0,0-11 12 16,0-7 7-16,-9 12-20 0,1 1 3 16,-1 6 13-16,0-1-16 0,0-4 0 15,0-1 0-15,0 2 14 0,0-7-14 16,0 8 0-16,-4-3 2 0,4-1-2 15,9-1 1-15,-9 1 2 0,9-7-3 16,0-3-2-16,0-5-10 0,0 2-14 16,0-10 9-16,0 3 1 0,0-5-3 0,0 2-7 15,0-3 26-15,9-2-2 0,0 1-1 16,13 2-27-16,-13 2 14 0,9-3-6 16,9 3-1-16,-1 3 23 0,10-3 0 15,21 1 0-15,-21 0-1 0,26 4 1 16,14-5 11-16,-5 0-10 0,22 2 11 15,-4-7 7-15,22 0-16 0,13 2 0 16,31 0 0-16,28 0 13 0,-1-6-1 16,-36 2-14-16,-26-1-2 0,-49-3-9 15,5 3 9-15,43 0 1 0,15 3 0 0,3 5-31 16,-8-3 30-16,0 3 1 0,4-2-20 16,40 2 18-16,23 4 2 0,-23 5 14 15,-22-9-14-15,-13 4 0 0,-1-4-26 16,1 1 24-16,-1-1 0 0,-3-6-14 15,3-8 16-15,-8 3-1 0,9-5 1 16,-9 0 15-16,-5 0-12 0,14 0 10 0,-1-5-10 16,10 3-3-16,8-8 0 0,-22 4-3 15,23-7 3-15,-10-1-23 0,10 3 10 16,-1-1 11-16,10-4-14 0,-10 3 16 16,9-1 2-16,1 3-2 0,-1 0-13 15,-9-2 12-15,-13 3 1 0,-4 4-12 16,0-4 12-16,-10 4 0 0,-12 1 0 15,-14 0-13-15,9 2 13 0,4-2-2 0,5 0 0 16,9 2 0-16,-49 0-1 0,-4-2 3 16,-5 5 0-16,31-5 22 0,-5 3-5 15,-3 2-5-15,-5 0-8 0,-5 0-2 16,-13 0 27-16,4 0-29 0,-21 0 0 16,-1 0 2-16,-4 0-1 0,-5 0-1 15,1 0 0-15,-1 0 1 0,14 0 1 16,4 0 1-16,-9 0-2 0,14 0 18 0,-5 0-3 15,14 0-14-15,-14 0 1 0,0-9 16 16,4 1-16-16,-3 0-3 0,-10-1-1 16,5-4 0-16,-23 6 1 0,1-3-23 15,8 4 21-15,-4 1 1 0,-13 0-15 16,8 2-3-16,-8 0-10 0,0 3 6 16,-1 0 10-16,5 0 10 0,-13 0 2 15,-9 0 0-15,9 0 1 0,-9 0 1 16,-1 0 0-16,1 0 12 0,-9 0 13 15,0 0 16-15,0 0 16 0,0 0 23 0,0-13 3 16,0-3-50-16,0-10-33 16,0-6 1-16,0-3 1 0,-9 4-3 0,1-6 0 15,-1-1-3-15,0-7-16 0,9 0 0 16,0 0 18-16,0-3-3 0,-9-14 4 16,9-9 1-16,-9-14-1 0,0-6 2 15,-9 5 0-15,-4 4-2 0,-4 8-2 16,8-8 2-16,-9-8-2 0,0-9 4 0,10-2-2 15,-1-10 1-15,-13 7 27 16,22-3-15-16,0 2 12 0,0-3 17 16,9 10-26-16,-9-5-16 0,9 5 2 0,-9-1 9 15,1-3-11-15,-1 3-2 0,-9-5-1 16,18 14-23-16,0-3 4 0,0-2 18 16,0 0-28-16,0 1 9 0,0-1-2 15,0 1 25-15,0 5 0 0,0-5 2 16,0-6 20-16,9 10-19 0,-9 1 0 15,0 6 0-15,0 9 13 0,0 5-14 16,0-5 2-16,-9 9 12 0,-9-6 6 16,0 6 1-16,1 11-10 0,-1 5-11 0,-13 16 21 15,22 5-11-15,-9-10-8 0,-8 1 9 16,-1-9-1-16,0 6 14 0,9 0-12 16,10-6-14-16,-1 10-16 0,0-9-26 15,9 4-13-15,0-2 23 0,0 3 3 16,0-2 26-16,0 9-10 0,9-3-3 15,0 4 14-15,-1 3-11 0,1-1 0 0,9 1 9 16,0 5 2-16,0-4 0 0,-9 8-14 16,8-5 13-16,-8-5 3 0,0 1 13 15,0 2-11-15,0-2 17 0,0-4-18 16,4 0 1-16,-4-5 44 0,-9 7 9 16,0-6-13-16,0 4-30 0,0-1 8 15,0 7-4-15,0-7-14 0,0 8 17 16,-31-3-19-16,13 2 4 0,0 3 15 15,1-5-18-15,-10 3-1 0,0 2 0 0,9-1 18 16,-21 5-16-16,12 4 18 0,-9-4-1 16,10 3 7-16,-1-5-8 0,9 6-17 15,1 4 1-15,-15-4 17 0,15-1-19 16,-10 6 13-16,9-1 7 0,1 2 12 16,8 3 3-16,-9-3-3 0,0 4-3 15,9 1 6-15,-22-2-35 0,4-3 13 16,-8 3-12-16,-9-3 15 0,-23 4-14 15,-4-6-4-15,-22 3 3 0,-23 1-1 0,-39-5 23 16,-36 5-22-16,-9-4 27 0,-22 3-12 16,31-2 0-16,0-2-15 0,-9-3 41 15,-8 6-7-15,-14-9-12 0,4 6-21 16,0-4-1-16,1 2 22 0,-5-1-23 16,13-3-3-16,9 1 3 0,0-4 8 15,9-1-6-15,9-6 9 0,0 8-10 16,-4-3 15-16,13-1-16 0,-1 3 29 0,1 3-28 15,0-1-2-15,9 2 1 0,4 2 0 16,-13 4 0-16,8-5 3 0,1 1-1 16,-9 4-2-16,9-5-19 0,-10 1 18 15,1 0-24-15,0 0-1 0,9 0 15 16,8 3 11-16,19-1 4 0,17 2 12 16,22 4-32-16,32 5 3 0,3 3-3 15,1-8 3-15,-13 3-54 0,-5 1-35 16,13-4 25-16,14 8-16 0,8-4-33 0,-3-5 68 15,21 9-80-15,9 0-14 16,0 0-52-16,10 0-127 0,-1 0-124 0,0 0-232 16,-9 0-71-16</inkml:trace>
  <inkml:trace contextRef="#ctx0" brushRef="#br0" timeOffset="85837.42">7992 3798 29 0,'0'0'235'15,"0"0"-13"-15,0 0-137 0,0 0-85 16,0 0 0-16,0 0 42 0,0 0 0 15,0 0-15-15,-44 18-8 0,44-18 102 16,0 0 195-16,0 0-49 0,0 0-75 16,0 0-49-16,0 0-23 0,0 0-10 15,0 0 4-15,0 0 6 0,0 0-13 0,0 0-17 16,0 0-22-16,0 0-6 0,0-5 5 16,0 5-5-16,0 0-27 0,0-5 10 15,-9 5 0-15,9-3-16 0,0 3-29 16,0 0-24-16,0 0-34 0,0 0-49 15,0 0-119-15,0 0-62 0,0 0-20 16,0 3-50-16,0 2-36 0,0 0 58 16,0 6 268-16,0-6 32 0,0 4-42 0,0-7 29 15,0-2 49-15,0 5 23 0,0 0 48 16,0-2 131-16,0-3 66 0,0 0 25 16,0 0-10-16,0 0-36 0,0 0-36 15,0 0-62-15,0 0-36 0,0 0-22 16,0 0-10-16,0 0-20 0,0 0-19 15,0 0-26-15,0 0-3 0,0 0-10 0,0 0-3 16,0 0-1-16,0 0-41 16,0 0-26-16,0 0-25 0,0 0-21 0,0 0-9 15,0 4 10-15,0-4-1 0,0 12 20 16,9-7 72-16,8 6 22 0,1 3 9 16,0-11-8-16,13 9-1 0,-4 2 0 15,8-12 4-15,1 12-2 0,-1-1 33 16,14-2-33-16,4 1-1 0,-8 2-1 0,21-1-4 15,-12 3-24-15,8-4 28 16,13 4 20-16,5-4-7 0,13 4 0 0,5-7 19 16,22 3 33-16,27-9-39 0,26 10 13 15,0-8-16-15,0 3 3 0,-17-8-4 16,-1 4-22-16,9-4 1 0,-8 0 9 16,8 0-7-16,-13 0 36 0,4 0-37 15,-8 0 2-15,-1 0 16 0,1 0-18 16,-9 0 10-16,-5 3-12 0,-13 1 0 0,-18 1 16 15,4 0-15-15,-12 3 10 0,-14-5-11 16,31 2-1-16,-27-2 0 0,14 2 2 16,22-5 34-16,-5 0-22 0,23 0-11 15,35 0 37-15,18 0-4 0,13-13-12 16,-22 2 12-16,-18-3-12 0,-30 7-8 16,12-6-14-16,1 10-2 0,-10-7-14 15,1 7 12-15,-5 3-20 0,-4 0 1 16,-18 0-1-16,-22 0 10 0,-14 0 0 15,-12 0-3-15,30 3 16 0,-4-3 0 16,31 0 13-16,-9 0-12 0,-14 0-1 0,14 0-1 16,-13 0 1-16,-5 0 3 0,5 0 14 15,-5 0-15-15,9-3-4 0,-13 3-11 16,13-9 13-16,-13 6 0 0,4-1 42 16,-13-6-9-16,13-1-17 0,-13 6-13 15,14-7 45-15,-14 7-36 0,13-1-11 16,-4-4 14-16,4 3-13 0,-4 2-2 15,4-1 1-15,5 1 1 0,4-3 0 0,0-1 1 16,-4 4-3-16,-5 3-13 16,5-3 10-16,-5 5 1 0,5 0 2 0,4 0-3 15,0 0-23-15,-5 0 23 0,6 0-14 16,-6 0 14-16,-3 5 0 0,8-3 1 16,-14 3-11-16,6-1-7 0,-5 1 20 15,13-2 13-15,-14 2 0 0,15-5-12 16,-6 5 28-16,5-5-12 0,1 3-15 15,-15 0 1-15,15-3 20 0,-32 0-7 16,22 0 6-16,-22 0-3 0,0 0-19 0,4 0-62 16,-4 0-25-16,5 0-3 0,-5-6-14 15,13 1-74-15,-13 0-14 0,14-3-107 16,-32-8-283-16,-17 3-250 0</inkml:trace>
  <inkml:trace contextRef="#ctx0" brushRef="#br0" timeOffset="122865.39">8312 3669 89 0,'0'0'300'15,"0"0"-225"-15,0 0-75 0,0 0-23 16,0 0 10-16,0 0 13 0,0 0 26 0,0 0 53 16,-62-14 80-16,62 14 27 0,-9 0-65 15,9 0-46-15,-9 0-13 0,9 0 9 16,0 0-2-16,0 0 2 0,0 0 7 15,-9 0 7-15,9 0 16 0,-9 0 0 16,9 0-20-16,0 0-32 0,-9 0 6 16,9 0 3-16,0 0 4 0,0 0-7 0,-9 0-3 15,9 0-10-15,-22-3 13 16,13-2-6-16,0 5-47 0,0 0 34 16,1 0 6-16,-1 0 0 0,0 0-13 0,0 0-3 15,9 0 3-15,-9 0 16 0,9 0-6 16,-9 0-20-16,9 0-19 0,0 0-2 15,0 0-47-15,0 0-28 0,0 0-14 16,0 0 1-16,0 0 6 0,0 0-1 16,0 0 4-16,0 0 23 0,0 0 25 15,0 0 32-15,0 0 1 0,0 0 42 0,0 0 30 16,0 0 22-16,0 0 42 0,0 0 29 16,0 0-7-16,0-3-26 0,0-2-9 15,-9-7-1-15,0-5-68 0,-17-7-54 16,8-18-93-16,-13-3 48 0,13-9 20 15,0 7 12-15,9-15-7 0,1-1 1 16,8-17 17-16,0-9-11 0,0 8-12 16,0 0 24-16,0 15 1 0,0-4-16 15,0 7 14-15,0-2-20 0,8 3 20 0,1-5 2 16,9-10-1-16,0 5-1 0,4-12-17 16,-13 7 17-16,9-6 1 0,-9 7-1 15,-1-4-12-15,1 8 14 0,-9 2 3 16,0 8-3-16,0 9 0 0,0 16 0 15,0 8 13-15,0 5 9 0,0-8 4 16,-17-6-2-16,-1-3-24 0,9-1-1 16,0 3 1-16,-13-7 21 0,4 8-20 15,0-2 14-15,-8-5 3 0,8 3-18 0,0 2-22 16,9-5-23-16,0 7 45 0,1 1 0 16,8 1-10-16,0 3-12 0,0 5-1 15,0-1-9-15,0-1-10 0,0 1-13 16,0 5 13-16,0 4 13 0,0 8 6 15,8 0-9-15,1 8-7 0,-9-1-22 16,9 0-14-16,0 5-12 0,0 0-30 16,0 0-65-16,17 0 33 0,-8 0 103 0,22 0 27 15,-4 0-20-15,-1 0 10 16,10 0 29-16,-1 0 31 0,5 5-31 0,-5 0-36 16,1-5 36-16,21 0 33 0,-4 0-33 15,10 0 0-15,12-5 10 0,5-6-7 16,31-2-3-16,35 1 2 0,27 3-1 15,27 1-1-15,-18 3 0 0,13 5 1 16,-31 0 25-16,9 0-26 0,9 0-17 16,9 8 17-16,-9 2 2 0,0-4 14 15,0 7 27-15,9 0-40 0,4 11 0 0,-22-7-3 16,0 6 1-16,-9 3 13 0,-17-2-1 16,-1 6 1-16,-13-1-14 0,-4-1-2 15,-9-4-21-15,-1 6 23 0,-30-6 4 16,-5-3 9-16,-22-2-13 0,14 7-11 15,12 3-4-15,41 11 15 0,35 5 0 16,0 3-16-16,-8-5 13 0,-10-10-16 16,-17-9 17-16,8 0 0 0,-21 2 2 15,12-6-32-15,1-7 32 0,0 3 0 16,-1 5 0-16,-3-2 0 0,3-2 19 0,10-1-3 16,-10 8-15-16,10-3 0 0,-5 4 9 15,14-5-7-15,-1 2 25 0,0 1-27 16,1-1 11-16,-1-6 27 0,1-5-37 15,-1 2 0-15,0 0 24 0,10 0 0 16,-1-2-3-16,9 1 9 0,0-3 7 16,1 4-39-16,-10-2 0 0,18-2 0 15,-9 8 26-15,0-6-9 0,9 2-14 0,-8-2 20 16,8-1 16-16,-9 1-14 16,0-2-2-16,-18-6-10 0,1 3-12 0,-14-6 0 15,4 0 1-15,1 0 15 0,-9 0-16 16,-1 0 38-16,-30 0-23 0,-5-6 16 15,-31-1 20-15,-4-3-20 0,4-1 17 16,22 4 12-16,-4-7-15 0,4 1 12 16,-4 7-36-16,-5-4 24 0,-4 3-30 0,5 3 19 15,-6-4-15-15,6 3 12 16,-5-3-19-16,13 0 0 0,-4 3-10 0,4-2 10 16,-13 3-13-16,13-6 13 0,-13 8-12 15,5-2 15-15,-5-1-16 0,-5 0 1 16,-13 2 0-16,0-7 0 0,5 7 2 15,-5 3-2-15,14-8 19 0,-23 8-20 16,9-5 12-16,-4 5-12 0,-5 0-3 16,0 0 1-16,5 0-11 0,-5 0 12 15,1 0 0-15,-10 0 0 0,14 0-2 0,-5 0 1 16,-9 0-2-16,5 0 3 0,-13 0-2 16,-10-2 3-16,10-2 1 0,-9-1 0 15,-10 5-1-15,15-5 2 0,-15 5-2 16,-8-3-3-16,18-2 1 0,-1 5 1 15,1-3 1-15,9 3 0 0,12 0-61 16,-12 0 19-16,17 0 23 0,5 0-7 16,-5 3 10-16,1 2-49 0,12-2-12 15,-21 2-46-15,-1 4-13 0,-8-7 90 16,-10-2 14-16,5 10-7 0,-13-4 3 0,-9 7 2 16,0 1 34-16,0 2 19 0,0 0 23 15,8 9 0-15,1 2-6 0,0 2-16 16,0 4-6-16,13 0-14 0,-5 5-14 15,1-4 14-15,0 0 2 0,8 4 14 16,-8 4-15-16,13 3-1 0,-14 8-1 16,19 13 1-16,-1 11 19 0,14 11 14 0,-23-11-1 15,1 1 13-15,-1-13-12 0,-8 1-17 16,13-5-13-16,-13 5-3 0,-1-16-1 16,-8-10-1-16,0-2 2 0,0-5-1 15,-1 0 0-15,1 12 1 0,13 8-2 16,-13-8 2-16,0 8 22 0,0-5-22 15,-1 7 0-15,1-10 1 0,0 0 23 0,0-4 2 16,-10-9-23-16,1-2 1 16,14-5 8-16,-15 0 17 0,-8-7 4 0,9 9-1 15,-9-9 13-15,0 5 0 0,0-3 4 16,0-8-7-16,0 4-10 0,0 1-29 16,0-5 10-16,0-1 6 0,0 2 4 15,0 1 3-15,-9-12-1 0,-22 12 1 16,5-7 3-16,-10 2-29 0,-8 4-10 15,-1-6-9-15,-30 2-26 0,4-2-19 16,-22 2-1-16,4-1 20 0,-13 0 19 0,0 5-3 16,4-1 26-16,-4 0 3 0,13 4 15 15,-4 0 14-15,13-4-4 0,-14 10-24 16,6 3 17-16,-14 0 5 0,4-5 15 16,-31 5-2-16,-26 7 15 0,-45 6-35 15,-22-6-12-15,-14 2-1 0,10-6 13 16,-14-4-13-16,-13 1-3 0,-13-6-13 15,-5-7-29-15,-5-7-25 0,6-5 35 0,-15 0-4 16,19-5-64-16,22-11 32 16,26-8-19-16,18 8 23 0,14-5 12 0,35 8 23 15,13 2-33-15,27 4-6 0,40 2 16 16,13 1 20-16,23-6-40 0,-10 10-15 16,10 0-89-16,-14 0-123 0,5 0-137 15,-1 0-183-15</inkml:trace>
  <inkml:trace contextRef="#ctx0" brushRef="#br0" timeOffset="132167.92">1731 18084 92 0,'0'0'287'16,"0"0"-195"-16,0 0-71 0,0 0-21 15,0 0-19-15,0 0 19 0,0 0 12 16,0 10 14-16,9-8 3 0,0 3 17 16,-1-5-43-16,1 5 33 0,-9-5 88 15,0 0-13-15,0 0 61 0,0 0-32 0,0 0-32 16,0 0-14-16,0 0 4 16,0 0 0-16,0 0-1 0,0 0-9 0,0 0-10 15,0 0-13-15,0 0 0 0,0 0 6 16,0 0-9-16,0 0-7 0,0 0-16 15,0 0-10-15,0 0 0 0,0 0-9 16,0 0-1-16,0 0 7 0,0 0 0 16,0 0-4-16,0 0-2 0,0 0-1 15,0 0 4-15,0 0-7 0,0 0-3 16,0 0-11-16,0 0 14 0,0 0 10 0,0 0 16 16,0 0-6-16,0 0-14 0,0 0 1 15,0-10-23-15,0 4-10 0,0-4-58 16,0-2 39-16,0 0 3 0,0 1 4 15,0-1 9-15,-9-2 13 0,9-1-3 16,-8-1 3-16,-1-5-13 0,0-1-7 16,9 6 20-16,-9-8 3 0,0 3 16 15,0 0-18-15,0-3 2 0,0 0 11 16,0-2-14-16,1 2-2 0,8 4-11 16,-23-4 10-16,23 2 1 0,-8 1-1 0,8 5-30 15,0 0 14-15,0-6 19 0,0 7 0 16,0-1 11-16,0 2-11 0,0-2 1 15,0 0-1-15,0 1-17 0,0-1 6 16,0-6 10-16,0 6 1 0,0-5-20 16,0 0 1-16,0 6 18 0,0-5 1 15,0-3 0-15,0 7 13 0,8 0-13 16,15 0-26-16,-23-1 25 0,8 0-3 16,1 6 3-16,0-7-1 0,0 2-17 0,0-3 17 15,0 3 2-15,0-5 0 0,9 0-2 16,-10-1 1-16,10 4 1 0,0-4 1 15,0 1 1-15,4 2-1 0,-13-2 0 16,0 5 2-16,8-5-3 0,1 1 0 16,-9 4 0-16,9-1-1 0,0 1-19 15,-1 0 4-15,1-2 13 0,0 2-26 16,4 4 3-16,-4-5 7 0,8 1 19 16,1 0 11-16,0 0-8 0,8-1-3 0,-8 0-1 15,4 6-2-15,5-6 0 0,-10 0-16 16,1 6 18-16,-1-7 1 0,14 7-3 15,-22-3-10-15,0 2 10 0,0 1 2 16,8 1 0-16,-8 3 0 0,9-5 0 16,-1 2-1-16,6 0-2 0,-6 1 1 15,1 0 1-15,-1 2 1 0,10-2-27 0,13 2 13 16,-14-3 15-16,10 6 0 16,-10-4 0-16,14 3-13 0,-13 3 11 0,-1-3-18 15,1 1-9-15,8-1 27 0,-4 5-18 16,-4 0 1-16,8 0-4 0,0 0 0 15,5 0 7-15,-4 0 15 0,8 0-18 16,5 0 15-16,-14 5-9 0,0 4 11 16,10-2-17-16,3 5 19 0,-3-2-10 15,-1 2 12-15,5-6-2 0,-5 8 0 16,0-5 2-16,5-5 2 0,-13 2 14 0,-1 4-18 16,-9-8 0-16,5 3 0 0,-22 0 0 15,0-1 0-15,0-4 0 0,-9 3-16 16,-9-3 16-16,0 0 22 0,0 0 24 15,0 0 12-15,0 0 7 0,0 0 13 16,0 0 13-16,0 0-1 0,0 0-5 16,0 0-5-16,0 0-9 0,0 0-16 15,0 0-48-15,-9-3-7 0,0 3 0 0,-9-4 3 16,9-1 13-16,-9 0-16 0,10-1 13 16,-15-4-11-16,6 4-2 0,-10-7 0 15,9 1 0-15,-8 3 1 16,-1-3 19-16,0 0-17 0,-13 0 12 0,5-2-15 15,-1 3-3-15,1-5 3 0,-1-2 13 16,-22 2-12-16,14 0 10 0,-9-5 12 16,-5 2-23-16,-4-2 0 0,0-1 14 0,-14 2-14 15,5 0 3-15,-4-2 23 16,12 3-24-16,1 5 14 0,-13-2 3 0,13 9-16 16,4-6 16-16,5 5 6 0,8 0-24 15,1-6 1-15,4 7 11 0,13 3-12 16,1-3 37-16,8 2-38 0,9 5 0 15,0-5 0-15,0 5 0 0,9 0-16 16,0 0-16-16,0 0-10 0,0 0-12 16,0 0-4-16,0 0-17 0,0 0-21 0,0 0-47 15,0 0-18-15,0 0-14 16,18 0-7-16,17 10 169 0,28 1 13 0,12 6 8 16,23 8-8-16,13-6 0 0,0 7 0 15,-5 3 4-15,5-10-2 0,-8 7-1 16,-15-2-2-16,-3-3-13 0,-23 0 14 15,-9-2 1-15,5 2-1 0,-31-5-1 16,-1 6 1-16,-8-6 16 0,0-4-3 16,-9 4 6-16,-9-4 1 0,0 0 42 15,0 2 9-15,-9 2 0 0,-27-1-28 16,-8 6-11-16,-14 4-13 0,-4 4-19 0,0 5-15 16,-23-2-7-16,14-1-11 0,5 7 1 15,4 4-4-15,8-7 10 0,-3 4 10 16,21 1-7-16,0-3 20 0,19 1-33 15,-1 3 1-15,9-5-11 0,9 1-113 16,0-9-114-16,0-6-173 0,0-14-268 16</inkml:trace>
  <inkml:trace contextRef="#ctx0" brushRef="#br0" timeOffset="140705.64">985 20568 222 0,'0'0'231'0,"0"0"-94"16,0 0-65-16,0 0-36 0,0 0 26 15,0 0 32-15,0 0 1 0,0 0-1 0,-58 30-29 16,58-30-25-16,0 0 2 16,0 0 13-16,0 0 14 0,0 0 25 0,0 0 7 15,0 0 6-15,0 0-6 0,0 0-7 16,0 0-13-16,-9 0-25 0,9 0-27 16,0 0-6-16,-9 0-10 0,0-4-10 15,1 4 23-15,8-5 3 0,-9 5-3 16,9-5-7-16,-9 5-6 0,9 0 0 15,0 0 4-15,-9 0 5 0,9 0 1 16,0-3-23-16,0 3 0 0,0 0-13 16,0 0 12-16,0 0 0 0,0 0-1 0,0 0-11 15,0-5 9-15,0 2 3 0,0-2 0 16,0 2 1-16,0-11 2 0,0 2-2 16,0-9-16-16,0-2 16 0,9-2-1 15,9-5-22-15,-1-1 23 0,-8 1 0 16,9-4 4-16,-9 6 12 0,9-5-16 15,4 1-2-15,-13-5 0 0,0 5-1 0,-1 3 3 16,1-3 1-16,0 3 1 16,0-5 17-16,-9 4 7 0,9-1-25 0,0 1 25 15,0 1-13-15,0 2 0 0,-1-2-10 16,10 1 23-16,-9 1-26 0,0 0 0 16,22-2 0-16,-22 0 14 0,9-3-14 15,-1 3-15-15,1 1 15 0,0 3 3 16,0-4 10-16,0 0 3 0,8 0-12 15,5 4 8-15,-13-3-12 0,0-1 0 0,8 0 0 16,-8-1-1-16,0-1 1 0,0 1 0 16,8-1 1-16,5 1 16 0,-13-3-1 15,0 0-13-15,9 4-2 0,-1-3-1 16,10 3-13-16,-10-4 10 0,14 5 3 16,-4-6-1-16,8 6 1 0,-8 0 2 15,4-1-2-15,-14-1-2 0,10 1 2 16,-1 7-2-16,10-3-13 0,4 0 15 15,-5 4 0-15,9-3-3 0,14 3 3 16,-5 3-3-16,0 2 3 0,14 0-1 16,-5 5 2-16,13-2 22 0,-4 2-22 0,13-2 15 15,-13 5 10-15,14 3-2 0,-14 2-24 16,4-2 0-16,-4 5 1 0,-5 0-1 16,-21 0-20-16,-1 0 20 0,-4 0-13 15,-14 8 13-15,1 5-1 0,-1 0 1 16,-8 3 7-16,-9-3-6 0,13 3-1 15,-22-5 2-15,0 0-1 0,-1 2 12 0,1-3-13 16,9-7-18-16,-9 5 15 16,0 1-10-16,0 3 13 0,9-4 0 0,-1 0-4 15,-8 5 1-15,18-2 0 0,-5-1-20 16,-4 1 23-16,8 1 2 0,1 0 12 16,0-2-14-16,-1 1-19 0,-8-6 19 15,13-1-2-15,-22-1 2 0,9 2 0 16,-9-5 26-16,-9 5-7 0,9-5 10 0,-9 0 30 15,0 0 2-15,0 0 0 16,0 0-32-16,0 0 49 0,-18-10 31 0,0-2-93 16,-13 1-14-16,-5-5-4 0,1 3 1 15,-9-3-15-15,-14 4 3 0,13-2-3 16,-8 3 13-16,0-7 2 0,-5 7-1 16,5-2-2-16,0 0-25 0,-14 0 26 15,5 7 0-15,8-7-16 0,-21 0 3 16,13 2 16-16,-5-2 0 0,5-3 0 15,0 0 6-15,-14-1 7 0,5 0-10 0,-4 1 13 16,4-6 7-16,9 4-22 0,-14 1 12 16,14-4 9-16,4 0-9 0,14 6 42 15,8 1-7-15,10 7-19 0,-1-2-13 16,18 4-3-16,0 5-11 0,9 0 11 16,0 0-13-16,-13 0-17 0,13 0-35 15,0 0-15-15,0 0-14 0,0 0-6 16,0 0-29-16,22 0 0 0,23 0 48 15,26 10 42-15,13 1 13 0,5 5 0 16,22 1-26-16,0 0-12 0,4-1 9 0,-4 1-10 16,0 0-42-16,-31-1-1 0,13 1 14 15,-21-6-6-15,-10 1 12 0,-13-3 36 16,-5 4 23-16,-17-5 12 0,-10 0 4 16,-8-1 19-16,-9 2 13 0,0-1 27 15,0 5 74-15,-26-5 0 0,-10 3-23 16,-8 3-22-16,-23 1-11 0,-4 1-25 0,-4 5 19 15,3 0-3-15,-12 1-10 0,13 1 23 16,9 1-23-16,-5 6-55 16,14-1-3-16,9-1-10 0,-5 5 7 0,31-4-33 15,0 4-177-15,9-5-114 0,9-7-258 16,0-8-555-16</inkml:trace>
  <inkml:trace contextRef="#ctx0" brushRef="#br0" timeOffset="150035.46">17157 20917 121 0,'0'0'146'0,"0"0"-22"0,0 0 17 16,0 0-21-16,0 0-12 0,0 0-24 15,0 0-2-15,0 0 3 0,-75 0 12 16,66 0 4-16,0 0-9 0,0 0-34 16,0 0 27-16,0 0 3 0,9 0-88 15,0 0-24-15,-8 0 24 0,8 0 23 16,0 0-7-16,-9 4-14 0,9 1 14 16,0-3-12-16,0 3 22 0,0 0 0 0,0-1 13 15,0-1 0-15,0 2-20 0,0-5-17 16,0 5-2-16,0-2-2 0,9 6 0 15,17-5 2-15,10 2 13 0,4 4-13 16,-5-2-3-16,18 0-1 0,-8-5 4 16,13 7 17-16,-5-6 22 0,9-1-20 15,5 2 7-15,-14-1 20 0,0-4-4 16,5 3-42-16,-14 2 2 0,-8-5-2 0,8 0 20 16,-4 0 9-16,-4 5-10 15,-10-5-17-15,10 0 15 0,-9 3 9 0,13-3-10 16,-14 5 13-16,1-5 10 0,0 0-7 15,-1 3-12-15,10-3 6 0,-5 5 6 16,-13-5-16-16,8 0 13 0,-8 4-3 16,0-4-3-16,-9 0-21 0,-1 0 14 15,-8 0 1-15,9 0 2 0,-9 0-6 16,0 0 13-16,0 0 13 0,0 0 9 16,0 0 10-16,0 0 10 0,0 0 3 0,0 0-13 15,0 0-36-15,-17-4-22 16,-10-1-16-16,-9 2 15 0,1-2-12 0,-23 2-16 15,5-2 26-15,-9 5 2 0,-14 0 1 16,14-5 0-16,-22 5 0 0,13 0-26 16,-23 0 26-16,14 0-25 0,-13 0-24 15,13 0 46-15,-4 0-10 0,13 0-23 0,9 0-25 16,-23 0 29-16,23 0-7 0,-4 0 13 16,3 0 7-16,19 0 17 0,-5 5 0 15,14-5 2-15,-1 0 4 0,9 0 15 16,1 0-6-16,17 0-10 0,-9 0 23 15,18 0 3-15,0 0 0 0,0 0-18 16,0 0-11-16,0 0-29 0,0 0-13 16,0 0-23-16,0 0-9 0,0 5 12 15,9-2 41-15,9 2 21 0,0-2 0 16,8 2-13-16,19-1 13 0,12 3 0 0,-3 3 2 16,26-7-1-16,4 0 1 0,14 2 21 15,4-5-4-15,0 0-6 0,-4 0 3 16,4 0-16-16,-14 0-61 0,-3 0-85 15,-14 0-88-15,-4 0-120 0,-32 0-161 16,-8 0-234-16</inkml:trace>
  <inkml:trace contextRef="#ctx0" brushRef="#br0" timeOffset="154592.44">14675 13785 189 0,'0'0'271'0,"0"0"-46"0,0 0-56 16,0 0-38-16,0 0-34 16,0 0 8-16,0 0-1 0,0-8 0 0,0 3-3 15,-9 5-7-15,9 0-6 0,0 0 0 16,0 0 0-16,-9 0-4 0,9 0-6 15,-9 0-17-15,1 0-22 0,8 0 4 16,-9 0 8-16,0 0-2 0,9 0-17 16,0 0-3-16,-9 0 1 0,9 0-1 15,0 0-10-15,0 0-18 0,0 0-1 16,0 0 1-16,0 0 3 0,0 0-3 16,0 0-1-16,0 0-20 0,0 5-12 0,-9-2 16 15,0-3-1-15,9 5 1 0,-9-2 0 16,9 5-7-16,0-3 23 0,0 2 0 15,0 2 23-15,0 3-22 0,0-3-1 16,0-1-13-16,0 3 10 0,0 1 3 16,0 10 0-16,9-6 13 0,0 5 3 15,0 0-15-15,0 3 1 0,9-3 1 0,-1 3-3 16,1-3 0-16,-9-2 0 0,9 2 0 16,13 0 16-16,-22 3-14 0,17 2 14 15,-8-2 13-15,9 4-3 0,-10 0 10 16,10 2-17-16,4-5-6 0,-13 3-10 15,0-2 17-15,8-2-18 0,1-1 20 16,0-1-2-16,-1 3-1 0,14 3 13 16,-13 1-3-16,0 5 0 0,8-2 10 0,-8 1-39 15,-1 3 3-15,14 1 13 16,-13 1-3-16,0 3-9 0,8-1 15 0,1 2-18 16,13-3-1-16,-23 4 0 0,10-2-1 15,-1-4-11-15,14 3 12 0,-13-2 13 16,-1 3 0-16,1-4-12 0,-1 3 1 15,14-2 11-15,-22-2 3 0,8-4 10 16,10 7 6-16,-10-3-6 0,14 1-4 16,-5-5 4-16,1 7 0 0,12-4 2 15,-21-3-2-15,17 7-10 0,-8-2-13 16,4-4 13-16,-5 3 0 0,-9-3-13 0,10 0 10 16,4 0-11-16,-14 4-2 15,1-4 2-15,8 0 14 0,5-1 0 0,-13 0-3 16,8 1-12-16,0 0 11 0,14 1 17 15,-5-2 0-15,1 2 3 0,12-1 0 16,-12-1-19-16,-1 4 6 0,13 2-16 16,-21-1 0-16,17-2-1 0,-4 4 21 15,-5-2 12-15,9 5-7 0,5-4 10 0,-5 5-12 16,-9-3-10-16,14-2-14 0,-5 2 14 16,5-7-16-16,-5 1-1 0,0-2 1 15,13 2 1-15,-12-6 11 0,8 5 1 16,-5-4-13-16,5-2 3 0,5 7 10 15,-5-7-10-15,13 2-1 0,-22 1-1 16,9-1 1-16,14-1 10 0,-14 0-11 16,4 1 1-16,-4-3 17 0,5 3 7 0,-5-6-11 15,9 4 17-15,13 0-10 16,-13-3-6-16,4 6 3 0,-4-2 6 0,5-4 4 16,4 5 2-16,-5-3 10 0,5 3 16 15,4-7-26-15,9 4-2 0,-4 3-26 16,22-1 9-16,35 0 4 0,9 11 3 15,10-6-17-15,-19-10-1 0,-13-1 21 16,-22-6-19-16,-18-5 13 0,-31 1-4 16,14-2 4-16,-5-3-14 0,31 6 0 15,-5 0 12-15,14-2-11 0,9 7 16 0,-9-2-18 16,-5-5 1-16,-4 2 1 0,-22 0-3 16,22 0 0-16,-9-2-1 0,-22 0 1 15,4 2 0-15,-21-3-2 0,-1-4 0 16,4 4 0-16,-30-6 0 0,-1 3-1 15,1-2-12-15,-9 3 1 0,4-4-11 16,-5 1-16-16,-8-3 4 0,9 3-7 16,-1 0-10-16,10-1-28 0,-5 1-12 15,-13 2-20-15,-1-3-39 0,-8 1-63 0,0 2-111 16,-9 1-128-16,0 1-145 16,0-2-380-16</inkml:trace>
  <inkml:trace contextRef="#ctx0" brushRef="#br0" timeOffset="156092.5">15221 15962 33 0,'0'0'225'16,"0"0"3"-16,0 0-55 0,0 0-46 16,0 0-29-16,0 0-1 0,0 0-2 15,0 0 6-15,0 0-10 0,14 66-16 16,-6-53 0-16,1-4 0 0,0-2-27 15,-9 2 14-15,18-2 0 0,-9 3 19 16,0 2 4-16,8-5-17 0,-8 3-13 0,9 1-6 16,-9 1 3-16,9 0-4 0,-9-2-2 15,13 1-4-15,-4-2-3 0,-9-1 3 16,-1 4 3-16,1-1 4 0,9 3-1 16,-9 2 1-16,0-3 2 0,0 8-5 15,0-5-4-15,8 8 3 0,1 0-23 16,9 6 1-16,4-2-10 0,-5 6-13 0,1-1 1 15,9 3 1-15,8 1 11 16,5 1-10-16,-5 3 16 0,1 3 10 16,-1 1 4-16,14 4-1 0,-5 1-16 0,0-1 23 15,14 12-14-15,-5 6 4 0,14-10-10 16,-23-3 10-16,-9-14-10 0,1-7 10 16,4 7 7-16,4 6-14 0,0-4 10 15,14 3-10-15,-23-5 1 0,1 6 2 16,21-5 17-16,-21-1-20 0,17 2 4 0,4-2-4 15,-12 0-6-15,17 3 9 0,4-3 7 16,5 2 3-16,5-2-6 0,-6 3 12 16,24-2 0-16,-6-2-12 0,5-1-7 15,9 2-3-15,5 3-6 0,4-8 6 16,0 7 9-16,4 3-11 0,-31-7-17 16,36 3-2-16,-22-1 0 0,-5-3-1 15,27 1 0-15,-14-7 3 0,5 1 0 16,0-3 0-16,-14 1 0 0,5-6-3 0,9 2 2 15,5 3 1-15,21-1 0 0,18 0 4 16,1 6-2-16,-10-7 0 0,-8-1 14 16,-19-2 3-16,-12 0-4 0,-23-8-2 15,27 5 9-15,-4-3-3 0,30-2-16 16,1 0 13-16,-36-5-4 0,-49 2-10 16,0-3-2-16,22-4 1 0,5 8 2 15,13-2-2-15,0-5-1 0,-22 5-1 16,14-7-3-16,-23 4-18 0,0-7-15 15,-5 3-23-15,-4 4-19 0,14-4-16 0,-14-3-1 16,0 3-15-16,14-1-7 0,-23-4-26 16,18 4-4-16,-4 0 7 0,-5 1-37 15,22 0-12-15,-22-3-5 0,23 7-51 16,-23-4-147-16,9 2-154 0,-4-2-115 16</inkml:trace>
  <inkml:trace contextRef="#ctx0" brushRef="#br0" timeOffset="161791.26">14413 19682 238 0,'0'0'130'0,"0"0"-103"0,0 0-24 16,0 0 26-16,0 0-13 0,0 0 40 15,0 0 68-15,0 0-17 0,0-13 4 16,-9 13-36-16,0 0 0 0,9 0 143 16,-9 0-58-16,1-3-36 0,-15 3-11 15,23-5 14-15,-9 5-6 0,1 0-18 0,8-5-18 16,0 5-11-16,-9 0-12 16,9 0-4-16,0 0-12 0,0 0-14 0,0 0-9 15,0 0-22-15,0 0-1 0,0 0-33 16,0 0-9-16,0 0-3 0,0 16 33 15,0 2 12-15,0 7 13 0,-9 3-10 16,9 5 1-16,-9 3 31 0,0 3-15 0,0 2-9 16,0 4-10-16,-8 0 2 0,8 0 39 15,-9 4-7-15,9-3-2 0,0-1-4 16,9 0 6-16,-9-5-9 0,0 2-6 16,-13-7-1-16,13 3-6 0,9-5 19 15,-9 0 0-15,0-5 1 0,9 0-4 16,0 1-10-16,0 1-19 0,0-2-2 15,0-4 2-15,0 2 0 0,0-7 1 16,0 7 2-16,0-10-3 0,0 6-1 16,0-7 1-16,0 1 2 0,0-7 0 0,0-2 1 15,0-2-2-15,0-5-1 0,0 0 1 16,0 0-1-16,0 0 2 0,0 0-2 16,0 0-2-16,0-5-27 0,0 3 3 15,9-3 3-15,0 1-3 0,-9 4-6 16,9 0-13-16,13 0 0 0,-13 0 9 15,0 0-6-15,9 0 3 0,9 0 20 16,-10 9-7-16,10-7 13 0,0-2-16 0,4 5-7 16,-5 0 23-16,-8-5 13 0,9 0 2 15,-10 0 0-15,10 0 1 0,0 0-1 16,-9 0-2-16,13 0-1 0,-23 0 0 16,1 0 0-16,9 0 2 0,-9 0 1 15,9 0 14-15,0 0 7 0,-1 0 13 16,1 0-4-16,0 0 7 0,13 0-18 15,-13 0-20-15,-9 0 0 0,8 0 3 16,1 0-4-16,0 0 12 0,0 0-12 16,-1 0 0-16,1 4-2 0,22-2 2 0,-22 8 0 15,17-7 0-15,-8 7 43 16,17-4-27-16,-4 4-16 0,5 1 1 0,-1-2 0 16,9-1 11-16,5-1 7 0,-5 3 0 15,10-4-6-15,3-1 3 0,5 0 1 16,5-1-5-16,-14 1 1 0,18-2 4 15,4 5 2-15,-13-4 4 0,14 5 6 16,-5-2-27-16,13 2 20 0,-13-2 17 0,4 3-13 16,-4-6-1-16,4 4 4 15,-4-3 0-15,-4 1-9 0,-5 0 21 0,4-2-40 16,-4-4 22-16,1 0-7 0,3 0-13 16,-4 0 13-16,13 0 3 0,-13 0-3 15,23-4 0-15,-23-2-13 0,13 3-3 16,-4 0-13-16,4 3 12 0,-12 0 1 15,7 0 0-15,6 0 0 0,-5 0-2 16,4 0-20-16,-13 0 22 0,5 0 1 0,-5 0 0 16,13 3 0-16,-13-3 0 0,0 0 0 15,5 0 2-15,4 0-1 0,-5 0 17 16,5 0-17-16,-4 0 1 0,-14-8 17 16,0 3-18-16,-4-7 1 0,4 5-2 15,0-7 2-15,5 2-1 0,4 4-2 16,-5-3-12-16,-4 2 12 0,1 4 0 15,-6-2-13-15,-3 7 11 0,-10-4-2 0,5 4-21 16,-14 0 21-16,1 0-12 16,-1 0 15-16,1 0 1 0,13 0 0 0,-23 0 4 15,1 4-3-15,0-4 0 0,-1 2 2 16,1-2-2-16,-5 0 0 0,-4 0-1 16,0 0 1-16,-9 0-1 0,8 0 0 15,-8 0-1-15,9 0-12 0,0 0 0 16,-1 0-6-16,1 0 0 0,-9-2 0 15,13 2-7-15,-4 0-9 0,0 0 6 16,8 0 13-16,1 0-10 0,9 0 10 16,13 0 12-16,-5 0-12 0,0-4-9 0,1 4-20 15,12 0 16-15,-12-5 15 0,8 0 12 16,-4-2 4-16,-13 2 16 0,-1-2-17 16,9 2 1-16,-8-2 0 0,13 3 0 15,-14-1-2-15,1 0 0 0,8 3 0 16,5-2 3-16,-13-2-3 0,8 6-2 15,0-4 2-15,14 1 2 0,-5 3-1 16,1-5-1-16,12 0 1 0,-3 5 14 0,12-2-15 16,-22 2 0-16,9 0-1 15,5 0-19-15,-14 0 18 0,10 0 2 0,12 0 3 16,-22 0-3-16,9 0 0 0,5 2-1 16,-14 3 3-16,10 0 10 0,-6-2-12 15,-3 1-3-15,-10 2 3 0,14-6 14 16,-23 0-13-16,1 0-1 0,8 0 3 0,-4 0 10 15,-13 0-10-15,8 0-3 16,-8 0 1-16,0 0-1 0,-1 0 20 0,-4 0-1 16,5 0-19-16,-18 0 3 0,9-6 1 15,-1 6 28-15,1-4-3 0,-9 1 6 16,9-2-32-16,-9 0 1 0,9 3-2 16,-10-2 11-16,15-1 3 0,-15 0 6 15,1 3-3-15,0-3 7 0,0-4 0 16,-9 6-7-16,0-10 0 0,9 5 0 15,-9-4 4-15,0-2-7 0,0 3 0 0,0-7-3 16,0 0 3-16,0-2-14 16,-9-5-2-16,-9-8 1 0,1-4-3 0,-14-18 2 15,4-14-26-15,0-18 24 0,9-12 2 16,10 3-16-16,8 1 16 0,0 7 2 16,8 4 14-16,10 17 23 0,9 19-37 15,-18 14 14-15,9 10-16 0,-10-2-26 0,15 2-9 16,-6 3-64-16,-8 10-78 15,0 3-87-15,0 8-92 0,0 0-95 0,0 0-83 16,-9-5-1-16,0 2 82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22:45.2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15599 6442 383 0,'0'0'244'15,"0"0"-81"-15,0 0-10 0,0 0-19 16,0 0-36-16,0 0-23 0,0 0 12 16,0 0-15-16,-49-16-13 0,49 11-27 15,-9 2-3-15,9-2 14 0,-9 2 12 16,9 3-3-16,0 0-6 0,-9-5-7 15,9 5 0-15,0-8 3 0,0 4 13 16,-9-4 13-16,9 4 4 0,-9-5-8 0,1 5-5 16,8 1-17-16,-9-7-6 0,0 7-17 15,0-1 4-15,-9-6 12 0,9 8-22 16,0-8-11-16,-8 7-2 0,-14-5-1 16,13 0-2-16,0-1 1 0,-9 4 1 15,10-6-19-15,-1 6 20 0,-9-7 2 16,18 8-2-16,-22-4-2 0,5 1-1 15,-1-2-16-15,0 4 6 0,1-2-13 0,-1 3 24 16,9-6 0-16,-13 8 1 0,5-7-22 16,-1 5 7-16,0 0 12 0,1-1-21 15,8-2 2-15,-22-2 3 0,13 4 19 16,-8-1-15-16,8-4 14 0,0-3 0 16,1 11-11-16,-14-12 12 0,4 12 1 15,1-7 13-15,8 1-11 0,-8-2 0 16,-5-1-2-16,4 6-13 0,1-2 11 15,-1 3-14-15,1-1-4 0,-5 2-38 0,-5-2-7 16,1 5-42-16,8-3 45 16,-13 3 7-16,5-5 36 0,0 5 19 0,17-5 17 15,-22 2-15-15,5 3-1 0,8-5-1 16,1 5-11-16,-5-4 11 0,4 4 13 16,-8 0-10-16,8 0 20 0,-8 0-20 15,-5 0-2-15,5 0-1 0,-1 4-3 16,-4 1 0-16,-4 8 3 0,9-10 0 15,-1 5 0-15,-4 1 3 0,5-2 17 16,0 3 2-16,17-4 17 0,-22 4 0 16,22-2 0-16,-8-3 26 0,8 1-36 0,1 4-29 15,-1-4-2-15,-4 4-1 0,4 3-17 16,1-7 1-16,8 10-7 0,0 2 3 16,0 3 20-16,1-5-29 0,8 8 12 15,-14 2 17-15,6 2 0 0,8 5-10 16,0 0 12-16,-9 4-1 0,9-2 2 15,-8 8-2-15,8-2 1 0,0 4 1 16,-9-5-13-16,9 2 0 0,0-4 11 0,0 2-9 16,0-3 11-16,9-1 2 0,-8 6 2 15,-6-6 12-15,5 3 23 0,9-3 3 16,-8 0-6-16,8 1 3 0,-9 1-17 16,9-2-9-16,0-3 0 0,0 4 7 15,0-1-1-15,0 2-18 0,0 2-1 16,0 2 2-16,9-2-2 0,-1 5 0 0,1-3 1 15,5 3 15-15,-6 5 13 0,1-5-10 16,0 9-2-16,9 15-15 0,0 4 34 16,-9 5-4-16,-9-7-13 0,0-6 1 15,0 1-18-15,0-8-2 0,0 3-3 16,0-8 1-16,0-11 2 0,0-10 12 16,-9-3-12-16,9 8 0 0,-9 3-2 15,9 5-1-15,0 5-13 0,0-10 3 16,0 6 11-16,0-4-11 0,0-3 0 15,0 4 11-15,0-3 0 0,9-3-11 0,0 10 12 16,0-9 1-16,8 10 0 16,-17-8-3-16,9-4 2 0,0 6 0 0,-9-7 2 15,9 3-1-15,-9 0 4 0,9-3 25 16,-9 8-27-16,9-6-2 0,-9 3 0 16,0-2 2-16,0-2-1 0,0 1 2 15,0 1-1-15,0-2 15 16,0 2-4-16,0-1 6 0,0-1-3 0,0-3 7 15,0 0 3-15,0-5-23 0,0 6 0 0,0-2 20 16,0-3-7-16,0 5-1 0,0-7-14 16,0 2 11-16,0 3 4 0,0-6-16 15,0 3 0-15,0-9 2 0,0-1 0 16,0-2-2-16,0 0-2 0,0-5 2 16,0-3 0-16,0-2 4 0,0-2-3 0,0-1 0 15,0 1-1-15,0-5 0 16,0 0 0-16,9 0 1 0,-9 0-1 0,0 0 0 15,22 0 3-15,-13 0 20 0,0 3-7 16,-1-3-14-16,1 0-2 16,9 0 2-16,0 10-2 0,8-7-2 0,1 0 0 15,0 2 2-15,13 2 0 0,4 3 16 16,1-4-14-16,21 4 0 0,-4 2-2 16,18-4 1-16,5 0 1 0,3-3 23 15,15 2-24-15,-1-2-1 0,-5-1 4 16,14-1-2-16,-4 2 1 0,4 0 0 0,0-5 26 15,4 8-9-15,-4-5-7 16,0 2-11-16,-13-1-2 0,4-1 1 0,-4 1 1 16,-5-4 21-16,9 0-4 0,-31 0-16 15,9 0-1-15,-4 0 1 0,-14 0-2 16,5 0 1-16,-14 0-2 0,0 0-13 16,-17 0 12-16,13 0-1 0,-23 0-15 15,10 0 5-15,-19 0 9 0,1 0 0 16,0 0-13-16,4 0 15 0,-13 0 1 15,9 0 1-15,-18 5 1 0,18-5-2 0,-9 0 0 16,8 0 1-16,1 0-1 0,0 5-2 16,0-5 2-16,-1 0 0 0,1 0 3 15,4 0-2-15,-4 0 2 0,-9 0 0 16,9 0 10-16,-1 0-12 0,-8 0-1 16,9 0 3-16,0-10 26 0,9 10-13 15,4-7-3-15,-14-2 13 0,10-2-23 16,0 1 13-16,-10-7 10 0,10 2 9 15,0-1-31-15,-10-4-4 0,6-5 1 16,-14 0 0-16,-1 0-1 0,1 0-11 0,0 2 11 16,0 6 3-16,0-4 0 0,-9 4-3 15,9 0-3-15,-9 1-10 0,0 0 12 16,9 0-1-16,-9-4 1 0,0 0-2 16,9-5 3-16,-1 0 0 0,1-4 13 15,0-8-10-15,0 3-3 0,0-1 0 16,0-10-1-16,0-9-2 0,0-7-10 15,4-18 11-15,-4-3-11 0,0 8 10 16,0 3 3-16,-1 4 0 0,1 3 2 0,0-5 0 16,0 3-2-16,9 0 0 0,-9 2 0 15,0 1-2-15,0 1 0 0,-9 15-1 16,8 5 1-16,1 14 2 0,0-6 1 16,0-3 0-16,0-3 0 0,13-10-1 0,-4 5 0 15,-9 0 0-15,0 0-3 16,8 0-8-16,1 0 10 0,-9-5 1 0,9 2-3 15,-9 3 0-15,8 0-20 0,-8-9 20 16,0 9-29-16,0-10 0 0,-9 6 3 16,13-1-7-16,-13 5 35 0,9-2-9 15,-9 0 10-15,0 8 0 0,0-7 1 16,0 4 2-16,9-4-3 0,0 8 0 16,0-4 21-16,0-5 21 0,0 8-40 15,-9-7 37-15,9 1-4 0,-9-4-9 0,8 4 3 16,-8 3-10-16,0 2-6 0,9 1-9 15,-9 1-1-15,0 4-3 0,0 1 0 16,0 5 1-16,0-1-1 0,0 3 13 16,-9 3-13-16,-8-3-2 0,8 6-11 15,9 4 11-15,-9 0-15 0,0 3 17 16,9-1-1-16,0 3-1 0,-9 4 0 16,9-7-1-16,0 6-10 0,0-3 10 0,-9 1 2 15,9 3 1-15,0-2 3 16,-9-4-1-16,9 6-1 0,-13-4 2 0,13 2 10 15,0-1-12-15,-9 4 1 0,9-4 15 16,0-3 2-16,0 11 0 0,0-2 4 16,-9-6-1-16,9 10 7 0,0-2 0 15,-9 2 10-15,1-4-4 0,-1-1-9 16,0 5-26-16,-18 0-13 0,1-5 11 16,-1 2-1-16,-22-7 0 0,5-1 3 15,-10 4 1-15,-3-7-1 0,-6-2-1 0,-8-4-13 16,-13 0 14-16,4-7 2 15,-13-1 13-15,-5 0-14 0,-22-13 2 0,9 9-2 16,5 3 0-16,-14-4-1 0,49 7-2 16,-31 7 2-16,31-2 16 0,4 14-15 15,14-7-1-15,17 3-11 0,5 6-8 16,4-3-61-16,19 3-78 0,-1 5-58 16,9-4-85-16,0 4-117 0,0 0-158 15,0 0-229-15</inkml:trace>
  <inkml:trace contextRef="#ctx0" brushRef="#br0" timeOffset="7727.27">9617 6471 174 0,'0'0'274'16,"0"0"-39"-16,0 0-30 0,0 0-23 15,0 0-32-15,0 0-49 0,0-8-29 16,0 8-14-16,0 0-2 0,0-3-17 16,-9 3 16-16,9-7 13 0,0 7-6 15,0 0-23-15,0 0-16 0,0 0 0 16,-9 0 3-16,9 0 0 0,0 0-7 15,0 0-16-15,0 0 20 0,0 0 0 16,0 0 0-16,0 0 2 0,0-3-2 0,0 3 3 16,0 0-24-16,0 0-2 0,0 0-3 15,0 0 3-15,0 0 18 0,0 0 21 16,0 0 0-16,0 0-39 0,0 0-15 16,0 0 13-16,0 0 2 0,0 0 1 0,0 0 0 15,0 0 2-15,0 0 0 16,0 0-3-16,0 0 0 0,0 0-23 0,0 0-10 15,0 0-12-15,0 0-10 0,0 3-10 16,0 10 55-16,0 3 10 0,0 10 39 16,18-7-19-16,-9 11 2 0,9 6 27 15,0-3-7-15,-9 5 4 0,-1 7-14 16,1 0-6-16,9-1 6 0,-9 11-2 16,13-5-30-16,-4 6 1 0,0-6 0 15,8-1-1-15,-8-3 1 0,9 3-2 0,-10-4 2 16,10-8-3-16,4-2 3 0,-22-1-1 15,18-6 3-15,-18-3-3 0,8-5 0 16,1 7 3-16,-9-11 0 0,9 0-2 16,-9 3 16-16,0-3-17 0,-9 1-3 15,8 0 3-15,-8 4 2 0,0 4-2 16,9 0-3-16,-9-3 2 0,0 1 0 16,14-1-1-16,-14-3 0 0,8-4-10 0,-8-1 12 15,0-7 3-15,0 2-1 16,0-7-2-16,0-2 0 0,0 0 3 0,0 0 19 15,0 0 1-15,0 0 6 0,0 0-6 16,0 0-1-16,0 0 4 0,0 0 7 16,0 0 22-16,0 0-4 0,0 0-51 15,-22 0 1-15,5 0 11 0,-1-2 11 16,0-3-23-16,0-4 0 0,0 7 0 16,1-8 0-16,-10-1-3 0,9 3 1 15,-13-6 0-15,13 3-8 0,-8-1 8 16,-1-1-10-16,1-3 9 0,-1 0-17 15,9 2 20-15,-4 1 16 0,-5 7-15 0,10-6 12 16,-1 3-12-16,0 1 2 0,0 3 17 16,18-3-19-16,-9 8 25 0,9-4-7 15,0 4-19-15,0 0-15 0,0 0-4 16,0 0-4-16,0 0-9 0,0 0-10 16,0 0-3-16,0 0 12 0,0 0 1 0,0 0-1 15,0 0-9-15,0 0 3 16,0 0-6-16,0 0-20 0,0 0-29 0,0 4-42 15,0 9 74-15,9 4 60 0,9-1 0 16,9 9 2-16,8-9 0 0,5 7-1 16,-13-6-2-16,-1-1 0 0,1 1-19 15,0-9 22-15,-10 0 3 0,1 4 9 16,13-12-12-16,-22 9 0 0,0-9 1 16,-9 0 15-16,0 0 17 0,0 0 41 0,0 0 46 15,0 0 49-15,9-9 57 0,0-22-3 16,17-23-139-16,10-24-55 0,0-10-16 15,3 3 3-15,-12 4 19 0,9 10-9 16,-10 6-14-16,10 0-12 0,-10 19-1 16,6 5-12-16,-24 17-23 0,1 3-34 15,0 5-75-15,0-2-68 0,9-6-76 16,-9 13-84-16,-9-6-183 0,9 13-272 16</inkml:trace>
  <inkml:trace contextRef="#ctx0" brushRef="#br0" timeOffset="10298.32">9955 9762 186 0,'0'0'349'0,"0"0"-72"0,0 0-82 15,0 0-51-15,0 0 35 0,0 0-13 16,0 0-26-16,0 0-13 0,0 0 12 15,-18-8-9-15,9 3 0 0,9 2-62 16,-9-1 0-16,0-4-13 0,9 4-13 16,-22-1 10-16,22 5-1 0,0-5 17 15,0 5-10-15,0 0-16 0,0 0-19 0,0 0-23 16,0 0-11-16,0 0-12 0,0 0-2 16,0 0 5-16,0 0 7 0,0 0 0 15,0 0 10-15,0 0 1 0,0 0-1 16,0 0 1-16,0 0 1 0,0 0 1 15,0 0 2-15,0 0-2 0,0 0 0 16,0-3 3-16,0 3 20 0,0 0 15 0,0-3 14 16,0-7 9-16,0-7-9 15,0-6-52-15,0-10-49 0,31-8 24 0,-13-1 5 16,17-3 7-16,-8 1 12 0,0-6-12 16,8 10 1-16,-4-5-11 0,-4 8 0 15,-9-5 10-15,0 6 12 0,-1 2 1 16,-8 6 2-16,9-1-2 0,-9 4 0 15,0 1 3-15,0 3 16 0,-1 10-6 16,-8 1-13-16,14-3-1 0,-5 11-15 16,-9-2 12-16,0-1-18 0,9 0-7 0,-9 5-49 15,8-2-54-15,1-3-7 0,9 1 32 16,-9-1 32-16,18 2 33 0,-10-2 9 16,1-7-6-16,0 8 26 0,0-8 13 15,4-2 23-15,-13 8-10 0,0-7 3 16,0 3 14-16,-1-1 5 0,-8 4 11 15,0-2 15-15,0 9 1 0,0-5 25 16,0 2-35-16,0 3-3 0,0-3-1 0,0 3-3 16,0 0-9-16,0 0-13 0,0 0-7 15,0 0 0-15,0 0-13 0,0 0-2 16,0-7-1-16,0 7-1 0,0 0-1 16,0 0-11-16,0 0 0 0,0 0 0 15,0 0-3-15,0 0 13 0,0 0 3 16,0 0 2-16,0 0 14 0,0 0-16 15,0 0 0-15,-17 0-116 0,-1 0 22 16,-13 0 19-16,4 7 11 0,0-1 22 16,1-1 19-16,-1 0 21 0,9 1 1 0,-8-1 1 15,4 4-3-15,4-7 3 0,0-2 12 16,0 10 8-16,9-10-20 0,1 3-15 16,-1-3 2-16,9 0 9 0,-9 5-12 15,9-5-3-15,0 0-14 0,0 0 1 16,0 5-17-16,0-5 1 0,0 0-1 15,0 0 3-15,0 0 17 0,0 0 6 16,0 0 21-16,0 0 1 0,0 0-1 16,0 0 2-16,0 0-1 0,0 0 0 15,0 0 0-15,0 0 0 0,9 0 1 0,8-10 31 16,19-3 18-16,-9 7-10 0,21-6-20 16,-21-2-18-16,9 8 0 0,-1-7 0 15,14 3-1-15,-13 4 0 0,-1-4 0 16,1 2-1-16,-10 5 0 0,14-5-15 15,-22 8 13-15,0-5-26 0,-9 5 3 16,8 0-23-16,-17 0-23 0,9 0-2 0,-9 0-11 16,0 5 65-16,0 6 20 0,0 11 20 15,0 3 6-15,0 2 16 0,0 2-25 16,0 3-14-16,0 6-2 0,0-2 0 16,0-4 28-16,0 7-12 0,0-6 2 15,0-5-6-15,0 0 3 0,0 0-14 16,0-1 15-16,0-4-1 0,9 2-16 15,0-8-20-15,0 0-64 0,0-6-66 0,0-3-253 16,-9-3-347-16</inkml:trace>
  <inkml:trace contextRef="#ctx0" brushRef="#br0" timeOffset="18281.05">11074 9947 334 0,'0'0'352'0,"0"0"-85"15,0 0-94-15,0 0-40 0,0 0-9 16,0 0-10-16,0 0-16 0,0 0-4 16,0 0-3-16,0 0-3 0,0 0-10 15,0 0-75-15,0 0-3 0,0 4-1 16,0-4-11-16,0 0 12 0,0 0 0 16,0 0 3-16,0 0 166 0,0 0 22 0,0 0-42 15,0 0-14-15,0 0-2 16,-9 0-40-16,0-11-93 0,0-8-19 0,0 4-1 15,-9-5 1-15,18-9-4 0,-8 8-9 16,-1-8 10-16,0 1 21 0,0-5 1 16,9 1-16-16,-9 3 13 0,9-3 0 15,0 3 0-15,0 3 3 0,-9-2 1 16,9 6 25-16,-9-1-13 0,0 1 0 16,9-1-13-16,-8 2 0 0,-6 0-2 15,5-3 1-15,0 2-15 0,9-1 13 0,0 2-16 16,0-3-1-16,0 3 7 0,0-5 13 15,0 11-16-15,0-2-10 0,0 1 10 16,0 0-9-16,0 0 25 0,0-1 0 16,0 5 12-16,0-4-9 0,0-2-3 15,0 7-10-15,0 2 10 0,0-3 1 16,0 3-1-16,0-3-2 0,0 0-14 16,0 2 14-16,0-1-1 0,0 0-22 15,0-2 8-15,0 3 15 0,0-1 2 16,9 4-2-16,0-2 2 0,5-4-1 0,-14 5 1 15,8 4 0-15,-8-5 3 0,0 7 13 16,9 2 10-16,-9-5-13 0,0 5-12 16,0-4 0-16,0 4-1 0,0 0 0 15,0 0-3-15,0 0 1 0,0 0 0 16,0 0 2-16,0-5 1 0,0 5 2 16,0 0 0-16,0 0 1 0,0 0-1 15,0 0-3-15,0 0 0 0,0 0-2 0,0 0-2 16,0 0 1-16,0 0-13 15,0 0-7-15,0 0 7 0,0 0 14 0,0 0 2 16,0 0-1-16,0 0-15 0,0 0 13 16,0 0-1-16,0 0-8 0,0 0 10 15,0 0 2-15,0 0 0 0,0 0-19 16,0 0-26-16,0 9-26 0,-17 7-17 0,-23 4 27 16,13 10 35-16,0-5 9 0,10 2 1 15,-1-3 0-15,0-3-16 0,9 1 28 16,9-1-9-16,-9-5 0 0,9-4-6 15,0 0 6-15,0-1-3 0,0-5-10 16,0-6-17-16,0 0 14 0,0 0 29 16,0 0 12-16,0 0 14 0,0 0 29 0,9-12 17 15,0-5-17-15,18-4-32 16,-10-4-22-16,-8 9 15 0,0 0 10 0,0 0-26 16,0 3-28-16,0-3-21 0,0 0 10 15,0-1 10-15,-9 5 13 0,8-4 14 16,-8 2-18-16,0-6 20 0,0 9 12 15,0-8 4-15,0 8-16 0,0-7 20 16,0 16 19-16,0-2 19 0,9 4-29 16,-9 0-29-16,0 0-65 0,0 0-32 15,23 0-4-15,-15 0-3 0,10 16 88 0,18 3 16 16,-1 11 3-16,10 4 17 16,3 1 12-16,-12 3-28 0,8-5 8 0,-8-1-12 15,4-3-17-15,-13-5-2 0,-1-2-33 16,1-12-46-16,-9 3-97 0,-10-8-202 15,1-5-324-15</inkml:trace>
  <inkml:trace contextRef="#ctx0" brushRef="#br0" timeOffset="19445.64">11704 8913 47 0,'0'0'208'0,"0"0"-58"0,0 0 183 16,0 0-85-16,0 0-102 16,0 0 7-16,0 0 10 0,0 0 3 0,0 0-7 15,-44-48-22-15,35 41-20 0,9 7-27 16,0-3-5-16,-9 0-17 0,0-2-13 15,9 5-10-15,0 0-3 0,0 0-6 16,0 0-1-16,0 0 1 0,0 0-4 16,0 0-3-16,0 0 3 0,0 0-6 15,0-5-6-15,0 5-1 0,0 0 0 16,0 0 7-16,0 0 3 0,0 0 3 0,0 0-6 16,0 0-23-16,0 0-1 0,0 0 1 15,0 0-1-15,0 0-2 0,0 0-52 16,0 0-54-16,27 0-23 0,8 0 96 15,28 0 32-15,3-2 0 0,-4 2-15 16,1 0-78-16,-6 0-113 0,-12 0-72 16,-10 0-23-16,-8-4-235 0,4-6-521 0</inkml:trace>
  <inkml:trace contextRef="#ctx0" brushRef="#br0" timeOffset="23909.78">7273 6932 311 0,'0'0'274'0,"0"0"-147"15,0 0-94-15,0 0-14 0,0 0-3 16,0 0 23-16,0 0 10 0,26 0-3 16,-26 0-10-16,0 0 58 0,0 0 43 0,0 0 75 15,0 0-56-15,0 0-39 0,0 0-19 16,0 0-1-16,0 0-6 0,0 0-16 16,0 0-17-16,0 0-16 0,0 0-13 15,0 0-29-15,0 0-12 0,0 0-20 16,0 0-10-16,0 0-23 0,18 0-39 15,13 11-45-15,14 16 149 0,43 23 28 16,32 21 11-16,18 7-26 0,-9-17-11 16,-32-11-2-16,-21-18-4 0,-5 2 4 15,13 1 45-15,-4 10-35 0,22 0-7 16,-31 2-3-16,0-12 26 0,-13 4-3 0,-5-6-7 16,-8-5-16-16,-5 0 13 0,-14-7-13 15,-8-4-9-15,0-5 9 0,-9-5 26 16,-9-3-9-16,0 2-4 0,9-6 6 15,-9 0 20-15,0 0 13 0,0 0-7 16,0 0-6-16,0 0-19 0,0 0-17 16,0 0-3-16,0 0-15 0,0 0-34 15,0 0-9-15,0 0-7 0,0 4 3 0,9-2 43 16,-1 8 18-16,1-6 1 0,0 9 0 16,-9-7 10-16,9 4-6 0,0-8 9 15,-9 8 0-15,0-10 13 0,0 0 29 16,0 0 23-16,0 0 22 0,0 0-3 15,0 0 7-15,0 0-11 0,-27 0-70 16,-17 0-23-16,-9 0-36 0,-23 0-9 16,5-5 45-16,-13-2-1 0,13 2-18 0,-14-3 15 15,-3 5-25-15,3-7 10 16,5 7-46-16,-4 3 17 0,13 0 22 0,0 0 14 16,13 0 12-16,23 0 13 0,-1 0 10 15,18 0-21-15,0 0 1 0,18 0-3 16,0 0-10-16,0 0-25 0,0 0-17 15,0 0-3-15,0 0 6 0,0 0 17 0,0 0 9 16,0 0 23-16,27-4 19 16,9-12 127-16,26-9 16 0,13-17-71 0,23-18-23 15,-5-10-10-15,9-10-20 0,-39 16-2 16,-19 14-20-16,-26 20-16 0,8-1-11 16,-3-1-76-16,-6-6-16 0,1 2-7 15,-9-1-71-15,-9 4 31 0,9 11-22 16,-9-1-39-16,9 2-78 0,0-4-83 15,8 5-100-15,-8-1 64 0</inkml:trace>
  <inkml:trace contextRef="#ctx0" brushRef="#br0" timeOffset="25712.6">21252 6770 496 0,'0'0'352'15,"0"0"-196"-15,0 0-87 0,0 0-37 0,0 0 7 16,0 0 20-16,0 0-10 0,0 0-17 16,0 0 40-16,-196 57 169 0,170-57-62 15,-1 0-98-15,9 0-10 0,-9 0-3 16,10 0 36-16,8 0-23 0,-9 0 0 16,9 0-10-16,-13 0-22 0,13 0-23 15,0 0 0-15,0 0-26 0,-8 0-14 0,-1 0-12 16,-9 0 6-16,1 0-15 0,-1 10-4 15,-31-3 0-15,5 14 16 0,8-1 11 16,-21 4 8-16,4 5 2 0,0 1 0 16,-14 1 1-16,5 3-2 0,-22 3-10 15,13 3 13-15,-22 3 16 0,22 2 0 16,-22-1-13-16,-1 1 1 0,6-5 8 16,4 3-8-16,13-6 9 0,-5-5 9 15,5 0 1-15,18-2-20 0,-5-1 0 0,14-8 1 16,9-2 9-16,-5-2 3 0,5-6 3 15,17-1 7-15,-9-3-3 0,19-1-7 16,-1-6 0-16,-4 4 7 0,13-2 6 16,0-2-10-16,9 0-19 0,-9 0 0 15,9 0-3-15,0 5 0 0,0-5-1 16,0 0 3-16,0 0 1 0,0 0 0 16,0 0-2-16,0 0-14 0,0 0 0 0,0 0 3 15,0 0 0-15,0 0 13 16,0 0 16-16,0 0 10 0,0 0 6 0,9-5 23 15,9-14 10-15,13-9-65 0,4-10-3 16,10-3-14-16,-1-8 7 0,14 4 10 16,-14-13 0-16,18 1 2 0,-4 0-2 15,-22 3 0-15,8 4-10 0,-8 10 10 16,-1-5 23-16,5-2-1 0,-4 7-22 16,-19 0 1-16,1 11 2 0,0 4 11 15,-9 0-14-15,0 9-20 0,0 0-6 0,-9 0 1 16,0 6-8-16,0 7 17 0,0 3 0 15,0 0-71-15,0 0-101 0,0 0-39 16,0 8 52-16,0 15 159 0,0 7 16 16,0 7 19-16,-9 0-17 0,-9 8-1 15,0 0 1-15,-9 14-4 0,1-12 2 16,8 8-29-16,-22-1 6 0,13-14 10 16,10 5 10-16,-10-3 1 0,18-11-1 0,9 2 3 15,0-4 13-15,0-3 6 0,0-6 11 16,36-4-11-16,8-4 39 0,5 1 4 15,4-2 0-15,18-1 3 0,5-4-10 16,4-1-7-16,13 0-12 0,-13-5-23 16,13 0-13-16,-13 0-42 0,-4 0-75 15,-5 0-107-15,-14-5-254 0,-30-2-553 16</inkml:trace>
  <inkml:trace contextRef="#ctx0" brushRef="#br0" timeOffset="33020.72">23574 9714 61 0,'0'0'557'0,"0"0"-410"16,0 0-147-16,0 0 33 0,0 0 413 0,0 0 84 15,0 0-231-15,0 0-172 0,0 28-43 16,0-28 6-16,0 4 7 0,0-4-19 15,0 0-23-15,0 0-16 0,0 0-7 16,0 0 0-16,0 0-9 0,0 0-7 16,0 0-4-16,0 0 11 0,0 0 3 15,0 0-7-15,0 0 0 0,0 0-3 16,0 0-3-16,0 0 3 0,0 0 7 0,0 0 9 16,0 0-32-16,-27-4-13 15,-8-4-16-15,-14-1 29 0,5-2 0 0,-10-6 0 16,-8 5-16-16,-22-4 14 0,-18-5 1 15,-32-3-1-15,-21-5-14 0,-27-1 13 16,9 1 3-16,8 2-26 0,10-2 6 16,26 3-5-16,40 10 12 0,14 1 13 0,13 1 0 15,4 7 19-15,-4-7-1 0,0 6-17 16,4 1-2-16,14-2 2 16,8 4-2-16,9 3 2 0,10-2-1 0,8 4 2 15,0 0 1-15,-13-5 23 0,22 5-10 16,0-5-3-16,-9 5-11 0,9 0 11 15,-9-3-11-15,0-2 1 0,9 5-1 16,-9 0-2-16,0-5 0 0,0-1 0 16,-8 1 0-16,-1-2-11 0,0-2-21 15,0 1 32-15,-8 0 0 0,-5-2-18 0,4 3-8 16,-9 2 13-16,10-2-12 16,8 2 2-16,-9 0-6 0,5 5 27 0,4 0-11 15,10 0 11-15,8 0-27 0,-9 0 3 16,9 0 3-16,0 0 4 0,0 0 3 15,-9 0 0-15,9 0-7 0,0 0-9 16,0 0-4-16,0 0-6 0,0 0 0 16,0 0-16-16,0 0-20 0,-9 10-9 15,0 6 48-15,9 5 20 0,-9 11 16 16,9 5 3-16,0 8-29 0,27 16 3 0,48 14-26 16,-4 4 38-16,14-6 12 0,-14-8 3 15,9-7-3-15,-14-14 4 0,-12-2 5 16,-19-6 9-16,5-7-16 0,-13 3 13 15,-1 11 6-15,10-7-6 0,-18-3 4 16,-10-7 5-16,1-8-18 0,-9-4 18 16,0-1-22-16,0-13 33 0,0 3 38 15,0-3 33-15,0 0 22 0,0 0-7 16,-26-16-119-16,-10 0-12 0,1-5-39 0,-32-8 18 16,23-3 20-16,-10-1 12 0,-3-1 1 15,21 11 1-15,1-4-1 0,8 9 0 16,18-4 19-16,0 6 0 0,9 0-17 15,0 0 37-15,0 0-20 0,0-7-19 16,0-1-38-16,36-4 36 0,8-5-15 16,32-9 17-16,-5 2 1 0,40-18 19 15,4-12-4-15,-4 4-16 0,-9 5 0 0,-22 16-12 16,-18 5-10-16,5 3-59 0,4-8-29 16,5 12-7-16,-32 4 7 0,9 12-91 15,-4 6-127-15,-5 6-164 0,-8 5-88 16,8 0 133-16</inkml:trace>
  <inkml:trace contextRef="#ctx0" brushRef="#br0" timeOffset="35318.85">8378 16246 65 0,'0'0'193'0,"0"0"-50"0,0 0-143 15,0 0 0-15,0 0-26 0,0 0 26 16,0 0 20-16,0 0 12 0,0 0 14 0,0 21 107 15,0-21 144-15,0 0-86 0,0 5-54 16,0-5-27-16,0 0-6 0,0 0-4 16,0 0-3-16,0 0-3 0,0 0 3 15,0 0-10-15,0 0-23 0,0 0-32 16,0 0-26-16,0 0-24 0,0 0-2 16,0 0-2-16,0 0 2 0,0 0 17 15,0-10 18-15,0-6-35 0,0-3-9 16,9-7-49-16,9-7 25 0,9-17-2 15,17-11 9-15,40-11-10 0,-13-2 36 16,14 15 2-16,-32 19-2 0,-9 12-39 0,23-10 7 16,-5 2-23-16,9-11 9 0,5 7 23 15,-14 2 4-15,-9 2-10 0,5 4 8 16,-5-1 21-16,-8 4 2 0,-5-4 11 16,-14 8-13-16,1-4 17 0,-9 5-16 15,-1-2 12-15,1 7 3 0,-9-6 3 16,0 4 4-16,0 6-11 0,0-6-11 0,-9 5-1 15,22-1 1-15,-22 1-1 0,9 0-3 16,0-2-23-16,-9 2 13 0,9 0 13 16,-1-2 0-16,1 7-7 0,0 4-6 15,-9-2 11-15,9-1 2 0,-9 7-13 16,0 0 10-16,0 3-13 0,0 0 16 16,0 0 2-16,0 0 24 0,0 0 16 15,0 0 7-15,0 0-13 0,0 0-11 0,0 0 5 16,0 0 9-16,0 0 6 15,0 0 0-15,0 0-32 0,-9 0-13 0,-17 0-16 16,-14 0-62-16,-5 6-6 0,-8 4 84 16,0 1-39-16,-23 5 16 0,5 6 21 15,-22 1 1-15,4 4 1 0,-4 1 1 16,-5 1-1-16,-13-4 1 0,18 4 14 16,4-6 5-16,5 1-19 0,30-3 25 15,10-9 26-15,26 1-23 0,9-10-29 16,9 2-58-16,0 0-105 0,71-5 59 15,58 0 104-15,53-13 65 0,36-17-42 0,-10-10 39 16,-3-1-27-16,-32-5-31 16,-22 1-4-16,-5 5-11 0,-26 3-5 0,-26 8-20 15,-32 5 22-15,-18 3 14 0,1 0 1 16,3 2 2-16,-12-2-3 0,-18 13-16 16,-9 3-26-16,-1 2 42 0,-8 3 31 15,0 0 15-15,-8 3-11 0,-19 10-35 0,-17 8-84 16,-14 3-52-16,5 8 2 15,8 11-19-15,27-3-9 0,9 6-21 0,9-2-64 16,9-7 18-16,36-8 14 0,17-8-13 16,22-14 78-16,-22-7 75 0</inkml:trace>
  <inkml:trace contextRef="#ctx0" brushRef="#br0" timeOffset="45223.99">7175 13050 10 0,'0'0'78'0,"0"0"17"0,0 0-30 0,0 0 0 16,9 0-19-16,9 0-30 16,-10 3-14-16,1 2-2 0,0 0 25 0,0-1-25 15,0-4 0-15,0 2 3 0,0-2 20 16,0 0 33-16,-9 0-37 0,0 0 157 15,0 0 26-15,0 0-45 0,0 0-59 16,0 0-50-16,0 0-18 0,0 0-7 16,0 0-20-16,0 0 13 0,0 0 0 15,0 0 4-15,0 0-4 0,0 0-16 16,0 0 1-16,0 0 0 0,0 0 22 16,0 0 10-16,0 0 3 0,0 0 3 0,0 0 0 15,0 0-7-15,0 0-3 0,0 0-3 16,0 0 4-16,0 0 2 0,0 0 1 15,0 0-4-15,0 0-3 0,0 0-10 16,0 0 1-16,0 0 9 0,0 0 9 16,0 0 8-16,0 0 2 0,0 0 0 0,0 0-9 15,0 0-7-15,0 0 1 16,0 0-14-16,0 0-16 0,0 0-16 0,0 0-10 16,0 5-23-16,0-5-6 0,0 5-10 15,0-1-13-15,0 8 19 0,8 4 59 16,-8 4 46-16,0 2-23 0,9 3 22 15,-9 3 17-15,9 1-59 0,-9-1 10 16,0 5 6-16,0 0-19 0,9 4 20 0,-9-1-17 16,0 2 26-16,9-1-28 15,4 0 16-15,-13 6-15 0,0 0 27 0,0-2-16 16,0-1-10-16,0 2 19 0,0-7-21 16,0 8 11-16,0-6-11 0,0-1 2 15,0 4-3-15,0 3 1 0,0-6-1 16,0-2 1-16,0 8-2 0,0-7 2 15,-13 1-1-15,13-3 3 0,0 1-3 0,0 3 0 16,0-10 0-16,0 2 2 16,0-5-1-16,0-5 11 0,0-4-12 0,0-3-4 15,0 3 3-15,0-8 1 16,13 0 0-16,-13 0-16 0,0-3 16 0,0-1-2 16,0-1 2-16,0-3 0 0,0 0 0 15,0 4-1-15,0-4 1 0,0 0 0 16,0 0 13-16,0 0 13 0,0 0 6 15,0 0 1-15,0 0-14 0,0 0-6 16,0 0-12-16,0 0 0 0,0 0-1 16,0 0-16-16,9 0-7 0,-9 0-6 15,9 0-7-15,-9 0-15 0,9 0-24 0,0 0 75 16,9 0 23-16,8 5-23 16,-8 0-25-16,0-2 25 0,8 2 0 0,14-2 3 15,-22 2-3-15,18 3 0 0,-1-3 1 16,10 1 2-16,3-1 1 0,-12 0-4 15,17 1 13-15,-8 1 0 0,12-4 0 16,6 5-11-16,-10-8-2 0,5 5 26 16,-14-1 0-16,0-2-23 0,14 3 22 15,-31-5-24-15,8 5 11 0,1-5 4 0,-18 0-13 16,8 0 26-16,-4 0-9 16,-13 0 22-16,0 0-6 0,0 0-14 0,9 0-2 15,-9-5 5-15,0 0-2 0,-9 3-3 16,8-2-7-16,-8 4-1 0,0 0 1 15,9 0-10-15,-9 0-2 0,0 0-1 16,0 0-1-16,0 0-1 0,0 0-1 16,0 0-13-16,0-5 3 0,0 5 0 15,0 0 10-15,0 0 3 0,0 0 12 0,0 0 14 16,0 0 13-16,0-8 15 16,0-5 17-16,0-2-51 0,9-7-18 0,-9 1 0 15,0-3 0-15,0-1 0 0,0 2 11 16,0-4-13-16,0-1-10 0,0-5 8 15,0 0-1-15,9-6-19 0,0-11 6 16,0-16-10-16,0-8 22 0,0-3-15 16,8 10 19-16,-3 17-19 0,3 14 19 15,-8 4-16-15,9-6 13 0,0-15 2 0,9 0-18 16,-10-2 6-16,10 4 12 0,-9 1-38 16,13-4 10-16,-13 2 10 0,-1-2 19 15,1-1 0-15,0 8 0 0,0-3 0 16,-1 1-3-16,-8 4 3 0,0-5 0 15,0 9 0-15,-9 1 0 0,9 1 3 16,-9 3 10-16,0 6 16 0,0-1-29 16,0 6-11-16,0 1-2 0,0 3 13 0,0-3-39 15,-9 3 26-15,9 0-29 0,0 0-3 16,0 2 9-16,0-7 7 0,0 7 13 16,0-2 0-16,0 0-1 0,0-3 16 15,0-2-18-15,0 7 16 0,0-2 3 16,0 4 22-16,0 10-6 0,0-2-13 15,0 2 26-15,0 7-16 0,0-5 9 16,0 5-3-16,0-5-19 0,0 5-1 16,0 0-1-16,0 0-2 0,0 0-12 15,0 0 13-15,-9-4-43 0,-9 4-9 0,1-3 0 16,-19 3 20-16,1-5 2 0,-14 5 33 16,-13 0 62-16,-1 0 90 0,-21 0-119 15,-5 0-32-15,-22 0 21 0,-26 0 11 16,-28 0-14-16,-8 12-3 0,35-2-16 15,32-3 0-15,30-2 13 0,14-1-6 16,-9-2-7-16,-22 3 0 0,13-5 0 16,-4 0-2-16,30 0-2 0,10 0-15 0,13 0-85 15,13 0-103-15,0 0-154 0,0 0-365 16,1-5-11-16,-1-11 573 0</inkml:trace>
  <inkml:trace contextRef="#ctx0" brushRef="#br0" timeOffset="46798.89">10146 12326 158 0,'0'0'247'0,"0"0"-243"16,0 0-3-16,0 0-1 0,0 0 55 15,0 0-6-15,0 0 346 0,0 0 83 16,0 0-143-16,9-11-214 0,-9 3-47 16,0-4-12-16,0-2-23 0,0-2 13 15,-9 1-52-15,0-5 16 0,9 2 17 16,-9 2-8-16,9-5-12 0,-9 10 13 15,0-7-6-15,9 11-17 0,-9-7 33 0,9 8-23 16,-9-4 3-16,0 7 16 0,9 0-19 16,-8-4 13-16,-6 4 6 0,14 3-2 15,0 0-18-15,0 0-8 0,0 0 12 16,0 0-3-16,-9 0 0 0,9 0 13 16,-8 0 12-16,-1 0 8 0,0 0 8 15,0 0-28-15,0 3-26 0,-9-3-6 16,0 7-23-16,-8-1-16 0,8 4-14 15,0 1-12-15,-22 5 23 0,14 8 3 16,-1 2 2-16,0 12 14 0,1 7-19 16,17 21 12-16,0 19 35 0,9 10-22 0,0-1-19 15,0-5 26-15,9-11 16 0,18-2 24 16,8-3-23-16,-8-11-2 0,-1-6-18 16,-8-14 19-16,13-9 0 0,-13-5 1 15,9 10 16-15,-1-2-17 0,1 2-17 16,0-1 17-16,12-8 19 0,-21-1-13 0,0-9-6 15,9 2-1-15,-10-4 0 0,1-6 1 16,-9-1 11-16,0-3-11 0,9-2-2 16,-18-5-31-16,9 0-2 0,-1 0 20 15,6 0 15-15,-5 0 3 0,-9 0-1 16,0 0-1-16,0-5 11 0,0 5-12 16,0 0-2-16,0 0 2 0,0 0 3 15,0 0 10-15,0 0-11 0,0 0 14 16,0-5 10-16,0 5 17 0,0 0 34 0,0 0 30 15,0 0 3-15,0 0-7 16,0-2-16-16,0 2-6 0,0-5-33 0,0 0-16 16,-23 2-6-16,15 0 13 0,-10-7-36 15,0 3 16-15,-9-5-19 0,10 2 13 16,-10-1-10-16,9 3-3 0,-22-6-10 16,14 3 10-16,8-6 1 0,-9 1 14 15,1-1-15-15,-1-4-21 0,0 2 21 16,-13-7 1-16,5 2-1 0,8 3 0 15,-8-3 0-15,8-1-1 0,-4 2-1 0,4 0 0 16,10 5-1-16,-1 1-13 0,9 1 14 16,0 6-11-16,9 4-7 0,0 1 4 15,0 5-19-15,0 0-23 0,0 0-16 16,0 0-20-16,0 0-12 0,9 0-17 16,9 0 84-16,17 5 7 0,5 11-4 15,-4 0 36-15,-1 3 15 0,-8 7 0 16,-1 3-15-16,1-5-2 0,4 6 2 0,-13-7 0 15,-9-1 0-15,9-6-10 16,-10-4 7-16,1 0-10 0,9-5-9 0,-9-2 2 16,0 0 18-16,9-1-34 0,-9-4 21 15,-1 0 15-15,15 0 0 0,-15 0 16 16,10 0 30-16,-9 0 15 0,9-4 23 16,9-13 17-16,-1-7-17 0,1-19-23 15,22-18-29-15,-14-11-12 0,18-16-17 16,-17 3-3-16,13 7-17 0,-14 13-51 0,-8 10-97 15,0 15-152-15,-10-10-174 0,-17 10-215 16,0 6-90-16</inkml:trace>
  <inkml:trace contextRef="#ctx0" brushRef="#br0" timeOffset="49246.57">12943 12783 336 0,'0'0'104'0,"0"0"43"0,0 0 378 15,0 0 204-15,0 0-305 0,0 0-226 16,0 0-56-16,0 0-23 0,0 20-29 16,0-20-25-16,0 0-35 0,0 0-28 15,0-5-2-15,-9 3 16 0,9-3 25 16,-9 5-21-16,9-5-4 0,0 5-15 15,0 0 0-15,0 0 2 0,0 0 0 16,0 0-2-16,0 0 2 0,0 0 0 16,0 0 10-16,-8 0-12 0,8 0 0 15,0-3 15-15,-9 3-16 0,-9-4-45 0,0-1 29 16,0 0-3-16,1-1 15 0,-23 1-10 16,13-2 14-16,-17-3 0 0,-1 3-9 15,-12-5 9-15,-6 3 13 0,1-3-12 16,-22 3 1-16,4 1-1 0,-13 0 18 15,13 0-17-15,-5 3 9 0,5 3-11 16,-4-3 0-16,22 1 1 0,9-1 28 16,-5 0-12-16,13 5-17 0,19 0-1 15,-1 0 1-15,-4 0 0 0,4 0-22 0,19 0 22 16,-10 0 1-16,9 0-1 0,0 0-1 16,0-3 1-16,0 3 0 0,9 0 2 15,-9 0 11-15,0 0-11 0,1 0-2 16,-10 0 2-16,9 0-2 0,-9 0 3 15,-4 0 10-15,13 0 12 0,0 0-25 16,0 0-9-16,9 0-4 0,0 0-3 0,0 0-16 16,0 0-19-16,0 0-14 0,0 0-12 15,0 0-10-15,0 0-45 0,18 0-62 16,31 3 39-16,4 7 155 0,27 6 26 16,13 0 3-16,10-3-27 0,3 3-2 15,5 0 10-15,-13-4 6 0,4 5-16 16,-22-6 0-16,4 3 0 0,-13-6 0 0,-4 4 0 15,-14-1-31-15,-8-1 29 16,3-1-44-16,-21-6 27 0,-9 1-17 0,-9 0 1 16,9-4-37-16,-18 0 1 0,0 0 35 15,0 0 36-15,0 0-1 0,0 0-64 16,0-8-172-16,0-4-196 0,0-14-170 16,-18 2 36-16</inkml:trace>
  <inkml:trace contextRef="#ctx0" brushRef="#br0" timeOffset="50703.36">13947 12040 301 0,'0'0'117'0,"0"0"-117"0,0 0 4 0,0 0 25 16,0 0 20-16,0 0-13 0,0 0 0 16,0 0 260-16,0 0 4 0,18 8-82 15,-18-8-42-15,0 0-13 0,0 0-7 16,0 0-43-16,0 0 4 0,0 0 6 16,0 0-6-16,0 0-23 0,0 0-30 15,0 0-22-15,0 0-10 0,0 0-6 0,-9 0-3 16,0 0-23-16,9 5-16 0,0-2-1 15,0-3-24-15,-9 0-5 0,9 0 8 16,-9 5-4-16,0-5 16 0,0 8 10 16,-8 1 14-16,-10 3-8 0,-4 1 10 15,-5 3 26-15,1-5-10 0,8 0 0 16,-8 2 7-16,-5-3 9 0,4-4 3 16,9-1 1-16,-8 0-10 0,8-1 3 0,1 1 0 15,-5-3-26-15,13 3 11 16,0-5-14-16,9 5-13 0,-9-2-6 15,9 0 3-15,-8-3 12 0,8 10-25 0,0-7-16 16,0 7-3-16,9-4-14 0,-9 4 17 16,0-4-7-16,9-1 23 0,-9 3-10 15,9-4 7-15,0 6 9 0,0-8 22 16,0 3-2-16,0 0-17 0,0-5 7 16,0 0-3-16,0 0 13 0,0 0-13 0,0 0 13 15,9 0-1-15,9 0 4 0,18 0 55 16,17 0 17-16,13 0-53 0,6 0-3 15,-1 0 26-15,4 0-38 0,-4-5-4 16,5 0 0-16,-14 3-65 0,0 2-100 16,-13 0-154-16,-23-4-201 0,-17-6-265 15,-9 2 303-15</inkml:trace>
  <inkml:trace contextRef="#ctx0" brushRef="#br0" timeOffset="51431.26">13982 12840 82 0,'0'0'52'0,"0"0"-10"0,0 0 7 15,0 0 6-15,0 0-25 0,0 0-29 16,0 0-1-16,0 0-1 0,0 0 1 15,0 0 3-15,-26 12-2 0,26-12-1 16,-9 5-13-16,9 0-78 0,-9-3-102 16</inkml:trace>
  <inkml:trace contextRef="#ctx0" brushRef="#br0" timeOffset="53031.83">13818 12959 264 0,'0'0'144'0,"0"0"-115"15,0 0-27-15,0 0 112 0,0 0 902 16,0 0-685-16,0 0-139 0,0 0-43 16,0 0-26-16,0 0-26 0,-36-46-68 15,28 42 26-15,8 2 22 0,-9-3 4 0,9 5-33 16,0 0-19-16,0 0-27 0,0 0 0 16,0 0-2-16,-9 0-2 0,9 0 1 15,-9 0-15-15,0 0-23 0,9 7-44 16,-9 7-60-16,0 5 17 0,0 9 106 15,1 7 19-15,-1 7 2 0,-14 2-2 16,23 0 0-16,-8 1-25 0,8 0 23 0,0 0-14 16,0 5 15-16,0-1 0 15,0 1-14-15,0 8 16 0,0-10 26 0,-9 7-23 16,9 6 0-16,-9 0 1 0,0 17 21 16,-9-7-25-16,18-15 23 0,-9 1-23 15,0-19-3-15,9-1 2 0,0 8 1 16,0-12 13-16,-8 8-12 0,8 3 2 15,0-2-2-15,0-1-1 0,0-1 0 16,0 3 0-16,0-8 2 0,0-2-2 16,0 0-2-16,0-7-24 0,0-2 10 0,0-3 0 15,0-2 16-15,0-6-3 0,0 0-14 16,0-2 14-16,8-2 1 0,-8-2 0 16,0 3-14-16,9-2 12 0,-9-4-15 15,0 1 17-15,9-3-18 0,-9-2 20 16,9 0 0-16,-9 0 13 0,9 0 4 15,-9 0-4-15,9 0-12 0,-9 0-1 16,0 0-17-16,9 0-12 0,0 0 0 0,-1 0 0 16,15-2 29-16,-6 2 39 15,10 0-13-15,0 0-10 0,8 0-15 0,-8 0 12 16,22 0-12-16,-14 0 1 0,10 0-2 16,-1 0-1-16,5 0 0 0,-5 0 0 15,1 0 1-15,21 0-2 0,-12 0-1 16,8 0-10-16,13 0 12 0,-13 0 2 15,10 2 1-15,-6 8 20 0,-4-4-19 16,5 4-3-16,-23-3 0 0,1 3-3 16,-10-8 3-16,14 8 4 0,-31-6-1 0,8-2-2 15,-8-2 12-15,-9 5-13 0,-9-5-12 16,0 0 12-16,0 0 16 0,0 0 46 16,0 0 19-16,0 0 3 0,0 0-13 15,0 0-26-15,0 0-43 0,0 0 0 16,0 0-2-16,-9-5 0 0,0 3 1 15,9-2 0-15,-9-1-1 0,9-2 0 16,-8-3-1-16,-1-2 1 0,0 5-2 0,9-7 2 16,0 3 0-16,-9-2-16 15,9-3 3-15,0-5 12 0,-9-3-2 0,9-8 1 16,0-2-2-16,-9-6 4 0,9-7-2 16,-13-5-33-16,4-14 22 0,0-11 11 15,-9-9-37-15,9 11 10 0,1 1 29 16,8 8-44-16,-9 5 44 0,9 3 42 15,0-3-20-15,-9 2 20 0,9-2 3 16,0-5-9-16,0 5 6 0,0-5-20 16,0 2-18-16,0 0 21 0,0 1-5 0,0 9-17 15,0 9-2-15,-9 12 2 0,9-5-1 16,0 3-2-16,0-8 0 0,-9 3 1 16,9 7-3-16,0 0 2 0,0 8-16 15,0 5 16-15,0 4-11 0,0 4 11 16,0-1 2-16,0 4-2 0,0 4 1 15,0 5 0-15,0 0-1 0,0 0-20 16,0 0-2-16,-9 0 3 0,9 0-17 16,0 0-12-16,0 0-7 0,-9 0 33 15,0 0 22-15,1 0 0 0,8 5-11 0,-9-5-5 16,9 0 16-16,0 5 20 0,-9-5 18 16,0 0-25-16,0 0-9 0,-13 0-4 15,-5 0 0-15,1 0 0 0,-1 0 0 16,-18 0 0-16,-3 0 12 0,-6 0-9 15,-17-5 13-15,-4-2-15 0,-14 3-1 16,-13-6 19-16,13 4-6 0,-22 0 19 16,18 2-12-16,4 1-7 0,5 3-11 0,21 0 1 15,1 0 16-15,13 0-17 0,23 0-2 16,-10 0-3-16,18 0-16 0,-8 0 0 16,8 3-14-16,0 1-15 0,-4-4-26 15,13 6-43-15,0-6-61 0,0 0-84 16,1 0-193-16,-1 0-249 0,-9 0 75 15,0-10 472-15</inkml:trace>
  <inkml:trace contextRef="#ctx0" brushRef="#br0" timeOffset="57862.48">15323 12028 160 0,'0'0'176'0,"0"0"-140"0,0 0-35 16,0 0 22-16,0 0-12 0,0 0-9 16,0 0-1-16,0 33 367 0,0-33 30 0,0 0-89 15,0 0-85-15,0 0-48 0,0 0-33 16,0 0-20-16,0 0-84 0,-9 0 6 16,1 0 7-16,-1 0-16 0,0 0-4 15,0 0-13-15,0 0 7 0,0 0-3 16,9 0 6-16,-9 0-16 0,9 0 0 15,0 0 13-15,-9 0 6 0,9 0-17 16,0 0-15-16,-8 0-3 0,8 0-10 0,-14 0 11 16,14 0-1-16,-9 0-14 0,9 0-8 15,0 0-8-15,-9 0-2 0,1 0-14 16,-1 8 4-16,-9 1 9 0,9 3 10 16,-9 1 7-16,9-2-13 0,1 0 15 15,-1 3-1-15,0-7 17 0,0 11 1 16,0-7-13-16,0 3 11 0,0-2 2 0,0 4-1 15,-4 1 0-15,4-1-3 16,9-1 2-16,-9 1 0 0,9 0-1 0,-9 2 0 16,9-2 1-16,-8-2-1 0,8 2 3 15,0-1 0-15,-9 1 0 0,9 0 0 16,0 1-1-16,0-1-1 0,-9 1 1 16,9 5-15-16,0-2 15 0,0 0 1 15,0 1-17-15,0 3 14 0,0 2 2 16,0-4-2-16,-9 7 3 0,9 1 0 15,0-1 0-15,0 4-2 0,0 0-2 0,0-2-22 16,0 4 10-16,0-6 0 16,0 3 16-16,0-1 1 0,0 3-1 15,0-4-2-15,0-1 0 0,0 0 0 0,0-7-18 16,0 4 19-16,0-2-1 0,0 1-20 16,9 0 22-16,-9 0 1 0,9 0 12 15,-9-3-12-15,0 7 16 0,0-3-15 16,0-2 14-16,0 6-15 0,0-6-1 15,0 4 0-15,0 0 0 0,9 1 0 16,-9 1 0-16,0 3-16 0,0-4 15 16,0 3-12-16,0-3-10 0,0-5 10 0,0 2 11 15,0-2-14-15,0-3 14 0,0-1-2 16,0 0-12-16,0 1 13 0,0-1-20 16,0 0 23-16,0-4 1 0,0 6 1 15,8-5-1-15,-8-6 2 0,0 6-3 16,0-6 0-16,0 1 1 0,0 5 0 15,0 1 1-15,0-3 21 0,0 7-10 16,0-6-10-16,0 5 0 0,0-5 10 0,0 1-10 16,0-5-3-16,0-1 1 0,0 2-1 15,0-2 3-15,0-1 14 0,0 1-15 16,0 2 14-16,0-5-16 0,0 5 1 16,0-2 16-16,-8 3-16 0,8-7 18 15,0 5-19-15,-9 0 0 0,9 2 0 16,0-2 1-16,0-5-1 0,0 6-1 0,0-4-2 15,0 0 0-15,0-2-14 0,0 2 14 16,0-1-16-16,0-4 17 0,0 0-2 16,0-1-9-16,0 2 12 0,0-5 1 15,0 0 18-15,0 0 30 0,0 0 27 16,9 0 19-16,-9 0 3 0,0 0-3 16,0 0-23-16,0 0-26 0,0 0-16 15,0 0 0-15,0 0 10 0,0 0-7 16,0 0-6-16,0 0-10 0,0 0-13 15,0 0-3-15,0 0-12 0,0 0-5 0,0 0-2 16,0 0 6-16,0 0 10 0,0 0-13 16,0 0-4-16,0 0-5 0,0 0-8 15,0 0 1-15,0 0 0 0,8 0 3 16,-8 0 9-16,0 0 17 0,0 0 0 16,0 0 0-16,0 0-1 0,0 0 1 15,0 0 3-15,0 0 3 0,0 0 17 0,0 0-17 16,9 0-2-16,-9 0-1 15,0 0-1-15,0 0-1 0,0 0-1 0,0 0-10 16,0 0 13-16,0 0-1 0,0 0-1 16,9 0-17-16,-9 0-7 0,0 0 7 15,0 0 3-15,0 0-7 16,0 0-3-16,0 0 0 0,0 0 0 0,0 0-3 16,0 0 3-16,0 0 7 0,0 0-4 15,9 0 4-15,4 0 19 0,-13 0 6 16,18 0-4-16,-9 0 1 0,0 5-1 15,9 1-2-15,8 4 2 0,1-3 0 0,8 5-2 16,23 1-15-16,-22-5 14 0,17 4 1 16,5 0 0-16,-5 1 3 0,0 0 0 15,5-2-3-15,-5 2 0 0,-8 0 0 16,8 0 3-16,5 3 0 0,-14-3 19 16,1-2-6-16,12 5-3 0,-12-5-10 15,8-1 10-15,-9 3 9 0,5-7-19 0,-4 8-3 16,-1-7 2-16,0 6 8 15,-4 0-10-15,5-1 11 0,-1 0-10 0,-8-1-1 16,13-1 0-16,-5 3 1 0,0-7 0 16,14 4-1-16,-13-4 0 0,-1-1 1 15,9 4-2-15,5-1 2 0,-5 0 0 16,9-4 12-16,-4 5-9 0,4-7-4 16,-8 3 1-16,12 0-1 0,-13-1-2 15,23-4 2-15,-23 5 0 0,9-2 1 16,5 5-1-16,-5-4 1 0,-9 0-1 15,14 1 0-15,-14 2 0 0,1-2-1 0,3-1 1 16,-3 1 0-16,-1-3 2 0,14 3 14 16,-23 0-14-16,18-5 0 0,-4 0-2 15,-5 4-2-15,0-4 0 0,5 3 0 16,-5-3 1-16,1 0-1 0,-1 0 1 16,5 0-2-16,-5 0 2 0,0 0 1 15,5 0 0-15,4 0 1 0,14 0 13 16,-14 0-14-16,0 0-1 0,14 0 1 0,-5-3 11 15,4 3-10-15,-4-4-1 16,9-1 1-16,4 5-1 0,-4 0 20 0,5 0-4 16,-5 0 13-16,-5 0-13 0,-4 0 0 15,14 0-3-15,-23 0 7 0,0 0-1 16,13 5-19-16,-4-1 13 0,5-1 10 16,-14 7-20-16,23-7 13 0,-23 0-13 15,0 3 10-15,13-2-12 0,-4-4 0 16,5 2 25-16,-14 2-26 0,9 2 0 0,5-2 1 15,-14-1 0-15,13-3-1 0,-21 5-10 16,-1-5-39-16,13 5-19 0,-30-5-13 16,-1 3-6-16,1-3-39 0,0 3-56 15,3-3 10-15,-21 0 29 0,0 5-39 16,9-5-102-16,-18 0-139 0,-1 0 2 16,-8-5 105-16</inkml:trace>
  <inkml:trace contextRef="#ctx0" brushRef="#br0" timeOffset="58751.89">15559 12246 189 0,'0'0'297'16,"0"0"-163"-16,0 0-82 0,0 0 205 15,0 0 131-15,0 0-199 0,0 0-147 16,0 0-18-16,0 0-23 0,49 51-1 16,-49-51 29-16,0 0 0 0,8 0 1 15,-8 0 35-15,0 0 35 0,0 0 17 16,0 0-6-16,0 0-17 0,0 0-33 0,0 0-42 16,0 0-19-16,0 0 0 15,0 0 0-15,0 0 13 0,0 0-13 0,0 0-1 16,0 0-22-16,0 0 21 0,0 0 2 15,0 0 19-15,0 0-7 0,9 0-12 16,0 0-29-16,9 0-23 0,17 10 52 16,10-2 26-16,48 8 32 0,54 9-6 15,53 9-16-15,35 1-7 0,22-2-10 16,-12 5 17-16,-14-9 3 0,-14 3 25 0,1-8 14 16,-18 2-30-16,-18-2-3 0,0 1-26 15,-18-2 17-15,-9-1-33 0,-8-1 12 16,-1-2-15-16,1-2 0 0,-9-1 2 15,-5 1-2-15,13-5 0 0,-17-1 0 16,0-1-32-16,9-1-10 0,-50-6 7 16,6 1-10-16,-32 0-10 0,0 0-10 15,22 0-25-15,27 6-14 0,-4-3 17 0,4-3-30 16,4 3-45-16,-21 3-17 0,17-3-71 16,-31 3-73-16,4-8-133 0,-40 2-49 15,-8-4 282-15</inkml:trace>
  <inkml:trace contextRef="#ctx0" brushRef="#br0" timeOffset="63236.64">17548 14379 43 0,'0'0'444'0,"0"0"-265"0,0 0-175 0,0 0 31 15,0 0 5-15,0 0-1 0,0 0 107 16,62 42 24-16,-53-42-24 0,-9 0-64 16,0 0-20-16,0 0-10 0,0 0 22 15,0 0 34-15,0 0 12 0,0 0-19 16,0 0-20-16,0 0-19 0,0 0-20 15,0 0-16-15,0 0 0 0,0 0-4 16,0 0-5-16,0 0-16 0,0 0 0 0,0 0 12 16,0 0-10-16,0 0-3 15,0 0 0-15,0 0-32 0,22 0-20 16,-13 0-16-16,18 0 68 0,8 0 22 0,28 3 50 16,39 6-53-16,44-2 36 0,36 11-22 15,9-2 12-15,-9-5 17 0,-9-1-20 16,-53-4-39-16,-13 1 24 0,-32-4-27 15,-12 0-2-15,21-3-2 0,-4 5-21 16,22 0 8-16,-13-1-5 0,13-2 2 16,-4-2 1-16,13 5 17 0,0 0-37 0,-14-5 37 15,23 0-34-15,-9 0-58 0,-4 0-58 16,4 0-27-16,-13 0-205 0,-23-12-176 16,-22 3-27-16</inkml:trace>
  <inkml:trace contextRef="#ctx0" brushRef="#br0" timeOffset="65606.64">14102 15553 408 0,'0'0'342'0,"0"0"-91"0,0 0-30 16,0 0-90-16,0 0-128 0,0 0 16 16,0 0 1-16,0 0 29 0,0 0 45 15,-18-4 247-15,18 4-120 0,0 0-117 16,0 0-59-16,0 0-9 0,0 0-7 16,0 0-3-16,0 0-7 0,0 0-6 15,0 0-10-15,0 0 10 0,0 0-13 16,0 0-13-16,0 0-12 0,0 0-1 0,0 0 3 15,0 0 7-15,0 0-13 0,0 0 0 16,0 0 6-16,0 0 10 0,0 0 11 16,0 0-1-16,0 0-20 0,0 0 3 15,0 0 20-15,0 0 11 0,0 0 9 16,0 0 2-16,0 0 20 0,0 0 23 16,0 0 26-16,0 0 25 0,0-9 17 15,0-2-1-15,0-11-96 0,9-1-36 16,0-6-13-16,9-8-1 0,-9-1 14 15,0 2 12-15,0 4-12 0,-1-6 0 16,1 5 1-16,0-5 2 0,0 7 10 0,-9-2-12 16,9 5 0-16,4-2-1 0,-13 1 0 15,0 5 1-15,0-2 2 0,0 7 13 16,0-2 0-16,0 0-16 0,0-3-3 16,0 3-1-16,0-3 3 0,0 4 1 15,0-2 0-15,9 5 20 0,-9 1-19 16,9 0 0-16,-9 1 1 0,9 1 1 15,-9 3-1-15,9 2 14 0,-9 1-15 0,0 3 19 16,0 2-18-16,0-1 14 0,0 4-3 16,0 0-13-16,0 0-4 0,0 0-18 15,0 0-13-15,0 0-17 0,0 0-9 16,0 0-3-16,0 0-1 0,0 0 10 16,0 0 13-16,0 4 16 0,0 4 26 15,-9 0 11-15,0 5 5 0,-9-1 1 0,-4 0 2 16,4 4-19-16,1 1 1 0,-1 4 0 15,0-1 1-15,-9-1 11 0,1 7-13 16,8-6-16-16,-22 5 16 0,13-3 0 16,10-4-2-16,-10 5 1 0,9-7-12 15,1 3-13-15,8-3 26 0,-9 3 0 16,9-4 1-16,-13-2 0 0,13-5 2 16,9-4 1-16,0 1 18 0,0-5 10 0,0 0 7 15,0 0-3-15,0 0-1 0,0 0 4 16,0 0 3-16,0 0-1 0,0 0-8 15,0 0-8-15,0 0-2 0,0 0 2 16,0-5-2-16,0-4-23 0,0-4-10 16,0-3-31-16,9-8 2 0,22-2 10 15,-13-1 7-15,-1-2 19 0,10 0 3 0,-9-3-2 16,8-1-11-16,1 0 13 16,4 4-1-16,-4-3 1 0,-9 3-13 0,-1 0 11 15,1 4-1-15,0 1 3 0,0-2-1 16,-10 10-2-16,10 0-10 0,13 1-3 15,-13-4-3-15,-9 13 15 0,9-7-15 16,-9 3-4-16,0 8 4 0,-1-2-13 16,1 4-10-16,0 0-23 0,0 0 7 15,9 0 23-15,0 0-4 0,-1 0 10 16,14 11 0-16,-13 7 16 0,0 7 13 16,9 3 29-16,-10 7 6 0,1 4 1 15,0 6-33-15,9-5-1 0,-5 6-2 0,-5-5-12 16,10-1 9-16,-9 2 1 0,9-6-1 15,-1-4-20-15,-8 2 23 0,13-5 0 16,-13-4 1-16,0-4 15 0,-1-2-13 16,-8-7 0-16,0 2-3 0,0-7-49 15,0-2-54-15,-9-1-24 0,9-4 7 16,-9 0-22-16,0 0-109 0,0-9-156 16,0 2-251-16</inkml:trace>
  <inkml:trace contextRef="#ctx0" brushRef="#br0" timeOffset="74452.67">8041 15007 334 0,'0'0'417'0,"0"0"-169"16,0 0-137-16,0 0-59 0,0 0 0 15,0 0-43-15,0 0 5 0,0 0-5 16,26-16 17-16,-8 8-22 0,9-2-2 16,-18 4 34-16,0 1 289 0,0 0-123 15,-9 5-73-15,0 0-51 0,0 0-32 16,0 0-11-16,0 0 4 0,0 0 7 0,0 0 5 15,0 0 4-15,0 0 10 16,0-2 22-16,0 2-3 0,0 0-16 0,0 0 0 16,0 0-10-16,0 0-10 0,0 0-6 15,0 0-16-15,0 0-4 0,0 0-9 16,0 0-13-16,0 0-29 0,0 0-9 16,0 0-11-16,0 0-2 0,0 0 3 0,0 0 9 15,0 0 3-15,0 0 4 0,0 0 9 16,0 0 1-16,0 7 2 0,0 1 20 15,0 8 13-15,0 10 45 0,-9 3-16 16,-9 14-22-16,-9 12-4 0,1 2-3 16,8-7-13-16,0-1-2 0,-13-9 1 15,4 5-11-15,10 4-14 0,-1-6 25 16,9-8 1-16,0-2-23 0,0-4 14 16,0-4 9-16,9 4 1 0,-9-8 8 15,9 3-9-15,-8-7-22 0,8-1 20 0,0 1-2 16,0-1-18-16,0 0 20 0,0-3 0 15,0 3-2-15,0-5 1 0,0 1 3 16,0-2-15-16,0 2 15 0,0-1 11 16,0 3-9-16,0-6-4 0,0-1-24 15,8-2 24-15,-8 0-21 0,9-2 1 16,9-3-7-16,-9 5-10 0,9-2 3 0,-1 2 7 16,10 2 29-16,22 2 13 15,-14-4-12-15,19 3 15 0,21-8 29 16,-4 0-28-16,31 0-15 0,5 0 28 0,40-13-28 15,26-8-2-15,9 0 3 0,-9-3 13 16,-9 3 17-16,-8 4-1 0,-1 1-13 16,9-2-2-16,1 0-16 0,8-3 21 15,0 2 6-15,9 0-27 0,18 1 21 16,0-4 10-16,9 6-13 0,4-5-17 16,4 1 11-16,-17 4-12 0,-9-1-1 0,0 5 2 15,-18-2-2-15,-9 8 2 0,10-4 0 16,-10 8 0-16,0-2 20 0,9-6-20 15,-8 7-2-15,-1 0 0 0,-9-6 0 16,1 5 1-16,-10-1 2 0,10-2-1 16,8-2 30-16,0-4-19 0,1 2 3 15,-1-6-3-15,-4 5-10 0,4-6 26 16,9 3-26-16,1-2 0 0,-1 4 13 0,31 1-14 16,-13 1-1-16,9-1-1 0,8 2-1 15,1-2-1-15,13-4 2 0,-13 4-2 16,0-4-1-16,-10 3 1 0,10-1 2 15,-13 8 1-15,-6-4-1 0,-16 8-3 16,-1 2 0-16,0 0 2 0,-18 0-19 16,-12 2 19-16,12 12-15 0,-9 2 16 15,-8 4-16-15,0 1 13 0,-9-5 3 16,-41-4-1-16,-3 0 1 0,-32 2-1 16,27-2 0-16,13 5 1 0,18-1 2 0,-13 0 1 15,13 0-2-15,-13 1-1 0,-5 0 1 16,5-1-2-16,-14 1 1 0,5-5-1 15,-14 4 1-15,5-3 1 0,-4-2 0 16,-5-2-1-16,4 3 0 0,-21-4 11 16,8 0-10-16,-5 0 0 0,-12-3 10 15,-10 4-11-15,1-7-1 0,-9 7-18 16,4-2 19-16,-14 3 0 0,10 2 0 0,-9 0-13 16,0 4-12-16,8 6 24 0,-8-6 1 15,-9 5-15-15,13-2 14 16,-13-2 0-16,-9 0-2 0,0-6 1 0,0 1 1 15,0-2 1-15,0-4 1 0,0 4 12 16,0 2 0-16,0-4 0 0,0 5-13 16,0-1 3-16,-9 0-1 0,-13 4 9 15,13-4-11-15,0 5-2 0,0-1 2 16,0-2 1-16,0 2 1 0,-8-7 14 0,-1 1 4 16,0 0-1-16,9-3-16 0,-9-2 16 15,10-1-6-15,-1-4 16 0,9 0 6 16,-9 0 7-16,-13-9-16 0,13-8-26 15,-9-6-15-15,9-11-4 0,0-6 6 16,-9-18 12-16,1-20-3 0,-1-8-8 16,0-5 12-16,-17 6 0 0,-5 11 0 15,13 4 0-15,0-1 0 0,1-2 0 16,17-5 0-16,-9-4 0 0,9 3 1 16,9-3-1-16,0 4-10 0,0 0 10 0,0 0 42 15,0 9-7-15,0 5 0 0,0 14 29 16,0 8-13-16,9 10-15 0,-9 3-11 15,9-3-9-15,0-6 3 0,9 5-19 16,-1 5 0-16,1 6-19 0,0 3-3 16,0 3-4-16,8-6-6 0,5 6 3 15,-4 4-12-15,-9-5 6 0,8 9 6 16,-8 0-13-16,-9 3-12 0,0 0-4 16,0 5-3-16,-9 0-10 0,0 0-26 0,0 0-25 15,0 10 31-15,0 6 91 0,0 8 50 16,0 5 14-16,0 3 1 0,0 18-20 15,0 9-22-15,-18 10-7 0,0 4-15 16,-8 2 12-16,-1-6 6 0,18-3-18 16,0 0-1-16,-8 3 1 0,8-4 0 15,-5 1-1-15,14-5 0 0,0-3 0 16,0-8-1-16,0-8 1 0,0-9 0 0,0-5 1 16,0 5 11-16,0-1-12 0,0 4 0 15,0-7 0-15,0 1 23 0,0-6 2 16,0-3-5-16,0-5-19 15,0-3-1-15,0-4 1 0,0-7-1 0,14 3 1 16,-5-5 15-16,-9 0 29 0,0 0 22 16,0 0 33-16,0-7 12 0,0-15-58 15,0-10-54-15,-9-23-32 0,-22-17 10 16,22-11 2-16,0-3-11 0,0 9-11 16,9 2 20-16,-9 6 9 0,9 8 13 0,0 2-3 15,0 19 1-15,0 11 0 0,-9 1 2 16,9-2 1-16,-9-4 19 0,0-1-4 15,9 6-13-15,-8 3-1 0,-1 7 0 16,0-2 14-16,0 9-15 0,9 0-1 16,0 4-16-16,0 3-6 0,0 0-1 15,0 5-12-15,0 0-10 0,0 0-9 0,0 0-4 16,0 0-16-16,0 13 20 0,0 11 54 16,9 2 39-16,9 9-7 0,-10 4-3 15,1 1 3-15,9 14-29 16,-9 14 17-16,-9 11 2 0,0 8 13 0,0-9-15 15,0-6-4-15,0-6-13 0,0-4 13 16,0-7-16-16,0-15-2 0,9-12 2 16,9 2-2-16,-10 1-1 0,24-1 2 0,-15-5-18 15,-8-5-29-15,0-12-16 16,0-3-13-16,0-5 12 0,0 0 65 0,-9 0 74 16,9-16-9-16,-1-6-65 0,-8-6-71 15,0 0 29-15,0-6 42 0,0-3 0 16,0 3 3-16,0-1 16 0,0-7-19 15,0 2 17-15,-8-1-5 0,-10 3 17 0,0 1-9 16,9 1-1-16,-9 6-3 16,-13 6-13-16,14 3-3 0,-1 4 0 0,9 5-32 15,0 9-16-15,0 3-10 0,0 0-35 16,9 0-66-16,0 15-19 0,0 12 120 16,0 5 55-16,0 6 0 0,0 3-23 15,18 4 6-15,0-5 18 0,0 6 2 16,-1-1 42-16,-3-4 4 0,-5-1-1 15,-1 2 16-15,-8-2-9 0,0-2 19 16,0-1-13-16,0-2-19 0,0-1-13 0,0-6-10 16,-8 0 13-16,-1-7-6 0,-14 1-20 15,15-6 19-15,-1-9-9 0,0 3-10 16,9-7 23-16,0-3 6 0,0 4 4 16,0-4-1-16,0 0 4 0,-9 0-7 15,9 0 0-15,0 0-13 0,0 0-19 16,0 0-42-16,0 5-15 0,0 0-11 15,0 2-3-15,0 9 29 0,0 1 17 16,0 6 21-16,0 7-31 0,0-5 19 16,9 0 1-16,0-6 14 0,0-2 0 15,-1-5-1-15,-8-7-1 0,0 3 0 0,0-8 3 16,0 0 1-16,0 3 51 0,0-3 9 16,0 0-6-16,0 0 3 0,0 0 3 15,0 0 6-15,0 0 0 0,0 0-6 16,0 0-32-16,-8-6-26 0,-10-7 13 15,0 4-12-15,-9-2-1 0,10-1 0 16,-10-1-3-16,0-3 0 0,-13 0-3 0,-4-2 1 16,8 2-1-16,-8 0-13 15,-23 0 14-15,14-1 0 0,-9 1-23 0,-14-1 12 16,14 5 10-16,-22-5-10 0,4 6-3 16,-4-8 13-16,-5 8 0 0,-13-2 3 15,-5 2-1-15,-39-5-11 0,-28 0-11 16,-8-2-3-16,-31 7 14 0,31 1-30 15,0 7 23-15,0 3 6 0,9 0-3 16,-9 0-3-16,9 13 17 0,8 3 2 16,1 0 4-16,9 3 18 0,12-3 20 0,-3 2-7 15,-1-2-6-15,27 0-10 0,32 0-16 16,-23 1 1-16,-9-5-2 0,-27 4 1 16,-4 1-1-16,5-5 14 0,8-7-15 15,0 0 1-15,1-5 21 0,-10 0-7 16,5 4 0-16,-13-2-3 0,-10 3-2 15,1 0-10-15,9 4-1 0,-10-1 0 16,10-5 4-16,0 1 15 0,-10 0-16 0,10 1 10 16,-1 0 3-16,32-3-15 0,13-2 12 15,27 5-13-15,4-1 0 0,0 1-3 16,-22-2 1-16,-9 2 2 0,13 0 0 16,5 1 3-16,13 4-3 0,-5-4-3 15,-3 4-13-15,3-8-6 0,5 8 20 16,-4-6 2-16,4-1 0 0,-4 2 10 15,4 0-10-15,-5-2-12 0,5 0 10 16,-13 2 1-16,13 4-20 0,-13-6 21 16,4 2 1-16,-4-1 1 0,-5-4 1 0,5 3 9 15,13-3-11-15,-22 5 12 0,22-5-11 16,-13 5 18-16,13-5-5 0,-5 3 1 16,14-3-13-16,-4 0 0 0,4 5 10 15,-5-5-11-15,-4 0 9 0,9 0-10 16,-22 0 11-16,22 0-11 0,-22 0 1 15,13 0 1-15,-5 0-3 0,6 3-3 16,-6 2-9-16,5-1-1 0,-4-1 12 0,22-3 0 16,-14 4 2-16,14-4 1 15,0 0 0-15,-5 0 14 0,-4 0-16 0,5 0 0 16,3 0 1-16,1 0 1 0,-4 0-2 16,12 0-3-16,1 0 3 0,-5 0 0 15,14 0 3-15,0 0 10 0,-1 5-11 16,-4-5 11-16,5 5-10 0,0-5 19 15,8 3-6-15,-13-3-14 0,14 0 1 16,-10 5 9-16,1-5-12 0,-14 3 0 0,5 2-12 16,-1 3-4-16,-12 1 3 0,4-2 0 15,8 2 4-15,-12 0 9 0,21-3 12 16,1-2-12-16,-5 2-1 0,14 0-24 16,-1-1 22-16,1 0 0 0,8-1 1 15,-13-2-14-15,4 3 4 0,10 4 10 16,-10-2-17-16,1 6 3 0,-5 1-16 15,4 2 13-15,1-1-10 0,-1 1 4 0,18-2-1 16,-22 2 1-16,23-3 5 16,8-7 17-16,-9 4-8 0,9-8 11 15,9-2 16-15,-9 0 13 0,9 5 3 0,0-5-6 16,0 0-7-16,0 0 0 0,0 0 26 16,0 0 6-16,0 0-6 0,0 0-4 15,0 0 13-15,0 0 20 0,-9 0-5 16,1-7-51-16,-1 3-18 0,-9-6-1 15,0 3 1-15,9-1 0 0,0-6 18 16,1 3-18-16,-15-6-3 0,14-7-22 16,1-6 6-16,8-5 0 0,0-15-10 0,0-19 0 15,8-13 27-15,32-5-17 0,-13 9 16 16,9 7-29-16,-10 14 31 0,1 8-12 16,-9 9 13-16,-10 11-1 0,15 3 0 15,-14-2 0-15,-1 0-2 0,10-5 1 16,0 5-14-16,-9 1 13 0,0 9 0 15,0 1-13-15,0 1 16 0,-1 4 0 0,1 2 1 16,-9 3 2-16,0-3 13 0,0 10-3 16,0-2 3-16,0 2 6 0,0 0-3 15,0 0 16-15,0 0-3 0,0 0-4 16,0 0-2-16,0 0-14 0,0 0-12 16,0 0-44-16,0 0-13 0,0 0-23 15,0 7-22-15,-9 1-16 0,1 6-4 16,-1 9 58-16,-9 6 32 0,-9 9 32 15,9 11 0-15,-22 16 0 0,5 9-2 0,-9 9-11 16,-1-1 11-16,-4-1 0 0,14-3 0 16,-10 4 0-16,10 0 2 0,-14-3 1 15,5-2-1-15,8-4-4 0,1-18-8 16,8-15 11-16,18-19-15 0,0-4 14 16,-4-5-1-16,13-4-10 0,-9 0 13 15,9-8 2-15,0 0 50 0,0 0 25 16,0-5 9-16,0-14-3 0,0-18-83 0,40-21-61 15,-5-12 13-15,1-3 12 0,8 14 24 16,-4 3 8-16,-13 11-15 0,0 4 19 16,-1-8 1-16,1 17 17 0,-9-11-18 15,8 3 0-15,5 1 19 0,-22 7 9 16,9 1 1-16,-9-3-16 0,0-2 3 16,0 2 3-16,0 0 7 0,-9 2 3 15,8 4-13-15,-8 0-16 0,9-1 0 0,-9 8-2 16,0-1 2-16,9 6 2 15,-9 4 10-15,0 1-12 0,9 6-3 0,-9 2-13 16,0-2-16-16,0 5-6 0,0 0-10 16,0 0-23-16,0 0-22 0,0 0-13 15,0 5 3-15,0 3 13 0,0 8 77 16,0 5 13-16,0 10 48 0,0 15-6 16,0 12-19-16,-9 12 3 0,-26 3 3 15,-10 1-7-15,-4 1-3 0,5-6-15 16,0 4 18-16,-1-3-21 0,-4-3-1 0,14-1 0 15,8-5-1-15,1-4 1 0,17-8-3 16,0-9-45-16,9-11-104 0,0-3-139 16,0-7-16-16,35 2-12 0,-8-9-280 15,17-12-509-15</inkml:trace>
  <inkml:trace contextRef="#ctx0" brushRef="#br0" timeOffset="79875.94">24249 11547 153 0,'0'0'656'0,"0"0"-220"15,0 0-123-15,0 0-63 0,0 0-42 16,0 0-10-16,0 0-27 0,0 0-38 0,0 0-14 16,0 0-22-16,0 0-81 0,-9-3 6 15,0-2 23-15,0-3 10 0,0 5 3 16,9-2-10-16,-8 1 7 0,8 4 18 15,0-5-2-15,0 5-14 0,0 0-15 16,0 0-4-16,-9 0-6 0,9 0-16 16,0 0-16-16,0 0 0 0,-9 0 2 15,9 0 11-15,-9 0-10 0,-9 0-3 0,-4 0-29 16,4-5 13-16,-8-1-3 16,-1 0 0-16,-9 0-16 0,1-4 0 0,-14-2 9 15,-13 7-19-15,9-1 17 0,-32-4 9 16,5 3-1-16,-49 2-17 0,-8 2 36 15,-45-1-1-15,0-1-8 0,8 0 7 16,10 5 5-16,18 0-2 0,-1 0 0 16,1 0 1-16,12 0-2 0,-12 0 1 15,26 5-26-15,31 0 26 0,-4 2 0 16,31-2-9-16,-32 0-7 0,6 1 16 0,-23 0 2 16,8-2 30-16,15 3-19 15,-6-7-13-15,14 9-12 0,-13-6-1 0,13 7-13 16,-4-4 7-16,4 0 6 0,-4-2 12 15,13-2 0-15,8-2-12 0,-3 0 1 16,4 5 12-16,8-5-3 0,-12 0-9 16,-5 5-20-16,-5-1 6 0,5 1 0 15,-13 6-16-15,-5-3 10 0,-4 2-20 16,-5 1 24-16,-4-3-11 0,4 2-3 16,-4-7 6-16,22 0 17 0,-13 2-7 0,22 0 23 15,-5-5 3-15,14 0-3 0,-4 0 3 16,3 0 19-16,10 0-18 0,-5-5-2 15,-4-6-11-15,9 6 12 0,-5-3 1 16,-4-6 22-16,18 7-23 0,-14-6-3 16,5 2 0-16,8 2 1 0,1-1 2 15,-14 4-16-15,14-3 16 0,-10 1 0 16,6 3-25-16,3-2 22 0,-8 2 2 0,8-2-25 16,-12-3 14-16,-5 6 11 0,17-3 2 15,-30-1 21-15,12 4-22 0,10-6-22 16,-22 3 10-16,4 3 9 0,-5-8-16 15,14-1-4-15,-22 4 23 0,13-7-3 16,8 0 3-16,-21-1 15 0,22 0-14 16,-5 1-1-16,14 5 1 0,0-2 15 15,-5 2 1-15,5-1-17 0,-1 3-13 0,10 1 12 16,-23 0 0-16,14-2-1 16,0 2-1-16,-5 4 2 0,5-3-15 0,8 2 14 15,-12 5 0-15,12-5 2 0,10 2 10 16,-1 0-8-16,-13-2 30 15,14 0-32-15,-1 2 0 0,1 3-2 0,8-4 1 16,-13-2 0-16,5 6-2 0,8 0-16 16,-9 0 3-16,10 0 13 0,-14 0-23 15,4 0-3-15,1 0 25 0,-10 6 4 16,19-2 0-16,-23-1 4 0,13 2-1 16,-8-5 26-16,8 0-28 0,-12 0 0 15,12 0 2-15,1 0 10 0,-1 0-13 0,-22 0 0 16,23 0 26-16,-1 0-26 0,1 0-3 15,8 0 1-15,-4 0-50 0,4 0 20 16,1 8 9-16,-1-5 10 0,9 2 0 16,1 0 13-16,8-5 0 0,9 4 16 15,0-4-3-15,0 0-10 0,0 0 0 16,0 3-3-16,0-3-1 0,-9 0-16 0,9 4 4 16,0-4 13-16,-9 8 0 0,-13 2-15 15,4-2-1-15,9 9-10 0,-9-2 10 16,9 11 15-16,-8-4-1 0,-1 12 0 15,9 3-31-15,0 3 32 0,9 10-25 16,-9 17-8-16,9 10 32 0,0 10-16 16,0-7 18-16,0-1-1 0,18-8 1 15,-9-6 1-15,9-7 12 0,-9-18 0 0,-1-8-13 16,1-3 32-16,0 6-28 0,0-4 12 16,9 6-16-16,-9-8-16 0,13 0 16 15,-13-8 0-15,0-5 6 0,-9-5-6 16,9-6 0-16,-9-5 1 0,0 0 10 15,0 0 31-15,0 0 17 0,0 0 2 16,0 0-3-16,0 0 7 0,0 0-13 16,0 0-14-16,0 0-18 0,0 0-1 15,0 0-18-15,0 0-1 0,0 0-19 16,0 0-17-16,0 0-9 0,0 0-3 16,0 0-1-16,0 0 7 0,0 0 16 0,0 0 26 15,0 0 29-15,0 0 17 0,0 0 15 16,0 0 10-16,0 0 19 0,0 0 4 15,0-7-94-15,-9-7-23 0,-18-2 7 16,-13 0 3-16,5-4 12 0,-1 0-24 16,-8-3 22-16,-5 5 3 0,4-4-2 15,1 1-9-15,0 0-5 0,-14 2-12 0,5 3 27 16,8 0 2-16,-4 3-3 0,5-3 2 16,17 6-13-16,1 4 13 15,8 1-2-15,0-3 4 0,18 8-3 0,-9 0 1 16,9 0-51-16,0 0-30 0,0 0-49 15,0 8-28-15,0 8 135 0,0 2 21 16,9 4-18-16,0 4 17 0,18-2-23 16,-1-3 10-16,1 0-7 0,8-4 10 15,14-5 13-15,-4-6 0 0,8 4 16 16,5-7 23-16,-5-3 39 0,0 0-3 16,1 0-17-16,3 0-29 0,-3-3-6 0,-10-7 19 15,5 4 3-15,-23-6 0 0,1 8-32 16,-9-6-9-16,0 2 8 0,-1 0 11 15,10 0-7-15,4-4 10 0,-13-5 0 16,17-4-10-16,10-6-14 0,-1-2 14 16,23-21-15-16,-5-11 0 0,31-22-1 15,-4-4-1-15,4 2 1 0,-13 11-16 0,-4 13-3 16,-23 11-55-16,-18 8-30 0,-8 14-87 16,4 11-104-16,-13-6-92 0,-9 2-153 15,0 5-266-15</inkml:trace>
  <inkml:trace contextRef="#ctx0" brushRef="#br0" timeOffset="88834.45">12206 17290 548 0,'0'0'244'0,"0"0"-192"0,0 0-9 16,0 0 2-16,0 0-15 0,0 0 198 16,0 0 110-16,0 0-159 0,0 0-107 15,18 0-4-15,-18 0 33 0,0 0 3 0,0 0-10 16,0 0-17-16,0 0-5 15,0 0-8-15,0 0-9 0,0 0-6 0,0 0-17 16,0 0-9-16,0 0-1 0,0 0 14 16,0 0 3-16,0 0-4 0,0 0-6 15,0 3-10-15,0-3-18 0,0 3-1 16,0-3-19-16,0 0 0 0,0 0 7 16,0 5 12-16,0-5 19 0,0 0 14 15,-9 0 21-15,0 0 11 0,-9 0 12 16,-8 0-77-16,-23 0 0 0,4 5 0 0,-17-5 0 15,-4 4 0-15,-5-1 1 0,0 1-1 16,-23 1-12-16,-8-2 12 0,-4 7-1 16,-5-2 1-16,-9 0-2 0,13 1-11 15,-13 3 11-15,23-6 2 0,-14 7 13 16,17-3-13-16,5 6-29 0,-4-5-13 16,31 1 42-16,0 0 18 0,4 2 2 0,14-7-18 15,17-2 1-15,0-1 29 0,10 0-3 16,-6-1 0-16,6-3-13 0,8 0 10 15,0 0-4-15,9 0-21 0,0 0-1 16,0 0-1-16,0 0-34 0,0 0-20 16,0 0-19-16,0 0-6 0,0 0-7 15,0 0 3-15,0 5 0 0,0-5-13 16,0 8-10-16,0 1 91 0,0-2 16 16,0 2 29-16,0-2-29 0,0 3 0 15,0-7 0-15,0-3-13 0,0 0 10 16,0 0 3-16,0 0 0 0,0 0 19 0,9 0-2 15,-9 0-14-15,0 0-1 0,0 4-2 16,0 1-23-16,0 2-12 0,9 7 35 16,0 5 16-16,13 14 15 0,4 21-31 15,-17 20 0-15,18 8 10 0,-9 8 10 16,-1-3-20-16,1-7 0 0,-9-5 2 16,9-1 1-16,0 0-3 0,4-9 0 0,-13 2-2 15,9-1-11-15,-10-5 9 0,-8 1 4 16,9-1 4-16,-9 5-3 0,9-5 25 15,-9-5-10-15,0-13-14 0,0-7 14 16,0-6-14-16,0 5-2 0,9 10-2 16,-9 10 2-16,0 1 3 0,9 3-2 15,-9-7 16-15,9 3-14 0,0-10 0 16,0-1-1-16,-1 1-2 0,-8 0 1 16,9 0 11-16,-9-3-11 0,0-2-1 15,0-1-3-15,9-7-10 0,-9-3-6 0,0-9 18 16,0 0-25-16,9-4 6 0,-9-6 1 15,0-4-17-15,9-1 17 0,-9-5-7 16,9 0 0-16,4 0 0 0,-13 0 7 16,9 0-4-16,0 0-29 0,9 0 33 15,-1 5 19-15,19 2 2 0,-1 3 0 0,23-3 13 16,-13 4-14-16,17 3-1 16,13-1 0-16,-13-1-16 0,32-3 15 0,12 2 1 15,32 1 9-15,62-3-9 0,17-6 0 16,23 2 0-16,-5 0 35 0,-17-3-15 15,31 8 12-15,4-4-29 0,22 4 30 16,9 2 32-16,-22-4-13 0,31-5-49 16,-22 2 36-16,22-5-6 0,-8 0 2 15,-23 0-31-15,13-5 31 0,-31 2-32 0,-4-5-3 16,-31 3 0-16,-10 5-38 0,-16 0 9 16,-19 0-10-16,-9 0 0 0,-17 0-10 15,-40 10 48-15,-5-4-25 0,-31-1 4 16,-4 2 5-16,4-2 17 0,0 7-12 15,14-2 10-15,-14-2 1 16,4 0 1-16,-12-4 1 0,-1-1-1 0,-9-3-1 16,14 4 1-16,-5-4-3 0,10 0 3 15,3 0-1-15,5 0-1 0,5 0 1 16,4 0 1-16,4 0 16 0,-13 0 23 0,22-7-4 16,-22-2 17-16,14 1-16 0,-14 0 6 15,0 0-40-15,-5 4 24 0,-12-6-25 16,-10 3 15-16,5-1 10 0,-22 5 3 15,-10-7-10-15,-8 3 27 0,0 2 5 16,-9 0-9-16,0 3-39 0,0-2-3 16,-9-2-122-16,-17 2-111 0,-23 2-133 15,4 2-196-15,1-5-419 0</inkml:trace>
  <inkml:trace contextRef="#ctx0" brushRef="#br0" timeOffset="89598.33">12068 17216 463 0,'0'0'75'0,"0"0"-75"15,0 0 359-15,0 0 253 0,0 0-404 16,0 0-127-16,0 0 30 0,0 0 35 16,0 0-20-16,-71 0-19 0,71 0 10 15,0 0-40-15,0-5-19 0,0 5-51 16,0 0-7-16,0 0-68 0,0 0-55 0,18 0-36 16,27 0 33-16,48 0 126 15,49 13 62-15,71-2-4 0,40 2 10 0,14-10-10 16,-5-3 10-16,-5 0-26 0,5 0 16 15,13-11-16-15,-4-5-17 0,5-6-25 16,-10 2-16-16,-22 0-26 0,1 8-16 16,-6 3-26-16,-3 5-26 0,3 4-7 15,-12 0-71-15,-18 0-118 0,-27 0-192 16,-9 0-212-16,-53 0 305 0</inkml:trace>
  <inkml:trace contextRef="#ctx0" brushRef="#br0" timeOffset="102726.75">16656 17261 175 0,'0'0'486'16,"0"0"-242"-16,0 0-107 0,0 0 7 16,0 0-14-16,0 0-23 0,0 0-3 15,-18 0-9-15,18 0-4 0,0 0 3 16,0 0-3-16,0 0-3 0,0 0-4 0,0 0 0 15,0 0-25-15,0 0-8 16,0 0-51-16,0 0 0 0,0 2-3 0,0 2 1 16,0-4 1-16,0 6 1 0,0-6 0 15,0 0-1-15,0 0 0 0,0 0 1 16,0 0 1-16,0 0 1 0,0 0 0 16,0 0 1-16,0 0 1 0,0 0 9 0,0 0-13 15,0 0 22-15,-9 0 17 16,9 0 6-16,0 0 10 0,-9 0-6 0,0 0-49 15,0 0-16-15,-4-10 16 0,-5 8 1 16,0-8 37-16,1 4-12 0,-1 1 7 16,0-3-4-16,-9 0-26 0,10 0 36 15,-14-2-23-15,4 4-16 0,-9-4 0 16,1 7-7-16,-1-5 7 0,-12 3 0 16,12 2-1-16,1-2-12 0,-1 1 13 15,9 4 1-15,-13-5 22 0,14 5-20 0,-1 0 0 16,0 0 33-16,10 0-33 0,-1 0 9 15,0 0-12-15,0 0 0 0,-13 0 12 16,14 0-12-16,-1 0-7 0,0 0 7 16,0 0 13-16,-8 0-13 0,8 0 0 15,-22 0-42-15,13 5 10 0,1 4-13 16,-10 2 9-16,1 2 11 0,-1-2-5 16,-4 7 18-16,13-7-5 0,1 2 1 15,8 0 13-15,0-1-13 0,9 0-7 16,-8-1 22-16,8 3-15 0,-22 1 16 0,13-2-3 15,0 4 1-15,0 0 2 0,-8-1-3 16,8 3 2-16,0 2-31 0,0 1 30 16,-13 1-24-16,14 2 23 0,8-5 3 15,-9 1 1-15,0 1-1 0,9-6 0 16,0 0-2-16,1-3 0 0,-1 3-1 16,0-4 3-16,9 0 3 0,-9 1-1 15,0-1-2-15,0 5 13 0,0-6-10 0,0 7 7 16,-4-7 9-16,4 0-6 0,0 2-12 15,0-8-2-15,9 3-1 0,0-8-11 16,-8 3 0-16,8-3-3 0,0 0-7 16,0 5 0-16,0-5 9 0,0 5 14 15,0-5 15-15,0 0-15 0,0 0 0 16,0 0 13-16,0 0 17 0,0 0 5 16,0 0-6-16,0 0 0 0,0 0 10 15,0 0 10-15,0 0 2 0,0 0 1 16,0 0-7-16,0 0-6 0,0 0-10 0,0 0-4 15,0 0-2-15,0 0 9 0,0 0 0 16,0 0 7-16,0-5-39 0,0-6 0 16,0 1-29-16,0-3 10 0,0 2 2 15,0 4-5-15,0-7-1 0,0 3 7 16,0-2 13-16,0 4 0 0,0-3-16 16,0 4 16-16,0-5 2 0,0 6 1 15,0-3 0-15,-9 4 2 0,0 0 1 0,0 0 19 16,0 1-3-16,0-3-19 0,0 4 2 15,-9-1 8-15,10-2-10 0,-10 3-1 16,9-6-2-16,-9 8 2 0,5-8-1 16,-5 6-1-16,9-4 0 0,0 3 0 15,0 3 3-15,9-3 11 0,-8 1 0 16,8 4-11-16,0-5-1 0,0 5-3 16,0 0-28-16,0 0-10 0,0 0-9 15,0 0-14-15,0 0-12 0,0 0-14 0,0 0-6 16,0 0 4-16,0 0-8 0,0 0 65 15,17 14 36-15,10-2 11 0,4 0-9 16,-13 5 8-16,0-1-9 0,-1 1 11 16,1 1-12-16,-9-1 13 0,0 1-16 15,9-3 6-15,-9-1 10 0,-1-3-10 16,1 2-3-16,9-2-14 0,4-1-2 16,-13 2 13-16,0-8-26 0,9 4 29 15,0 0-1-15,8-5 13 0,1 7-12 0,-1-10 3 16,14 4 10-16,-4-4 9 0,8 0-5 15,1 0 15-15,4 0 26 0,-5-9-16 16,9-12 10-16,5-8 3 0,-5-6-3 16,1-7-17-16,-1-3-32 0,5 5-3 15,-14-3-132-15,0 7-62 0,14 4-92 16,-22 3-166-16,-10 13-274 0,1-1-12 0</inkml:trace>
  <inkml:trace contextRef="#ctx0" brushRef="#br0" timeOffset="103491.3">15417 19165 239 0,'0'0'378'16,"0"0"-133"-16,0 0-30 0,0 0-23 15,0 0-26-15,0 0-6 0,0 0 25 16,0 0-39-16,0 0-6 0,-165-95-27 16,156 92 0-16,9-2-6 0,0 5-32 15,-8-5-33-15,8 5-13 0,0 0 3 16,0 0 7-16,0 0 3 0,0 0-10 16,0 0-13-16,0 0-6 0,0 0-12 0,0 0-1 15,0 0-13-15,0-3-6 0,0 3-13 16,0 0-14-16,26-4-18 0,10-1 3 15,26-2 32-15,13-7 29 0,23 2 1 16,13 0 1-16,27 5-2 0,26-2 22 16,-17 9-22-16,-32-5-42 0,-4 5-9 15,-31 0 9-15,22 0-23 0,9 0-52 0,-31 0-13 16,13 0-19-16,-22 0-62 16,-17 0-147-16,-5 0-124 0,-23 0-248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24:57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18951 20059 102 0,'0'0'163'0,"0"0"-26"16,0 0-36-16,0 0-88 0,0 0 23 16,0 0-36-16,0 0 36 0,0 0 33 15,0 0 41-15,0 0 363 0,-9-3-148 16,1 3-136-16,-10-5-95 0,9 0-58 0,-9 2-4 16,0-6 82-16,1 2-52 15,-14 2 22-15,4-3 32 0,18 5-44 0,-9-2 34 16,9 0-54-16,0 2 9 0,1 3 10 15,-1-4-3-15,9 4-26 0,-9 0 6 16,0 0 7-16,9 0-1 0,0 0-9 16,0 0-3-16,0 0 0 0,0 0-7 15,0 0-35-15,0 0-17 0,0 0-34 16,0 0-7-16,0 0 3 0,0 0-9 16,0 0 6-16,0 0 7 0,0 0 2 0,0-5-9 15,9 5-32-15,35-5-39 0,41 3 129 16,48-8-20-16,71 4 20 0,14-7 48 15,-1 4 23-15,-8 4 6 0,-36-2-35 16,0-2 23-16,18 2-11 0,5 3-12 16,-14-5-26-16,0 1-12 0,-18 5-4 15,-8-2-24-15,-23 1-11 0,-13-1-11 16,-27 5-47-16,-31 0-27 0,0 0-28 16,14 0-8-16,-14 5 30 0,0 7 25 0,-13-4-19 15,-22 5-55-15,-10 3 9 16,-17-4-118-16,0 0-97 0,-35 0-95 0</inkml:trace>
  <inkml:trace contextRef="#ctx0" brushRef="#br0" timeOffset="15597.06">16345 18602 53 0,'0'0'264'16,"0"0"-153"-16,0 0-109 0,0 0-2 16,0 0 27-16,0 0-14 0,0 0 13 15,0 0 23-15,-9 9-14 0,9-9 14 16,0 0 127-16,0 0 215 0,0 0-78 15,0 0-85-15,0 0-50 0,0 0-12 16,0 0-30-16,-9 0-42 0,0 0-36 0,0 0-16 16,9 0 3-16,-9 0-6 15,9 0 13-15,-9 0-10 0,1-5-32 0,-1 5-10 16,0 0 0-16,-5 0 0 0,6 0 13 16,-1 0-13-16,-9 0 0 0,0 0-25 15,0 0-14-15,-8 0 13 0,-1 0 13 16,0 0 13-16,-12 0 1 0,3 0-1 15,0 0 0-15,1 0 1 0,-14 0-1 16,5 0 0-16,-1 5-1 0,1-1-1 16,-14-1 2-16,5 2-2 0,-9-1 2 15,4 1-13-15,-4-2 14 0,17 2-2 0,-21-2 2 16,21 2 7-16,1 3-8 0,0-3-2 16,-5-3 2-16,13-2 13 0,1 4 4 15,8 1 2-15,0-5-19 0,-13 5 0 16,23-5 0-16,8 3 13 0,0-3-11 15,0 0-2-15,9 0-16 0,-9 5-7 16,9-5 4-16,0 0-13 0,0 0-14 16,0 0-5-16,0 0 5 0,0 0-2 15,0 0-1-15,0 0 7 0,0 0 6 0,0 5-12 16,0-2-14-16,0 5 33 0,0 3 29 16,0 3 29-16,-9 1-14 0,9 1-15 15,-9 5-22-15,9 0 20 0,0 1 1 16,-9 1-2-16,9 6 1 0,0 4-1 15,-8 4 3-15,8-1-1 0,0 7 1 16,0 2-4-16,0 0 1 0,0 0-10 16,0-6 13-16,0-1 2 0,0-1-2 15,0 1-45-15,0-7 45 0,0 2 10 0,8 5-10 16,10-5-10-16,-9 0 10 0,0 0 12 16,0-1-11-16,0 0 1 0,-9 1 27 15,9-3-29-15,-9-1 29 0,0-5-27 16,0 1 18-16,0-5-18 0,0-4 19 15,0-2-18-15,0 1 16 0,0-7-17 16,0 5 1-16,0-2-2 0,0 3 12 16,-9-7-13-16,9 5-36 0,0 0 20 0,0 2-7 15,0-7-6-15,0 2 0 0,0 4-28 16,9-6 55-16,8 7-19 0,10 2-2 16,4-4 23-16,-13 5 0 0,9-5 0 15,-1-6 1-15,1 4 12 0,-1-3-13 16,14-2 1-16,-13 0 1 0,17-2 24 15,1 5 30-15,13-3-43 0,-5-3 21 16,0-2-33-16,23 5 18 0,-23 0-1 16,18-5-17-16,-4 0 14 0,4 0 11 0,4 0-13 15,-13 0 8-15,1 0-21 16,3 0-20-16,-13 4-61 0,-8-1-19 0,4 7-60 16,-23-7-41-16,1 2-141 0,-18-5-127 15,0 0-193-15</inkml:trace>
  <inkml:trace contextRef="#ctx0" brushRef="#br0" timeOffset="22332.75">21598 5593 450 0,'0'0'323'16,"0"0"-193"-16,0 0-71 0,0 0-59 15,0 0 0-15,0 0-13 0,0 0 13 0,0 0 17 16,0 0 42-16,-40 16 71 0,31-16 238 15,0 0-176-15,-9 0-127 0,10-5 23 16,-10 3 9-16,9-7-13 0,0 4 53 16,0 5-47-16,0 0-51 0,0 0 19 15,0 0-16-15,9 0-31 0,-8 0-11 16,8 0-2-16,0-3 1 0,-9 3 1 16,9 0 3-16,0 0 13 0,0 0-12 15,-9 0 12-15,9 0 3 0,-22 0-19 16,13 0-19-16,-9-5 19 0,-9 5-2 15,10-3 18-15,-10 3-16 0,0 0 0 0,-13 0-41 16,5 0 28-16,-10 8-3 0,1 4 14 16,-5 5-1-16,5 2-55 0,-1 7 19 15,1-3-6-15,-5 10-7 0,14 1 20 16,-1 6 3-16,9 14-4 0,10 7-9 16,-1 13-3-16,-4 8 22 0,13-5-25 15,0-5 48-15,9-6 0 0,0-5-13 16,0 0 13-16,0 2 1 0,0-2 0 0,0-5 1 15,9 5 1-15,13-2 13 16,-4-2-15-16,0-1-1 0,-10-9 13 0,10-6-13 16,0 4-3-16,0-5 3 0,-1-3 10 15,1 8-9-15,-9-6 4 0,13 5 8 16,-4 6-7-16,0-6-2 0,0 6 15 16,-1-10-6-16,1 3-10 0,0-8-3 15,0-3-1-15,-1-3-21 0,1 1 22 16,4-10 1-16,-13 1 1 0,9 0-1 15,-18-4 17-15,9-1-5 0,0-4-9 0,0 5 25 16,-9-5-10-16,0 4-6 16,0-4-13-16,9 0 2 0,-9-8-1 0,0 6 22 15,0-8-3-15,0-2-7 0,0 0 6 16,0 0 13-16,0 0 14 0,0 0 25 16,0 0 23-16,0 0 3 0,0 0-7 15,0 0 3-15,0 0 1 0,-9 0-11 0,-18 0-83 16,9 0-22-16,-22-2 9 15,5 2 0-15,-1-10 13 0,1 10-1 0,-10 0 0 16,-4-4 0-16,-4 4 1 0,0-4-1 16,-14 4 2-16,5-3 0 0,-5-2 18 15,-4 5 4-15,0 0-22 0,-13 0-1 16,13 0-23-16,4-3 11 0,23 3 12 0,8 0-3 16,10 0 3-16,17 0-22 15,9 0 20-15,-9 0-14 0,9 0-7 16,0 0-6-16,0 0-3 0,0 0-13 0,0 0-16 15,0 0-4-15,0 0-9 0,0 0-17 16,0 0-12-16,0 3-7 0,0 9 87 16,18 9 23-16,8 4 0 0,1 4-15 15,9-5-5-15,-1-3 18 0,5 8 0 16,-13-9-17-16,-1 0 19 0,1-4 0 16,0-2-2-16,-1-2-16 0,5-9 18 15,-13 7 0-15,0-7 10 0,0-3-10 0,8 0 65 16,1-10 22-16,22-22 75 0,13-34 29 15,27-41-50-15,4-22-63 0,0-15-30 16,-31 7-26-16,-17 28 1 0,-10 10-4 16,5 12-19-16,-22 18-6 0,-9 11-42 15,0 18-23-15,0 7-23 0,9 11-54 16,-10-1-46-16,19 1-78 0,9-2-157 16,4 4-104-16,-14 8-181 0</inkml:trace>
  <inkml:trace contextRef="#ctx0" brushRef="#br0" timeOffset="56284.59">25079 5453 36 0,'-9'0'593'16,"1"0"-413"-16,8-5-27 0,0 5-62 15,0-4-89-15,0 4-4 0,0 0-32 16,0 0 5-16,0 0 28 0,-9 0 1 15,9 0 0-15,0 0 16 0,-9 0-12 16,9 0 64-16,0 0 39 0,0 0 79 16,0 0-36-16,0 0-33 0,0 0-23 0,0 0-13 15,0 0 1-15,0 0-11 0,0 0-3 16,0 0 3-16,0 0-9 0,0 0-4 16,0 0-15-16,0 0-1 0,0 0 0 15,0 0 0-15,0 0 3 0,0 0 0 16,0 0-6-16,0 0 3 0,0 0-3 15,0 0-10-15,0 0-7 0,0 0-4 16,-9-2-18-16,9-3-29 0,-9 0 9 16,9 2 20-16,-13-2-1 0,4-3-17 0,0 8 18 15,0-3 0-15,0-6-2 0,-9 9 2 16,10-5-20-16,-10-2 6 0,0 2 12 16,-9 1 4-16,10-3-2 0,-1 2 4 15,-22 0-4-15,22 2 0 0,-17-1 0 16,8 4-13-16,-9-5 10 0,-4-2 0 15,-4 3 3-15,9 4 0 0,-1-6 1 16,9 6 3-16,-4-4 18 0,5 2-3 0,-1 2-16 16,0-4 0-16,1 4 10 0,8-6-12 15,-22 3-1-15,22 3-1 0,-8 0-19 16,-1 0 17-16,0 0 3 0,10 0 0 16,-1 0-3-16,-9 0-10 0,-4 0-6 15,4 0-3-15,10 0 21 0,-19 9-14 16,18-5-4-16,-17 8-14 0,-5-1-9 0,4 1 10 15,10 5 16-15,-10-1-4 16,10-2 18-16,-14 2 1 0,4-1-1 0,9 2 0 16,1-1-11-16,-1 10 0 0,0-2 12 15,-13-3-12-15,5 8-10 0,8-2-6 16,-8 2 14-16,17 1 14 0,-22 1-14 16,13-5 15-16,1 3-2 0,8-2-11 15,-9 0 13-15,10-4 28 0,-1-1-27 16,-13 6 11-16,13-8-12 0,0 4-4 15,0 2 1-15,1-7-26 0,8 4 10 0,-9-4 17 16,9 1 0-16,0 5-17 0,0 4 19 16,1 0 0-16,-1-2-3 0,0 2 0 15,9 1 3-15,0-5-13 0,0 2 9 16,0 0-18-16,0-4-8 0,0 2 27 16,0-10 2-16,0 12 1 0,0-7 3 15,0 5-2-15,0-9 0 0,0 5 1 16,0-2-2-16,0-3 1 0,0-2 22 0,9-2-23 15,-9 1 0-15,0-7 2 16,0 4-2-16,0-1 0 0,0-2 22 0,0 1-19 16,0 5 0-16,0-1 0 0,0 9 20 15,0-6-20-15,0 1 23 0,0 0-26 16,0 2-16-16,0-7-1 0,0 3-8 16,0-2 24-16,0-3 1 0,0 3-26 15,0-5 26-15,0-2 0 0,0 7 0 16,0-7-19-16,0-5 6 0,0 4-6 15,0-4 2-15,0 2 17 0,0-2 20 16,0 0 19-16,0 0 16 0,0 0 19 0,0 0 7 16,0 0-3-16,0 0-13 0,0 0-7 15,0 0-10-15,0 0-6 0,0 0-3 16,0 0 6-16,0 0-10 0,0 0-9 16,0 0 0-16,0 0 0 0,0 0-1 15,0 0-12-15,0 0 0 0,0 0 3 16,0 0 0-16,0 0-13 0,0 0 1 15,0 0-1-15,0 0 10 0,0 0-13 16,0 0-1-16,0 0 0 0,0 0-2 0,0 0 0 16,0 0-13-16,0 0 14 0,-18 0-11 15,-4 0-64-15,4 0 28 0,0 0 49 16,9 0 16-16,-8 0 3 0,8 0-17 16,-9 0 14-16,0 0-6 0,-9 0 9 15,-4 0-12-15,14 0 18 0,-1 0-2 16,-9-6 22-16,9 1-42 0,1-7 11 15,-1 7-14-15,9-2 0 0,-9-2 0 0,9 1 0 16,-13-3 0-16,4 2 0 0,10-1 0 16,-1-1 0-16,9-7-13 0,-9 7-9 15,9 0 2-15,-9-2 17 0,0 1 0 16,9-2-20-16,0-2 4 0,-9 8 3 16,9-4 13-16,0 3-20 0,0 2 22 15,0 3 1-15,0 4-1 0,0 0-12 0,0-5-3 16,0 5-3-16,0 0-7 15,0 0-6-15,0 0-3 0,0 0-14 0,0 0-22 16,0 0-35-16,0 0-34 0,0 0-35 16,0 14-29-16,9 4 175 0,18 4 29 15,-1 11 16-15,23 2-13 0,-13 4 27 16,-1-2-5-16,1 3-25 0,-10-2 17 16,14-6-19-16,-13 2 3 0,-9-5-2 15,8 0-21-15,-8-9 22 0,-9-2 19 16,0 0-15-16,0-10-2 0,0 0 1 0,-9-3 10 15,0-5 3-15,0 0 20 0,0 0 19 16,0 0 13-16,0 0 29 0,0 0 20 16,0 0-4-16,0 0-16 0,0 0-20 15,0 0-6-15,0 0-10 0,0 0-19 16,0 0-23-16,0 0-19 0,9 0-1 16,-9 0-24-16,22-5-24 0,13-6-28 15,1-12-10-15,26-9 62 0,22-8 25 0,5-5 20 16,13 0-7-16,9-4-1 0,-22 3-12 15,13 5-29-15,-22 1-25 0,5 6-43 16,-32 0-75-16,0 11-142 0,-26-7-242 16,-14 15-543-16</inkml:trace>
  <inkml:trace contextRef="#ctx0" brushRef="#br0" timeOffset="96860.8">3005 13768 34 0,'0'0'300'15,"0"0"-121"-15,0 0-146 0,-44 0 61 16,35 0 50-16,0-5 12 0,9 5-26 16,-9-5-97-16,0 5 19 0,9 0 39 15,0 0-16-15,-9-2-3 0,9 2-1 16,0 0-32-16,0 0 40 0,0 0-11 0,0 0-23 16,0 0-22-16,0 0-7 15,0 0 4-15,0 0-20 0,0 0-15 0,0 0 13 16,0 0 0-16,0 0 2 0,0 0 2 15,0 2 14-15,0-2-3 0,0 0-10 16,0 0 10-16,0 0-10 0,0 0 1 16,0 0-1-16,0 0 10 0,0 0 0 15,0 0 0-15,0 0 13 0,0 0 6 0,0 0 7 16,0 0 36-16,-8 0 19 16,8 0 3-16,-9 0-9 0,0 0-75 0,0 0-12 15,-9 0-1-15,-4-2 13 0,4-2 19 16,0-1-31-16,-8 0 1 0,8 5 22 15,-9-2 8-15,1-2-32 0,-5-2-12 16,4 3 10-16,0 3 4 0,1-4-2 16,-10-1 17-16,1-2 25 0,-14-2-23 15,4 2-19-15,1-2 3 0,0-4-3 0,-14 5 43 16,13-5-42-16,-8 6-2 0,-5-5 2 16,14 4 18-16,-9-1-19 15,4 5 0-15,4-1-14 0,1 1 14 0,9 1 32 16,-14-1-32-16,13-1-25 0,1 0 25 15,-10 2 27-15,10 0-27 0,-14-2-3 16,13 0 2-16,1 2 1 0,-1 0 0 16,-4-4 13-16,5 7 9 0,-1-3-22 0,1 3-35 15,8-3 35-15,-13-2 22 16,14 5-12-16,-1 0-10 0,0-5 0 0,1 5 0 16,-1 0 17-16,-4-2 6 0,4 2-23 15,9-4 1-15,1 4 35 0,8 0-11 16,-9-5-25-16,9 5-19 0,-9 0 6 15,10 0 1-15,-10 0 11 0,9 0-1 16,-13 0-27-16,13 0 17 0,0 0 12 16,0 0 0-16,0 0-19 0,0 0-4 15,0 0 21-15,9 0 2 0,0 0 13 16,0 0 0-16,-8 0 0 0,8 0-10 0,0 0 10 16,-9 0-13-16,0 0-26 0,0 0-13 15,0 0 39-15,9 0 2 0,-9 0 11 16,9 0-13-16,-9 0-19 0,0 0-7 15,9 0 7-15,-9 0 16 0,9 0-20 16,-8 0 0-16,8 0 7 0,-9 5 14 16,-5-1-11-16,5-2-10 0,1-2-6 15,-1 5 28-15,9 0 0 0,0-5-1 16,-9 3-14-16,0 0 3 0,0 4 12 16,0-1-32-16,0 4 8 0,0-4-1 0,1 11-7 15,-1 0-2-15,0 8 12 0,0 3-19 16,0 10 41-16,0 3-25 0,0 13 26 15,0 14 19-15,1 15-19 0,8 7-15 16,0-8 14-16,0-12 1 0,0-5-52 16,0-16 50-16,8-4-31 0,-8-17 20 15,9 7 13-15,9-3 3 0,-9 5 26 0,9 8-29 16,-1 0 0-16,1-3-16 0,-9 3 29 16,9-5-13-16,-9 0 26 0,0 3-23 15,-1-3-1-15,15 2 0 0,-14-2 0 16,-9 3 27-16,8 2-26 0,-8-4 11 15,0 2-14-15,0 0 0 0,0 2 1 16,9-4 1-16,-9-1-2 0,9-3 0 0,0 1 0 16,0-6-23-16,0 0 22 0,0 3-38 15,0-7 39-15,8 5-2 0,-8-2 1 16,0-1 0-16,0 4 1 0,0-6 2 16,0 1 1-16,0-1-3 0,0-5 4 15,4 4-6-15,-4-4 2 0,-9 4-3 16,9-9 3-16,-9 3 1 0,9 1 3 15,-9-6-4-15,0 0 16 0,0 0-13 16,0 1 10-16,0 0-10 0,0-6 10 16,0 7-11-16,0-2 37 0,0 3-13 0,0-3-10 15,0 0 4-15,-9 2-20 0,9 3-1 16,-9-10-1-16,0 5-15 0,9-3 16 16,-13 1-21-16,13-2 9 0,0-1 12 15,-9 1 1-15,9-2-1 0,0 2 1 16,0-1-2-16,0-2-19 0,0 4 7 15,0-2 12-15,0-4 1 0,0 3-35 16,0-1 36-16,0-1-29 0,0-5 28 16,0 2-16-16,0-2 14 0,0 2-26 15,0 0 29-15,0-3 4 0,0 2-4 0,9-4-3 16,4 5-36-16,-4-5 13 0,0 5 26 16,0-3 0-16,17 3 12 0,1 4-11 15,17-1 30-15,5 0-27 0,4 0-2 16,18 3 37-16,23 2-22 0,12 0-16 15,41 4-1-15,17 0 29 0,9 2-9 16,-26-5-19-16,-36-7-1 0,-40 1 1 16,4-5 18-16,-4 7-15 0,32-2 9 0,3 3-10 15,-4-1-3-15,5 1-11 0,-5-2 8 16,0 0-8-16,-13-3 9 0,4 4-12 16,-4-1-15-16,-14-7 12 0,-4 3-103 15,-8 4-58-15,-6-2-135 0,-30 1-139 16,-9-4-200-16</inkml:trace>
  <inkml:trace contextRef="#ctx0" brushRef="#br0" timeOffset="102063.95">7144 13668 403 0,'0'0'277'0,"0"0"-75"0,0 0-16 0,0 0-124 16,0 0-23-16,-36-3 13 0,27 3 40 15,9-3-37-15,0-2 3 0,-8 0 14 16,8 5-13-16,0 0-4 0,0 0-6 16,0 0 3-16,0 0-7 0,0 0-6 15,0 0 3-15,0 0 1 0,0 0 2 16,-9 0-6-16,9 0-3 0,0 0-1 16,0 0 1-16,0 0-7 0,0 0 4 15,0 0-14-15,0 0-6 0,0 0-12 16,0 0-1-16,0 0 0 0,0 0-3 15,0 0-26-15,0 0-7 0,0 0 10 0,0 0 10 16,0 0-3-16,0 0-14 0,0 0 17 16,17-2 16-16,10 2 36 0,13 0-7 15,-4-5-13-15,17 5-16 0,22 0-12 16,-4 0 12-16,49 0 14 0,13 0 12 16,63 0-24-16,4 0 24 0,0 0-25 15,-18 0 19-15,-27 0-18 0,-8 0-4 16,8 0-9-16,-31 0 9 0,14 0-21 0,-18 0-6 15,-14 0 9-15,-21 0 20 0,-23 0-35 16,-4 0 9-16,4 0-49 0,9 5 39 16,13-3-12-16,-22 8-60 0,-4-7-5 15,-13 0-11-15,-10 2-91 0,-8 0-101 16,-9-2-143-16</inkml:trace>
  <inkml:trace contextRef="#ctx0" brushRef="#br0" timeOffset="106990.66">9133 16779 153 0,'0'0'421'0,"0"0"-343"0,0 0 626 16,0 0-427-16,0 0-138 0,0 0-74 0,0 0 13 15,0 0-49-15,0 0-26 0,-182-80-1 16,164 61 27-16,10 4 8 0,-1-1-35 15,0 0 38-15,9 2-1 0,0 2-20 16,0 5 23-16,0-3 17 0,0 8 9 16,0 2-20-16,0 0-48 0,0 0-26 15,0 0-16-15,0 0-6 0,0 0 12 16,0 0 17-16,0 0 15 0,0 0-9 0,0 0 1 16,0 0-5-16,0 0 1 0,0 0-10 15,0 0 3-15,0 0 7 0,0 0 0 16,0 0 15-16,0 0 1 0,0 0 13 15,0 0 13-15,0-9 39 0,18 2 61 16,8-15-29-16,1 1-26 0,-1-6-12 16,1-12-14-16,13-12-10 0,-13-20 10 15,17-19-28-15,0-14-4 0,-4 3 6 16,-13-1 7-16,-18 7-13 0,9 1 3 16,0 2-3-16,-10 3 9 0,1 3-6 15,-9 3 20-15,9 2-11 0,0-2-5 0,-9 5-7 16,0-4-12-16,0 8-1 0,9 5-25 15,-9-7-23-15,0 11 48 0,0 0-13 16,0 0 13-16,0 3-11 0,0 3 11 16,0 3 1-16,0 2 2 0,0-3-3 15,9 3-25-15,0 7-1 0,0 4 24 16,13 16 1-16,-13-2-17 0,0 0 18 0,8-4 0 16,1 0-2-16,-9 7 2 15,0 7 2-15,-9 3 11 0,9 4-3 0,-9 3-7 16,0 1 10-16,0 3 10 0,0 2-4 15,0 3 0-15,0 0-6 0,0 0 0 16,0 0 26-16,0 0-25 0,0 0-14 16,0 0-3-16,0 0-9 0,0 0-1 15,0 0 13-15,0-5-1 0,0 2 1 0,0-7-55 16,0 3 23-16,0-5 19 16,0-1 12-16,0 1-2 0,0-5-23 0,0 6 25 15,0-6 1-15,0 5 2 0,-9-2-2 16,9 2 0-16,0 5 1 0,0-5 24 15,-9 3-25-15,9 2 3 0,-9-3 0 16,0-1 13-16,0 3-16 0,0-1-1 16,1-1-1-16,-1-1-10 0,-22 0 11 15,13-2-24-15,-9-3 25 0,1-5 9 16,-10 0-8-16,9-3 27 0,-22-1-25 0,-4 0 20 16,0 1-14-16,-14-2-9 0,-4-1-14 15,0 2 14-15,-13 0 13 0,13 1-13 16,-14 8-9-16,23-6 5 0,5 11 2 15,12-1-24-15,1 2 26 0,17 3-1 16,9 2 0-16,1 5-30 0,3 0 15 16,5 0 0-16,9 0-13 0,0 0-19 15,0 0-11-15,0 0-5 0,-9 0-23 16,9 0-23-16,0 5-4 0,0 2 114 0,0 5-16 16,0 2 15-16,0 2-1 0,0-3-34 15,-8-2 23-15,8-4 11 0,0 7 2 16,0-1 13-16,0-5-10 0,-9 4-1 15,9-5-2-15,0-2-2 0,0 0-24 16,0-2-19-16,0 2-27 0,0-2 20 16,26 5 50-16,14 2 2 0,14 6 1 15,-1-3 3-15,22 3 51 0,5-5-36 16,5 1-3-16,3 1 17 0,6-1 3 0,-14-4 9 16,4-3-16-16,-4 4 4 0,-5-7 9 15,-21 3-41-15,-1 0-1 0,-9-5-23 16,-4 3 21-16,-13-3-1 0,0 0 1 15,-10 0-11-15,-8 0 13 0,-9 0 3 16,0 3 16-16,0-3 30 0,0 0 22 16,0 0 7-16,0 0 3 0,0 0-10 15,0 0-17-15,0 0-31 0,0 0-23 16,0 0-13-16,0 0-9 0,0 5-27 16,0 0-54-16,0-2-88 0,0 2-59 0,0 4-52 15,0-2-82-15,-17 2-33 0,-1-7-29 16,-9-2 74-16,1 0 297 0</inkml:trace>
  <inkml:trace contextRef="#ctx0" brushRef="#br0" timeOffset="108120.58">9235 16718 108 0,'0'0'228'16,"0"0"-144"-16,0 0-83 0,0 0 17 15,0 0 2-15,0 0 159 0,0 0 313 16,0 0-108-16,0 0-159 0,-40 58-66 0,23-58-114 16,-1 0-12-16,0 0-27 0,0 0-6 15,1 0-45-15,-10 0 42 0,9 0 3 16,-13-3 0-16,13 3 39 0,1 0-23 16,-1 0-16-16,9 0 35 0,0 0-6 15,0 0-28-15,0 0 33 0,9 0 5 16,-9 0-16-16,1 0 16 0,8 0 3 15,0 0-3-15,0 0 3 0,-9 0 6 0,0 0-2 16,0 0-20-16,0 3-13 16,-9-3 28-16,-4 3-2 0,4-3 13 0,-8 0-4 15,-1 0-22-15,-17 5 6 0,-14-5-16 16,-13 0 4-16,9 5 6 0,-32-5-25 16,14 0 15-16,-22 0-3 0,0 0 28 15,-4 0-40-15,12 0 12 0,6 0-13 16,3 0-19-16,14 2 17 0,27-2-1 15,-14 4-1-15,31 2-21 0,10-2 5 16,17-4-25-16,-9 0-22 0,9 3-59 16,0-3-75-16,0 5-35 0,17 0-1 0,10-2 237 15,17 5 0-15,5 1 20 0,14-2 3 16,-1-7-10-16,13 5 13 0,5-5 0 16,13 0 3-16,-13 0 33 0,5 0-20 15,-14 0 0-15,4-5-38 0,-22 5-4 16,1 0-46-16,3 0 10 0,-12 13 23 15,-10 3 13-15,10 0-1 0,-5 5 1 16,-14 1 0-16,1-4 23 0,-9-1 15 0,-9-5-37 16,0 2 11-16,-9-7 1 0,0-2 3 15,0-5 46-15,0 0 54 0,0 0 39 16,0 0 10-16,-9 0-7 0,-27 0-116 16,-8 4-42-16,-23 0-26 0,5-1-74 15,-13 6-48-15,3 4-65 0,10 4-95 16,-22-6-121-16,13 1-336 0,13-6-41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2053.07007" units="1/cm"/>
          <inkml:channelProperty channel="Y" name="resolution" value="3286.55957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0-11-04T12:26:53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20346 18279 212 0,'0'0'170'16,"0"0"-73"-16,0 0 490 0,0 0 28 15,0 0-322-15,0 0-151 0,0 0 1 0,0 0-4 16,9 11-59-16,-18-11-80 0,-9 0 0 16,0 0 0-16,0-8 16 0,9 8 0 15,-8-3-3-15,8 3 48 0,9 0-28 16,-9-5-33-16,9 5 0 0,0 0 2 16,0 0 0-16,0 0 1 0,0 0 20 15,0 0-21-15,0 0-2 0,0 0-23 16,0 0-15-16,0 0-1 0,0 0 0 15,0 0-6-15,0 0-7 0,0 0 0 16,0 0-6-16,0 0-29 0,0 0-36 0,0 0 38 16,9 8 84-16,17 0 2 0,1 6 0 15,0-3 3-15,8 1-4 0,14 1-10 16,4-2 10-16,18 3 23 0,14 1-22 16,4-1 18-16,13-7 43 0,9-2-20 15,-13-1 23-15,4-2-43 0,-14-2 8 16,6 0 5-16,-23 0-33 0,-5 0 21 15,-3 0 0-15,-19 0-7 0,5 0 0 16,-14-2-13-16,-8-2 0 0,-9 4-6 16,-1 0 3-16,-8 0-2 0,-9 0 0 0,0 0 2 15,0 0 13-15,0 0-13 0,0 0-1 16,0 0-22-16,0 0 7 0,0 0-10 16,0 0-39-16,0 0-61 0,0 4-23 15,0 3 10-15,0 2 139 0,0 6 29 16,0 4-25-16,0-3 9 0,9-1-13 15,-9 1 0-15,0 5-1 0,0 1-10 16,0-4 11-16,9 9 22 0,-9 1-2 16,0 0-1-16,0 1-15 0,0 3 22 0,0 7 3 15,0 1-16-15,0 6-10 0,0 1-6 16,-9 12-5-16,0 7 6 0,9 15 1 16,-9 2 1-16,9-6-1 0,-8-3 3 15,8-13 11-15,0 3-11 0,0-7-2 16,0-6-1-16,0-1-10 0,0-12 9 15,0-4-8-15,0-2 10 0,0 3 4 0,8 7-1 16,10 3 0-16,9 0 23 0,4-2-26 16,-13-3-3-16,-1-7 3 0,1-5 1 15,0-4 2-15,0-6-1 0,0-6-2 16,-10 0 3-16,1-7-3 0,-9-2 13 16,9-3-13-16,-9 0 35 0,0 0 46 15,0 0 29-15,0 0 10 0,0 0-13 16,0 0 15-16,0 0 4 0,0 0-7 0,0 0-3 15,-9 0-1-15,-8 0-32 16,-1 0-81-16,-9 0-4 0,9 0 1 0,-8 0-11 16,8 0 12-16,9 0 0 15,0 0-1-15,-13 0 1 0,4 0 0 0,0-3 0 16,-8 3-3-16,-1 0-16 0,-17-5 19 16,-14 5 13-16,-4 0 6 0,0-5-19 15,-23 5-13-15,5-4 13 0,-22 1-16 16,0-1 16-16,4 4 26 0,-13-5-26 15,14-3-3-15,-14 5-1 0,9-2-24 0,13 0 15 16,-4 2 10-16,4-1-26 16,13 4 6-16,5-5-2 0,9 5-43 0,-5 0 8 15,14 0-40-15,9-5-29 0,-5 5-87 16,22-2-56-16,1-11 0 0,8-3-271 16,-9-10-282-16,9 3 300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6190" y="613679"/>
            <a:ext cx="7406019" cy="389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://www.youtube.com/watch?v=16aGSx9gFO4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customXml" Target="../ink/ink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customXml" Target="../ink/ink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customXml" Target="../ink/ink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customXml" Target="../ink/ink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4.png"/><Relationship Id="rId4" Type="http://schemas.openxmlformats.org/officeDocument/2006/relationships/customXml" Target="../ink/ink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2.png"/><Relationship Id="rId5" Type="http://schemas.openxmlformats.org/officeDocument/2006/relationships/customXml" Target="../ink/ink28.xml"/><Relationship Id="rId4" Type="http://schemas.openxmlformats.org/officeDocument/2006/relationships/image" Target="../media/image4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8.png"/><Relationship Id="rId4" Type="http://schemas.openxmlformats.org/officeDocument/2006/relationships/customXml" Target="../ink/ink3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customXml" Target="../ink/ink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6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customXml" Target="../ink/ink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39" y="1113692"/>
            <a:ext cx="7650993" cy="1406282"/>
          </a:xfrm>
        </p:spPr>
        <p:txBody>
          <a:bodyPr/>
          <a:lstStyle/>
          <a:p>
            <a:pPr algn="ctr"/>
            <a:r>
              <a:rPr lang="en-GB" sz="4569" dirty="0"/>
              <a:t>C7041 Experimental Design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4637214" y="2689674"/>
            <a:ext cx="1134606" cy="404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31" dirty="0"/>
              <a:t>Ed Harris</a:t>
            </a:r>
          </a:p>
        </p:txBody>
      </p:sp>
      <p:pic>
        <p:nvPicPr>
          <p:cNvPr id="1026" name="Picture 2" descr="Biodiversity can benefit your farm - Farm and Dairy">
            <a:extLst>
              <a:ext uri="{FF2B5EF4-FFF2-40B4-BE49-F238E27FC236}">
                <a16:creationId xmlns:a16="http://schemas.microsoft.com/office/drawing/2014/main" id="{9A8DB3F7-9257-4104-BE9A-B79D2EF4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694" y="4987556"/>
            <a:ext cx="2965938" cy="198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Insect Apocalypse Is Here - The New York Times">
            <a:extLst>
              <a:ext uri="{FF2B5EF4-FFF2-40B4-BE49-F238E27FC236}">
                <a16:creationId xmlns:a16="http://schemas.microsoft.com/office/drawing/2014/main" id="{A18371C3-9DC8-4ED0-973B-1ACD6F9E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265" y="3886201"/>
            <a:ext cx="2532282" cy="308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rming Systems Trial - Rodale Institute">
            <a:extLst>
              <a:ext uri="{FF2B5EF4-FFF2-40B4-BE49-F238E27FC236}">
                <a16:creationId xmlns:a16="http://schemas.microsoft.com/office/drawing/2014/main" id="{BA9DE0EF-7893-47F8-A4AE-948BDF6B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262" y="3040016"/>
            <a:ext cx="3708803" cy="192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DNA of rare goat breeds in France reveals secrets of paternity">
            <a:extLst>
              <a:ext uri="{FF2B5EF4-FFF2-40B4-BE49-F238E27FC236}">
                <a16:creationId xmlns:a16="http://schemas.microsoft.com/office/drawing/2014/main" id="{750CC69D-DB06-486D-B6E2-903B479A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1" y="2751808"/>
            <a:ext cx="2969701" cy="197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nter wheat - New variety types with huge potential">
            <a:extLst>
              <a:ext uri="{FF2B5EF4-FFF2-40B4-BE49-F238E27FC236}">
                <a16:creationId xmlns:a16="http://schemas.microsoft.com/office/drawing/2014/main" id="{5E5D5D30-DE77-4F31-B11F-4EAED03A8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2"/>
          <a:stretch/>
        </p:blipFill>
        <p:spPr bwMode="auto">
          <a:xfrm>
            <a:off x="1031631" y="4791888"/>
            <a:ext cx="1874490" cy="219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9067800" cy="73032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spcBef>
                <a:spcPts val="415"/>
              </a:spcBef>
            </a:pPr>
            <a:r>
              <a:rPr sz="4400" spc="5" dirty="0"/>
              <a:t>95% </a:t>
            </a:r>
            <a:r>
              <a:rPr sz="4400" spc="-20" dirty="0"/>
              <a:t>confidence </a:t>
            </a:r>
            <a:r>
              <a:rPr sz="4400" spc="-50" dirty="0"/>
              <a:t>interval </a:t>
            </a:r>
            <a:r>
              <a:rPr sz="4400" spc="-25" dirty="0"/>
              <a:t>for </a:t>
            </a:r>
            <a:r>
              <a:rPr sz="4400" spc="-75" dirty="0"/>
              <a:t>a </a:t>
            </a:r>
            <a:r>
              <a:rPr sz="4400" spc="-40" dirty="0"/>
              <a:t>mean</a:t>
            </a:r>
            <a:endParaRPr sz="4400" dirty="0"/>
          </a:p>
        </p:txBody>
      </p:sp>
      <p:sp>
        <p:nvSpPr>
          <p:cNvPr id="22" name="object 22"/>
          <p:cNvSpPr txBox="1"/>
          <p:nvPr/>
        </p:nvSpPr>
        <p:spPr>
          <a:xfrm>
            <a:off x="243684" y="2672897"/>
            <a:ext cx="3200400" cy="750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spcBef>
                <a:spcPts val="90"/>
              </a:spcBef>
            </a:pPr>
            <a:r>
              <a:rPr sz="2400" spc="-40" dirty="0">
                <a:latin typeface="Arial"/>
                <a:cs typeface="Arial"/>
              </a:rPr>
              <a:t>Example:</a:t>
            </a:r>
            <a:endParaRPr sz="2400" dirty="0">
              <a:latin typeface="Arial"/>
              <a:cs typeface="Arial"/>
            </a:endParaRPr>
          </a:p>
          <a:p>
            <a:pPr marL="12700" algn="ctr"/>
            <a:r>
              <a:rPr sz="2400" spc="-45" dirty="0">
                <a:solidFill>
                  <a:srgbClr val="C55A11"/>
                </a:solidFill>
                <a:latin typeface="Arial"/>
                <a:cs typeface="Arial"/>
              </a:rPr>
              <a:t>Paradise </a:t>
            </a:r>
            <a:r>
              <a:rPr sz="2400" spc="-40" dirty="0">
                <a:solidFill>
                  <a:srgbClr val="C55A11"/>
                </a:solidFill>
                <a:latin typeface="Arial"/>
                <a:cs typeface="Arial"/>
              </a:rPr>
              <a:t>flying</a:t>
            </a:r>
            <a:r>
              <a:rPr sz="2400" spc="5" dirty="0">
                <a:solidFill>
                  <a:srgbClr val="C55A11"/>
                </a:solidFill>
                <a:latin typeface="Arial"/>
                <a:cs typeface="Arial"/>
              </a:rPr>
              <a:t> </a:t>
            </a:r>
            <a:r>
              <a:rPr sz="2400" spc="-40" dirty="0">
                <a:solidFill>
                  <a:srgbClr val="C55A11"/>
                </a:solidFill>
                <a:latin typeface="Arial"/>
                <a:cs typeface="Arial"/>
              </a:rPr>
              <a:t>snakes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5982" y="4495800"/>
            <a:ext cx="3275804" cy="12734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spcBef>
                <a:spcPts val="90"/>
              </a:spcBef>
            </a:pPr>
            <a:r>
              <a:rPr sz="2400" spc="-30" dirty="0">
                <a:latin typeface="Arial"/>
                <a:cs typeface="Arial"/>
              </a:rPr>
              <a:t>Undulation </a:t>
            </a:r>
            <a:r>
              <a:rPr sz="2400" spc="-35" dirty="0">
                <a:latin typeface="Arial"/>
                <a:cs typeface="Arial"/>
              </a:rPr>
              <a:t>rates </a:t>
            </a:r>
            <a:r>
              <a:rPr sz="2400" spc="-65" dirty="0">
                <a:latin typeface="Arial"/>
                <a:cs typeface="Arial"/>
              </a:rPr>
              <a:t>(in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Hz)</a:t>
            </a:r>
            <a:endParaRPr sz="2400" dirty="0">
              <a:latin typeface="Arial"/>
              <a:cs typeface="Arial"/>
            </a:endParaRPr>
          </a:p>
          <a:p>
            <a:pPr marL="50165" algn="ctr">
              <a:spcBef>
                <a:spcPts val="1225"/>
              </a:spcBef>
            </a:pPr>
            <a:r>
              <a:rPr sz="2400" spc="-10" dirty="0">
                <a:latin typeface="Arial"/>
                <a:cs typeface="Arial"/>
              </a:rPr>
              <a:t>0.9, 1.4, 1.2, 1.2, 1.3, 2.0, 1.4,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1.6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4" name="object 24"/>
          <p:cNvSpPr>
            <a:spLocks noChangeAspect="1"/>
          </p:cNvSpPr>
          <p:nvPr/>
        </p:nvSpPr>
        <p:spPr>
          <a:xfrm>
            <a:off x="4038600" y="2057400"/>
            <a:ext cx="5809644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DDAB82-21E1-4013-BA0F-9296339755B3}"/>
              </a:ext>
            </a:extLst>
          </p:cNvPr>
          <p:cNvSpPr txBox="1"/>
          <p:nvPr/>
        </p:nvSpPr>
        <p:spPr>
          <a:xfrm>
            <a:off x="5410200" y="6705600"/>
            <a:ext cx="241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Colubridae</a:t>
            </a:r>
            <a:r>
              <a:rPr lang="en-US" dirty="0"/>
              <a:t> </a:t>
            </a:r>
            <a:r>
              <a:rPr lang="en-US" i="1" dirty="0" err="1"/>
              <a:t>Chrysopelea</a:t>
            </a:r>
            <a:endParaRPr lang="en-GB" i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7506E8E-F5AF-4EFC-BEAA-76893660E67E}"/>
                  </a:ext>
                </a:extLst>
              </p14:cNvPr>
              <p14:cNvContentPartPr/>
              <p14:nvPr/>
            </p14:nvContentPartPr>
            <p14:xfrm>
              <a:off x="226800" y="1914480"/>
              <a:ext cx="8802000" cy="5308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7506E8E-F5AF-4EFC-BEAA-76893660E6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440" y="1905120"/>
                <a:ext cx="8820720" cy="532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194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/>
          <p:nvPr/>
        </p:nvSpPr>
        <p:spPr>
          <a:xfrm>
            <a:off x="2971800" y="6781800"/>
            <a:ext cx="5651184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600" u="sng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https://</a:t>
            </a:r>
            <a:r>
              <a:rPr sz="1600" u="sng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2"/>
              </a:rPr>
              <a:t>www.youtube.com/watch?v=16aGSx9gFO4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5C8F23F-053A-48B8-9CA7-917E229F7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09600"/>
            <a:ext cx="8655495" cy="55057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D8A291-C106-449A-81AC-3AC0CE597621}"/>
                  </a:ext>
                </a:extLst>
              </p14:cNvPr>
              <p14:cNvContentPartPr/>
              <p14:nvPr/>
            </p14:nvContentPartPr>
            <p14:xfrm>
              <a:off x="7102080" y="6578640"/>
              <a:ext cx="786960" cy="656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D8A291-C106-449A-81AC-3AC0CE5976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2720" y="6569280"/>
                <a:ext cx="805680" cy="67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7035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>
            <a:spLocks noChangeAspect="1"/>
          </p:cNvSpPr>
          <p:nvPr/>
        </p:nvSpPr>
        <p:spPr>
          <a:xfrm>
            <a:off x="735696" y="2883099"/>
            <a:ext cx="6046103" cy="3447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466C545B-7EAA-4EF3-896B-BADA4001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97" y="685800"/>
            <a:ext cx="8636903" cy="1354217"/>
          </a:xfrm>
        </p:spPr>
        <p:txBody>
          <a:bodyPr/>
          <a:lstStyle/>
          <a:p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Estimate </a:t>
            </a:r>
            <a:r>
              <a:rPr lang="en-GB" sz="4400" spc="-10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mean </a:t>
            </a:r>
            <a:r>
              <a:rPr lang="en-GB" sz="4400" spc="-10" dirty="0">
                <a:solidFill>
                  <a:srgbClr val="2F5597"/>
                </a:solidFill>
                <a:latin typeface="Arial"/>
                <a:cs typeface="Arial"/>
              </a:rPr>
              <a:t>and </a:t>
            </a:r>
            <a:r>
              <a:rPr lang="en-GB" sz="4400" spc="-15" dirty="0">
                <a:solidFill>
                  <a:srgbClr val="2F5597"/>
                </a:solidFill>
                <a:latin typeface="Arial"/>
                <a:cs typeface="Arial"/>
              </a:rPr>
              <a:t>standard </a:t>
            </a:r>
            <a:r>
              <a:rPr lang="en-GB" sz="4400" spc="-25" dirty="0">
                <a:solidFill>
                  <a:srgbClr val="2F5597"/>
                </a:solidFill>
                <a:latin typeface="Arial"/>
                <a:cs typeface="Arial"/>
              </a:rPr>
              <a:t>deviation</a:t>
            </a:r>
            <a:endParaRPr lang="en-GB" sz="44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F16A548-BD55-4E73-9939-A9B90505F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3886200"/>
            <a:ext cx="1378021" cy="14097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CA4F9D-9B44-4E84-8E70-9F308D882E7B}"/>
                  </a:ext>
                </a:extLst>
              </p14:cNvPr>
              <p14:cNvContentPartPr/>
              <p14:nvPr/>
            </p14:nvContentPartPr>
            <p14:xfrm>
              <a:off x="1078560" y="3182400"/>
              <a:ext cx="6981480" cy="2115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CA4F9D-9B44-4E84-8E70-9F308D882E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9200" y="3173040"/>
                <a:ext cx="7000200" cy="213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3717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331" y="650002"/>
            <a:ext cx="81970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Find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the standard</a:t>
            </a:r>
            <a:r>
              <a:rPr sz="4400" spc="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error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70E792E-606E-449D-BBF3-4685B01EA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62200"/>
            <a:ext cx="5900271" cy="36798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4E0AFB2-2A73-4D2E-9C8E-5284AFF0EE76}"/>
                  </a:ext>
                </a:extLst>
              </p14:cNvPr>
              <p14:cNvContentPartPr/>
              <p14:nvPr/>
            </p14:nvContentPartPr>
            <p14:xfrm>
              <a:off x="3629880" y="4311000"/>
              <a:ext cx="4017960" cy="1279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4E0AFB2-2A73-4D2E-9C8E-5284AFF0EE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0520" y="4301640"/>
                <a:ext cx="4036680" cy="1298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838200" y="609600"/>
            <a:ext cx="6705600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spc="-55" dirty="0"/>
              <a:t>Find </a:t>
            </a:r>
            <a:r>
              <a:rPr sz="4400" spc="-20" dirty="0"/>
              <a:t>the </a:t>
            </a:r>
            <a:r>
              <a:rPr sz="4400" spc="-25" dirty="0"/>
              <a:t>critical </a:t>
            </a:r>
            <a:r>
              <a:rPr sz="4400" spc="-65" dirty="0"/>
              <a:t>value </a:t>
            </a:r>
            <a:r>
              <a:rPr sz="4400" spc="-20" dirty="0"/>
              <a:t>of</a:t>
            </a:r>
            <a:r>
              <a:rPr sz="4400" spc="160" dirty="0"/>
              <a:t> </a:t>
            </a:r>
            <a:r>
              <a:rPr sz="4400" i="1" spc="40" dirty="0">
                <a:latin typeface="Arial"/>
                <a:cs typeface="Arial"/>
              </a:rPr>
              <a:t>t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22686" y="3581400"/>
            <a:ext cx="2286000" cy="3840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i="1" spc="5" dirty="0">
                <a:latin typeface="Times New Roman"/>
                <a:cs typeface="Times New Roman"/>
              </a:rPr>
              <a:t>df </a:t>
            </a:r>
            <a:r>
              <a:rPr sz="2400" spc="5" dirty="0">
                <a:latin typeface="Symbol"/>
                <a:cs typeface="Symbol"/>
              </a:rPr>
              <a:t>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n </a:t>
            </a:r>
            <a:r>
              <a:rPr sz="2400" spc="5" dirty="0">
                <a:latin typeface="Symbol"/>
                <a:cs typeface="Symbol"/>
              </a:rPr>
              <a:t></a:t>
            </a:r>
            <a:r>
              <a:rPr sz="2400" spc="5" dirty="0">
                <a:latin typeface="Times New Roman"/>
                <a:cs typeface="Times New Roman"/>
              </a:rPr>
              <a:t> 1 </a:t>
            </a:r>
            <a:r>
              <a:rPr sz="2400" spc="5" dirty="0">
                <a:latin typeface="Symbol"/>
                <a:cs typeface="Symbol"/>
              </a:rPr>
              <a:t></a:t>
            </a:r>
            <a:r>
              <a:rPr sz="2400" spc="-18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7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>
            <a:spLocks noChangeAspect="1"/>
          </p:cNvSpPr>
          <p:nvPr/>
        </p:nvSpPr>
        <p:spPr>
          <a:xfrm>
            <a:off x="3810000" y="2293947"/>
            <a:ext cx="5181600" cy="4134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081060C-5895-4B2B-8BA4-EBCF78EED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78" y="4343400"/>
            <a:ext cx="2651908" cy="14160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9DD296-5BFA-4DDE-BEAD-235273893007}"/>
                  </a:ext>
                </a:extLst>
              </p14:cNvPr>
              <p14:cNvContentPartPr/>
              <p14:nvPr/>
            </p14:nvContentPartPr>
            <p14:xfrm>
              <a:off x="990720" y="2360520"/>
              <a:ext cx="8231760" cy="4375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9DD296-5BFA-4DDE-BEAD-2352738930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1360" y="2351160"/>
                <a:ext cx="8250480" cy="439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543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2674334" y="2117661"/>
            <a:ext cx="5181600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spc="-10" dirty="0">
                <a:latin typeface="Arial"/>
                <a:cs typeface="Arial"/>
              </a:rPr>
              <a:t>Student's </a:t>
            </a:r>
            <a:r>
              <a:rPr sz="2400" i="1" spc="-5" dirty="0">
                <a:latin typeface="Arial"/>
                <a:cs typeface="Arial"/>
              </a:rPr>
              <a:t>t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distribution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25" name="object 25"/>
          <p:cNvGrpSpPr>
            <a:grpSpLocks noChangeAspect="1"/>
          </p:cNvGrpSpPr>
          <p:nvPr/>
        </p:nvGrpSpPr>
        <p:grpSpPr>
          <a:xfrm>
            <a:off x="533400" y="3200400"/>
            <a:ext cx="8852731" cy="2601786"/>
            <a:chOff x="491490" y="5273866"/>
            <a:chExt cx="4390390" cy="1290320"/>
          </a:xfrm>
        </p:grpSpPr>
        <p:sp>
          <p:nvSpPr>
            <p:cNvPr id="26" name="object 26"/>
            <p:cNvSpPr/>
            <p:nvPr/>
          </p:nvSpPr>
          <p:spPr>
            <a:xfrm>
              <a:off x="491490" y="5273866"/>
              <a:ext cx="4390072" cy="12898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41177" y="6200587"/>
              <a:ext cx="300355" cy="150495"/>
            </a:xfrm>
            <a:custGeom>
              <a:avLst/>
              <a:gdLst/>
              <a:ahLst/>
              <a:cxnLst/>
              <a:rect l="l" t="t" r="r" b="b"/>
              <a:pathLst>
                <a:path w="300355" h="150495">
                  <a:moveTo>
                    <a:pt x="0" y="0"/>
                  </a:moveTo>
                  <a:lnTo>
                    <a:pt x="300354" y="0"/>
                  </a:lnTo>
                  <a:lnTo>
                    <a:pt x="300354" y="150306"/>
                  </a:lnTo>
                  <a:lnTo>
                    <a:pt x="0" y="150306"/>
                  </a:lnTo>
                  <a:lnTo>
                    <a:pt x="0" y="0"/>
                  </a:lnTo>
                  <a:close/>
                </a:path>
              </a:pathLst>
            </a:custGeom>
            <a:ln w="14088">
              <a:solidFill>
                <a:srgbClr val="FF03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20">
            <a:extLst>
              <a:ext uri="{FF2B5EF4-FFF2-40B4-BE49-F238E27FC236}">
                <a16:creationId xmlns:a16="http://schemas.microsoft.com/office/drawing/2014/main" id="{DB20CCE1-38E7-4266-8D21-973F50E24E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09600"/>
            <a:ext cx="6705600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spc="-55" dirty="0"/>
              <a:t>Find </a:t>
            </a:r>
            <a:r>
              <a:rPr sz="4400" spc="-20" dirty="0"/>
              <a:t>the </a:t>
            </a:r>
            <a:r>
              <a:rPr sz="4400" spc="-25" dirty="0"/>
              <a:t>critical </a:t>
            </a:r>
            <a:r>
              <a:rPr sz="4400" spc="-65" dirty="0"/>
              <a:t>value </a:t>
            </a:r>
            <a:r>
              <a:rPr sz="4400" spc="-20" dirty="0"/>
              <a:t>of</a:t>
            </a:r>
            <a:r>
              <a:rPr sz="4400" spc="160" dirty="0"/>
              <a:t> </a:t>
            </a:r>
            <a:r>
              <a:rPr sz="4400" i="1" spc="40" dirty="0">
                <a:latin typeface="Arial"/>
                <a:cs typeface="Arial"/>
              </a:rPr>
              <a:t>t</a:t>
            </a:r>
            <a:endParaRPr sz="44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CB3EF6-953E-421A-A913-51CABF4B195E}"/>
                  </a:ext>
                </a:extLst>
              </p14:cNvPr>
              <p14:cNvContentPartPr/>
              <p14:nvPr/>
            </p14:nvContentPartPr>
            <p14:xfrm>
              <a:off x="475920" y="2011680"/>
              <a:ext cx="4956120" cy="3481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CB3EF6-953E-421A-A913-51CABF4B19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560" y="2002320"/>
                <a:ext cx="4974840" cy="349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58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 txBox="1"/>
          <p:nvPr/>
        </p:nvSpPr>
        <p:spPr>
          <a:xfrm>
            <a:off x="838200" y="914400"/>
            <a:ext cx="8534400" cy="69249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Finding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critical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value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4400" i="1" spc="40" dirty="0">
                <a:solidFill>
                  <a:srgbClr val="2F5597"/>
                </a:solidFill>
                <a:latin typeface="Arial"/>
                <a:cs typeface="Arial"/>
              </a:rPr>
              <a:t>t </a:t>
            </a: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in</a:t>
            </a:r>
            <a:r>
              <a:rPr sz="4400" spc="9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95" dirty="0">
                <a:solidFill>
                  <a:srgbClr val="2F5597"/>
                </a:solidFill>
                <a:latin typeface="Arial"/>
                <a:cs typeface="Arial"/>
              </a:rPr>
              <a:t>R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3D71C31-3D25-450F-B6DF-691D31CBC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40" y="4419600"/>
            <a:ext cx="8694520" cy="80011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C62666F-81FA-4939-8BE4-8C932C687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446" y="2316796"/>
            <a:ext cx="2651908" cy="14160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BA6728-ED0D-4A6D-9144-1BDDA3300FF9}"/>
                  </a:ext>
                </a:extLst>
              </p14:cNvPr>
              <p14:cNvContentPartPr/>
              <p14:nvPr/>
            </p14:nvContentPartPr>
            <p14:xfrm>
              <a:off x="1072440" y="2641320"/>
              <a:ext cx="7121880" cy="2609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BA6728-ED0D-4A6D-9144-1BDDA3300F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3080" y="2631960"/>
                <a:ext cx="7140600" cy="262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050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331" y="650002"/>
            <a:ext cx="91114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Putting it </a:t>
            </a:r>
            <a:r>
              <a:rPr sz="4400" spc="-85" dirty="0">
                <a:solidFill>
                  <a:srgbClr val="2F5597"/>
                </a:solidFill>
                <a:latin typeface="Arial"/>
                <a:cs typeface="Arial"/>
              </a:rPr>
              <a:t>all</a:t>
            </a:r>
            <a:r>
              <a:rPr sz="4400" spc="-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together...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67000" y="4934854"/>
            <a:ext cx="4724400" cy="1078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37465" algn="ctr">
              <a:lnSpc>
                <a:spcPct val="100000"/>
              </a:lnSpc>
              <a:spcBef>
                <a:spcPts val="90"/>
              </a:spcBef>
            </a:pPr>
            <a:r>
              <a:rPr sz="2800" spc="-5" dirty="0">
                <a:latin typeface="Times New Roman"/>
                <a:cs typeface="Times New Roman"/>
              </a:rPr>
              <a:t>1.10 </a:t>
            </a:r>
            <a:r>
              <a:rPr sz="2800" spc="-5" dirty="0">
                <a:latin typeface="Symbol"/>
                <a:cs typeface="Symbol"/>
              </a:rPr>
              <a:t>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35" dirty="0">
                <a:latin typeface="Symbol"/>
                <a:cs typeface="Symbol"/>
              </a:rPr>
              <a:t>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</a:t>
            </a:r>
            <a:r>
              <a:rPr sz="2800" spc="-3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1.65</a:t>
            </a:r>
            <a:endParaRPr sz="2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sz="2800" spc="-30" dirty="0">
                <a:solidFill>
                  <a:srgbClr val="ED7D31"/>
                </a:solidFill>
                <a:latin typeface="Arial"/>
                <a:cs typeface="Arial"/>
              </a:rPr>
              <a:t>(95% </a:t>
            </a:r>
            <a:r>
              <a:rPr sz="2800" spc="-10" dirty="0">
                <a:solidFill>
                  <a:srgbClr val="ED7D31"/>
                </a:solidFill>
                <a:latin typeface="Arial"/>
                <a:cs typeface="Arial"/>
              </a:rPr>
              <a:t>confidence</a:t>
            </a:r>
            <a:r>
              <a:rPr sz="2800" spc="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ED7D31"/>
                </a:solidFill>
                <a:latin typeface="Arial"/>
                <a:cs typeface="Arial"/>
              </a:rPr>
              <a:t>interval)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23D995B-73CC-452F-9864-8E216BEC0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621633"/>
            <a:ext cx="6379540" cy="16319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DF8477C-0D8F-450D-8044-7580265D3835}"/>
                  </a:ext>
                </a:extLst>
              </p14:cNvPr>
              <p14:cNvContentPartPr/>
              <p14:nvPr/>
            </p14:nvContentPartPr>
            <p14:xfrm>
              <a:off x="2159280" y="1997280"/>
              <a:ext cx="6708240" cy="3567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DF8477C-0D8F-450D-8044-7580265D38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9920" y="1987920"/>
                <a:ext cx="6726960" cy="358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762000" y="685800"/>
            <a:ext cx="68580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4400" spc="15" dirty="0">
                <a:solidFill>
                  <a:srgbClr val="2F5597"/>
                </a:solidFill>
                <a:latin typeface="Arial"/>
                <a:cs typeface="Arial"/>
              </a:rPr>
              <a:t>99%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confidence</a:t>
            </a:r>
            <a:r>
              <a:rPr sz="4400" spc="-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interval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14700" y="5181600"/>
            <a:ext cx="3429000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2800" spc="-5" dirty="0">
                <a:latin typeface="Times New Roman"/>
                <a:cs typeface="Times New Roman"/>
              </a:rPr>
              <a:t>0.97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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i="1" spc="-35" dirty="0">
                <a:latin typeface="Symbol"/>
                <a:cs typeface="Symbol"/>
              </a:rPr>
              <a:t></a:t>
            </a:r>
            <a:r>
              <a:rPr sz="2800" i="1" spc="-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</a:t>
            </a:r>
            <a:r>
              <a:rPr sz="2800" spc="-2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1.78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38A7621-24FF-4D20-ADEB-6A6C62F0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209800"/>
            <a:ext cx="4019442" cy="85091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5BF5E6C-7F28-4C71-8F94-FF1B319DA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540" y="3415363"/>
            <a:ext cx="5073460" cy="13271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0942267-0A7C-4668-94DB-2E8D7F2698AB}"/>
                  </a:ext>
                </a:extLst>
              </p14:cNvPr>
              <p14:cNvContentPartPr/>
              <p14:nvPr/>
            </p14:nvContentPartPr>
            <p14:xfrm>
              <a:off x="3487680" y="2172960"/>
              <a:ext cx="4126320" cy="4437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0942267-0A7C-4668-94DB-2E8D7F2698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8320" y="2163600"/>
                <a:ext cx="4145040" cy="445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1258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757802" y="695635"/>
            <a:ext cx="8538598" cy="73225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/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Confidence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interval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for </a:t>
            </a: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mean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in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10" dirty="0">
                <a:solidFill>
                  <a:srgbClr val="2F5597"/>
                </a:solidFill>
                <a:latin typeface="Arial"/>
                <a:cs typeface="Arial"/>
              </a:rPr>
              <a:t>R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078DDF2-A914-42EF-A32E-9BBC22D15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73" y="3200400"/>
            <a:ext cx="8383056" cy="3200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887AB12-CF8D-468B-A787-3E559EB90FEB}"/>
              </a:ext>
            </a:extLst>
          </p:cNvPr>
          <p:cNvSpPr txBox="1"/>
          <p:nvPr/>
        </p:nvSpPr>
        <p:spPr>
          <a:xfrm>
            <a:off x="1828800" y="1905000"/>
            <a:ext cx="2664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 calculation: 	95% CI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99% CI</a:t>
            </a:r>
            <a:endParaRPr lang="en-GB" dirty="0"/>
          </a:p>
        </p:txBody>
      </p:sp>
      <p:sp>
        <p:nvSpPr>
          <p:cNvPr id="38" name="object 15">
            <a:extLst>
              <a:ext uri="{FF2B5EF4-FFF2-40B4-BE49-F238E27FC236}">
                <a16:creationId xmlns:a16="http://schemas.microsoft.com/office/drawing/2014/main" id="{9F30664E-0985-4F20-BD1F-694862617901}"/>
              </a:ext>
            </a:extLst>
          </p:cNvPr>
          <p:cNvSpPr txBox="1"/>
          <p:nvPr/>
        </p:nvSpPr>
        <p:spPr>
          <a:xfrm>
            <a:off x="4038600" y="2402970"/>
            <a:ext cx="3429000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sz="2800" spc="-5" dirty="0">
                <a:latin typeface="Times New Roman"/>
                <a:cs typeface="Times New Roman"/>
              </a:rPr>
              <a:t>0.97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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i="1" spc="-35" dirty="0">
                <a:latin typeface="Symbol"/>
                <a:cs typeface="Symbol"/>
              </a:rPr>
              <a:t></a:t>
            </a:r>
            <a:r>
              <a:rPr sz="2800" i="1" spc="-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</a:t>
            </a:r>
            <a:r>
              <a:rPr sz="2800" spc="-2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1.78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0" name="object 8">
            <a:extLst>
              <a:ext uri="{FF2B5EF4-FFF2-40B4-BE49-F238E27FC236}">
                <a16:creationId xmlns:a16="http://schemas.microsoft.com/office/drawing/2014/main" id="{030929D1-73AD-4C17-961D-267EBB780EB1}"/>
              </a:ext>
            </a:extLst>
          </p:cNvPr>
          <p:cNvSpPr txBox="1"/>
          <p:nvPr/>
        </p:nvSpPr>
        <p:spPr>
          <a:xfrm>
            <a:off x="3390900" y="1871714"/>
            <a:ext cx="4724400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37465" algn="ctr">
              <a:lnSpc>
                <a:spcPct val="100000"/>
              </a:lnSpc>
              <a:spcBef>
                <a:spcPts val="90"/>
              </a:spcBef>
            </a:pPr>
            <a:r>
              <a:rPr sz="2800" spc="-5" dirty="0">
                <a:latin typeface="Times New Roman"/>
                <a:cs typeface="Times New Roman"/>
              </a:rPr>
              <a:t>1.10 </a:t>
            </a:r>
            <a:r>
              <a:rPr sz="2800" spc="-5" dirty="0">
                <a:latin typeface="Symbol"/>
                <a:cs typeface="Symbol"/>
              </a:rPr>
              <a:t>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35" dirty="0">
                <a:latin typeface="Symbol"/>
                <a:cs typeface="Symbol"/>
              </a:rPr>
              <a:t>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</a:t>
            </a:r>
            <a:r>
              <a:rPr sz="2800" spc="-3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1.65</a:t>
            </a:r>
            <a:endParaRPr sz="28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FD5B85-350D-4E17-A0B7-10B2AD647D13}"/>
                  </a:ext>
                </a:extLst>
              </p14:cNvPr>
              <p14:cNvContentPartPr/>
              <p14:nvPr/>
            </p14:nvContentPartPr>
            <p14:xfrm>
              <a:off x="918720" y="1784520"/>
              <a:ext cx="7857720" cy="3999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FD5B85-350D-4E17-A0B7-10B2AD647D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9360" y="1775160"/>
                <a:ext cx="7876440" cy="401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349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2BCA6CA-9855-4BE4-BFB4-C86C8CF3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69" y="1066800"/>
            <a:ext cx="8540261" cy="703141"/>
          </a:xfrm>
        </p:spPr>
        <p:txBody>
          <a:bodyPr/>
          <a:lstStyle/>
          <a:p>
            <a:pPr algn="ctr"/>
            <a:r>
              <a:rPr lang="en-GB" sz="4569" dirty="0"/>
              <a:t>1.11 One sample inference</a:t>
            </a:r>
          </a:p>
        </p:txBody>
      </p:sp>
      <p:pic>
        <p:nvPicPr>
          <p:cNvPr id="1026" name="Picture 2" descr="I don't always use a one sample t-test but when I do, it's because I don't  have the population sd - The Most Interesting Man In The World | Meme  Generator">
            <a:extLst>
              <a:ext uri="{FF2B5EF4-FFF2-40B4-BE49-F238E27FC236}">
                <a16:creationId xmlns:a16="http://schemas.microsoft.com/office/drawing/2014/main" id="{9F374C9D-C26C-493C-B628-942E0DAFA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81200"/>
            <a:ext cx="409575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609600" y="762000"/>
            <a:ext cx="8991600" cy="69506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Confidence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interval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for the</a:t>
            </a:r>
            <a:r>
              <a:rPr sz="4400" spc="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variance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15D2660-3FDE-4C9F-B601-89B2CDEF1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722512"/>
            <a:ext cx="4607977" cy="24034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D3C142-55A7-461B-9CBE-E9CF2ABAC282}"/>
                  </a:ext>
                </a:extLst>
              </p14:cNvPr>
              <p14:cNvContentPartPr/>
              <p14:nvPr/>
            </p14:nvContentPartPr>
            <p14:xfrm>
              <a:off x="2701440" y="2138760"/>
              <a:ext cx="2999160" cy="2680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D3C142-55A7-461B-9CBE-E9CF2ABAC2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080" y="2129400"/>
                <a:ext cx="3017880" cy="269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5069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bject 21">
            <a:extLst>
              <a:ext uri="{FF2B5EF4-FFF2-40B4-BE49-F238E27FC236}">
                <a16:creationId xmlns:a16="http://schemas.microsoft.com/office/drawing/2014/main" id="{B4D5F7F1-BC49-4FCA-AE4C-0F933D81647D}"/>
              </a:ext>
            </a:extLst>
          </p:cNvPr>
          <p:cNvSpPr txBox="1"/>
          <p:nvPr/>
        </p:nvSpPr>
        <p:spPr>
          <a:xfrm>
            <a:off x="609600" y="762000"/>
            <a:ext cx="8991600" cy="69506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Confidence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interval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for the</a:t>
            </a:r>
            <a:r>
              <a:rPr sz="4400" spc="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variance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2E776CA9-382F-42FD-B8D4-D66C08C5D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286000"/>
            <a:ext cx="4638745" cy="41846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D006F1-A6F5-42B6-955F-CCD7E5152522}"/>
                  </a:ext>
                </a:extLst>
              </p14:cNvPr>
              <p14:cNvContentPartPr/>
              <p14:nvPr/>
            </p14:nvContentPartPr>
            <p14:xfrm>
              <a:off x="3761280" y="4280040"/>
              <a:ext cx="2363040" cy="1198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D006F1-A6F5-42B6-955F-CCD7E51525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1920" y="4270680"/>
                <a:ext cx="2381760" cy="121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8077200" cy="2075568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ctr">
              <a:spcBef>
                <a:spcPts val="345"/>
              </a:spcBef>
            </a:pPr>
            <a:r>
              <a:rPr sz="4400" spc="15" dirty="0"/>
              <a:t>95% </a:t>
            </a:r>
            <a:r>
              <a:rPr sz="4400" spc="-15" dirty="0"/>
              <a:t>confidence </a:t>
            </a:r>
            <a:r>
              <a:rPr sz="4400" spc="-40" dirty="0"/>
              <a:t>interval </a:t>
            </a:r>
            <a:r>
              <a:rPr sz="4400" spc="-15" dirty="0"/>
              <a:t>for </a:t>
            </a:r>
            <a:r>
              <a:rPr sz="4400" spc="-10" dirty="0"/>
              <a:t>the </a:t>
            </a:r>
            <a:r>
              <a:rPr sz="4400" spc="-40" dirty="0"/>
              <a:t>variance </a:t>
            </a:r>
            <a:r>
              <a:rPr sz="4400" spc="-10" dirty="0"/>
              <a:t>of </a:t>
            </a:r>
            <a:r>
              <a:rPr sz="4400" spc="-35" dirty="0"/>
              <a:t>flying </a:t>
            </a:r>
            <a:r>
              <a:rPr sz="4400" spc="-30" dirty="0"/>
              <a:t>snake </a:t>
            </a:r>
            <a:r>
              <a:rPr sz="4400" spc="-20" dirty="0"/>
              <a:t>undulation</a:t>
            </a:r>
            <a:r>
              <a:rPr sz="4400" spc="55" dirty="0"/>
              <a:t> </a:t>
            </a:r>
            <a:r>
              <a:rPr sz="4400" spc="-25" dirty="0"/>
              <a:t>rate</a:t>
            </a:r>
            <a:endParaRPr sz="4400" dirty="0"/>
          </a:p>
        </p:txBody>
      </p:sp>
      <p:sp>
        <p:nvSpPr>
          <p:cNvPr id="90" name="object 90"/>
          <p:cNvSpPr txBox="1"/>
          <p:nvPr/>
        </p:nvSpPr>
        <p:spPr>
          <a:xfrm>
            <a:off x="3673220" y="5569825"/>
            <a:ext cx="2470549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i="1" spc="-10" dirty="0">
                <a:latin typeface="Arial"/>
                <a:cs typeface="Arial"/>
              </a:rPr>
              <a:t>df </a:t>
            </a:r>
            <a:r>
              <a:rPr sz="2800" spc="-5" dirty="0">
                <a:latin typeface="Arial"/>
                <a:cs typeface="Arial"/>
              </a:rPr>
              <a:t>= n - 1 =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7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200400" y="6400800"/>
            <a:ext cx="3886200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800" i="1" dirty="0">
                <a:latin typeface="Arial"/>
                <a:cs typeface="Arial"/>
              </a:rPr>
              <a:t>s</a:t>
            </a:r>
            <a:r>
              <a:rPr sz="2800" baseline="25925" dirty="0">
                <a:latin typeface="Arial"/>
                <a:cs typeface="Arial"/>
              </a:rPr>
              <a:t>2 </a:t>
            </a:r>
            <a:r>
              <a:rPr sz="2800" spc="-5" dirty="0">
                <a:latin typeface="Arial"/>
                <a:cs typeface="Arial"/>
              </a:rPr>
              <a:t>= </a:t>
            </a:r>
            <a:r>
              <a:rPr sz="2800" spc="-10" dirty="0">
                <a:latin typeface="Arial"/>
                <a:cs typeface="Arial"/>
              </a:rPr>
              <a:t>(0.324)</a:t>
            </a:r>
            <a:r>
              <a:rPr sz="2800" spc="-15" baseline="25925" dirty="0">
                <a:latin typeface="Arial"/>
                <a:cs typeface="Arial"/>
              </a:rPr>
              <a:t>2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0.105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98F822A9-DBEC-4AAE-8281-105CC6CF7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930967"/>
            <a:ext cx="5074197" cy="220347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FF3D61-6A4B-43D4-AB0E-66581942FD7C}"/>
                  </a:ext>
                </a:extLst>
              </p14:cNvPr>
              <p14:cNvContentPartPr/>
              <p14:nvPr/>
            </p14:nvContentPartPr>
            <p14:xfrm>
              <a:off x="3116880" y="6105960"/>
              <a:ext cx="3637080" cy="883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FF3D61-6A4B-43D4-AB0E-66581942FD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7520" y="6096600"/>
                <a:ext cx="3655800" cy="90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0102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08">
            <a:extLst>
              <a:ext uri="{FF2B5EF4-FFF2-40B4-BE49-F238E27FC236}">
                <a16:creationId xmlns:a16="http://schemas.microsoft.com/office/drawing/2014/main" id="{46BA061F-F93E-45D0-873C-9CDB0A492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057975"/>
            <a:ext cx="3446488" cy="195265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3C46FDAC-9F52-42BF-9C55-C1AAE374C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267200"/>
            <a:ext cx="6897433" cy="3029031"/>
          </a:xfrm>
          <a:prstGeom prst="rect">
            <a:avLst/>
          </a:prstGeom>
        </p:spPr>
      </p:pic>
      <p:sp>
        <p:nvSpPr>
          <p:cNvPr id="112" name="object 78">
            <a:extLst>
              <a:ext uri="{FF2B5EF4-FFF2-40B4-BE49-F238E27FC236}">
                <a16:creationId xmlns:a16="http://schemas.microsoft.com/office/drawing/2014/main" id="{234322CD-9C80-4CF4-8BE0-EBAD3E65E2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8077200" cy="13984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ctr">
              <a:spcBef>
                <a:spcPts val="345"/>
              </a:spcBef>
            </a:pPr>
            <a:r>
              <a:rPr sz="4400" spc="15" dirty="0"/>
              <a:t>95% </a:t>
            </a:r>
            <a:r>
              <a:rPr lang="en-US" sz="4400" spc="-15" dirty="0"/>
              <a:t>CI </a:t>
            </a:r>
            <a:r>
              <a:rPr sz="4400" spc="-15" dirty="0"/>
              <a:t>for </a:t>
            </a:r>
            <a:r>
              <a:rPr sz="4400" spc="-10" dirty="0"/>
              <a:t>the </a:t>
            </a:r>
            <a:r>
              <a:rPr sz="4400" spc="-40" dirty="0"/>
              <a:t>variance </a:t>
            </a:r>
            <a:r>
              <a:rPr sz="4400" spc="-10" dirty="0"/>
              <a:t>of </a:t>
            </a:r>
            <a:r>
              <a:rPr sz="4400" spc="-35" dirty="0"/>
              <a:t>flying </a:t>
            </a:r>
            <a:r>
              <a:rPr sz="4400" spc="-30" dirty="0"/>
              <a:t>snake </a:t>
            </a:r>
            <a:r>
              <a:rPr sz="4400" spc="-20" dirty="0"/>
              <a:t>undulation</a:t>
            </a:r>
            <a:r>
              <a:rPr sz="4400" spc="55" dirty="0"/>
              <a:t> </a:t>
            </a:r>
            <a:r>
              <a:rPr sz="4400" spc="-25" dirty="0"/>
              <a:t>rate</a:t>
            </a:r>
            <a:endParaRPr sz="4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44D626-6EC9-46BF-8C68-D32FD9B05E1A}"/>
                  </a:ext>
                </a:extLst>
              </p14:cNvPr>
              <p14:cNvContentPartPr/>
              <p14:nvPr/>
            </p14:nvContentPartPr>
            <p14:xfrm>
              <a:off x="1698840" y="4674240"/>
              <a:ext cx="5216760" cy="2789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44D626-6EC9-46BF-8C68-D32FD9B05E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9480" y="4664880"/>
                <a:ext cx="5235480" cy="28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8006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bject 78">
            <a:extLst>
              <a:ext uri="{FF2B5EF4-FFF2-40B4-BE49-F238E27FC236}">
                <a16:creationId xmlns:a16="http://schemas.microsoft.com/office/drawing/2014/main" id="{282A3ACB-1FB6-4E8A-9313-2AB4F1FD69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81000"/>
            <a:ext cx="8077200" cy="13984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ctr">
              <a:spcBef>
                <a:spcPts val="345"/>
              </a:spcBef>
            </a:pPr>
            <a:r>
              <a:rPr sz="4400" spc="15" dirty="0"/>
              <a:t>95% </a:t>
            </a:r>
            <a:r>
              <a:rPr lang="en-US" sz="4400" spc="-15" dirty="0"/>
              <a:t>CI </a:t>
            </a:r>
            <a:r>
              <a:rPr sz="4400" spc="-15" dirty="0"/>
              <a:t>for </a:t>
            </a:r>
            <a:r>
              <a:rPr sz="4400" spc="-10" dirty="0"/>
              <a:t>the </a:t>
            </a:r>
            <a:r>
              <a:rPr sz="4400" spc="-40" dirty="0"/>
              <a:t>variance </a:t>
            </a:r>
            <a:r>
              <a:rPr sz="4400" spc="-10" dirty="0"/>
              <a:t>of </a:t>
            </a:r>
            <a:r>
              <a:rPr sz="4400" spc="-35" dirty="0"/>
              <a:t>flying </a:t>
            </a:r>
            <a:r>
              <a:rPr sz="4400" spc="-30" dirty="0"/>
              <a:t>snake </a:t>
            </a:r>
            <a:r>
              <a:rPr sz="4400" spc="-20" dirty="0"/>
              <a:t>undulation</a:t>
            </a:r>
            <a:r>
              <a:rPr sz="4400" spc="55" dirty="0"/>
              <a:t> </a:t>
            </a:r>
            <a:r>
              <a:rPr sz="4400" spc="-25" dirty="0"/>
              <a:t>rate</a:t>
            </a:r>
            <a:endParaRPr sz="4400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B9A0FD95-B5CB-4870-B50F-2B9A636B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813" y="2895600"/>
            <a:ext cx="5714774" cy="12067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FC2177-07ED-4151-9A48-B1304B359B7C}"/>
                  </a:ext>
                </a:extLst>
              </p14:cNvPr>
              <p14:cNvContentPartPr/>
              <p14:nvPr/>
            </p14:nvContentPartPr>
            <p14:xfrm>
              <a:off x="866160" y="2193120"/>
              <a:ext cx="6134040" cy="2603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FC2177-07ED-4151-9A48-B1304B359B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6800" y="2183760"/>
                <a:ext cx="6152760" cy="262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1087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1400" y="655888"/>
            <a:ext cx="8853599" cy="13984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ctr">
              <a:spcBef>
                <a:spcPts val="345"/>
              </a:spcBef>
            </a:pPr>
            <a:r>
              <a:rPr sz="4400" spc="15" dirty="0">
                <a:solidFill>
                  <a:srgbClr val="2F5597"/>
                </a:solidFill>
                <a:latin typeface="Arial"/>
                <a:cs typeface="Arial"/>
              </a:rPr>
              <a:t>95% </a:t>
            </a:r>
            <a:r>
              <a:rPr lang="en-US" sz="4400" spc="-15" dirty="0">
                <a:solidFill>
                  <a:srgbClr val="2F5597"/>
                </a:solidFill>
                <a:latin typeface="Arial"/>
                <a:cs typeface="Arial"/>
              </a:rPr>
              <a:t>CI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for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variance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flying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snake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undulation</a:t>
            </a:r>
            <a:r>
              <a:rPr sz="4400" spc="5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rate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A00919-882F-4A1F-9217-D1E12A5A20DC}"/>
              </a:ext>
            </a:extLst>
          </p:cNvPr>
          <p:cNvSpPr txBox="1"/>
          <p:nvPr/>
        </p:nvSpPr>
        <p:spPr>
          <a:xfrm>
            <a:off x="2514600" y="6324600"/>
            <a:ext cx="502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2705" algn="ctr">
              <a:lnSpc>
                <a:spcPct val="100000"/>
              </a:lnSpc>
              <a:spcBef>
                <a:spcPts val="855"/>
              </a:spcBef>
            </a:pPr>
            <a:r>
              <a:rPr lang="en-GB" sz="2800" dirty="0">
                <a:latin typeface="Times New Roman"/>
                <a:cs typeface="Times New Roman"/>
              </a:rPr>
              <a:t>0.0459</a:t>
            </a:r>
            <a:r>
              <a:rPr lang="en-GB" sz="2800" spc="-65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Symbol"/>
                <a:cs typeface="Symbol"/>
              </a:rPr>
              <a:t></a:t>
            </a:r>
            <a:r>
              <a:rPr lang="en-GB" sz="2800" spc="-135" dirty="0">
                <a:latin typeface="Times New Roman"/>
                <a:cs typeface="Times New Roman"/>
              </a:rPr>
              <a:t> </a:t>
            </a:r>
            <a:r>
              <a:rPr lang="en-GB" sz="2800" i="1" dirty="0">
                <a:latin typeface="Symbol"/>
                <a:cs typeface="Symbol"/>
              </a:rPr>
              <a:t></a:t>
            </a:r>
            <a:r>
              <a:rPr lang="en-GB" sz="2800" i="1" spc="-155" dirty="0">
                <a:latin typeface="Times New Roman"/>
                <a:cs typeface="Times New Roman"/>
              </a:rPr>
              <a:t> </a:t>
            </a:r>
            <a:r>
              <a:rPr lang="en-GB" sz="2800" spc="-7" baseline="42483" dirty="0">
                <a:latin typeface="Times New Roman"/>
                <a:cs typeface="Times New Roman"/>
              </a:rPr>
              <a:t>2 </a:t>
            </a:r>
            <a:r>
              <a:rPr lang="en-GB" sz="2800" dirty="0">
                <a:latin typeface="Symbol"/>
                <a:cs typeface="Symbol"/>
              </a:rPr>
              <a:t></a:t>
            </a:r>
            <a:r>
              <a:rPr lang="en-GB" sz="2800" spc="-70" dirty="0">
                <a:latin typeface="Times New Roman"/>
                <a:cs typeface="Times New Roman"/>
              </a:rPr>
              <a:t> </a:t>
            </a:r>
            <a:r>
              <a:rPr lang="en-GB" sz="2800" dirty="0">
                <a:latin typeface="Times New Roman"/>
                <a:cs typeface="Times New Roman"/>
              </a:rPr>
              <a:t>0.435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78FE9FF-3819-4CCA-AD4F-2B7CD6403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259092"/>
            <a:ext cx="4235681" cy="14775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F810A65-321D-4004-8297-2B1F02AE7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251" y="2375644"/>
            <a:ext cx="3087978" cy="15765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7C0ED9-F516-4BAA-894F-2158FCF7A4E0}"/>
                  </a:ext>
                </a:extLst>
              </p14:cNvPr>
              <p14:cNvContentPartPr/>
              <p14:nvPr/>
            </p14:nvContentPartPr>
            <p14:xfrm>
              <a:off x="2972880" y="2167200"/>
              <a:ext cx="4470120" cy="5311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7C0ED9-F516-4BAA-894F-2158FCF7A4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63520" y="2157840"/>
                <a:ext cx="4488840" cy="5329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90600" y="762000"/>
            <a:ext cx="54102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35" dirty="0"/>
              <a:t>One-sample</a:t>
            </a:r>
            <a:r>
              <a:rPr sz="4400" spc="-60" dirty="0"/>
              <a:t> </a:t>
            </a:r>
            <a:r>
              <a:rPr sz="4400" i="1" spc="15" dirty="0">
                <a:latin typeface="Arial"/>
                <a:cs typeface="Arial"/>
              </a:rPr>
              <a:t>t</a:t>
            </a:r>
            <a:r>
              <a:rPr sz="4400" spc="15" dirty="0"/>
              <a:t>-test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371600" y="2971800"/>
            <a:ext cx="7467600" cy="1749837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26034" rIns="0" bIns="0" rtlCol="0">
            <a:spAutoFit/>
          </a:bodyPr>
          <a:lstStyle/>
          <a:p>
            <a:pPr marL="44450" marR="249554" algn="ctr">
              <a:spcBef>
                <a:spcPts val="204"/>
              </a:spcBef>
            </a:pPr>
            <a:r>
              <a:rPr sz="2800" spc="-55" dirty="0">
                <a:latin typeface="Arial"/>
                <a:cs typeface="Arial"/>
              </a:rPr>
              <a:t>The </a:t>
            </a:r>
            <a:r>
              <a:rPr sz="2800" b="1" spc="-30" dirty="0">
                <a:latin typeface="Arial"/>
                <a:cs typeface="Arial"/>
              </a:rPr>
              <a:t>one-sample </a:t>
            </a:r>
            <a:r>
              <a:rPr sz="2800" b="1" i="1" spc="-5" dirty="0">
                <a:latin typeface="Arial"/>
                <a:cs typeface="Arial"/>
              </a:rPr>
              <a:t>t</a:t>
            </a:r>
            <a:r>
              <a:rPr sz="2800" b="1" spc="-5" dirty="0">
                <a:latin typeface="Arial"/>
                <a:cs typeface="Arial"/>
              </a:rPr>
              <a:t>-test </a:t>
            </a:r>
            <a:r>
              <a:rPr sz="2800" spc="-25" dirty="0">
                <a:latin typeface="Arial"/>
                <a:cs typeface="Arial"/>
              </a:rPr>
              <a:t>compares the </a:t>
            </a:r>
            <a:r>
              <a:rPr sz="2800" spc="-40" dirty="0">
                <a:latin typeface="Arial"/>
                <a:cs typeface="Arial"/>
              </a:rPr>
              <a:t>mean </a:t>
            </a:r>
            <a:r>
              <a:rPr sz="2800" spc="-20" dirty="0">
                <a:latin typeface="Arial"/>
                <a:cs typeface="Arial"/>
              </a:rPr>
              <a:t>of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sz="2800" spc="-25" dirty="0">
                <a:latin typeface="Arial"/>
                <a:cs typeface="Arial"/>
              </a:rPr>
              <a:t>random </a:t>
            </a:r>
            <a:r>
              <a:rPr sz="2800" spc="-35" dirty="0">
                <a:latin typeface="Arial"/>
                <a:cs typeface="Arial"/>
              </a:rPr>
              <a:t>sample </a:t>
            </a:r>
            <a:r>
              <a:rPr sz="2800" spc="-30" dirty="0">
                <a:latin typeface="Arial"/>
                <a:cs typeface="Arial"/>
              </a:rPr>
              <a:t>from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sz="2800" spc="-35" dirty="0">
                <a:latin typeface="Arial"/>
                <a:cs typeface="Arial"/>
              </a:rPr>
              <a:t>normal </a:t>
            </a:r>
            <a:r>
              <a:rPr sz="2800" spc="-25" dirty="0">
                <a:latin typeface="Arial"/>
                <a:cs typeface="Arial"/>
              </a:rPr>
              <a:t>population </a:t>
            </a:r>
            <a:r>
              <a:rPr sz="2800" spc="-15" dirty="0">
                <a:latin typeface="Arial"/>
                <a:cs typeface="Arial"/>
              </a:rPr>
              <a:t>with </a:t>
            </a:r>
            <a:r>
              <a:rPr sz="2800" spc="-25" dirty="0">
                <a:latin typeface="Arial"/>
                <a:cs typeface="Arial"/>
              </a:rPr>
              <a:t>the population </a:t>
            </a:r>
            <a:r>
              <a:rPr sz="2800" spc="-40" dirty="0">
                <a:latin typeface="Arial"/>
                <a:cs typeface="Arial"/>
              </a:rPr>
              <a:t>mean </a:t>
            </a:r>
            <a:r>
              <a:rPr sz="2800" spc="-20" dirty="0">
                <a:latin typeface="Arial"/>
                <a:cs typeface="Arial"/>
              </a:rPr>
              <a:t>proposed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sz="2800" spc="-45" dirty="0">
                <a:latin typeface="Arial"/>
                <a:cs typeface="Arial"/>
              </a:rPr>
              <a:t>null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hypothesis.</a:t>
            </a:r>
            <a:endParaRPr sz="28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D98678-529D-4EFF-A0F4-78257EFE2087}"/>
                  </a:ext>
                </a:extLst>
              </p14:cNvPr>
              <p14:cNvContentPartPr/>
              <p14:nvPr/>
            </p14:nvContentPartPr>
            <p14:xfrm>
              <a:off x="1745280" y="3335400"/>
              <a:ext cx="7066080" cy="1325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D98678-529D-4EFF-A0F4-78257EFE2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5920" y="3326040"/>
                <a:ext cx="7084800" cy="134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6294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1981200" y="5105400"/>
            <a:ext cx="7017100" cy="444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800" spc="5" dirty="0">
                <a:latin typeface="Symbol"/>
                <a:cs typeface="Symbol"/>
              </a:rPr>
              <a:t></a:t>
            </a:r>
            <a:r>
              <a:rPr sz="2800" spc="7" baseline="-18518" dirty="0">
                <a:latin typeface="Arial"/>
                <a:cs typeface="Arial"/>
              </a:rPr>
              <a:t>0 </a:t>
            </a:r>
            <a:r>
              <a:rPr sz="2800" spc="-45" dirty="0">
                <a:latin typeface="Arial"/>
                <a:cs typeface="Arial"/>
              </a:rPr>
              <a:t>is </a:t>
            </a:r>
            <a:r>
              <a:rPr sz="2800" spc="-15" dirty="0">
                <a:latin typeface="Arial"/>
                <a:cs typeface="Arial"/>
              </a:rPr>
              <a:t>the </a:t>
            </a:r>
            <a:r>
              <a:rPr sz="2800" spc="-25" dirty="0">
                <a:latin typeface="Arial"/>
                <a:cs typeface="Arial"/>
              </a:rPr>
              <a:t>mean </a:t>
            </a:r>
            <a:r>
              <a:rPr sz="2800" spc="-45" dirty="0">
                <a:latin typeface="Arial"/>
                <a:cs typeface="Arial"/>
              </a:rPr>
              <a:t>value </a:t>
            </a:r>
            <a:r>
              <a:rPr sz="2800" dirty="0">
                <a:latin typeface="Arial"/>
                <a:cs typeface="Arial"/>
              </a:rPr>
              <a:t>proposed </a:t>
            </a:r>
            <a:r>
              <a:rPr sz="2800" spc="-10" dirty="0">
                <a:latin typeface="Arial"/>
                <a:cs typeface="Arial"/>
              </a:rPr>
              <a:t>by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H</a:t>
            </a:r>
            <a:r>
              <a:rPr sz="2800" spc="-15" baseline="-18518" dirty="0">
                <a:latin typeface="Arial"/>
                <a:cs typeface="Arial"/>
              </a:rPr>
              <a:t>0</a:t>
            </a:r>
            <a:endParaRPr sz="2800" baseline="-18518" dirty="0">
              <a:latin typeface="Arial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B79021-5720-4254-90B2-6256DF2E02FB}"/>
              </a:ext>
            </a:extLst>
          </p:cNvPr>
          <p:cNvSpPr txBox="1"/>
          <p:nvPr/>
        </p:nvSpPr>
        <p:spPr>
          <a:xfrm>
            <a:off x="738768" y="853963"/>
            <a:ext cx="87862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lang="en-GB" sz="4400" spc="-95" dirty="0">
                <a:solidFill>
                  <a:srgbClr val="2F5597"/>
                </a:solidFill>
                <a:latin typeface="Arial"/>
                <a:cs typeface="Arial"/>
              </a:rPr>
              <a:t>Test </a:t>
            </a:r>
            <a:r>
              <a:rPr lang="en-GB" sz="4400" spc="-10" dirty="0">
                <a:solidFill>
                  <a:srgbClr val="2F5597"/>
                </a:solidFill>
                <a:latin typeface="Arial"/>
                <a:cs typeface="Arial"/>
              </a:rPr>
              <a:t>statistic </a:t>
            </a:r>
            <a:r>
              <a:rPr lang="en-GB" sz="4400" spc="-20" dirty="0">
                <a:solidFill>
                  <a:srgbClr val="2F5597"/>
                </a:solidFill>
                <a:latin typeface="Arial"/>
                <a:cs typeface="Arial"/>
              </a:rPr>
              <a:t>for one-sample</a:t>
            </a:r>
            <a:r>
              <a:rPr lang="en-GB" sz="4400" spc="114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i="1" spc="15" dirty="0">
                <a:solidFill>
                  <a:srgbClr val="2F5597"/>
                </a:solidFill>
                <a:latin typeface="Arial"/>
                <a:cs typeface="Arial"/>
              </a:rPr>
              <a:t>t</a:t>
            </a:r>
            <a:r>
              <a:rPr lang="en-GB" sz="4400" spc="15" dirty="0">
                <a:solidFill>
                  <a:srgbClr val="2F5597"/>
                </a:solidFill>
                <a:latin typeface="Arial"/>
                <a:cs typeface="Arial"/>
              </a:rPr>
              <a:t>-test</a:t>
            </a:r>
            <a:endParaRPr lang="en-GB" sz="4400" dirty="0">
              <a:latin typeface="Arial"/>
              <a:cs typeface="Arial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C3B134F-6E5D-4D41-A0C2-5E4CD55B5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294936"/>
            <a:ext cx="2754084" cy="17525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BD0276-2A58-497E-B284-C4D514F3B07F}"/>
                  </a:ext>
                </a:extLst>
              </p14:cNvPr>
              <p14:cNvContentPartPr/>
              <p14:nvPr/>
            </p14:nvContentPartPr>
            <p14:xfrm>
              <a:off x="1909800" y="1865520"/>
              <a:ext cx="6801120" cy="4100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BD0276-2A58-497E-B284-C4D514F3B0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0440" y="1856160"/>
                <a:ext cx="6819840" cy="411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2347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762000" y="838200"/>
            <a:ext cx="8991600" cy="69249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Hypotheses for one-sample</a:t>
            </a:r>
            <a:r>
              <a:rPr sz="4400" spc="1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i="1" spc="10" dirty="0">
                <a:solidFill>
                  <a:srgbClr val="2F5597"/>
                </a:solidFill>
                <a:latin typeface="Arial"/>
                <a:cs typeface="Arial"/>
              </a:rPr>
              <a:t>t-</a:t>
            </a:r>
            <a:r>
              <a:rPr sz="4400" spc="10" dirty="0">
                <a:solidFill>
                  <a:srgbClr val="2F5597"/>
                </a:solidFill>
                <a:latin typeface="Arial"/>
                <a:cs typeface="Arial"/>
              </a:rPr>
              <a:t>tests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90700" y="3232816"/>
            <a:ext cx="6934200" cy="130676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800" spc="-10" dirty="0">
                <a:latin typeface="Arial"/>
                <a:cs typeface="Arial"/>
              </a:rPr>
              <a:t>H</a:t>
            </a:r>
            <a:r>
              <a:rPr sz="2800" spc="-15" baseline="-18518" dirty="0">
                <a:latin typeface="Arial"/>
                <a:cs typeface="Arial"/>
              </a:rPr>
              <a:t>0 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spc="-50" dirty="0">
                <a:latin typeface="Arial"/>
                <a:cs typeface="Arial"/>
              </a:rPr>
              <a:t>The </a:t>
            </a:r>
            <a:r>
              <a:rPr sz="2800" spc="-25" dirty="0">
                <a:latin typeface="Arial"/>
                <a:cs typeface="Arial"/>
              </a:rPr>
              <a:t>mean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5" dirty="0">
                <a:latin typeface="Arial"/>
                <a:cs typeface="Arial"/>
              </a:rPr>
              <a:t>the </a:t>
            </a:r>
            <a:r>
              <a:rPr sz="2800" spc="-10" dirty="0">
                <a:latin typeface="Arial"/>
                <a:cs typeface="Arial"/>
              </a:rPr>
              <a:t>population </a:t>
            </a:r>
            <a:r>
              <a:rPr sz="2800" spc="-45" dirty="0">
                <a:latin typeface="Arial"/>
                <a:cs typeface="Arial"/>
              </a:rPr>
              <a:t>is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dirty="0">
                <a:latin typeface="Symbol"/>
                <a:cs typeface="Symbol"/>
              </a:rPr>
              <a:t></a:t>
            </a:r>
            <a:r>
              <a:rPr sz="2800" baseline="-18518" dirty="0">
                <a:latin typeface="Arial"/>
                <a:cs typeface="Arial"/>
              </a:rPr>
              <a:t>0.</a:t>
            </a:r>
            <a:endParaRPr sz="2800" baseline="-1851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2800" spc="-20" dirty="0">
                <a:latin typeface="Arial"/>
                <a:cs typeface="Arial"/>
              </a:rPr>
              <a:t>H</a:t>
            </a:r>
            <a:r>
              <a:rPr sz="2800" spc="-30" baseline="-18518" dirty="0">
                <a:latin typeface="Arial"/>
                <a:cs typeface="Arial"/>
              </a:rPr>
              <a:t>A</a:t>
            </a:r>
            <a:r>
              <a:rPr sz="2800" spc="-20" dirty="0">
                <a:latin typeface="Arial"/>
                <a:cs typeface="Arial"/>
              </a:rPr>
              <a:t>: </a:t>
            </a:r>
            <a:r>
              <a:rPr sz="2800" spc="-50" dirty="0">
                <a:latin typeface="Arial"/>
                <a:cs typeface="Arial"/>
              </a:rPr>
              <a:t>The </a:t>
            </a:r>
            <a:r>
              <a:rPr sz="2800" spc="-25" dirty="0">
                <a:latin typeface="Arial"/>
                <a:cs typeface="Arial"/>
              </a:rPr>
              <a:t>mean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5" dirty="0">
                <a:latin typeface="Arial"/>
                <a:cs typeface="Arial"/>
              </a:rPr>
              <a:t>the </a:t>
            </a:r>
            <a:r>
              <a:rPr sz="2800" spc="-10" dirty="0">
                <a:latin typeface="Arial"/>
                <a:cs typeface="Arial"/>
              </a:rPr>
              <a:t>population </a:t>
            </a:r>
            <a:r>
              <a:rPr sz="2800" spc="-45" dirty="0">
                <a:latin typeface="Arial"/>
                <a:cs typeface="Arial"/>
              </a:rPr>
              <a:t>is </a:t>
            </a:r>
            <a:r>
              <a:rPr sz="2800" spc="5" dirty="0">
                <a:latin typeface="Arial"/>
                <a:cs typeface="Arial"/>
              </a:rPr>
              <a:t>not</a:t>
            </a:r>
            <a:r>
              <a:rPr sz="2800" spc="280" dirty="0">
                <a:latin typeface="Arial"/>
                <a:cs typeface="Arial"/>
              </a:rPr>
              <a:t> </a:t>
            </a:r>
            <a:r>
              <a:rPr sz="2800" dirty="0">
                <a:latin typeface="Symbol"/>
                <a:cs typeface="Symbol"/>
              </a:rPr>
              <a:t></a:t>
            </a:r>
            <a:r>
              <a:rPr sz="2800" baseline="-18518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154E63-51F4-469A-859A-7AB4A8414EA3}"/>
                  </a:ext>
                </a:extLst>
              </p14:cNvPr>
              <p14:cNvContentPartPr/>
              <p14:nvPr/>
            </p14:nvContentPartPr>
            <p14:xfrm>
              <a:off x="2583000" y="3632760"/>
              <a:ext cx="6633000" cy="1381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154E63-51F4-469A-859A-7AB4A8414E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3640" y="3623400"/>
                <a:ext cx="6651720" cy="140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9247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838200"/>
            <a:ext cx="7620000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148715" algn="l"/>
              </a:tabLst>
            </a:pP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Example:</a:t>
            </a:r>
            <a:r>
              <a:rPr lang="en-US" sz="2800" spc="-4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US" sz="2800" spc="-30" dirty="0">
                <a:solidFill>
                  <a:srgbClr val="2F5597"/>
                </a:solidFill>
                <a:latin typeface="Arial"/>
                <a:cs typeface="Arial"/>
              </a:rPr>
              <a:t>Alpaca</a:t>
            </a:r>
            <a:r>
              <a:rPr sz="2800" spc="-3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2F5597"/>
                </a:solidFill>
                <a:latin typeface="Arial"/>
                <a:cs typeface="Arial"/>
              </a:rPr>
              <a:t>body</a:t>
            </a:r>
            <a:r>
              <a:rPr sz="2800" spc="2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temperature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2201" y="4648200"/>
            <a:ext cx="5791200" cy="2173031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50800" marR="43180">
              <a:spcBef>
                <a:spcPts val="145"/>
              </a:spcBef>
            </a:pPr>
            <a:r>
              <a:rPr sz="2800" spc="-15" dirty="0">
                <a:latin typeface="Arial"/>
                <a:cs typeface="Arial"/>
              </a:rPr>
              <a:t>H</a:t>
            </a:r>
            <a:r>
              <a:rPr sz="2800" spc="-22" baseline="-18518" dirty="0">
                <a:latin typeface="Arial"/>
                <a:cs typeface="Arial"/>
              </a:rPr>
              <a:t>0 </a:t>
            </a:r>
            <a:r>
              <a:rPr sz="2800" spc="-5" dirty="0">
                <a:latin typeface="Arial"/>
                <a:cs typeface="Arial"/>
              </a:rPr>
              <a:t>: </a:t>
            </a:r>
            <a:r>
              <a:rPr sz="2800" spc="-45" dirty="0">
                <a:latin typeface="Arial"/>
                <a:cs typeface="Arial"/>
              </a:rPr>
              <a:t>Mean </a:t>
            </a:r>
            <a:r>
              <a:rPr sz="2800" spc="-40" dirty="0">
                <a:latin typeface="Arial"/>
                <a:cs typeface="Arial"/>
              </a:rPr>
              <a:t>healthy </a:t>
            </a:r>
            <a:r>
              <a:rPr lang="en-US" sz="2800" spc="-35" dirty="0">
                <a:latin typeface="Arial"/>
                <a:cs typeface="Arial"/>
              </a:rPr>
              <a:t>alpaca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body  </a:t>
            </a:r>
            <a:r>
              <a:rPr sz="2800" spc="-30" dirty="0">
                <a:latin typeface="Arial"/>
                <a:cs typeface="Arial"/>
              </a:rPr>
              <a:t>temperature </a:t>
            </a:r>
            <a:r>
              <a:rPr sz="2800" b="1" spc="-40" dirty="0">
                <a:latin typeface="Arial"/>
                <a:cs typeface="Arial"/>
              </a:rPr>
              <a:t>is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lang="en-US" sz="2800" b="1" spc="-50" dirty="0">
                <a:latin typeface="Arial"/>
                <a:cs typeface="Arial"/>
              </a:rPr>
              <a:t>38.2</a:t>
            </a:r>
            <a:r>
              <a:rPr sz="2800" b="1" spc="-50" dirty="0">
                <a:latin typeface="Arial"/>
                <a:cs typeface="Arial"/>
              </a:rPr>
              <a:t>º</a:t>
            </a:r>
            <a:r>
              <a:rPr lang="en-US" sz="2800" b="1" spc="-50" dirty="0">
                <a:latin typeface="Arial"/>
                <a:cs typeface="Arial"/>
              </a:rPr>
              <a:t>C</a:t>
            </a:r>
            <a:r>
              <a:rPr sz="2800" spc="-5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  <a:p>
            <a:pPr>
              <a:spcBef>
                <a:spcPts val="10"/>
              </a:spcBef>
            </a:pPr>
            <a:endParaRPr sz="2800" dirty="0">
              <a:latin typeface="Arial"/>
              <a:cs typeface="Arial"/>
            </a:endParaRPr>
          </a:p>
          <a:p>
            <a:pPr marL="50800" marR="76200">
              <a:spcBef>
                <a:spcPts val="5"/>
              </a:spcBef>
            </a:pPr>
            <a:r>
              <a:rPr sz="2800" spc="-15" dirty="0">
                <a:latin typeface="Arial"/>
                <a:cs typeface="Arial"/>
              </a:rPr>
              <a:t>H</a:t>
            </a:r>
            <a:r>
              <a:rPr sz="2800" spc="-22" baseline="-18518" dirty="0">
                <a:latin typeface="Arial"/>
                <a:cs typeface="Arial"/>
              </a:rPr>
              <a:t>A</a:t>
            </a:r>
            <a:r>
              <a:rPr lang="en-US" sz="2800" spc="-22" baseline="-18518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: </a:t>
            </a:r>
            <a:r>
              <a:rPr sz="2800" spc="-45" dirty="0">
                <a:latin typeface="Arial"/>
                <a:cs typeface="Arial"/>
              </a:rPr>
              <a:t>Mean </a:t>
            </a:r>
            <a:r>
              <a:rPr sz="2800" spc="-40" dirty="0">
                <a:latin typeface="Arial"/>
                <a:cs typeface="Arial"/>
              </a:rPr>
              <a:t>healthy </a:t>
            </a:r>
            <a:r>
              <a:rPr lang="en-US" sz="2800" spc="-35" dirty="0">
                <a:latin typeface="Arial"/>
                <a:cs typeface="Arial"/>
              </a:rPr>
              <a:t>alpaca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15" dirty="0">
                <a:latin typeface="Arial"/>
                <a:cs typeface="Arial"/>
              </a:rPr>
              <a:t>body  </a:t>
            </a:r>
            <a:r>
              <a:rPr sz="2800" spc="-30" dirty="0">
                <a:latin typeface="Arial"/>
                <a:cs typeface="Arial"/>
              </a:rPr>
              <a:t>temperature </a:t>
            </a:r>
            <a:r>
              <a:rPr sz="2800" b="1" spc="-40" dirty="0">
                <a:latin typeface="Arial"/>
                <a:cs typeface="Arial"/>
              </a:rPr>
              <a:t>is </a:t>
            </a:r>
            <a:r>
              <a:rPr sz="2800" b="1" spc="-10" dirty="0">
                <a:latin typeface="Arial"/>
                <a:cs typeface="Arial"/>
              </a:rPr>
              <a:t>not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lang="en-US" sz="2800" b="1" spc="-50" dirty="0">
                <a:latin typeface="Arial"/>
                <a:cs typeface="Arial"/>
              </a:rPr>
              <a:t>38.2ºC</a:t>
            </a:r>
            <a:r>
              <a:rPr sz="2800" spc="-50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098" name="Picture 2" descr="Alpacas Are Totally Not Llamas | HowStuffWorks">
            <a:extLst>
              <a:ext uri="{FF2B5EF4-FFF2-40B4-BE49-F238E27FC236}">
                <a16:creationId xmlns:a16="http://schemas.microsoft.com/office/drawing/2014/main" id="{2EDDC35C-A7FD-45AC-9CE7-743BD0F40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752600"/>
            <a:ext cx="4419601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DA0FDA-A67D-4672-B86D-343E231E3519}"/>
                  </a:ext>
                </a:extLst>
              </p14:cNvPr>
              <p14:cNvContentPartPr/>
              <p14:nvPr/>
            </p14:nvContentPartPr>
            <p14:xfrm>
              <a:off x="2044080" y="4491000"/>
              <a:ext cx="6829920" cy="2442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DA0FDA-A67D-4672-B86D-343E231E35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4720" y="4481640"/>
                <a:ext cx="6848640" cy="2461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17"/>
              <p:cNvSpPr txBox="1"/>
              <p:nvPr/>
            </p:nvSpPr>
            <p:spPr>
              <a:xfrm>
                <a:off x="6096000" y="1564846"/>
                <a:ext cx="3605758" cy="1582806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R="62865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000" b="0" i="1" spc="-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GB" sz="2000" b="0" i="1" spc="-5" smtClean="0">
                            <a:latin typeface="Cambria Math" panose="02040503050406030204" pitchFamily="18" charset="0"/>
                            <a:cs typeface="Arial"/>
                          </a:rPr>
                          <m:t>𝑌</m:t>
                        </m:r>
                        <m:r>
                          <a:rPr lang="en-US" sz="2000" b="0" i="1" spc="-5" smtClean="0"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</m:e>
                    </m:acc>
                  </m:oMath>
                </a14:m>
                <a:r>
                  <a:rPr lang="en-GB" sz="2000" spc="-5" dirty="0">
                    <a:latin typeface="Arial"/>
                    <a:cs typeface="Arial"/>
                  </a:rPr>
                  <a:t>is </a:t>
                </a:r>
                <a:r>
                  <a:rPr lang="en-GB" sz="2000" spc="-10" dirty="0">
                    <a:latin typeface="Arial"/>
                    <a:cs typeface="Arial"/>
                  </a:rPr>
                  <a:t>normally</a:t>
                </a:r>
                <a:r>
                  <a:rPr lang="en-GB" sz="2000" spc="-195" dirty="0">
                    <a:latin typeface="Arial"/>
                    <a:cs typeface="Arial"/>
                  </a:rPr>
                  <a:t> </a:t>
                </a:r>
                <a:r>
                  <a:rPr lang="en-GB" sz="2000" spc="-10" dirty="0">
                    <a:latin typeface="Arial"/>
                    <a:cs typeface="Arial"/>
                  </a:rPr>
                  <a:t>distributed</a:t>
                </a:r>
                <a:endParaRPr lang="en-GB" sz="2000" dirty="0">
                  <a:latin typeface="Arial"/>
                  <a:cs typeface="Arial"/>
                </a:endParaRPr>
              </a:p>
              <a:p>
                <a:r>
                  <a:rPr lang="en-GB" sz="2000" spc="-10" dirty="0">
                    <a:latin typeface="Arial"/>
                    <a:cs typeface="Arial"/>
                  </a:rPr>
                  <a:t>whenever:</a:t>
                </a:r>
              </a:p>
              <a:p>
                <a:endParaRPr lang="en-GB" sz="2000" dirty="0">
                  <a:latin typeface="Arial"/>
                  <a:cs typeface="Arial"/>
                </a:endParaRPr>
              </a:p>
              <a:p>
                <a:pPr marR="5080"/>
                <a:r>
                  <a:rPr lang="en-GB" sz="2000" i="1" spc="-10" dirty="0">
                    <a:latin typeface="Arial"/>
                    <a:cs typeface="Arial"/>
                  </a:rPr>
                  <a:t>Y </a:t>
                </a:r>
                <a:r>
                  <a:rPr lang="en-GB" sz="2000" spc="-5" dirty="0">
                    <a:latin typeface="Arial"/>
                    <a:cs typeface="Arial"/>
                  </a:rPr>
                  <a:t>is </a:t>
                </a:r>
                <a:r>
                  <a:rPr lang="en-GB" sz="2000" spc="-10" dirty="0">
                    <a:latin typeface="Arial"/>
                    <a:cs typeface="Arial"/>
                  </a:rPr>
                  <a:t>normally</a:t>
                </a:r>
                <a:r>
                  <a:rPr lang="en-GB" sz="2000" spc="-75" dirty="0">
                    <a:latin typeface="Arial"/>
                    <a:cs typeface="Arial"/>
                  </a:rPr>
                  <a:t> </a:t>
                </a:r>
                <a:r>
                  <a:rPr lang="en-GB" sz="2000" spc="-10" dirty="0">
                    <a:latin typeface="Arial"/>
                    <a:cs typeface="Arial"/>
                  </a:rPr>
                  <a:t>distributed or</a:t>
                </a:r>
                <a:endParaRPr lang="en-GB" sz="2000" dirty="0">
                  <a:latin typeface="Arial"/>
                  <a:cs typeface="Arial"/>
                </a:endParaRPr>
              </a:p>
              <a:p>
                <a:r>
                  <a:rPr lang="en-GB" sz="2000" i="1" spc="-5" dirty="0">
                    <a:latin typeface="Arial"/>
                    <a:cs typeface="Arial"/>
                  </a:rPr>
                  <a:t>n </a:t>
                </a:r>
                <a:r>
                  <a:rPr lang="en-GB" sz="2000" spc="-5" dirty="0">
                    <a:latin typeface="Arial"/>
                    <a:cs typeface="Arial"/>
                  </a:rPr>
                  <a:t>is</a:t>
                </a:r>
                <a:r>
                  <a:rPr lang="en-GB" sz="2000" spc="-40" dirty="0">
                    <a:latin typeface="Arial"/>
                    <a:cs typeface="Arial"/>
                  </a:rPr>
                  <a:t> </a:t>
                </a:r>
                <a:r>
                  <a:rPr lang="en-GB" sz="2000" spc="-10" dirty="0">
                    <a:latin typeface="Arial"/>
                    <a:cs typeface="Arial"/>
                  </a:rPr>
                  <a:t>large</a:t>
                </a:r>
                <a:endParaRPr sz="20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7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64846"/>
                <a:ext cx="3605758" cy="1582806"/>
              </a:xfrm>
              <a:prstGeom prst="rect">
                <a:avLst/>
              </a:prstGeom>
              <a:blipFill>
                <a:blip r:embed="rId2"/>
                <a:stretch>
                  <a:fillRect l="-4230" t="-3861" b="-77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DF70428-0526-46D8-BC7D-3FB16D754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179" y="4512207"/>
            <a:ext cx="4018575" cy="230477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FE09665-1C33-433F-8735-9AD626102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955422"/>
            <a:ext cx="4884934" cy="280165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849164B-8AFB-47E3-94F1-9EA497E30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8892" y="4800600"/>
            <a:ext cx="3580382" cy="18653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630A51-6DBC-4742-AF28-F11BCA9B13CC}"/>
                  </a:ext>
                </a:extLst>
              </p14:cNvPr>
              <p14:cNvContentPartPr/>
              <p14:nvPr/>
            </p14:nvContentPartPr>
            <p14:xfrm>
              <a:off x="2444040" y="4173120"/>
              <a:ext cx="7201800" cy="3103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630A51-6DBC-4742-AF28-F11BCA9B13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4680" y="4163760"/>
                <a:ext cx="7220520" cy="312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87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235" y="633552"/>
            <a:ext cx="740601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spc="-40" dirty="0"/>
              <a:t>Alpaca</a:t>
            </a:r>
            <a:r>
              <a:rPr sz="4400" spc="-40" dirty="0"/>
              <a:t> </a:t>
            </a:r>
            <a:r>
              <a:rPr sz="4400" spc="5" dirty="0"/>
              <a:t>body</a:t>
            </a:r>
            <a:r>
              <a:rPr sz="4400" spc="10" dirty="0"/>
              <a:t> </a:t>
            </a:r>
            <a:r>
              <a:rPr sz="4400" spc="-35" dirty="0"/>
              <a:t>temperature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6"/>
              <p:cNvSpPr txBox="1"/>
              <p:nvPr/>
            </p:nvSpPr>
            <p:spPr>
              <a:xfrm>
                <a:off x="2971800" y="2929867"/>
                <a:ext cx="3826510" cy="1543628"/>
              </a:xfrm>
              <a:prstGeom prst="rect">
                <a:avLst/>
              </a:prstGeom>
            </p:spPr>
            <p:txBody>
              <a:bodyPr vert="horz" wrap="square" lIns="0" tIns="103505" rIns="0" bIns="0" rtlCol="0">
                <a:spAutoFit/>
              </a:bodyPr>
              <a:lstStyle/>
              <a:p>
                <a:pPr marL="1425575">
                  <a:lnSpc>
                    <a:spcPct val="100000"/>
                  </a:lnSpc>
                  <a:spcBef>
                    <a:spcPts val="815"/>
                  </a:spcBef>
                </a:pPr>
                <a:r>
                  <a:rPr lang="en-GB" sz="1900" i="1" spc="-10" dirty="0">
                    <a:latin typeface="Times New Roman"/>
                    <a:cs typeface="Times New Roman"/>
                  </a:rPr>
                  <a:t>n </a:t>
                </a:r>
                <a:r>
                  <a:rPr lang="en-GB" sz="1900" spc="-10" dirty="0">
                    <a:latin typeface="Symbol"/>
                    <a:cs typeface="Symbol"/>
                  </a:rPr>
                  <a:t></a:t>
                </a:r>
                <a:r>
                  <a:rPr lang="en-GB" sz="1900" spc="-100" dirty="0">
                    <a:latin typeface="Times New Roman"/>
                    <a:cs typeface="Times New Roman"/>
                  </a:rPr>
                  <a:t> </a:t>
                </a:r>
                <a:r>
                  <a:rPr lang="en-GB" sz="1900" spc="-10" dirty="0">
                    <a:latin typeface="Times New Roman"/>
                    <a:cs typeface="Times New Roman"/>
                  </a:rPr>
                  <a:t>24</a:t>
                </a:r>
                <a:endParaRPr lang="en-GB" sz="1900" dirty="0">
                  <a:latin typeface="Times New Roman"/>
                  <a:cs typeface="Times New Roman"/>
                </a:endParaRPr>
              </a:p>
              <a:p>
                <a:pPr marL="1405255">
                  <a:lnSpc>
                    <a:spcPct val="100000"/>
                  </a:lnSpc>
                  <a:spcBef>
                    <a:spcPts val="71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sz="1900" i="1" spc="-1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1900" b="0" i="1" spc="-1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m:rPr>
                        <m:nor/>
                      </m:rPr>
                      <a:rPr lang="ar-AE" sz="1900" spc="-10" dirty="0" smtClean="0">
                        <a:latin typeface="Symbol"/>
                        <a:cs typeface="Symbol"/>
                      </a:rPr>
                      <m:t></m:t>
                    </m:r>
                    <m:r>
                      <m:rPr>
                        <m:nor/>
                      </m:rPr>
                      <a:rPr lang="en-US" sz="1900" b="0" i="0" spc="-10" dirty="0" smtClean="0">
                        <a:latin typeface="Symbol"/>
                        <a:cs typeface="Symbol"/>
                      </a:rPr>
                      <m:t> </m:t>
                    </m:r>
                  </m:oMath>
                </a14:m>
                <a:r>
                  <a:rPr lang="ar-AE" sz="1900" spc="-10" dirty="0">
                    <a:latin typeface="Times New Roman"/>
                    <a:cs typeface="Times New Roman"/>
                  </a:rPr>
                  <a:t>38.40</a:t>
                </a:r>
                <a:endParaRPr lang="ar-AE" sz="1900" dirty="0">
                  <a:latin typeface="Times New Roman"/>
                  <a:cs typeface="Times New Roman"/>
                </a:endParaRPr>
              </a:p>
              <a:p>
                <a:pPr marL="1425575">
                  <a:lnSpc>
                    <a:spcPct val="100000"/>
                  </a:lnSpc>
                  <a:spcBef>
                    <a:spcPts val="555"/>
                  </a:spcBef>
                </a:pPr>
                <a:r>
                  <a:rPr lang="en-GB" sz="1900" i="1" spc="-5" dirty="0">
                    <a:latin typeface="Times New Roman"/>
                    <a:cs typeface="Times New Roman"/>
                  </a:rPr>
                  <a:t>s </a:t>
                </a:r>
                <a:r>
                  <a:rPr lang="en-GB" sz="1900" spc="-10" dirty="0">
                    <a:latin typeface="Symbol"/>
                    <a:cs typeface="Symbol"/>
                  </a:rPr>
                  <a:t></a:t>
                </a:r>
                <a:r>
                  <a:rPr lang="en-GB" sz="1900" spc="-210" dirty="0">
                    <a:latin typeface="Times New Roman"/>
                    <a:cs typeface="Times New Roman"/>
                  </a:rPr>
                  <a:t> </a:t>
                </a:r>
                <a:r>
                  <a:rPr lang="en-GB" sz="1900" spc="-10" dirty="0">
                    <a:latin typeface="Times New Roman"/>
                    <a:cs typeface="Times New Roman"/>
                  </a:rPr>
                  <a:t>0. 6 8</a:t>
                </a:r>
              </a:p>
              <a:p>
                <a:pPr marL="1425575">
                  <a:lnSpc>
                    <a:spcPct val="100000"/>
                  </a:lnSpc>
                  <a:spcBef>
                    <a:spcPts val="555"/>
                  </a:spcBef>
                </a:pPr>
                <a:endParaRPr lang="en-US" sz="1900" spc="-1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6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929867"/>
                <a:ext cx="3826510" cy="15436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1D379F3-CECA-4667-AF77-2356B37FBB85}"/>
              </a:ext>
            </a:extLst>
          </p:cNvPr>
          <p:cNvSpPr txBox="1"/>
          <p:nvPr/>
        </p:nvSpPr>
        <p:spPr>
          <a:xfrm>
            <a:off x="2362200" y="1965285"/>
            <a:ext cx="655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spc="-15" dirty="0">
                <a:latin typeface="Arial"/>
                <a:cs typeface="Arial"/>
              </a:rPr>
              <a:t>H</a:t>
            </a:r>
            <a:r>
              <a:rPr lang="en-GB" sz="1800" spc="-22" baseline="-18518" dirty="0">
                <a:latin typeface="Arial"/>
                <a:cs typeface="Arial"/>
              </a:rPr>
              <a:t>0 </a:t>
            </a:r>
            <a:r>
              <a:rPr lang="en-GB" sz="1800" spc="-5" dirty="0">
                <a:latin typeface="Arial"/>
                <a:cs typeface="Arial"/>
              </a:rPr>
              <a:t>: </a:t>
            </a:r>
            <a:r>
              <a:rPr lang="en-GB" sz="1800" spc="-45" dirty="0">
                <a:latin typeface="Arial"/>
                <a:cs typeface="Arial"/>
              </a:rPr>
              <a:t>Mean </a:t>
            </a:r>
            <a:r>
              <a:rPr lang="en-GB" sz="1800" spc="-40" dirty="0">
                <a:latin typeface="Arial"/>
                <a:cs typeface="Arial"/>
              </a:rPr>
              <a:t>healthy </a:t>
            </a:r>
            <a:r>
              <a:rPr lang="en-GB" sz="1800" spc="-35" dirty="0">
                <a:latin typeface="Arial"/>
                <a:cs typeface="Arial"/>
              </a:rPr>
              <a:t>alpaca </a:t>
            </a:r>
            <a:r>
              <a:rPr lang="en-GB" sz="1800" spc="-15" dirty="0">
                <a:latin typeface="Arial"/>
                <a:cs typeface="Arial"/>
              </a:rPr>
              <a:t>body  </a:t>
            </a:r>
            <a:r>
              <a:rPr lang="en-GB" sz="1800" spc="-30" dirty="0">
                <a:latin typeface="Arial"/>
                <a:cs typeface="Arial"/>
              </a:rPr>
              <a:t>temperature </a:t>
            </a:r>
            <a:r>
              <a:rPr lang="en-GB" sz="1800" b="1" spc="-40" dirty="0">
                <a:latin typeface="Arial"/>
                <a:cs typeface="Arial"/>
              </a:rPr>
              <a:t>is</a:t>
            </a:r>
            <a:r>
              <a:rPr lang="en-GB" sz="1800" b="1" spc="-10" dirty="0">
                <a:latin typeface="Arial"/>
                <a:cs typeface="Arial"/>
              </a:rPr>
              <a:t> </a:t>
            </a:r>
            <a:r>
              <a:rPr lang="en-GB" sz="1800" b="1" spc="-50" dirty="0">
                <a:latin typeface="Arial"/>
                <a:cs typeface="Arial"/>
              </a:rPr>
              <a:t>38.2ºC</a:t>
            </a:r>
            <a:endParaRPr lang="en-GB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B3A7C54-A796-4FD6-8C56-C589F3F5D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572000"/>
            <a:ext cx="2209800" cy="14374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632968-8EAD-4130-A7E5-9A5C17FC08CB}"/>
                  </a:ext>
                </a:extLst>
              </p:cNvPr>
              <p:cNvSpPr txBox="1"/>
              <p:nvPr/>
            </p:nvSpPr>
            <p:spPr>
              <a:xfrm>
                <a:off x="4648200" y="4800600"/>
                <a:ext cx="3276600" cy="756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38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38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68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/ 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e>
                        </m:rad>
                      </m:den>
                    </m:f>
                  </m:oMath>
                </a14:m>
                <a:r>
                  <a:rPr lang="en-GB" sz="2800" dirty="0"/>
                  <a:t> = 1.44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632968-8EAD-4130-A7E5-9A5C17FC0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800600"/>
                <a:ext cx="3276600" cy="756682"/>
              </a:xfrm>
              <a:prstGeom prst="rect">
                <a:avLst/>
              </a:prstGeom>
              <a:blipFill>
                <a:blip r:embed="rId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15D484-1BEE-498A-80F7-D62ACD72928C}"/>
                  </a:ext>
                </a:extLst>
              </p14:cNvPr>
              <p14:cNvContentPartPr/>
              <p14:nvPr/>
            </p14:nvContentPartPr>
            <p14:xfrm>
              <a:off x="1424160" y="2964960"/>
              <a:ext cx="6058800" cy="2694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15D484-1BEE-498A-80F7-D62ACD7292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4800" y="2955600"/>
                <a:ext cx="6077520" cy="271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34570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990600" y="914400"/>
            <a:ext cx="7010400" cy="13715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65" dirty="0">
                <a:solidFill>
                  <a:srgbClr val="2F5597"/>
                </a:solidFill>
                <a:latin typeface="Arial"/>
                <a:cs typeface="Arial"/>
              </a:rPr>
              <a:t>Degrees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of</a:t>
            </a:r>
            <a:r>
              <a:rPr sz="4400" spc="1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freedom</a:t>
            </a:r>
            <a:endParaRPr sz="4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400" dirty="0">
              <a:latin typeface="Arial"/>
              <a:cs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257177-2DE5-406B-94B7-A45D3F86D22D}"/>
              </a:ext>
            </a:extLst>
          </p:cNvPr>
          <p:cNvSpPr txBox="1"/>
          <p:nvPr/>
        </p:nvSpPr>
        <p:spPr>
          <a:xfrm>
            <a:off x="2362200" y="3276600"/>
            <a:ext cx="502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9820">
              <a:lnSpc>
                <a:spcPct val="100000"/>
              </a:lnSpc>
            </a:pPr>
            <a:r>
              <a:rPr lang="en-GB" sz="2800" i="1" spc="55" dirty="0">
                <a:latin typeface="Arial"/>
                <a:cs typeface="Arial"/>
              </a:rPr>
              <a:t>df </a:t>
            </a:r>
            <a:r>
              <a:rPr lang="en-GB" sz="2800" spc="50" dirty="0">
                <a:latin typeface="Arial"/>
                <a:cs typeface="Arial"/>
              </a:rPr>
              <a:t>= </a:t>
            </a:r>
            <a:r>
              <a:rPr lang="en-GB" sz="2800" i="1" spc="20" dirty="0">
                <a:latin typeface="Arial"/>
                <a:cs typeface="Arial"/>
              </a:rPr>
              <a:t>n </a:t>
            </a:r>
            <a:r>
              <a:rPr lang="en-GB" sz="2800" spc="-80" dirty="0">
                <a:latin typeface="Arial"/>
                <a:cs typeface="Arial"/>
              </a:rPr>
              <a:t>– </a:t>
            </a:r>
            <a:r>
              <a:rPr lang="en-GB" sz="2800" spc="20" dirty="0">
                <a:latin typeface="Arial"/>
                <a:cs typeface="Arial"/>
              </a:rPr>
              <a:t>1 </a:t>
            </a:r>
            <a:r>
              <a:rPr lang="en-GB" sz="2800" spc="50" dirty="0">
                <a:latin typeface="Arial"/>
                <a:cs typeface="Arial"/>
              </a:rPr>
              <a:t>=</a:t>
            </a:r>
            <a:r>
              <a:rPr lang="en-GB" sz="2800" spc="-180" dirty="0">
                <a:latin typeface="Arial"/>
                <a:cs typeface="Arial"/>
              </a:rPr>
              <a:t> </a:t>
            </a:r>
            <a:r>
              <a:rPr lang="en-GB" sz="2800" spc="10" dirty="0">
                <a:latin typeface="Arial"/>
                <a:cs typeface="Arial"/>
              </a:rPr>
              <a:t>23</a:t>
            </a:r>
            <a:endParaRPr lang="en-GB" sz="28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15B8D0-55F1-413D-8BDC-C9B009F42770}"/>
                  </a:ext>
                </a:extLst>
              </p14:cNvPr>
              <p14:cNvContentPartPr/>
              <p14:nvPr/>
            </p14:nvContentPartPr>
            <p14:xfrm>
              <a:off x="4784400" y="3787200"/>
              <a:ext cx="286200" cy="210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15B8D0-55F1-413D-8BDC-C9B009F427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5040" y="3777840"/>
                <a:ext cx="304920" cy="22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7588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/>
          <p:nvPr/>
        </p:nvSpPr>
        <p:spPr>
          <a:xfrm>
            <a:off x="990600" y="914400"/>
            <a:ext cx="7010400" cy="137152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4400" spc="-65" dirty="0">
                <a:solidFill>
                  <a:srgbClr val="2F5597"/>
                </a:solidFill>
                <a:latin typeface="Arial"/>
                <a:cs typeface="Arial"/>
              </a:rPr>
              <a:t>Note about graphing data</a:t>
            </a:r>
            <a:endParaRPr sz="4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400" dirty="0"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D1CE70-97BD-4C58-9D18-4CBBDB2AE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267" y="1905000"/>
            <a:ext cx="6096000" cy="45046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7EEB33-10B6-4FC1-8C82-7930D67DE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5603139"/>
            <a:ext cx="5277378" cy="161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32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762000" y="838200"/>
            <a:ext cx="8610600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spcBef>
                <a:spcPts val="415"/>
              </a:spcBef>
              <a:tabLst>
                <a:tab pos="1448435" algn="l"/>
              </a:tabLst>
            </a:pP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Comparing	</a:t>
            </a:r>
            <a:r>
              <a:rPr lang="en-US" sz="4400" spc="-2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i="1" spc="40" dirty="0">
                <a:solidFill>
                  <a:srgbClr val="2F5597"/>
                </a:solidFill>
                <a:latin typeface="Arial"/>
                <a:cs typeface="Arial"/>
              </a:rPr>
              <a:t>t </a:t>
            </a:r>
            <a:r>
              <a:rPr sz="4400" spc="20" dirty="0">
                <a:solidFill>
                  <a:srgbClr val="2F5597"/>
                </a:solidFill>
                <a:latin typeface="Arial"/>
                <a:cs typeface="Arial"/>
              </a:rPr>
              <a:t>to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its</a:t>
            </a:r>
            <a:r>
              <a:rPr sz="4400" spc="-8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distribution </a:t>
            </a:r>
            <a:r>
              <a:rPr sz="4400" spc="20" dirty="0">
                <a:solidFill>
                  <a:srgbClr val="2F5597"/>
                </a:solidFill>
                <a:latin typeface="Arial"/>
                <a:cs typeface="Arial"/>
              </a:rPr>
              <a:t>to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find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the</a:t>
            </a:r>
            <a:r>
              <a:rPr sz="4400" spc="3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i="1" spc="-45" dirty="0">
                <a:solidFill>
                  <a:srgbClr val="2F5597"/>
                </a:solidFill>
                <a:latin typeface="Arial"/>
                <a:cs typeface="Arial"/>
              </a:rPr>
              <a:t>P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-value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27578C5-E6C2-475B-B39D-EB5F5F056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514600"/>
            <a:ext cx="5943114" cy="34085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BF4C5B2-9607-4003-B7DB-36FE7B1840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146" b="-1690"/>
          <a:stretch/>
        </p:blipFill>
        <p:spPr>
          <a:xfrm>
            <a:off x="1524000" y="6096000"/>
            <a:ext cx="7280935" cy="5515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4C8110-321B-418F-8FF7-BB905662D490}"/>
                  </a:ext>
                </a:extLst>
              </p14:cNvPr>
              <p14:cNvContentPartPr/>
              <p14:nvPr/>
            </p14:nvContentPartPr>
            <p14:xfrm>
              <a:off x="1948320" y="5389200"/>
              <a:ext cx="6834240" cy="2055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4C8110-321B-418F-8FF7-BB905662D4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8960" y="5379840"/>
                <a:ext cx="6852960" cy="207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9769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331" y="650002"/>
            <a:ext cx="6825469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70" dirty="0"/>
              <a:t>A </a:t>
            </a:r>
            <a:r>
              <a:rPr sz="4400" spc="-10" dirty="0"/>
              <a:t>portion </a:t>
            </a:r>
            <a:r>
              <a:rPr sz="4400" spc="-15" dirty="0"/>
              <a:t>of </a:t>
            </a:r>
            <a:r>
              <a:rPr sz="4400" spc="-25" dirty="0"/>
              <a:t>the </a:t>
            </a:r>
            <a:r>
              <a:rPr sz="4400" i="1" spc="50" dirty="0">
                <a:latin typeface="Arial"/>
                <a:cs typeface="Arial"/>
              </a:rPr>
              <a:t>t</a:t>
            </a:r>
            <a:r>
              <a:rPr sz="4400" i="1" spc="55" dirty="0">
                <a:latin typeface="Arial"/>
                <a:cs typeface="Arial"/>
              </a:rPr>
              <a:t> </a:t>
            </a:r>
            <a:r>
              <a:rPr sz="4400" spc="-35" dirty="0"/>
              <a:t>table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E35E1B-70D9-4928-AB5C-716CBBA4F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590800"/>
            <a:ext cx="6248740" cy="31591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44DA4C1-87B5-46C3-9963-CAFACD1B88DE}"/>
                  </a:ext>
                </a:extLst>
              </p14:cNvPr>
              <p14:cNvContentPartPr/>
              <p14:nvPr/>
            </p14:nvContentPartPr>
            <p14:xfrm>
              <a:off x="2250360" y="3085560"/>
              <a:ext cx="3886560" cy="3583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44DA4C1-87B5-46C3-9963-CAFACD1B88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000" y="3076200"/>
                <a:ext cx="3905280" cy="3601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F413D85-1052-4C36-9FD6-F5AFF9CBC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486" y="2489859"/>
            <a:ext cx="7771428" cy="44571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9A228F-57DC-40DC-870F-D391DE799D46}"/>
              </a:ext>
            </a:extLst>
          </p:cNvPr>
          <p:cNvSpPr txBox="1"/>
          <p:nvPr/>
        </p:nvSpPr>
        <p:spPr>
          <a:xfrm>
            <a:off x="6109935" y="3651631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1.44</a:t>
            </a:r>
            <a:endParaRPr lang="en-GB" sz="28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46D90B-BCB5-45D0-9F32-0E696E8C4000}"/>
              </a:ext>
            </a:extLst>
          </p:cNvPr>
          <p:cNvCxnSpPr/>
          <p:nvPr/>
        </p:nvCxnSpPr>
        <p:spPr>
          <a:xfrm>
            <a:off x="6414735" y="4185031"/>
            <a:ext cx="0" cy="144780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18">
            <a:extLst>
              <a:ext uri="{FF2B5EF4-FFF2-40B4-BE49-F238E27FC236}">
                <a16:creationId xmlns:a16="http://schemas.microsoft.com/office/drawing/2014/main" id="{9CF8AE5C-AF9A-4165-8DA5-0C6CC2B51B96}"/>
              </a:ext>
            </a:extLst>
          </p:cNvPr>
          <p:cNvSpPr txBox="1"/>
          <p:nvPr/>
        </p:nvSpPr>
        <p:spPr>
          <a:xfrm>
            <a:off x="838200" y="533400"/>
            <a:ext cx="8610600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spcBef>
                <a:spcPts val="415"/>
              </a:spcBef>
              <a:tabLst>
                <a:tab pos="1448435" algn="l"/>
              </a:tabLst>
            </a:pP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Comparing	</a:t>
            </a:r>
            <a:r>
              <a:rPr lang="en-US" sz="4400" spc="-2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i="1" spc="40" dirty="0">
                <a:solidFill>
                  <a:srgbClr val="2F5597"/>
                </a:solidFill>
                <a:latin typeface="Arial"/>
                <a:cs typeface="Arial"/>
              </a:rPr>
              <a:t>t </a:t>
            </a:r>
            <a:r>
              <a:rPr sz="4400" spc="20" dirty="0">
                <a:solidFill>
                  <a:srgbClr val="2F5597"/>
                </a:solidFill>
                <a:latin typeface="Arial"/>
                <a:cs typeface="Arial"/>
              </a:rPr>
              <a:t>to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its</a:t>
            </a:r>
            <a:r>
              <a:rPr sz="4400" spc="-8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distribution </a:t>
            </a:r>
            <a:r>
              <a:rPr sz="4400" spc="20" dirty="0">
                <a:solidFill>
                  <a:srgbClr val="2F5597"/>
                </a:solidFill>
                <a:latin typeface="Arial"/>
                <a:cs typeface="Arial"/>
              </a:rPr>
              <a:t>to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find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the</a:t>
            </a:r>
            <a:r>
              <a:rPr sz="4400" spc="3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i="1" spc="-45" dirty="0">
                <a:solidFill>
                  <a:srgbClr val="2F5597"/>
                </a:solidFill>
                <a:latin typeface="Arial"/>
                <a:cs typeface="Arial"/>
              </a:rPr>
              <a:t>P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-value</a:t>
            </a:r>
            <a:endParaRPr sz="44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FE924A1-1344-4952-8450-E67B5896D39E}"/>
                  </a:ext>
                </a:extLst>
              </p14:cNvPr>
              <p14:cNvContentPartPr/>
              <p14:nvPr/>
            </p14:nvContentPartPr>
            <p14:xfrm>
              <a:off x="5414040" y="3205080"/>
              <a:ext cx="2577240" cy="333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E924A1-1344-4952-8450-E67B5896D3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04680" y="3195720"/>
                <a:ext cx="2595960" cy="335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771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048000" y="2438400"/>
            <a:ext cx="3819525" cy="87588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spcBef>
                <a:spcPts val="110"/>
              </a:spcBef>
            </a:pPr>
            <a:r>
              <a:rPr lang="en-US" sz="2800" spc="-15" dirty="0">
                <a:latin typeface="Arial"/>
                <a:cs typeface="Arial"/>
              </a:rPr>
              <a:t>1.44 </a:t>
            </a:r>
            <a:r>
              <a:rPr sz="2800" spc="-45" dirty="0">
                <a:latin typeface="Arial"/>
                <a:cs typeface="Arial"/>
              </a:rPr>
              <a:t>is </a:t>
            </a:r>
            <a:r>
              <a:rPr sz="2800" spc="-20" dirty="0">
                <a:latin typeface="Arial"/>
                <a:cs typeface="Arial"/>
              </a:rPr>
              <a:t>closer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0 </a:t>
            </a:r>
            <a:r>
              <a:rPr sz="2800" spc="-15" dirty="0">
                <a:latin typeface="Arial"/>
                <a:cs typeface="Arial"/>
              </a:rPr>
              <a:t>than </a:t>
            </a:r>
            <a:r>
              <a:rPr sz="2800" spc="-10" dirty="0">
                <a:latin typeface="Arial"/>
                <a:cs typeface="Arial"/>
              </a:rPr>
              <a:t>2.07, so </a:t>
            </a:r>
            <a:r>
              <a:rPr sz="2800" i="1" spc="-55" dirty="0">
                <a:latin typeface="Arial"/>
                <a:cs typeface="Arial"/>
              </a:rPr>
              <a:t>P </a:t>
            </a:r>
            <a:r>
              <a:rPr sz="2800" spc="25" dirty="0">
                <a:latin typeface="Arial"/>
                <a:cs typeface="Arial"/>
              </a:rPr>
              <a:t>&gt;</a:t>
            </a:r>
            <a:r>
              <a:rPr sz="2800" spc="26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0.05.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1600" y="4038600"/>
            <a:ext cx="7315200" cy="130420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spcBef>
                <a:spcPts val="90"/>
              </a:spcBef>
            </a:pPr>
            <a:r>
              <a:rPr sz="2800" b="1" spc="-15" dirty="0">
                <a:latin typeface="Arial"/>
                <a:cs typeface="Arial"/>
              </a:rPr>
              <a:t>With </a:t>
            </a:r>
            <a:r>
              <a:rPr sz="2800" b="1" spc="-25" dirty="0">
                <a:latin typeface="Arial"/>
                <a:cs typeface="Arial"/>
              </a:rPr>
              <a:t>these </a:t>
            </a:r>
            <a:r>
              <a:rPr sz="2800" b="1" spc="-5" dirty="0">
                <a:latin typeface="Arial"/>
                <a:cs typeface="Arial"/>
              </a:rPr>
              <a:t>data</a:t>
            </a:r>
            <a:r>
              <a:rPr sz="2800" spc="-5" dirty="0">
                <a:latin typeface="Arial"/>
                <a:cs typeface="Arial"/>
              </a:rPr>
              <a:t>, we </a:t>
            </a:r>
            <a:r>
              <a:rPr sz="2800" b="1" spc="-5" dirty="0">
                <a:latin typeface="Arial"/>
                <a:cs typeface="Arial"/>
              </a:rPr>
              <a:t>cannot </a:t>
            </a:r>
            <a:r>
              <a:rPr sz="2800" b="1" spc="-25" dirty="0">
                <a:latin typeface="Arial"/>
                <a:cs typeface="Arial"/>
              </a:rPr>
              <a:t>reject </a:t>
            </a:r>
            <a:r>
              <a:rPr sz="2800" b="1" spc="-15" dirty="0">
                <a:latin typeface="Arial"/>
                <a:cs typeface="Arial"/>
              </a:rPr>
              <a:t>the </a:t>
            </a:r>
            <a:r>
              <a:rPr sz="2800" b="1" spc="-40" dirty="0">
                <a:latin typeface="Arial"/>
                <a:cs typeface="Arial"/>
              </a:rPr>
              <a:t>null  </a:t>
            </a:r>
            <a:r>
              <a:rPr sz="2800" spc="-15" dirty="0">
                <a:latin typeface="Arial"/>
                <a:cs typeface="Arial"/>
              </a:rPr>
              <a:t>hypothesis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25" dirty="0">
                <a:latin typeface="Arial"/>
                <a:cs typeface="Arial"/>
              </a:rPr>
              <a:t>mean </a:t>
            </a:r>
            <a:r>
              <a:rPr lang="en-US" sz="2800" spc="-20" dirty="0">
                <a:latin typeface="Arial"/>
                <a:cs typeface="Arial"/>
              </a:rPr>
              <a:t>alpaca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body  </a:t>
            </a:r>
            <a:r>
              <a:rPr sz="2800" spc="-15" dirty="0">
                <a:latin typeface="Arial"/>
                <a:cs typeface="Arial"/>
              </a:rPr>
              <a:t>temperature </a:t>
            </a:r>
            <a:r>
              <a:rPr sz="2800" spc="-45" dirty="0">
                <a:latin typeface="Arial"/>
                <a:cs typeface="Arial"/>
              </a:rPr>
              <a:t>is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lang="en-US" sz="2800" spc="5" dirty="0">
                <a:latin typeface="Arial"/>
                <a:cs typeface="Arial"/>
              </a:rPr>
              <a:t>38.2</a:t>
            </a:r>
            <a:r>
              <a:rPr sz="2800" spc="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5" name="object 18">
            <a:extLst>
              <a:ext uri="{FF2B5EF4-FFF2-40B4-BE49-F238E27FC236}">
                <a16:creationId xmlns:a16="http://schemas.microsoft.com/office/drawing/2014/main" id="{BD692A2B-C9D1-4CF7-BCD5-1666410E1F26}"/>
              </a:ext>
            </a:extLst>
          </p:cNvPr>
          <p:cNvSpPr txBox="1"/>
          <p:nvPr/>
        </p:nvSpPr>
        <p:spPr>
          <a:xfrm>
            <a:off x="838200" y="533400"/>
            <a:ext cx="8610600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spcBef>
                <a:spcPts val="415"/>
              </a:spcBef>
              <a:tabLst>
                <a:tab pos="1448435" algn="l"/>
              </a:tabLst>
            </a:pP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Comparing	</a:t>
            </a:r>
            <a:r>
              <a:rPr lang="en-US" sz="4400" spc="-2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i="1" spc="40" dirty="0">
                <a:solidFill>
                  <a:srgbClr val="2F5597"/>
                </a:solidFill>
                <a:latin typeface="Arial"/>
                <a:cs typeface="Arial"/>
              </a:rPr>
              <a:t>t </a:t>
            </a:r>
            <a:r>
              <a:rPr sz="4400" spc="20" dirty="0">
                <a:solidFill>
                  <a:srgbClr val="2F5597"/>
                </a:solidFill>
                <a:latin typeface="Arial"/>
                <a:cs typeface="Arial"/>
              </a:rPr>
              <a:t>to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its</a:t>
            </a:r>
            <a:r>
              <a:rPr sz="4400" spc="-8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distribution </a:t>
            </a:r>
            <a:r>
              <a:rPr sz="4400" spc="20" dirty="0">
                <a:solidFill>
                  <a:srgbClr val="2F5597"/>
                </a:solidFill>
                <a:latin typeface="Arial"/>
                <a:cs typeface="Arial"/>
              </a:rPr>
              <a:t>to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find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the</a:t>
            </a:r>
            <a:r>
              <a:rPr sz="4400" spc="3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i="1" spc="-45" dirty="0">
                <a:solidFill>
                  <a:srgbClr val="2F5597"/>
                </a:solidFill>
                <a:latin typeface="Arial"/>
                <a:cs typeface="Arial"/>
              </a:rPr>
              <a:t>P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-value</a:t>
            </a:r>
            <a:endParaRPr sz="44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F1CD6E-714E-4609-A3C8-44B2247393FB}"/>
                  </a:ext>
                </a:extLst>
              </p14:cNvPr>
              <p14:cNvContentPartPr/>
              <p14:nvPr/>
            </p14:nvContentPartPr>
            <p14:xfrm>
              <a:off x="2888280" y="2273400"/>
              <a:ext cx="5720040" cy="2269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F1CD6E-714E-4609-A3C8-44B2247393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78920" y="2264040"/>
                <a:ext cx="5738760" cy="228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736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8">
            <a:extLst>
              <a:ext uri="{FF2B5EF4-FFF2-40B4-BE49-F238E27FC236}">
                <a16:creationId xmlns:a16="http://schemas.microsoft.com/office/drawing/2014/main" id="{5BB16198-5D1D-44AA-8A8A-17C82E2A8A80}"/>
              </a:ext>
            </a:extLst>
          </p:cNvPr>
          <p:cNvSpPr txBox="1"/>
          <p:nvPr/>
        </p:nvSpPr>
        <p:spPr>
          <a:xfrm>
            <a:off x="838200" y="533400"/>
            <a:ext cx="8610600" cy="1407437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>
              <a:spcBef>
                <a:spcPts val="415"/>
              </a:spcBef>
              <a:tabLst>
                <a:tab pos="1448435" algn="l"/>
              </a:tabLst>
            </a:pP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Comparing	</a:t>
            </a:r>
            <a:r>
              <a:rPr lang="en-US" sz="4400" spc="-2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i="1" spc="40" dirty="0">
                <a:solidFill>
                  <a:srgbClr val="2F5597"/>
                </a:solidFill>
                <a:latin typeface="Arial"/>
                <a:cs typeface="Arial"/>
              </a:rPr>
              <a:t>t </a:t>
            </a:r>
            <a:r>
              <a:rPr sz="4400" spc="20" dirty="0">
                <a:solidFill>
                  <a:srgbClr val="2F5597"/>
                </a:solidFill>
                <a:latin typeface="Arial"/>
                <a:cs typeface="Arial"/>
              </a:rPr>
              <a:t>to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its</a:t>
            </a:r>
            <a:r>
              <a:rPr sz="4400" spc="-8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distribution </a:t>
            </a:r>
            <a:r>
              <a:rPr sz="4400" spc="20" dirty="0">
                <a:solidFill>
                  <a:srgbClr val="2F5597"/>
                </a:solidFill>
                <a:latin typeface="Arial"/>
                <a:cs typeface="Arial"/>
              </a:rPr>
              <a:t>to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find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the</a:t>
            </a:r>
            <a:r>
              <a:rPr sz="4400" spc="3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i="1" spc="-45" dirty="0">
                <a:solidFill>
                  <a:srgbClr val="2F5597"/>
                </a:solidFill>
                <a:latin typeface="Arial"/>
                <a:cs typeface="Arial"/>
              </a:rPr>
              <a:t>P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-value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E3E0777-3439-4EDF-95BF-A07DFB2B0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743200"/>
            <a:ext cx="7462121" cy="33687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F3110E-A6A3-4102-9ABE-4A387817D9A4}"/>
                  </a:ext>
                </a:extLst>
              </p14:cNvPr>
              <p14:cNvContentPartPr/>
              <p14:nvPr/>
            </p14:nvContentPartPr>
            <p14:xfrm>
              <a:off x="1716480" y="2359080"/>
              <a:ext cx="4482720" cy="3936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F3110E-A6A3-4102-9ABE-4A387817D9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7120" y="2349720"/>
                <a:ext cx="4501440" cy="395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8556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/>
          <p:nvPr/>
        </p:nvSpPr>
        <p:spPr>
          <a:xfrm>
            <a:off x="1676400" y="3232816"/>
            <a:ext cx="7378382" cy="130676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8460" indent="-366395">
              <a:lnSpc>
                <a:spcPct val="100000"/>
              </a:lnSpc>
              <a:spcBef>
                <a:spcPts val="1914"/>
              </a:spcBef>
              <a:buAutoNum type="arabicPeriod"/>
              <a:tabLst>
                <a:tab pos="378460" algn="l"/>
                <a:tab pos="379095" algn="l"/>
              </a:tabLst>
            </a:pPr>
            <a:r>
              <a:rPr sz="2800" spc="-50" dirty="0">
                <a:latin typeface="Arial"/>
                <a:cs typeface="Arial"/>
              </a:rPr>
              <a:t>The </a:t>
            </a:r>
            <a:r>
              <a:rPr sz="2800" spc="-45" dirty="0">
                <a:latin typeface="Arial"/>
                <a:cs typeface="Arial"/>
              </a:rPr>
              <a:t>variable </a:t>
            </a:r>
            <a:r>
              <a:rPr sz="2800" spc="-40" dirty="0">
                <a:latin typeface="Arial"/>
                <a:cs typeface="Arial"/>
              </a:rPr>
              <a:t>is </a:t>
            </a:r>
            <a:r>
              <a:rPr sz="2800" spc="-35" dirty="0">
                <a:latin typeface="Arial"/>
                <a:cs typeface="Arial"/>
              </a:rPr>
              <a:t>normally</a:t>
            </a:r>
            <a:r>
              <a:rPr sz="2800" spc="8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distributed.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2800" dirty="0">
              <a:latin typeface="Arial"/>
              <a:cs typeface="Arial"/>
            </a:endParaRPr>
          </a:p>
          <a:p>
            <a:pPr marL="378460" indent="-36639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78460" algn="l"/>
                <a:tab pos="379095" algn="l"/>
              </a:tabLst>
            </a:pPr>
            <a:r>
              <a:rPr sz="2800" spc="-50" dirty="0">
                <a:latin typeface="Arial"/>
                <a:cs typeface="Arial"/>
              </a:rPr>
              <a:t>The </a:t>
            </a:r>
            <a:r>
              <a:rPr sz="2800" spc="-25" dirty="0">
                <a:latin typeface="Arial"/>
                <a:cs typeface="Arial"/>
              </a:rPr>
              <a:t>sample </a:t>
            </a:r>
            <a:r>
              <a:rPr sz="2800" spc="-40" dirty="0">
                <a:latin typeface="Arial"/>
                <a:cs typeface="Arial"/>
              </a:rPr>
              <a:t>is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random</a:t>
            </a:r>
            <a:r>
              <a:rPr sz="2800" spc="10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sample.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7B4E1F-02A2-4447-A32E-628AB40146B4}"/>
              </a:ext>
            </a:extLst>
          </p:cNvPr>
          <p:cNvSpPr txBox="1"/>
          <p:nvPr/>
        </p:nvSpPr>
        <p:spPr>
          <a:xfrm>
            <a:off x="698818" y="838200"/>
            <a:ext cx="89785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750">
              <a:lnSpc>
                <a:spcPct val="100000"/>
              </a:lnSpc>
              <a:spcBef>
                <a:spcPts val="110"/>
              </a:spcBef>
            </a:pPr>
            <a:r>
              <a:rPr lang="en-GB" sz="4400" spc="-30" dirty="0">
                <a:solidFill>
                  <a:srgbClr val="2F5597"/>
                </a:solidFill>
                <a:latin typeface="Arial"/>
                <a:cs typeface="Arial"/>
              </a:rPr>
              <a:t>One-sample </a:t>
            </a:r>
            <a:r>
              <a:rPr lang="en-GB" sz="4400" i="1" spc="10" dirty="0">
                <a:solidFill>
                  <a:srgbClr val="2F5597"/>
                </a:solidFill>
                <a:latin typeface="Arial"/>
                <a:cs typeface="Arial"/>
              </a:rPr>
              <a:t>t</a:t>
            </a:r>
            <a:r>
              <a:rPr lang="en-GB" sz="4400" spc="10" dirty="0">
                <a:solidFill>
                  <a:srgbClr val="2F5597"/>
                </a:solidFill>
                <a:latin typeface="Arial"/>
                <a:cs typeface="Arial"/>
              </a:rPr>
              <a:t>-test:</a:t>
            </a:r>
            <a:r>
              <a:rPr lang="en-GB" sz="4400" spc="2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lang="en-GB" sz="4400" spc="-20" dirty="0">
                <a:solidFill>
                  <a:srgbClr val="992B2B"/>
                </a:solidFill>
                <a:latin typeface="Arial"/>
                <a:cs typeface="Arial"/>
              </a:rPr>
              <a:t>Assumptions</a:t>
            </a:r>
            <a:endParaRPr lang="en-GB" sz="4400" dirty="0">
              <a:latin typeface="Arial"/>
              <a:cs typeface="Arial"/>
            </a:endParaRPr>
          </a:p>
        </p:txBody>
      </p:sp>
      <p:pic>
        <p:nvPicPr>
          <p:cNvPr id="23" name="Picture 2" descr="West Dorset alpaca business loses planning appeal | Dorset Echo">
            <a:extLst>
              <a:ext uri="{FF2B5EF4-FFF2-40B4-BE49-F238E27FC236}">
                <a16:creationId xmlns:a16="http://schemas.microsoft.com/office/drawing/2014/main" id="{6665E7E6-FF1D-45FA-B38D-E933A1D56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867400"/>
            <a:ext cx="1604963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03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666658" y="914400"/>
            <a:ext cx="8553542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Inference </a:t>
            </a:r>
            <a:r>
              <a:rPr sz="4400" spc="-5" dirty="0">
                <a:solidFill>
                  <a:srgbClr val="2F5597"/>
                </a:solidFill>
                <a:latin typeface="Arial"/>
                <a:cs typeface="Arial"/>
              </a:rPr>
              <a:t>about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means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3400" y="5486400"/>
            <a:ext cx="8991600" cy="916918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38100" marR="30480">
              <a:spcBef>
                <a:spcPts val="5"/>
              </a:spcBef>
            </a:pPr>
            <a:r>
              <a:rPr sz="2800" spc="-50" dirty="0">
                <a:solidFill>
                  <a:srgbClr val="ED7D31"/>
                </a:solidFill>
                <a:latin typeface="Arial"/>
                <a:cs typeface="Arial"/>
              </a:rPr>
              <a:t>This </a:t>
            </a:r>
            <a:r>
              <a:rPr sz="2800" spc="-15" dirty="0">
                <a:solidFill>
                  <a:srgbClr val="ED7D31"/>
                </a:solidFill>
                <a:latin typeface="Arial"/>
                <a:cs typeface="Arial"/>
              </a:rPr>
              <a:t>would </a:t>
            </a:r>
            <a:r>
              <a:rPr sz="2800" spc="-40" dirty="0">
                <a:solidFill>
                  <a:srgbClr val="ED7D31"/>
                </a:solidFill>
                <a:latin typeface="Arial"/>
                <a:cs typeface="Arial"/>
              </a:rPr>
              <a:t>give </a:t>
            </a:r>
            <a:r>
              <a:rPr sz="2800" spc="-50" dirty="0">
                <a:solidFill>
                  <a:srgbClr val="ED7D31"/>
                </a:solidFill>
                <a:latin typeface="Arial"/>
                <a:cs typeface="Arial"/>
              </a:rPr>
              <a:t>a </a:t>
            </a:r>
            <a:r>
              <a:rPr sz="2800" spc="-25" dirty="0">
                <a:solidFill>
                  <a:srgbClr val="ED7D31"/>
                </a:solidFill>
                <a:latin typeface="Arial"/>
                <a:cs typeface="Arial"/>
              </a:rPr>
              <a:t>probability distribution </a:t>
            </a:r>
            <a:r>
              <a:rPr sz="2800" spc="-20" dirty="0">
                <a:solidFill>
                  <a:srgbClr val="ED7D31"/>
                </a:solidFill>
                <a:latin typeface="Arial"/>
                <a:cs typeface="Arial"/>
              </a:rPr>
              <a:t>of </a:t>
            </a:r>
            <a:r>
              <a:rPr sz="2800" spc="-25" dirty="0">
                <a:solidFill>
                  <a:srgbClr val="ED7D31"/>
                </a:solidFill>
                <a:latin typeface="Arial"/>
                <a:cs typeface="Arial"/>
              </a:rPr>
              <a:t>the  </a:t>
            </a:r>
            <a:r>
              <a:rPr sz="2800" spc="-40" dirty="0">
                <a:solidFill>
                  <a:srgbClr val="ED7D31"/>
                </a:solidFill>
                <a:latin typeface="Arial"/>
                <a:cs typeface="Arial"/>
              </a:rPr>
              <a:t>difference </a:t>
            </a:r>
            <a:r>
              <a:rPr sz="2800" spc="-25" dirty="0">
                <a:solidFill>
                  <a:srgbClr val="ED7D31"/>
                </a:solidFill>
                <a:latin typeface="Arial"/>
                <a:cs typeface="Arial"/>
              </a:rPr>
              <a:t>between </a:t>
            </a:r>
            <a:r>
              <a:rPr sz="2800" spc="-50" dirty="0">
                <a:solidFill>
                  <a:srgbClr val="ED7D31"/>
                </a:solidFill>
                <a:latin typeface="Arial"/>
                <a:cs typeface="Arial"/>
              </a:rPr>
              <a:t>a </a:t>
            </a:r>
            <a:r>
              <a:rPr sz="2800" spc="-35" dirty="0">
                <a:solidFill>
                  <a:srgbClr val="ED7D31"/>
                </a:solidFill>
                <a:latin typeface="Arial"/>
                <a:cs typeface="Arial"/>
              </a:rPr>
              <a:t>sample </a:t>
            </a:r>
            <a:r>
              <a:rPr sz="2800" spc="-40" dirty="0">
                <a:solidFill>
                  <a:srgbClr val="ED7D31"/>
                </a:solidFill>
                <a:latin typeface="Arial"/>
                <a:cs typeface="Arial"/>
              </a:rPr>
              <a:t>mean </a:t>
            </a:r>
            <a:r>
              <a:rPr sz="2800" spc="-25" dirty="0">
                <a:solidFill>
                  <a:srgbClr val="ED7D31"/>
                </a:solidFill>
                <a:latin typeface="Arial"/>
                <a:cs typeface="Arial"/>
              </a:rPr>
              <a:t>and the population  </a:t>
            </a:r>
            <a:r>
              <a:rPr sz="2800" spc="-35" dirty="0">
                <a:solidFill>
                  <a:srgbClr val="ED7D31"/>
                </a:solidFill>
                <a:latin typeface="Arial"/>
                <a:cs typeface="Arial"/>
              </a:rPr>
              <a:t>mean.</a:t>
            </a:r>
            <a:endParaRPr sz="28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5"/>
              <p:cNvSpPr txBox="1"/>
              <p:nvPr/>
            </p:nvSpPr>
            <p:spPr>
              <a:xfrm>
                <a:off x="838200" y="2170310"/>
                <a:ext cx="8382000" cy="918200"/>
              </a:xfrm>
              <a:prstGeom prst="rect">
                <a:avLst/>
              </a:prstGeom>
            </p:spPr>
            <p:txBody>
              <a:bodyPr vert="horz" wrap="square" lIns="0" tIns="55880" rIns="0" bIns="0" rtlCol="0">
                <a:spAutoFit/>
              </a:bodyPr>
              <a:lstStyle/>
              <a:p>
                <a:pPr marL="12700" marR="5080">
                  <a:spcBef>
                    <a:spcPts val="440"/>
                  </a:spcBef>
                </a:pPr>
                <a:r>
                  <a:rPr sz="2800" spc="-35" dirty="0">
                    <a:latin typeface="Arial"/>
                    <a:cs typeface="Arial"/>
                  </a:rPr>
                  <a:t>Because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2800" b="0" i="1" spc="-5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GB" sz="2800" b="0" i="1" spc="-5" smtClean="0">
                            <a:latin typeface="Cambria Math" panose="02040503050406030204" pitchFamily="18" charset="0"/>
                            <a:cs typeface="Arial"/>
                          </a:rPr>
                          <m:t>𝑌</m:t>
                        </m:r>
                        <m:r>
                          <a:rPr lang="en-US" sz="2800" b="0" i="1" spc="-5" smtClean="0">
                            <a:latin typeface="Cambria Math" panose="02040503050406030204" pitchFamily="18" charset="0"/>
                            <a:cs typeface="Arial"/>
                          </a:rPr>
                          <m:t> </m:t>
                        </m:r>
                      </m:e>
                    </m:acc>
                  </m:oMath>
                </a14:m>
                <a:r>
                  <a:rPr sz="2800" i="1" spc="22" baseline="1915" dirty="0">
                    <a:latin typeface="Times New Roman"/>
                    <a:cs typeface="Times New Roman"/>
                  </a:rPr>
                  <a:t> </a:t>
                </a:r>
                <a:r>
                  <a:rPr sz="2800" spc="-40" dirty="0">
                    <a:latin typeface="Arial"/>
                    <a:cs typeface="Arial"/>
                  </a:rPr>
                  <a:t>is normally </a:t>
                </a:r>
                <a:r>
                  <a:rPr sz="2800" spc="-20" dirty="0">
                    <a:latin typeface="Arial"/>
                    <a:cs typeface="Arial"/>
                  </a:rPr>
                  <a:t>distributed, </a:t>
                </a:r>
                <a:r>
                  <a:rPr sz="2800" spc="-25" dirty="0">
                    <a:latin typeface="Arial"/>
                    <a:cs typeface="Arial"/>
                  </a:rPr>
                  <a:t>we can convert  </a:t>
                </a:r>
                <a:r>
                  <a:rPr sz="2800" spc="-20" dirty="0">
                    <a:latin typeface="Arial"/>
                    <a:cs typeface="Arial"/>
                  </a:rPr>
                  <a:t>its </a:t>
                </a:r>
                <a:r>
                  <a:rPr sz="2800" spc="-25" dirty="0">
                    <a:latin typeface="Arial"/>
                    <a:cs typeface="Arial"/>
                  </a:rPr>
                  <a:t>distribution </a:t>
                </a:r>
                <a:r>
                  <a:rPr sz="2800" dirty="0">
                    <a:latin typeface="Arial"/>
                    <a:cs typeface="Arial"/>
                  </a:rPr>
                  <a:t>to </a:t>
                </a:r>
                <a:r>
                  <a:rPr sz="2800" spc="-50" dirty="0">
                    <a:latin typeface="Arial"/>
                    <a:cs typeface="Arial"/>
                  </a:rPr>
                  <a:t>a </a:t>
                </a:r>
                <a:r>
                  <a:rPr sz="2800" spc="-25" dirty="0">
                    <a:latin typeface="Arial"/>
                    <a:cs typeface="Arial"/>
                  </a:rPr>
                  <a:t>standard </a:t>
                </a:r>
                <a:r>
                  <a:rPr sz="2800" spc="-35" dirty="0">
                    <a:latin typeface="Arial"/>
                    <a:cs typeface="Arial"/>
                  </a:rPr>
                  <a:t>normal</a:t>
                </a:r>
                <a:r>
                  <a:rPr sz="2800" spc="30" dirty="0">
                    <a:latin typeface="Arial"/>
                    <a:cs typeface="Arial"/>
                  </a:rPr>
                  <a:t> </a:t>
                </a:r>
                <a:r>
                  <a:rPr sz="2800" spc="-20" dirty="0">
                    <a:latin typeface="Arial"/>
                    <a:cs typeface="Arial"/>
                  </a:rPr>
                  <a:t>distribution:</a:t>
                </a:r>
                <a:endParaRPr sz="28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5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70310"/>
                <a:ext cx="8382000" cy="918200"/>
              </a:xfrm>
              <a:prstGeom prst="rect">
                <a:avLst/>
              </a:prstGeom>
              <a:blipFill>
                <a:blip r:embed="rId2"/>
                <a:stretch>
                  <a:fillRect l="-2473" t="-5960" r="-2255" b="-225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691F895E-D79A-44ED-99EC-0A7EA4911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3429000"/>
            <a:ext cx="4825824" cy="1752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9C0EBBD-9F62-4ACC-8DEF-130AEA462264}"/>
                  </a:ext>
                </a:extLst>
              </p14:cNvPr>
              <p14:cNvContentPartPr/>
              <p14:nvPr/>
            </p14:nvContentPartPr>
            <p14:xfrm>
              <a:off x="1455840" y="1720800"/>
              <a:ext cx="8236440" cy="4969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9C0EBBD-9F62-4ACC-8DEF-130AEA4622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46480" y="1711440"/>
                <a:ext cx="8255160" cy="498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265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 txBox="1"/>
          <p:nvPr/>
        </p:nvSpPr>
        <p:spPr>
          <a:xfrm>
            <a:off x="762000" y="1066800"/>
            <a:ext cx="8077200" cy="69249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400" spc="5" dirty="0">
                <a:solidFill>
                  <a:srgbClr val="2F5597"/>
                </a:solidFill>
                <a:latin typeface="Arial"/>
                <a:cs typeface="Arial"/>
              </a:rPr>
              <a:t>But... </a:t>
            </a:r>
            <a:r>
              <a:rPr sz="4400" spc="-100" dirty="0">
                <a:solidFill>
                  <a:srgbClr val="2F5597"/>
                </a:solidFill>
                <a:latin typeface="Arial"/>
                <a:cs typeface="Arial"/>
              </a:rPr>
              <a:t>We </a:t>
            </a:r>
            <a:r>
              <a:rPr sz="4400" spc="30" dirty="0">
                <a:solidFill>
                  <a:srgbClr val="2F5597"/>
                </a:solidFill>
                <a:latin typeface="Arial"/>
                <a:cs typeface="Arial"/>
              </a:rPr>
              <a:t>don’t </a:t>
            </a:r>
            <a:r>
              <a:rPr sz="4400" spc="10" dirty="0">
                <a:solidFill>
                  <a:srgbClr val="2F5597"/>
                </a:solidFill>
                <a:latin typeface="Arial"/>
                <a:cs typeface="Arial"/>
              </a:rPr>
              <a:t>know </a:t>
            </a:r>
            <a:r>
              <a:rPr sz="4400" i="1" spc="-75" dirty="0">
                <a:solidFill>
                  <a:srgbClr val="2F5597"/>
                </a:solidFill>
                <a:latin typeface="Symbol"/>
                <a:cs typeface="Symbol"/>
              </a:rPr>
              <a:t></a:t>
            </a:r>
            <a:r>
              <a:rPr sz="4400" i="1" spc="-75" dirty="0">
                <a:solidFill>
                  <a:srgbClr val="2F5597"/>
                </a:solidFill>
                <a:latin typeface="Times New Roman"/>
                <a:cs typeface="Times New Roman"/>
              </a:rPr>
              <a:t> </a:t>
            </a:r>
            <a:r>
              <a:rPr sz="4400" spc="5" dirty="0">
                <a:solidFill>
                  <a:srgbClr val="2F5597"/>
                </a:solidFill>
                <a:latin typeface="Symbol"/>
                <a:cs typeface="Symbol"/>
              </a:rPr>
              <a:t></a:t>
            </a:r>
            <a:r>
              <a:rPr sz="4400" spc="5" dirty="0">
                <a:solidFill>
                  <a:srgbClr val="2F5597"/>
                </a:solidFill>
                <a:latin typeface="Times New Roman"/>
                <a:cs typeface="Times New Roman"/>
              </a:rPr>
              <a:t> </a:t>
            </a:r>
            <a:r>
              <a:rPr sz="4400" spc="5" dirty="0">
                <a:solidFill>
                  <a:srgbClr val="2F5597"/>
                </a:solidFill>
                <a:latin typeface="Symbol"/>
                <a:cs typeface="Symbol"/>
              </a:rPr>
              <a:t></a:t>
            </a:r>
            <a:r>
              <a:rPr sz="4400" spc="-15" dirty="0">
                <a:solidFill>
                  <a:srgbClr val="2F5597"/>
                </a:solidFill>
                <a:latin typeface="Times New Roman"/>
                <a:cs typeface="Times New Roman"/>
              </a:rPr>
              <a:t> </a:t>
            </a:r>
            <a:r>
              <a:rPr sz="4400" spc="5" dirty="0">
                <a:solidFill>
                  <a:srgbClr val="2F5597"/>
                </a:solidFill>
                <a:latin typeface="Symbol"/>
                <a:cs typeface="Symbol"/>
              </a:rPr>
              <a:t></a:t>
            </a:r>
            <a:endParaRPr sz="4400" dirty="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57400" y="3429000"/>
            <a:ext cx="6172200" cy="13017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5"/>
              </a:spcBef>
            </a:pPr>
            <a:r>
              <a:rPr sz="2800" spc="-25" dirty="0">
                <a:latin typeface="Arial"/>
                <a:cs typeface="Arial"/>
              </a:rPr>
              <a:t>However, </a:t>
            </a:r>
            <a:r>
              <a:rPr sz="2800" dirty="0">
                <a:latin typeface="Arial"/>
                <a:cs typeface="Arial"/>
              </a:rPr>
              <a:t>we </a:t>
            </a:r>
            <a:r>
              <a:rPr sz="2800" spc="25" dirty="0">
                <a:latin typeface="Arial"/>
                <a:cs typeface="Arial"/>
              </a:rPr>
              <a:t>do </a:t>
            </a:r>
            <a:r>
              <a:rPr sz="2800" spc="15" dirty="0">
                <a:latin typeface="Arial"/>
                <a:cs typeface="Arial"/>
              </a:rPr>
              <a:t>know </a:t>
            </a:r>
            <a:r>
              <a:rPr sz="2800" spc="-5" dirty="0">
                <a:latin typeface="Arial"/>
                <a:cs typeface="Arial"/>
              </a:rPr>
              <a:t>s, </a:t>
            </a:r>
            <a:r>
              <a:rPr sz="2800" spc="-1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standard </a:t>
            </a:r>
            <a:r>
              <a:rPr sz="2800" spc="-15" dirty="0">
                <a:latin typeface="Arial"/>
                <a:cs typeface="Arial"/>
              </a:rPr>
              <a:t>deviation </a:t>
            </a:r>
            <a:r>
              <a:rPr sz="2800" spc="-5" dirty="0">
                <a:latin typeface="Arial"/>
                <a:cs typeface="Arial"/>
              </a:rPr>
              <a:t>of our </a:t>
            </a:r>
            <a:r>
              <a:rPr sz="2800" spc="-10" dirty="0">
                <a:latin typeface="Arial"/>
                <a:cs typeface="Arial"/>
              </a:rPr>
              <a:t>sample. </a:t>
            </a:r>
            <a:r>
              <a:rPr sz="2800" spc="-45" dirty="0">
                <a:latin typeface="Arial"/>
                <a:cs typeface="Arial"/>
              </a:rPr>
              <a:t>We </a:t>
            </a:r>
            <a:r>
              <a:rPr sz="2800" spc="-5" dirty="0">
                <a:latin typeface="Arial"/>
                <a:cs typeface="Arial"/>
              </a:rPr>
              <a:t>can </a:t>
            </a:r>
            <a:r>
              <a:rPr sz="2800" spc="-25" dirty="0">
                <a:latin typeface="Arial"/>
                <a:cs typeface="Arial"/>
              </a:rPr>
              <a:t>use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30" dirty="0">
                <a:latin typeface="Arial"/>
                <a:cs typeface="Arial"/>
              </a:rPr>
              <a:t>as </a:t>
            </a:r>
            <a:r>
              <a:rPr sz="2800" spc="-25" dirty="0">
                <a:latin typeface="Arial"/>
                <a:cs typeface="Arial"/>
              </a:rPr>
              <a:t>an </a:t>
            </a:r>
            <a:r>
              <a:rPr sz="2800" spc="-15" dirty="0">
                <a:latin typeface="Arial"/>
                <a:cs typeface="Arial"/>
              </a:rPr>
              <a:t>estimate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10" dirty="0">
                <a:latin typeface="Symbol"/>
                <a:cs typeface="Symbol"/>
              </a:rPr>
              <a:t></a:t>
            </a:r>
            <a:r>
              <a:rPr lang="en-US" sz="2800" spc="10" dirty="0">
                <a:latin typeface="Arial"/>
                <a:cs typeface="Arial"/>
              </a:rPr>
              <a:t>!</a:t>
            </a:r>
            <a:endParaRPr sz="28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7E3B73-8E6D-47C5-95F7-B8948B8707B7}"/>
                  </a:ext>
                </a:extLst>
              </p14:cNvPr>
              <p14:cNvContentPartPr/>
              <p14:nvPr/>
            </p14:nvContentPartPr>
            <p14:xfrm>
              <a:off x="5394960" y="1085760"/>
              <a:ext cx="1782720" cy="2887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7E3B73-8E6D-47C5-95F7-B8948B8707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85600" y="1076400"/>
                <a:ext cx="1801440" cy="290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852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5638799" y="759341"/>
            <a:ext cx="3961849" cy="215988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8800"/>
              </a:lnSpc>
              <a:spcBef>
                <a:spcPts val="110"/>
              </a:spcBef>
            </a:pPr>
            <a:r>
              <a:rPr sz="2800" spc="-50" dirty="0">
                <a:solidFill>
                  <a:srgbClr val="ED7D31"/>
                </a:solidFill>
                <a:latin typeface="Arial"/>
                <a:cs typeface="Arial"/>
              </a:rPr>
              <a:t>In </a:t>
            </a:r>
            <a:r>
              <a:rPr sz="2800" spc="-15" dirty="0">
                <a:solidFill>
                  <a:srgbClr val="ED7D31"/>
                </a:solidFill>
                <a:latin typeface="Arial"/>
                <a:cs typeface="Arial"/>
              </a:rPr>
              <a:t>most </a:t>
            </a:r>
            <a:r>
              <a:rPr sz="2800" spc="-30" dirty="0">
                <a:solidFill>
                  <a:srgbClr val="ED7D31"/>
                </a:solidFill>
                <a:latin typeface="Arial"/>
                <a:cs typeface="Arial"/>
              </a:rPr>
              <a:t>cases, </a:t>
            </a:r>
            <a:r>
              <a:rPr sz="2800" spc="-25" dirty="0">
                <a:solidFill>
                  <a:srgbClr val="ED7D31"/>
                </a:solidFill>
                <a:latin typeface="Arial"/>
                <a:cs typeface="Arial"/>
              </a:rPr>
              <a:t>we </a:t>
            </a:r>
            <a:r>
              <a:rPr sz="2800" dirty="0">
                <a:solidFill>
                  <a:srgbClr val="ED7D31"/>
                </a:solidFill>
                <a:latin typeface="Arial"/>
                <a:cs typeface="Arial"/>
              </a:rPr>
              <a:t>don’t </a:t>
            </a:r>
            <a:r>
              <a:rPr sz="2800" spc="-10" dirty="0">
                <a:solidFill>
                  <a:srgbClr val="ED7D31"/>
                </a:solidFill>
                <a:latin typeface="Arial"/>
                <a:cs typeface="Arial"/>
              </a:rPr>
              <a:t>know </a:t>
            </a:r>
            <a:r>
              <a:rPr sz="2800" spc="-25" dirty="0">
                <a:solidFill>
                  <a:srgbClr val="ED7D31"/>
                </a:solidFill>
                <a:latin typeface="Arial"/>
                <a:cs typeface="Arial"/>
              </a:rPr>
              <a:t>the</a:t>
            </a:r>
            <a:r>
              <a:rPr sz="2800" spc="-10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2800" spc="-55" dirty="0">
                <a:solidFill>
                  <a:srgbClr val="ED7D31"/>
                </a:solidFill>
                <a:latin typeface="Arial"/>
                <a:cs typeface="Arial"/>
              </a:rPr>
              <a:t>real </a:t>
            </a:r>
            <a:r>
              <a:rPr sz="2800" spc="-25" dirty="0">
                <a:solidFill>
                  <a:srgbClr val="ED7D31"/>
                </a:solidFill>
                <a:latin typeface="Arial"/>
                <a:cs typeface="Arial"/>
              </a:rPr>
              <a:t>population  </a:t>
            </a:r>
            <a:r>
              <a:rPr sz="2800" spc="-20" dirty="0">
                <a:solidFill>
                  <a:srgbClr val="ED7D31"/>
                </a:solidFill>
                <a:latin typeface="Arial"/>
                <a:cs typeface="Arial"/>
              </a:rPr>
              <a:t>distribution.</a:t>
            </a:r>
            <a:r>
              <a:rPr lang="en-US" sz="2800" spc="-2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lang="en-GB" sz="2800" spc="-70" dirty="0">
                <a:solidFill>
                  <a:srgbClr val="ED7D31"/>
                </a:solidFill>
                <a:latin typeface="Arial"/>
                <a:cs typeface="Arial"/>
              </a:rPr>
              <a:t>We </a:t>
            </a:r>
            <a:r>
              <a:rPr lang="en-GB" sz="2800" spc="-40" dirty="0">
                <a:solidFill>
                  <a:srgbClr val="ED7D31"/>
                </a:solidFill>
                <a:latin typeface="Arial"/>
                <a:cs typeface="Arial"/>
              </a:rPr>
              <a:t>only </a:t>
            </a:r>
            <a:r>
              <a:rPr lang="en-GB" sz="2800" spc="-50" dirty="0">
                <a:solidFill>
                  <a:srgbClr val="ED7D31"/>
                </a:solidFill>
                <a:latin typeface="Arial"/>
                <a:cs typeface="Arial"/>
              </a:rPr>
              <a:t>have a  </a:t>
            </a:r>
            <a:r>
              <a:rPr lang="en-GB" sz="2800" spc="-30" dirty="0">
                <a:solidFill>
                  <a:srgbClr val="ED7D31"/>
                </a:solidFill>
                <a:latin typeface="Arial"/>
                <a:cs typeface="Arial"/>
              </a:rPr>
              <a:t>sample.</a:t>
            </a:r>
            <a:endParaRPr lang="en-GB" sz="2800" dirty="0">
              <a:latin typeface="Arial"/>
              <a:cs typeface="Arial"/>
            </a:endParaRPr>
          </a:p>
          <a:p>
            <a:pPr marL="12700" marR="5080">
              <a:lnSpc>
                <a:spcPct val="98800"/>
              </a:lnSpc>
              <a:spcBef>
                <a:spcPts val="110"/>
              </a:spcBef>
            </a:pPr>
            <a:endParaRPr sz="2800" dirty="0">
              <a:latin typeface="Arial"/>
              <a:cs typeface="Arial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CA11BFA-20A2-4C51-AF27-ECBDD5331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28" y="438456"/>
            <a:ext cx="4884934" cy="280165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44203A6-B957-48CF-84E5-05ED7681F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913632"/>
            <a:ext cx="8204659" cy="3249168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24F642D6-D240-4482-A70B-6982B229DA61}"/>
              </a:ext>
            </a:extLst>
          </p:cNvPr>
          <p:cNvSpPr/>
          <p:nvPr/>
        </p:nvSpPr>
        <p:spPr>
          <a:xfrm>
            <a:off x="5562600" y="3913632"/>
            <a:ext cx="1828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AE4AED-8D36-44AD-9964-32B2A8B8D8B3}"/>
                  </a:ext>
                </a:extLst>
              </p14:cNvPr>
              <p14:cNvContentPartPr/>
              <p14:nvPr/>
            </p14:nvContentPartPr>
            <p14:xfrm>
              <a:off x="2197800" y="2715120"/>
              <a:ext cx="6965280" cy="4428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AE4AED-8D36-44AD-9964-32B2A8B8D8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8440" y="2705760"/>
                <a:ext cx="6984000" cy="4447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762000" y="685800"/>
            <a:ext cx="8077200" cy="140423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/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A </a:t>
            </a:r>
            <a:r>
              <a:rPr sz="4400" spc="20" dirty="0">
                <a:solidFill>
                  <a:srgbClr val="2F5597"/>
                </a:solidFill>
                <a:latin typeface="Arial"/>
                <a:cs typeface="Arial"/>
              </a:rPr>
              <a:t>good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approximation </a:t>
            </a:r>
            <a:r>
              <a:rPr sz="4400" spc="25" dirty="0">
                <a:solidFill>
                  <a:srgbClr val="2F5597"/>
                </a:solidFill>
                <a:latin typeface="Arial"/>
                <a:cs typeface="Arial"/>
              </a:rPr>
              <a:t>to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the 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standard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normal </a:t>
            </a:r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is</a:t>
            </a:r>
            <a:r>
              <a:rPr sz="4400" spc="3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then: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F47F5F34-807E-4BAF-BBF2-FEEFD7BBA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034" y="2961374"/>
            <a:ext cx="5614216" cy="239398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B6ACD6-F796-425C-AB96-6DE3E63915BA}"/>
                  </a:ext>
                </a:extLst>
              </p14:cNvPr>
              <p14:cNvContentPartPr/>
              <p14:nvPr/>
            </p14:nvContentPartPr>
            <p14:xfrm>
              <a:off x="2253600" y="3147480"/>
              <a:ext cx="4980240" cy="1809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B6ACD6-F796-425C-AB96-6DE3E63915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4240" y="3138120"/>
                <a:ext cx="4998960" cy="182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649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>
            <a:spLocks noChangeAspect="1"/>
          </p:cNvSpPr>
          <p:nvPr/>
        </p:nvSpPr>
        <p:spPr>
          <a:xfrm>
            <a:off x="164695" y="2649561"/>
            <a:ext cx="3733800" cy="24817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>
            <a:spLocks noChangeAspect="1"/>
          </p:cNvSpPr>
          <p:nvPr/>
        </p:nvSpPr>
        <p:spPr>
          <a:xfrm>
            <a:off x="4421940" y="5040730"/>
            <a:ext cx="3644249" cy="2378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097086" y="4865116"/>
            <a:ext cx="644525" cy="2171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4925"/>
              </a:lnSpc>
            </a:pPr>
            <a:r>
              <a:rPr sz="4350" dirty="0">
                <a:latin typeface="Arial"/>
                <a:cs typeface="Arial"/>
              </a:rPr>
              <a:t>}</a:t>
            </a:r>
            <a:endParaRPr sz="43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7718" y="658507"/>
            <a:ext cx="9390682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/>
            <a:r>
              <a:rPr sz="4400" i="1" spc="50" dirty="0">
                <a:solidFill>
                  <a:srgbClr val="2F5597"/>
                </a:solidFill>
                <a:latin typeface="Arial"/>
                <a:cs typeface="Arial"/>
              </a:rPr>
              <a:t>t </a:t>
            </a:r>
            <a:r>
              <a:rPr lang="en-US" sz="4400" spc="-55" dirty="0">
                <a:solidFill>
                  <a:srgbClr val="2F5597"/>
                </a:solidFill>
                <a:latin typeface="Arial"/>
                <a:cs typeface="Arial"/>
              </a:rPr>
              <a:t>exhibits</a:t>
            </a:r>
            <a:r>
              <a:rPr sz="4400" spc="-7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Student’s</a:t>
            </a:r>
            <a:r>
              <a:rPr sz="4400" spc="3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i="1" spc="50" dirty="0">
                <a:solidFill>
                  <a:srgbClr val="2F5597"/>
                </a:solidFill>
                <a:latin typeface="Arial"/>
                <a:cs typeface="Arial"/>
              </a:rPr>
              <a:t>t</a:t>
            </a:r>
            <a:r>
              <a:rPr lang="en-US" sz="4400" i="1" spc="5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distribution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98489-1828-4AA2-AEC9-FBE77B65E132}"/>
              </a:ext>
            </a:extLst>
          </p:cNvPr>
          <p:cNvSpPr txBox="1"/>
          <p:nvPr/>
        </p:nvSpPr>
        <p:spPr>
          <a:xfrm>
            <a:off x="2895600" y="1852703"/>
            <a:ext cx="4267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/>
            <a:r>
              <a:rPr lang="en-GB" sz="1800" spc="-5" dirty="0">
                <a:latin typeface="Arial"/>
                <a:cs typeface="Arial"/>
              </a:rPr>
              <a:t>Discovered </a:t>
            </a:r>
            <a:r>
              <a:rPr lang="en-GB" sz="1800" spc="5" dirty="0">
                <a:latin typeface="Arial"/>
                <a:cs typeface="Arial"/>
              </a:rPr>
              <a:t>by </a:t>
            </a:r>
            <a:r>
              <a:rPr lang="en-GB" sz="1800" spc="-10" dirty="0">
                <a:latin typeface="Arial"/>
                <a:cs typeface="Arial"/>
              </a:rPr>
              <a:t>William </a:t>
            </a:r>
            <a:r>
              <a:rPr lang="en-GB" sz="1800" spc="5" dirty="0">
                <a:latin typeface="Arial"/>
                <a:cs typeface="Arial"/>
              </a:rPr>
              <a:t>Gossett, </a:t>
            </a:r>
            <a:r>
              <a:rPr lang="en-GB" sz="1800" dirty="0">
                <a:latin typeface="Arial"/>
                <a:cs typeface="Arial"/>
              </a:rPr>
              <a:t>of the </a:t>
            </a:r>
            <a:r>
              <a:rPr lang="en-GB" sz="1800" b="1" spc="-10" dirty="0">
                <a:latin typeface="Arial"/>
                <a:cs typeface="Arial"/>
              </a:rPr>
              <a:t>Guinness </a:t>
            </a:r>
            <a:r>
              <a:rPr lang="en-GB" sz="1800" b="1" dirty="0">
                <a:latin typeface="Arial"/>
                <a:cs typeface="Arial"/>
              </a:rPr>
              <a:t>Brewing</a:t>
            </a:r>
            <a:r>
              <a:rPr lang="en-GB" sz="1800" b="1" spc="35" dirty="0">
                <a:latin typeface="Arial"/>
                <a:cs typeface="Arial"/>
              </a:rPr>
              <a:t> </a:t>
            </a:r>
            <a:r>
              <a:rPr lang="en-GB" sz="1800" b="1" spc="5" dirty="0">
                <a:latin typeface="Arial"/>
                <a:cs typeface="Arial"/>
              </a:rPr>
              <a:t>Company</a:t>
            </a:r>
            <a:endParaRPr lang="en-GB" sz="1800" b="1" dirty="0">
              <a:latin typeface="Arial"/>
              <a:cs typeface="Arial"/>
            </a:endParaRPr>
          </a:p>
        </p:txBody>
      </p:sp>
      <p:pic>
        <p:nvPicPr>
          <p:cNvPr id="3074" name="Picture 2" descr="William Sealy Gosset - Wikipedia">
            <a:extLst>
              <a:ext uri="{FF2B5EF4-FFF2-40B4-BE49-F238E27FC236}">
                <a16:creationId xmlns:a16="http://schemas.microsoft.com/office/drawing/2014/main" id="{2DE6B671-A2BB-4A58-9D86-34985A3C9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625252"/>
            <a:ext cx="2514600" cy="323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534E243-09E4-4568-B987-505B43D1D98F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3419349" y="5082286"/>
            <a:ext cx="924051" cy="70891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" name="Picture 3071">
            <a:extLst>
              <a:ext uri="{FF2B5EF4-FFF2-40B4-BE49-F238E27FC236}">
                <a16:creationId xmlns:a16="http://schemas.microsoft.com/office/drawing/2014/main" id="{153FE7F3-EEE0-47DB-8EB8-CC6A1984B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5441620"/>
            <a:ext cx="1447800" cy="2100330"/>
          </a:xfrm>
          <a:prstGeom prst="rect">
            <a:avLst/>
          </a:prstGeom>
        </p:spPr>
      </p:pic>
      <p:sp>
        <p:nvSpPr>
          <p:cNvPr id="3073" name="object 52">
            <a:extLst>
              <a:ext uri="{FF2B5EF4-FFF2-40B4-BE49-F238E27FC236}">
                <a16:creationId xmlns:a16="http://schemas.microsoft.com/office/drawing/2014/main" id="{FDCEEB09-68EA-47A5-A784-E73C66C6E321}"/>
              </a:ext>
            </a:extLst>
          </p:cNvPr>
          <p:cNvSpPr txBox="1"/>
          <p:nvPr/>
        </p:nvSpPr>
        <p:spPr>
          <a:xfrm>
            <a:off x="4125392" y="3098192"/>
            <a:ext cx="2581910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spc="-65" dirty="0">
                <a:solidFill>
                  <a:srgbClr val="2F5597"/>
                </a:solidFill>
                <a:latin typeface="Arial"/>
                <a:cs typeface="Arial"/>
              </a:rPr>
              <a:t>Degrees </a:t>
            </a:r>
            <a:r>
              <a:rPr sz="2350" spc="-15" dirty="0">
                <a:solidFill>
                  <a:srgbClr val="2F5597"/>
                </a:solidFill>
                <a:latin typeface="Arial"/>
                <a:cs typeface="Arial"/>
              </a:rPr>
              <a:t>of</a:t>
            </a:r>
            <a:r>
              <a:rPr sz="2350" spc="1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2350" spc="-35" dirty="0">
                <a:solidFill>
                  <a:srgbClr val="2F5597"/>
                </a:solidFill>
                <a:latin typeface="Arial"/>
                <a:cs typeface="Arial"/>
              </a:rPr>
              <a:t>freedom</a:t>
            </a:r>
            <a:endParaRPr sz="2350" dirty="0">
              <a:latin typeface="Arial"/>
              <a:cs typeface="Arial"/>
            </a:endParaRPr>
          </a:p>
        </p:txBody>
      </p:sp>
      <p:sp>
        <p:nvSpPr>
          <p:cNvPr id="3075" name="object 53">
            <a:extLst>
              <a:ext uri="{FF2B5EF4-FFF2-40B4-BE49-F238E27FC236}">
                <a16:creationId xmlns:a16="http://schemas.microsoft.com/office/drawing/2014/main" id="{753F7EE6-E925-4846-9038-F26F9D04CC5C}"/>
              </a:ext>
            </a:extLst>
          </p:cNvPr>
          <p:cNvSpPr txBox="1"/>
          <p:nvPr/>
        </p:nvSpPr>
        <p:spPr>
          <a:xfrm>
            <a:off x="5029200" y="3531607"/>
            <a:ext cx="1052830" cy="326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i="1" spc="60" dirty="0">
                <a:latin typeface="Arial"/>
                <a:cs typeface="Arial"/>
              </a:rPr>
              <a:t>df </a:t>
            </a:r>
            <a:r>
              <a:rPr sz="1950" spc="40" dirty="0">
                <a:latin typeface="Arial"/>
                <a:cs typeface="Arial"/>
              </a:rPr>
              <a:t>= </a:t>
            </a:r>
            <a:r>
              <a:rPr sz="1950" i="1" spc="10" dirty="0">
                <a:latin typeface="Arial"/>
                <a:cs typeface="Arial"/>
              </a:rPr>
              <a:t>n </a:t>
            </a:r>
            <a:r>
              <a:rPr sz="1950" spc="114" dirty="0">
                <a:latin typeface="Arial"/>
                <a:cs typeface="Arial"/>
              </a:rPr>
              <a:t>-</a:t>
            </a:r>
            <a:r>
              <a:rPr sz="1950" spc="-180" dirty="0">
                <a:latin typeface="Arial"/>
                <a:cs typeface="Arial"/>
              </a:rPr>
              <a:t> </a:t>
            </a:r>
            <a:r>
              <a:rPr sz="1950" spc="10" dirty="0">
                <a:latin typeface="Arial"/>
                <a:cs typeface="Arial"/>
              </a:rPr>
              <a:t>1</a:t>
            </a:r>
            <a:endParaRPr sz="195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9B66F7-602B-4D32-8A6D-AD7E1ABE9191}"/>
                  </a:ext>
                </a:extLst>
              </p14:cNvPr>
              <p14:cNvContentPartPr/>
              <p14:nvPr/>
            </p14:nvContentPartPr>
            <p14:xfrm>
              <a:off x="311400" y="277200"/>
              <a:ext cx="9494280" cy="7316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9B66F7-602B-4D32-8A6D-AD7E1ABE919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2040" y="267840"/>
                <a:ext cx="9513000" cy="73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2291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2737" y="517045"/>
            <a:ext cx="9224126" cy="13984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spcBef>
                <a:spcPts val="345"/>
              </a:spcBef>
            </a:pPr>
            <a:r>
              <a:rPr sz="4400" spc="-65" dirty="0">
                <a:solidFill>
                  <a:srgbClr val="2F5597"/>
                </a:solidFill>
                <a:latin typeface="Arial"/>
                <a:cs typeface="Arial"/>
              </a:rPr>
              <a:t>We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use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4400" i="1" dirty="0">
                <a:solidFill>
                  <a:srgbClr val="2F5597"/>
                </a:solidFill>
                <a:latin typeface="Arial"/>
                <a:cs typeface="Arial"/>
              </a:rPr>
              <a:t>t</a:t>
            </a:r>
            <a:r>
              <a:rPr sz="4400" dirty="0">
                <a:solidFill>
                  <a:srgbClr val="2F5597"/>
                </a:solidFill>
                <a:latin typeface="Arial"/>
                <a:cs typeface="Arial"/>
              </a:rPr>
              <a:t>-distribution </a:t>
            </a:r>
            <a:r>
              <a:rPr sz="4400" spc="25" dirty="0">
                <a:solidFill>
                  <a:srgbClr val="2F5597"/>
                </a:solidFill>
                <a:latin typeface="Arial"/>
                <a:cs typeface="Arial"/>
              </a:rPr>
              <a:t>to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calculate </a:t>
            </a: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a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confidence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interval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the</a:t>
            </a:r>
            <a:r>
              <a:rPr sz="4400" spc="4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mean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0D83019-5C9A-47FB-A4AC-CE7DD20C7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160" y="2327373"/>
            <a:ext cx="3644077" cy="120562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40CE4DA-37A0-4B75-984E-704E69AAE00E}"/>
              </a:ext>
            </a:extLst>
          </p:cNvPr>
          <p:cNvSpPr txBox="1"/>
          <p:nvPr/>
        </p:nvSpPr>
        <p:spPr>
          <a:xfrm>
            <a:off x="3083841" y="3710966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>
              <a:lnSpc>
                <a:spcPct val="100000"/>
              </a:lnSpc>
              <a:spcBef>
                <a:spcPts val="915"/>
              </a:spcBef>
            </a:pPr>
            <a:r>
              <a:rPr lang="en-GB" sz="1800" spc="-70" dirty="0">
                <a:latin typeface="Arial"/>
                <a:cs typeface="Arial"/>
              </a:rPr>
              <a:t>We </a:t>
            </a:r>
            <a:r>
              <a:rPr lang="en-GB" sz="1800" spc="-45" dirty="0">
                <a:latin typeface="Arial"/>
                <a:cs typeface="Arial"/>
              </a:rPr>
              <a:t>rearrange </a:t>
            </a:r>
            <a:r>
              <a:rPr lang="en-GB" sz="1800" spc="-25" dirty="0">
                <a:latin typeface="Arial"/>
                <a:cs typeface="Arial"/>
              </a:rPr>
              <a:t>the </a:t>
            </a:r>
            <a:r>
              <a:rPr lang="en-GB" sz="1800" spc="-35" dirty="0">
                <a:latin typeface="Arial"/>
                <a:cs typeface="Arial"/>
              </a:rPr>
              <a:t>above </a:t>
            </a:r>
            <a:r>
              <a:rPr lang="en-GB" sz="1800" dirty="0">
                <a:latin typeface="Arial"/>
                <a:cs typeface="Arial"/>
              </a:rPr>
              <a:t>to</a:t>
            </a:r>
            <a:r>
              <a:rPr lang="en-GB" sz="1800" spc="95" dirty="0">
                <a:latin typeface="Arial"/>
                <a:cs typeface="Arial"/>
              </a:rPr>
              <a:t> </a:t>
            </a:r>
            <a:r>
              <a:rPr lang="en-GB" sz="1800" spc="-35" dirty="0">
                <a:latin typeface="Arial"/>
                <a:cs typeface="Arial"/>
              </a:rPr>
              <a:t>generate:</a:t>
            </a:r>
            <a:endParaRPr lang="en-GB" sz="1800" dirty="0">
              <a:latin typeface="Arial"/>
              <a:cs typeface="Arial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07F871A-2212-4C88-ACE9-6FDDB0422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115" y="4436230"/>
            <a:ext cx="5050169" cy="9144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1F39492-A652-49D1-B205-46D9602475EB}"/>
              </a:ext>
            </a:extLst>
          </p:cNvPr>
          <p:cNvSpPr txBox="1"/>
          <p:nvPr/>
        </p:nvSpPr>
        <p:spPr>
          <a:xfrm>
            <a:off x="3352800" y="5715307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GB" sz="1800" spc="-30" dirty="0">
                <a:latin typeface="Arial"/>
                <a:cs typeface="Arial"/>
              </a:rPr>
              <a:t>Another </a:t>
            </a:r>
            <a:r>
              <a:rPr lang="en-GB" sz="1800" spc="-35" dirty="0">
                <a:latin typeface="Arial"/>
                <a:cs typeface="Arial"/>
              </a:rPr>
              <a:t>way </a:t>
            </a:r>
            <a:r>
              <a:rPr lang="en-GB" sz="1800" dirty="0">
                <a:latin typeface="Arial"/>
                <a:cs typeface="Arial"/>
              </a:rPr>
              <a:t>to </a:t>
            </a:r>
            <a:r>
              <a:rPr lang="en-GB" sz="1800" spc="-40" dirty="0">
                <a:latin typeface="Arial"/>
                <a:cs typeface="Arial"/>
              </a:rPr>
              <a:t>express </a:t>
            </a:r>
            <a:r>
              <a:rPr lang="en-GB" sz="1800" spc="-25" dirty="0">
                <a:latin typeface="Arial"/>
                <a:cs typeface="Arial"/>
              </a:rPr>
              <a:t>this</a:t>
            </a:r>
            <a:r>
              <a:rPr lang="en-GB" sz="1800" spc="-5" dirty="0">
                <a:latin typeface="Arial"/>
                <a:cs typeface="Arial"/>
              </a:rPr>
              <a:t> </a:t>
            </a:r>
            <a:r>
              <a:rPr lang="en-GB" sz="1800" spc="-30" dirty="0">
                <a:latin typeface="Arial"/>
                <a:cs typeface="Arial"/>
              </a:rPr>
              <a:t>is:</a:t>
            </a:r>
            <a:endParaRPr lang="en-GB" sz="1800" dirty="0">
              <a:latin typeface="Arial"/>
              <a:cs typeface="Arial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B3AD393-A45E-4821-94E1-AD4DCF36D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07" y="6205145"/>
            <a:ext cx="2271585" cy="7917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CB38D80-15B8-43F0-AB83-FFF28114178A}"/>
                  </a:ext>
                </a:extLst>
              </p14:cNvPr>
              <p14:cNvContentPartPr/>
              <p14:nvPr/>
            </p14:nvContentPartPr>
            <p14:xfrm>
              <a:off x="2474280" y="2169720"/>
              <a:ext cx="6255720" cy="5060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CB38D80-15B8-43F0-AB83-FFF2811417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64920" y="2160360"/>
                <a:ext cx="6274440" cy="5079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825</TotalTime>
  <Words>626</Words>
  <Application>Microsoft Office PowerPoint</Application>
  <PresentationFormat>Custom</PresentationFormat>
  <Paragraphs>90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Symbol</vt:lpstr>
      <vt:lpstr>Times New Roman</vt:lpstr>
      <vt:lpstr>Office Theme</vt:lpstr>
      <vt:lpstr>C7041 Experimental Design and Analysis</vt:lpstr>
      <vt:lpstr>1.11 One sample inference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95% confidence interval for a mean</vt:lpstr>
      <vt:lpstr>PowerPoint Presentation</vt:lpstr>
      <vt:lpstr>Estimate the mean and standard deviation</vt:lpstr>
      <vt:lpstr>PowerPoint Presentation</vt:lpstr>
      <vt:lpstr>Find the critical value of t</vt:lpstr>
      <vt:lpstr>Find the critical value of 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95% confidence interval for the variance of flying snake undulation rate</vt:lpstr>
      <vt:lpstr>95% CI for the variance of flying snake undulation rate</vt:lpstr>
      <vt:lpstr>95% CI for the variance of flying snake undulation rate</vt:lpstr>
      <vt:lpstr>PowerPoint Presentation</vt:lpstr>
      <vt:lpstr>One-sample t-test</vt:lpstr>
      <vt:lpstr>PowerPoint Presentation</vt:lpstr>
      <vt:lpstr>PowerPoint Presentation</vt:lpstr>
      <vt:lpstr>PowerPoint Presentation</vt:lpstr>
      <vt:lpstr>Alpaca body temperature</vt:lpstr>
      <vt:lpstr>PowerPoint Presentation</vt:lpstr>
      <vt:lpstr>PowerPoint Presentation</vt:lpstr>
      <vt:lpstr>PowerPoint Presentation</vt:lpstr>
      <vt:lpstr>A portion of the t table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C7041 Experimental Design and Analysis</dc:title>
  <cp:lastModifiedBy>Ed Harris</cp:lastModifiedBy>
  <cp:revision>22</cp:revision>
  <dcterms:created xsi:type="dcterms:W3CDTF">2020-10-29T20:27:26Z</dcterms:created>
  <dcterms:modified xsi:type="dcterms:W3CDTF">2020-11-04T12:56:55Z</dcterms:modified>
</cp:coreProperties>
</file>