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28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72000"/>
            <a:ext cx="9071280" cy="400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72000"/>
            <a:ext cx="9071280" cy="86364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r>
              <a:rPr b="0" lang="en-US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developer.nvidia.com/deepstream-sdk" TargetMode="External"/><Relationship Id="rId2" Type="http://schemas.openxmlformats.org/officeDocument/2006/relationships/hyperlink" Target="https://docs.nvidia.com/metropolis/index.html" TargetMode="External"/><Relationship Id="rId3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360" y="3528000"/>
            <a:ext cx="907128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Anti-Candid</a:t>
            </a:r>
            <a:endParaRPr b="0" lang="en-US" sz="4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YOLOv4-Tiny (3classes)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656000" y="1080000"/>
            <a:ext cx="6479640" cy="647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YOLOv4-Tiny (2classes)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368000" y="3096000"/>
            <a:ext cx="73436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1944360" y="1152000"/>
            <a:ext cx="6263280" cy="626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NVIDIA DeepStream SDK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14080" y="1800000"/>
            <a:ext cx="9143280" cy="3626280"/>
          </a:xfrm>
          <a:prstGeom prst="rect">
            <a:avLst/>
          </a:prstGeom>
          <a:ln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27720" y="5967000"/>
            <a:ext cx="10007280" cy="986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NVIDIA METROPOLIS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648000" y="1728000"/>
            <a:ext cx="9143280" cy="494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Deep Steam Support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64000" y="1728000"/>
            <a:ext cx="871164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Which AI models are supported with DeepStream?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lang="en-US" sz="2200" spc="-1" strike="noStrike">
                <a:latin typeface="Arial"/>
              </a:rPr>
              <a:t>DeepStream supports several popular networks out of the box such as YOLO, FasterRCNN, SSD, RetinaNet and MaskRCNN.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"/>
          <p:cNvSpPr/>
          <p:nvPr/>
        </p:nvSpPr>
        <p:spPr>
          <a:xfrm>
            <a:off x="1368000" y="3096000"/>
            <a:ext cx="73436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參考連結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1"/>
              </a:rPr>
              <a:t>https://developer.nvidia.com/deepstream-sdk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hlinkClick r:id="rId2"/>
              </a:rPr>
              <a:t>https://docs.nvidia.com/metropolis/index.html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</a:rPr>
              <a:t> 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1368000" y="3096000"/>
            <a:ext cx="7343640" cy="244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432000" indent="-323640" algn="ctr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THE END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Object Detection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64000" y="1728000"/>
            <a:ext cx="871164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Ubuntu"/>
              </a:rPr>
              <a:t>目前以</a:t>
            </a:r>
            <a:r>
              <a:rPr b="0" lang="en-US" sz="3200" spc="-1" strike="noStrike">
                <a:latin typeface="Ubuntu"/>
              </a:rPr>
              <a:t>YOLOv4</a:t>
            </a:r>
            <a:r>
              <a:rPr b="0" lang="en-US" sz="3200" spc="-1" strike="noStrike">
                <a:latin typeface="Ubuntu"/>
              </a:rPr>
              <a:t>框架去實做，有以下演算法或延伸版本去訓練，分別是：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latin typeface="Ubuntu"/>
              </a:rPr>
              <a:t>YOLOv4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latin typeface="Ubuntu"/>
              </a:rPr>
              <a:t>YOLOv4-CSP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ymbol"/>
              <a:buChar char=""/>
            </a:pPr>
            <a:r>
              <a:rPr b="0" lang="en-US" sz="3200" spc="-1" strike="noStrike">
                <a:latin typeface="Ubuntu"/>
              </a:rPr>
              <a:t>YOLOv4-Tiny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資料集使用公開</a:t>
            </a:r>
            <a:r>
              <a:rPr b="0" lang="en-US" sz="3200" spc="-1" strike="noStrike">
                <a:latin typeface="Arial"/>
              </a:rPr>
              <a:t>COCO DataSet</a:t>
            </a:r>
            <a:r>
              <a:rPr b="0" lang="en-US" sz="3200" spc="-1" strike="noStrike">
                <a:latin typeface="Arial"/>
              </a:rPr>
              <a:t>，已有撰寫擷取特定物件並轉為</a:t>
            </a:r>
            <a:r>
              <a:rPr b="0" lang="en-US" sz="3200" spc="-1" strike="noStrike">
                <a:latin typeface="Arial"/>
              </a:rPr>
              <a:t>YOLO</a:t>
            </a:r>
            <a:r>
              <a:rPr b="0" lang="en-US" sz="3200" spc="-1" strike="noStrike">
                <a:latin typeface="Arial"/>
              </a:rPr>
              <a:t>訓練資料的</a:t>
            </a:r>
            <a:r>
              <a:rPr b="0" lang="en-US" sz="3200" spc="-1" strike="noStrike">
                <a:latin typeface="Ubuntu"/>
              </a:rPr>
              <a:t>腳本程式，照片尺度約</a:t>
            </a:r>
            <a:r>
              <a:rPr b="0" lang="en-US" sz="3200" spc="-1" strike="noStrike">
                <a:latin typeface="Ubuntu"/>
              </a:rPr>
              <a:t>640*480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3200" spc="-1" strike="noStrike">
                <a:latin typeface="Arial"/>
              </a:rPr>
              <a:t>訓練目標有物件兩類（</a:t>
            </a:r>
            <a:r>
              <a:rPr b="0" lang="en-US" sz="3200" spc="-1" strike="noStrike">
                <a:latin typeface="Arial"/>
              </a:rPr>
              <a:t>Cell Phone, Laptop</a:t>
            </a:r>
            <a:r>
              <a:rPr b="0" lang="en-US" sz="3200" spc="-1" strike="noStrike">
                <a:latin typeface="Arial"/>
              </a:rPr>
              <a:t>）、三類（</a:t>
            </a:r>
            <a:r>
              <a:rPr b="0" lang="en-US" sz="3200" spc="-1" strike="noStrike">
                <a:latin typeface="Arial"/>
              </a:rPr>
              <a:t>Person, Cell Phone, Laptop</a:t>
            </a:r>
            <a:r>
              <a:rPr b="0" lang="en-US" sz="3200" spc="-1" strike="noStrike">
                <a:latin typeface="Arial"/>
              </a:rPr>
              <a:t>）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Object Detection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 rot="20400">
            <a:off x="353880" y="1517400"/>
            <a:ext cx="9309240" cy="53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Ubuntu"/>
              </a:rPr>
              <a:t>YOLOv4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Ubuntu"/>
              </a:rPr>
              <a:t>原生辨識演算法，辨識物件大小較通用，官方尺度</a:t>
            </a:r>
            <a:r>
              <a:rPr b="0" lang="en-US" sz="3200" spc="-1" strike="noStrike">
                <a:latin typeface="Ubuntu"/>
              </a:rPr>
              <a:t>288/416/608</a:t>
            </a:r>
            <a:r>
              <a:rPr b="0" lang="en-US" sz="3200" spc="-1" strike="noStrike">
                <a:latin typeface="Ubuntu"/>
              </a:rPr>
              <a:t>。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Ubuntu"/>
              </a:rPr>
              <a:t>YOLOv4-CSP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Ubuntu"/>
              </a:rPr>
              <a:t>論文延伸的演算法，官方尺度</a:t>
            </a:r>
            <a:r>
              <a:rPr b="0" lang="en-US" sz="3200" spc="-1" strike="noStrike">
                <a:latin typeface="Ubuntu"/>
              </a:rPr>
              <a:t>512 </a:t>
            </a:r>
            <a:r>
              <a:rPr b="0" i="1" lang="en-US" sz="3200" spc="-1" strike="noStrike">
                <a:latin typeface="Ubuntu"/>
              </a:rPr>
              <a:t>640</a:t>
            </a:r>
            <a:r>
              <a:rPr b="0" i="1" lang="en-US" sz="3200" spc="-1" strike="noStrike">
                <a:latin typeface="Ubuntu"/>
              </a:rPr>
              <a:t>，有以</a:t>
            </a:r>
            <a:r>
              <a:rPr b="0" i="1" lang="en-US" sz="3200" spc="-1" strike="noStrike">
                <a:latin typeface="Ubuntu"/>
              </a:rPr>
              <a:t>416/512</a:t>
            </a:r>
            <a:r>
              <a:rPr b="0" i="1" lang="en-US" sz="3200" spc="-1" strike="noStrike">
                <a:latin typeface="Ubuntu"/>
              </a:rPr>
              <a:t>去做訓練，</a:t>
            </a:r>
            <a:r>
              <a:rPr b="0" i="1" lang="en-US" sz="3200" spc="-1" strike="noStrike">
                <a:latin typeface="Ubuntu"/>
              </a:rPr>
              <a:t>512</a:t>
            </a:r>
            <a:r>
              <a:rPr b="0" i="1" lang="en-US" sz="3200" spc="-1" strike="noStrike">
                <a:latin typeface="Ubuntu"/>
              </a:rPr>
              <a:t>的轉成</a:t>
            </a:r>
            <a:r>
              <a:rPr b="0" i="1" lang="en-US" sz="3200" spc="-1" strike="noStrike">
                <a:latin typeface="Ubuntu"/>
              </a:rPr>
              <a:t>tensorRT</a:t>
            </a:r>
            <a:r>
              <a:rPr b="0" i="1" lang="en-US" sz="3200" spc="-1" strike="noStrike">
                <a:latin typeface="Ubuntu"/>
              </a:rPr>
              <a:t>邊緣裝置會太肥大不適，</a:t>
            </a:r>
            <a:r>
              <a:rPr b="0" i="1" lang="en-US" sz="3200" spc="-1" strike="noStrike">
                <a:latin typeface="Ubuntu"/>
              </a:rPr>
              <a:t>416</a:t>
            </a:r>
            <a:r>
              <a:rPr b="0" i="1" lang="en-US" sz="3200" spc="-1" strike="noStrike">
                <a:latin typeface="Ubuntu"/>
              </a:rPr>
              <a:t>跟原生</a:t>
            </a:r>
            <a:r>
              <a:rPr b="0" i="1" lang="en-US" sz="3200" spc="-1" strike="noStrike">
                <a:latin typeface="Ubuntu"/>
              </a:rPr>
              <a:t>YOLO</a:t>
            </a:r>
            <a:r>
              <a:rPr b="0" i="1" lang="en-US" sz="3200" spc="-1" strike="noStrike">
                <a:latin typeface="Ubuntu"/>
              </a:rPr>
              <a:t>差不多大小，不過原論文演算法適用於大物件辨識，為了訓練小物件，有參考作者建議改寫演算架構去訓，不過效果依然不彰，作者仍然建議使用原生或</a:t>
            </a:r>
            <a:r>
              <a:rPr b="0" i="1" lang="en-US" sz="3200" spc="-1" strike="noStrike">
                <a:latin typeface="Ubuntu"/>
              </a:rPr>
              <a:t>YOLO/YOLO-Tiny</a:t>
            </a:r>
            <a:r>
              <a:rPr b="0" i="1" lang="en-US" sz="3200" spc="-1" strike="noStrike">
                <a:latin typeface="Ubuntu"/>
              </a:rPr>
              <a:t>。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Ubuntu"/>
              </a:rPr>
              <a:t>YOLOv4-Tiny</a:t>
            </a: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StarSymbol"/>
              <a:buAutoNum type="arabicPeriod"/>
            </a:pPr>
            <a:r>
              <a:rPr b="0" lang="en-US" sz="3200" spc="-1" strike="noStrike">
                <a:latin typeface="Ubuntu"/>
              </a:rPr>
              <a:t>論文延伸的演算法，官方尺度</a:t>
            </a:r>
            <a:r>
              <a:rPr b="0" lang="en-US" sz="3200" spc="-1" strike="noStrike">
                <a:latin typeface="Ubuntu"/>
              </a:rPr>
              <a:t>288/416</a:t>
            </a:r>
            <a:r>
              <a:rPr b="0" lang="en-US" sz="3200" spc="-1" strike="noStrike">
                <a:latin typeface="Ubuntu"/>
              </a:rPr>
              <a:t>，作者推薦適用在</a:t>
            </a:r>
            <a:r>
              <a:rPr b="0" lang="en-US" sz="3200" spc="-1" strike="noStrike">
                <a:latin typeface="Ubuntu"/>
              </a:rPr>
              <a:t>mobile</a:t>
            </a:r>
            <a:r>
              <a:rPr b="0" lang="en-US" sz="3200" spc="-1" strike="noStrike">
                <a:latin typeface="Ubuntu"/>
              </a:rPr>
              <a:t>和</a:t>
            </a:r>
            <a:r>
              <a:rPr b="0" lang="en-US" sz="3200" spc="-1" strike="noStrike">
                <a:latin typeface="Ubuntu"/>
              </a:rPr>
              <a:t>edge</a:t>
            </a:r>
            <a:r>
              <a:rPr b="0" lang="en-US" sz="3200" spc="-1" strike="noStrike">
                <a:latin typeface="Ubuntu"/>
              </a:rPr>
              <a:t>。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MS COCO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上各演算法的表現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02880" y="1152000"/>
            <a:ext cx="8366040" cy="6202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MS COCO</a:t>
            </a: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上各演算法的表現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16000" y="1224000"/>
            <a:ext cx="9721080" cy="6263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Object Detection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 rot="20400">
            <a:off x="353880" y="1517400"/>
            <a:ext cx="9309240" cy="5366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1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3 Class (Person, Cell Phone, Laptop)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2 Class (Cell Phone, Laptop)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7"/>
              </a:spcAft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720000" y="2880000"/>
            <a:ext cx="1871640" cy="34236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720000" y="4608000"/>
            <a:ext cx="2087640" cy="2595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YOLOv4 (3classes)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1728000" y="1152000"/>
            <a:ext cx="6335640" cy="633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YOLOv4 (2classes) 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678320" y="1174320"/>
            <a:ext cx="6241320" cy="624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72000"/>
            <a:ext cx="9071280" cy="8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Ubuntu"/>
              </a:rPr>
              <a:t>YOLOv4-CSP (4classes, contain TV)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1695600" y="1119600"/>
            <a:ext cx="6296040" cy="6296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2021-01-25T13:28:42Z</dcterms:created>
  <dc:creator/>
  <dc:description/>
  <dc:language>zh-TW</dc:language>
  <cp:lastModifiedBy/>
  <dcterms:modified xsi:type="dcterms:W3CDTF">2021-01-25T16:45:57Z</dcterms:modified>
  <cp:revision>60</cp:revision>
  <dc:subject/>
  <dc:title>Lush Green</dc:title>
</cp:coreProperties>
</file>