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79F451-8D2C-496D-8EA4-CA013BC3B56D}">
  <a:tblStyle styleId="{4079F451-8D2C-496D-8EA4-CA013BC3B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155bb9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155bb9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1980d1e8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1980d1e8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1980d1e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1980d1e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8ca7e7d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8ca7e7d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0cf3dc8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0cf3dc8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0cf3dc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0cf3dc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0cf3dc8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0cf3dc8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0cf3dc8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0cf3dc8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0cf3dc8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0cf3dc8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0cf3dc8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0cf3dc8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0cf3dc8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0cf3dc8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155bb9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155bb9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1980d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1980d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kneron/ConvertorExamples" TargetMode="External"/><Relationship Id="rId4" Type="http://schemas.openxmlformats.org/officeDocument/2006/relationships/hyperlink" Target="https://github.com/kneron/ONNX_Converto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nvidia.com/embedded/jetson-tx2-nx" TargetMode="External"/><Relationship Id="rId4" Type="http://schemas.openxmlformats.org/officeDocument/2006/relationships/hyperlink" Target="https://docs.nvidia.com/metropolis/deepstream/dev-guide/text/DS_Overview.html" TargetMode="External"/><Relationship Id="rId5" Type="http://schemas.openxmlformats.org/officeDocument/2006/relationships/hyperlink" Target="https://www.seeedstudio.com/Jetson-TX2-NX-Module-p-4871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p-shop.org/up-ai-core-x-series-myriadtmx.html#additional" TargetMode="External"/><Relationship Id="rId4" Type="http://schemas.openxmlformats.org/officeDocument/2006/relationships/hyperlink" Target="https://up-shop.org/up-ai-core-x-series-myriadtmx.html#additional" TargetMode="External"/><Relationship Id="rId5" Type="http://schemas.openxmlformats.org/officeDocument/2006/relationships/hyperlink" Target="https://software.intel.com/content/www/us/en/develop/tools/openvino-toolkit.html" TargetMode="External"/><Relationship Id="rId6" Type="http://schemas.openxmlformats.org/officeDocument/2006/relationships/hyperlink" Target="https://up-shop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neron.com/tw/solutions/soc/" TargetMode="External"/><Relationship Id="rId4" Type="http://schemas.openxmlformats.org/officeDocument/2006/relationships/hyperlink" Target="https://www.kneron.com/tw/support/develope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y.oschina.net/u/4377109/blog/475992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yrfalcontech.ai/solutions/2803s/" TargetMode="External"/><Relationship Id="rId4" Type="http://schemas.openxmlformats.org/officeDocument/2006/relationships/hyperlink" Target="https://www.gyrfalcontech.ai/zh/too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Edge Computing Device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Survey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</a:t>
            </a:r>
            <a:r>
              <a:rPr lang="zh-TW"/>
              <a:t>(1)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價位：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TX2 NX (模組)&gt; Movidius Myriad X (模組) &gt; KL720 (晶片)&gt;= NT98528(晶片)，  SPR2803(晶片)還不確定。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晶片算力：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除了SRP2803以外，各家都1~1.5 Tops之間，不過由於GPU/VPU/NPU差異，還需要實際測試才能評斷，因為我們是多模型的辨識程式，算是複雜的偵測架構，DLA的多模型偵測可能性也需要與廠商討論確認。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Summary(2)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模型支援性：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TX2 NX &gt;  Movidius Myriad X &gt; KL720 &gt;= SPR2803&gt;=NT98528。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TX2 NX ：姿態物件都支援。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Movidius Myriad X ：物件支援，姿態有官方預模型，如不適用，須花費時間再訓練，因為原本是使用公開預訓練姿態Pytorch模型，Intel加速棒只支援TensorFlow，姿態辨識的訓練量跟訓練主機設備都是考慮點。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KL720：物件只支援yolov5s，姿態部份官方不支持，需要用公開Pytorch預訓練模型測試支援可行性，否則也要重新訓練。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SPR2803：物件只支援SSD，姿態部份需要測試。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NT98528：模型支援訊息無，還姿態物件都需測試。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Summary(3)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Movidius Myriad X 部份有跟凌華確認過他們盒子最少安裝VPU*2，價位跟他們之前拿的那個Nano盒子差不多，運算則可以物件在一個VPU跑，姿態在另一個VPU跑。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另外凌華是說TX2 NX目前盒子他們還在生產因為剛拿到晶片，我查看研揚官網他們則是有盒子了。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另外TX2 NX的DeepStream與Movidius Myriad X的OpenVino SDK Tool是最完整，不過現況是DeepStream框架，翻新過去OpenVino須耗費一些時間，KL720的Toolchain則是SDK資源稀少，目前評估程式翻過去會耗費蠻多開發成本，SPR2803的SDK資源也是稀少而且很多殘缺頁面，評估移轉系統會耗費大量開發成本，NT98528則是沒找到相關SDK資源。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KL720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https://github.com/kneron/ConvertorExamples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https://github.com/kneron/ONNX_Convertor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						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Module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NVIDIA Jetson TX2 NX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Intel Movidius Myriad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Chips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Kneron KL720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Novatek NT98528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Gyrfalcon SPR2803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NVIDIA Jetson TX2 NX Module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Spec 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https://developer.nvidia.com/embedded/jetson-tx2-nx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SDK Tool : DeepStream （</a:t>
            </a:r>
            <a:r>
              <a:rPr lang="zh-TW" sz="1600"/>
              <a:t>論壇、GitHub資源 : </a:t>
            </a:r>
            <a:r>
              <a:rPr lang="zh-TW" sz="1600"/>
              <a:t>最多）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4"/>
              </a:rPr>
              <a:t>https://docs.nvidia.com/metropolis/deepstream/dev-guide/text/DS_Overview.html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Price : 1000個以下USD$ 199，1000個以上 USD$ 149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5"/>
              </a:rPr>
              <a:t>https://www.seeedstudio.com/Jetson-TX2-NX-Module-p-4871.html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Compute Capability : GPU (神經網路:1.33 Tops)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System : </a:t>
            </a:r>
            <a:r>
              <a:rPr lang="zh-TW" sz="1500"/>
              <a:t>Ubuntu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zh-TW" sz="1600"/>
              <a:t>Jetpack)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Frame : TensorFlow / PyTorch / Caffe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Fomat : TensorRT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Network :  主流有支援，有支援物件偵測YOLOv4/v5與Open Pose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Intel Movidius Myriad X Module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Spec 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https://up-shop.org/up-ai-core-x-series-myriadtmx.html#additiona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l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SDK Tool : </a:t>
            </a:r>
            <a:r>
              <a:rPr lang="zh-TW" sz="1600"/>
              <a:t>OpenVino</a:t>
            </a:r>
            <a:r>
              <a:rPr lang="zh-TW" sz="1600"/>
              <a:t> （</a:t>
            </a:r>
            <a:r>
              <a:rPr lang="zh-TW" sz="1600"/>
              <a:t>論壇、GitHub</a:t>
            </a:r>
            <a:r>
              <a:rPr lang="zh-TW" sz="1600"/>
              <a:t>資源 : </a:t>
            </a:r>
            <a:r>
              <a:rPr lang="zh-TW" sz="1600"/>
              <a:t>普通</a:t>
            </a:r>
            <a:r>
              <a:rPr lang="zh-TW" sz="1600"/>
              <a:t>）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5"/>
              </a:rPr>
              <a:t>https://software.intel.com/content/www/us/en/develop/tools/openvino-toolkit.html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Price : </a:t>
            </a:r>
            <a:r>
              <a:rPr lang="zh-TW" sz="1600"/>
              <a:t>USD$ </a:t>
            </a:r>
            <a:r>
              <a:rPr lang="zh-TW" sz="1600"/>
              <a:t>79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https://up-shop.org/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Compute Capability : VPU (</a:t>
            </a:r>
            <a:r>
              <a:rPr lang="zh-TW" sz="1600"/>
              <a:t>系統總效能:</a:t>
            </a:r>
            <a:r>
              <a:rPr lang="zh-TW" sz="1600"/>
              <a:t>4 Tops、</a:t>
            </a:r>
            <a:r>
              <a:rPr lang="zh-TW" sz="1600"/>
              <a:t>神經網路:1 Tops)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System : 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Ubuntu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Frame : TensorFlow / Caffe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Fomat : ONNX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Network :  </a:t>
            </a:r>
            <a:r>
              <a:rPr lang="zh-TW" sz="1600"/>
              <a:t>主流有支援，有支援物件偵測YOLOv4與Open Pose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Kneron KL720 Chip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Spec 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https://www.kneron.com/tw/solutions/soc/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SDK Tool : Toolchain （</a:t>
            </a:r>
            <a:r>
              <a:rPr lang="zh-TW" sz="1600"/>
              <a:t>論壇、GitHub資源 : </a:t>
            </a:r>
            <a:r>
              <a:rPr lang="zh-TW" sz="1600"/>
              <a:t>少）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4"/>
              </a:rPr>
              <a:t>https://www.kneron.com/tw/support/developers/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Price : </a:t>
            </a:r>
            <a:r>
              <a:rPr lang="zh-TW" sz="1600"/>
              <a:t>USD$ 15  sample price，MP price under USD$10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Compute Capability : NPU (DLA) </a:t>
            </a:r>
            <a:r>
              <a:rPr lang="zh-TW" sz="1600"/>
              <a:t> (0.9/W Tops，Max 1.4 Tops)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System : 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Ubuntu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Frame : TensorFlow / PyTorch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Fomat : ONNX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Network :  </a:t>
            </a:r>
            <a:r>
              <a:rPr lang="zh-TW" sz="1600"/>
              <a:t>基本支援，官方不支援YOLOv4，只有支援YOLOv5s，據他們FAE所述官方也沒支援Open Pose，官網上數據5.3FPS是他們測試數據而已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Novatek NT98528 Chip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Spec 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https://my.oschina.net/u/4377109/blog/4759923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SDK Tool : N/A（論壇、GitHub資源 : 無</a:t>
            </a:r>
            <a:r>
              <a:rPr lang="zh-TW" sz="1600"/>
              <a:t>）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Price : MP price USD$ 10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Compute Capability : NPU </a:t>
            </a:r>
            <a:r>
              <a:rPr lang="zh-TW" sz="1600"/>
              <a:t>(</a:t>
            </a:r>
            <a:r>
              <a:rPr lang="zh-TW" sz="1600"/>
              <a:t>DLA</a:t>
            </a:r>
            <a:r>
              <a:rPr lang="zh-TW" sz="1600"/>
              <a:t>)  (</a:t>
            </a:r>
            <a:r>
              <a:rPr lang="zh-TW" sz="1600"/>
              <a:t>1.5 Tops)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System : 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Ubuntu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Frame : Caffe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Fomat : ONNX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Network :  </a:t>
            </a:r>
            <a:r>
              <a:rPr lang="zh-TW" sz="1600"/>
              <a:t>少數支援，其他還需測試排除問題。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Gyrfalcon SPR2803 Chip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Spec 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https://www.gyrfalcontech.ai/solutions/2803s/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SDK Tool : </a:t>
            </a:r>
            <a:r>
              <a:rPr lang="zh-TW" sz="1600"/>
              <a:t>GTI</a:t>
            </a:r>
            <a:r>
              <a:rPr lang="zh-TW" sz="1600"/>
              <a:t> （</a:t>
            </a:r>
            <a:r>
              <a:rPr lang="zh-TW" sz="1600"/>
              <a:t>論壇、GitHub資源 : 少</a:t>
            </a:r>
            <a:r>
              <a:rPr lang="zh-TW" sz="1600"/>
              <a:t>）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4"/>
              </a:rPr>
              <a:t>https://www.gyrfalcontech.ai/zh/tools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Price : </a:t>
            </a:r>
            <a:r>
              <a:rPr lang="zh-TW" sz="1600"/>
              <a:t>價格洽詢中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Compute Capability : NPU  (24/W Tops，Max 16.8 Tops)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System : 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Ubuntu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Frame : TensorFlow / Caffe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Fomat : </a:t>
            </a:r>
            <a:r>
              <a:rPr lang="zh-TW" sz="1600"/>
              <a:t>尚未壓縮前的原模型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Model Network :  </a:t>
            </a:r>
            <a:r>
              <a:rPr lang="zh-TW" sz="1600"/>
              <a:t>部份支援</a:t>
            </a:r>
            <a:r>
              <a:rPr lang="zh-TW" sz="1600"/>
              <a:t>，</a:t>
            </a:r>
            <a:r>
              <a:rPr lang="zh-TW" sz="1600"/>
              <a:t>官方不支援物件YOLO和姿態</a:t>
            </a:r>
            <a:r>
              <a:rPr lang="zh-TW" sz="1600"/>
              <a:t>Open Pose，</a:t>
            </a:r>
            <a:r>
              <a:rPr lang="zh-TW" sz="1600"/>
              <a:t>物件只支援SSD，其他還需測試排除問題。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Compare(1)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218850" y="97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{4079F451-8D2C-496D-8EA4-CA013BC3B56D}</a:tableStyleId>
              </a:tblPr>
              <a:tblGrid>
                <a:gridCol w="1772800"/>
                <a:gridCol w="1772850"/>
                <a:gridCol w="1772825"/>
                <a:gridCol w="1772825"/>
                <a:gridCol w="1772825"/>
              </a:tblGrid>
              <a:tr h="4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價格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算力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支援框架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支援模型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TX2 NX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Module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1000個以下USD$ 199，1000個以上 USD$ 149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GPU</a:t>
                      </a:r>
                      <a:r>
                        <a:rPr lang="zh-TW"/>
                        <a:t> (1.33 Tops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TensorFlow / PyTorch / Caffe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物件</a:t>
                      </a:r>
                      <a:r>
                        <a:rPr lang="zh-TW"/>
                        <a:t>YOLO &amp; </a:t>
                      </a:r>
                      <a:r>
                        <a:rPr lang="zh-TW"/>
                        <a:t>姿態</a:t>
                      </a:r>
                      <a:r>
                        <a:rPr lang="zh-TW"/>
                        <a:t>Open Pose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Movidius Myriad X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Module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USD$ 79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VPU</a:t>
                      </a:r>
                      <a:r>
                        <a:rPr lang="zh-TW"/>
                        <a:t> (1 Tops)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TensorFlow / Caffe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物件</a:t>
                      </a:r>
                      <a:r>
                        <a:rPr lang="zh-TW"/>
                        <a:t>YOLO &amp; </a:t>
                      </a:r>
                      <a:r>
                        <a:rPr lang="zh-TW"/>
                        <a:t>姿態</a:t>
                      </a:r>
                      <a:r>
                        <a:rPr lang="zh-TW"/>
                        <a:t>Open Pose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KL720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Chip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USD$ 10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NPU</a:t>
                      </a:r>
                      <a:r>
                        <a:rPr lang="zh-TW"/>
                        <a:t> (0.9 Tops, Max 1.4 Tops)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TensorFlow / PyTorch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物件只有</a:t>
                      </a:r>
                      <a:r>
                        <a:rPr lang="zh-TW"/>
                        <a:t>YOLOv5s，</a:t>
                      </a:r>
                      <a:r>
                        <a:rPr lang="zh-TW"/>
                        <a:t>姿態須測試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NT98528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Chip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USD$ 10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NPU </a:t>
                      </a:r>
                      <a:r>
                        <a:rPr lang="zh-TW"/>
                        <a:t>(1.5 Tops)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Caffe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少許支援，沒特別列出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SPR2803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Chip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留言詢問中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NPU</a:t>
                      </a:r>
                      <a:r>
                        <a:rPr lang="zh-TW"/>
                        <a:t>  (24/W Tops，Max 16.8 Tops)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TensorFlow / Caffe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SSD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Compare(2)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868425" y="958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{4079F451-8D2C-496D-8EA4-CA013BC3B56D}</a:tableStyleId>
              </a:tblPr>
              <a:tblGrid>
                <a:gridCol w="1465150"/>
                <a:gridCol w="1465200"/>
                <a:gridCol w="2003325"/>
                <a:gridCol w="2706250"/>
              </a:tblGrid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支援模型格式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重新訓練模型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程式移轉花費時間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TX2 NX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Module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TensorRT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r>
                        <a:rPr lang="zh-TW"/>
                        <a:t>，沿用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少，微調模組性能即可。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Movidius Myriad X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Module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否，有物件和姿態串街資源，不過需要釐清IR轉換器。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中，</a:t>
                      </a:r>
                      <a:r>
                        <a:rPr lang="zh-TW"/>
                        <a:t>因為原先是DeepStream SDK，要全部翻改成OpenVino SDK，要重摸SDK。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KL720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Chip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ONNX (DLA)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是，</a:t>
                      </a:r>
                      <a:r>
                        <a:rPr lang="zh-TW"/>
                        <a:t>物件只支持yolov5s，</a:t>
                      </a:r>
                      <a:r>
                        <a:rPr lang="zh-TW"/>
                        <a:t>姿態需要測試轉換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多，ToolChain的</a:t>
                      </a:r>
                      <a:r>
                        <a:rPr lang="zh-TW"/>
                        <a:t>官方</a:t>
                      </a:r>
                      <a:r>
                        <a:rPr lang="zh-TW"/>
                        <a:t>SDK</a:t>
                      </a:r>
                      <a:r>
                        <a:rPr lang="zh-TW"/>
                        <a:t>資源少，並且物件需要重訓，</a:t>
                      </a:r>
                      <a:r>
                        <a:rPr lang="zh-TW"/>
                        <a:t>姿態須測試可行度</a:t>
                      </a:r>
                      <a:r>
                        <a:rPr lang="zh-TW"/>
                        <a:t>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NT98528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Chip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ONNX (DLA)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是，</a:t>
                      </a:r>
                      <a:r>
                        <a:rPr lang="zh-TW"/>
                        <a:t>因為框架只支援caffe，全都要重訓練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極多，只支援caffe框架，辨識推論SDK沒資源。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SPR2803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Chip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官方範例是未壓縮的模型去推論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是，物件只支援SSD，姿態需要測試研究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多，SDK資源少，物件需要SSD重訓，姿態須測試可行度。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