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87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9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28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83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4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14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8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C371649-EBFA-4FF4-9AA8-B6BE761FCA97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186F402-1116-4341-8689-FC8B49F4F4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硬體加速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</a:t>
            </a:r>
            <a:r>
              <a:rPr lang="zh-TW" altLang="en-US" dirty="0" smtClean="0"/>
              <a:t>使用硬體加速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+mj-ea"/>
                <a:ea typeface="+mj-ea"/>
              </a:rPr>
              <a:t>1. Application</a:t>
            </a:r>
            <a:r>
              <a:rPr lang="zh-TW" altLang="en-US" sz="2000" dirty="0" smtClean="0">
                <a:latin typeface="+mj-ea"/>
                <a:ea typeface="+mj-ea"/>
              </a:rPr>
              <a:t>級別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&lt;</a:t>
            </a:r>
            <a:r>
              <a:rPr lang="en-US" altLang="zh-TW" sz="2000" dirty="0" err="1" smtClean="0">
                <a:latin typeface="+mj-ea"/>
                <a:ea typeface="+mj-ea"/>
              </a:rPr>
              <a:t>applicationandroid:hardwareAccelerated</a:t>
            </a:r>
            <a:r>
              <a:rPr lang="en-US" altLang="zh-TW" sz="2000" dirty="0" smtClean="0">
                <a:latin typeface="+mj-ea"/>
                <a:ea typeface="+mj-ea"/>
              </a:rPr>
              <a:t>="true" </a:t>
            </a:r>
            <a:r>
              <a:rPr lang="en-US" altLang="zh-TW" sz="2000" dirty="0" smtClean="0">
                <a:latin typeface="+mj-ea"/>
                <a:ea typeface="+mj-ea"/>
              </a:rPr>
              <a:t>...&gt;</a:t>
            </a:r>
          </a:p>
          <a:p>
            <a:pPr marL="457200" lvl="1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2. Activity</a:t>
            </a:r>
            <a:r>
              <a:rPr lang="zh-TW" altLang="en-US" sz="2000" dirty="0" smtClean="0">
                <a:latin typeface="+mj-ea"/>
                <a:ea typeface="+mj-ea"/>
              </a:rPr>
              <a:t>級別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&lt;activity </a:t>
            </a:r>
            <a:r>
              <a:rPr lang="en-US" altLang="zh-TW" sz="2000" dirty="0" err="1" smtClean="0">
                <a:latin typeface="+mj-ea"/>
                <a:ea typeface="+mj-ea"/>
              </a:rPr>
              <a:t>android:hardwareAccelerated</a:t>
            </a:r>
            <a:r>
              <a:rPr lang="en-US" altLang="zh-TW" sz="2000" dirty="0" smtClean="0">
                <a:latin typeface="+mj-ea"/>
                <a:ea typeface="+mj-ea"/>
              </a:rPr>
              <a:t>=" true " </a:t>
            </a:r>
            <a:r>
              <a:rPr lang="en-US" altLang="zh-TW" sz="2000" dirty="0" smtClean="0">
                <a:latin typeface="+mj-ea"/>
                <a:ea typeface="+mj-ea"/>
              </a:rPr>
              <a:t>/&gt;</a:t>
            </a:r>
          </a:p>
          <a:p>
            <a:pPr marL="457200" lvl="1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3. </a:t>
            </a:r>
            <a:r>
              <a:rPr lang="en-US" altLang="zh-TW" sz="2000" dirty="0" smtClean="0">
                <a:latin typeface="+mj-ea"/>
                <a:ea typeface="+mj-ea"/>
              </a:rPr>
              <a:t>Window</a:t>
            </a:r>
            <a:r>
              <a:rPr lang="zh-TW" altLang="en-US" sz="2000" dirty="0" smtClean="0">
                <a:latin typeface="+mj-ea"/>
                <a:ea typeface="+mj-ea"/>
              </a:rPr>
              <a:t>級別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err="1" smtClean="0">
                <a:latin typeface="+mj-ea"/>
                <a:ea typeface="+mj-ea"/>
              </a:rPr>
              <a:t>getWindow</a:t>
            </a:r>
            <a:r>
              <a:rPr lang="en-US" altLang="zh-TW" sz="2000" dirty="0" smtClean="0">
                <a:latin typeface="+mj-ea"/>
                <a:ea typeface="+mj-ea"/>
              </a:rPr>
              <a:t>().</a:t>
            </a:r>
            <a:r>
              <a:rPr lang="en-US" altLang="zh-TW" sz="2000" dirty="0" err="1" smtClean="0">
                <a:latin typeface="+mj-ea"/>
                <a:ea typeface="+mj-ea"/>
              </a:rPr>
              <a:t>setFlags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en-US" altLang="zh-TW" sz="2000" dirty="0" err="1" smtClean="0">
                <a:latin typeface="+mj-ea"/>
                <a:ea typeface="+mj-ea"/>
              </a:rPr>
              <a:t>WindowManager.LayoutParams.FLAG_HARDWARE_ACCELERATED</a:t>
            </a:r>
            <a:r>
              <a:rPr lang="en-US" altLang="zh-TW" sz="2000" dirty="0" smtClean="0">
                <a:latin typeface="+mj-ea"/>
                <a:ea typeface="+mj-ea"/>
              </a:rPr>
              <a:t>,   </a:t>
            </a:r>
            <a:r>
              <a:rPr lang="en-US" altLang="zh-TW" sz="2000" dirty="0" err="1" smtClean="0">
                <a:latin typeface="+mj-ea"/>
                <a:ea typeface="+mj-ea"/>
              </a:rPr>
              <a:t>WindowManager.LayoutParams.FLAG_HARDWARE_ACCELERATED</a:t>
            </a:r>
            <a:r>
              <a:rPr lang="en-US" altLang="zh-TW" sz="2000" dirty="0" smtClean="0">
                <a:latin typeface="+mj-ea"/>
                <a:ea typeface="+mj-ea"/>
              </a:rPr>
              <a:t>);</a:t>
            </a:r>
          </a:p>
          <a:p>
            <a:pPr marL="457200" lvl="1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4. </a:t>
            </a:r>
            <a:r>
              <a:rPr lang="en-US" altLang="zh-TW" sz="2000" dirty="0" smtClean="0">
                <a:latin typeface="+mj-ea"/>
                <a:ea typeface="+mj-ea"/>
              </a:rPr>
              <a:t>View</a:t>
            </a:r>
            <a:r>
              <a:rPr lang="zh-TW" altLang="en-US" sz="2000" dirty="0" smtClean="0">
                <a:latin typeface="+mj-ea"/>
                <a:ea typeface="+mj-ea"/>
              </a:rPr>
              <a:t>級別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err="1" smtClean="0">
                <a:latin typeface="+mj-ea"/>
                <a:ea typeface="+mj-ea"/>
              </a:rPr>
              <a:t>myView.setLayerType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en-US" altLang="zh-TW" sz="2000" dirty="0" err="1" smtClean="0">
                <a:latin typeface="+mj-ea"/>
                <a:ea typeface="+mj-ea"/>
              </a:rPr>
              <a:t>View.LAYER_TYPE_SOFTWARE</a:t>
            </a:r>
            <a:r>
              <a:rPr lang="en-US" altLang="zh-TW" sz="2000" dirty="0" smtClean="0">
                <a:latin typeface="+mj-ea"/>
                <a:ea typeface="+mj-ea"/>
              </a:rPr>
              <a:t>, null);</a:t>
            </a:r>
          </a:p>
          <a:p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AES-NI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8279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73</TotalTime>
  <Words>30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都會</vt:lpstr>
      <vt:lpstr>硬體加速</vt:lpstr>
      <vt:lpstr>Android 使用硬體加速</vt:lpstr>
      <vt:lpstr>AES-NI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6</cp:revision>
  <dcterms:created xsi:type="dcterms:W3CDTF">2018-03-12T02:54:32Z</dcterms:created>
  <dcterms:modified xsi:type="dcterms:W3CDTF">2018-03-16T03:36:18Z</dcterms:modified>
</cp:coreProperties>
</file>