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This is an overview of the seven steps for ETL. The assignment focuses on Steps 1 thru 4 and Step 6</a:t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no submission for this Step.</a:t>
            </a:r>
            <a:endParaRPr/>
          </a:p>
        </p:txBody>
      </p:sp>
      <p:sp>
        <p:nvSpPr>
          <p:cNvPr id="123" name="Google Shape;12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5838"/>
            <a:ext cx="11887197" cy="424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52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5831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590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649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5307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36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620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359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