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82C2-B058-4198-A95D-BFD0A1570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31981-1FAE-4C89-9AE7-A3E823767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D5DAE-EB0C-4088-9EE4-685AA2EBD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9D22-5314-45A8-8643-5D6B4AC0BF03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E73A8-A7A1-45C1-9CB1-950978F79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7A768-48B8-4E5F-80C5-749238FE3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C700-5E7A-4465-B7D1-E7C81CF3D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5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8DD1-6032-4389-9B8A-433C31D6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BC07D-05EA-498B-B0B1-AFBAE90FC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9E8BE-BEFF-4223-B520-B3864C68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9D22-5314-45A8-8643-5D6B4AC0BF03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E81F3-AE6C-4C6E-BA57-79237EF20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97967-8C21-409F-9EF1-F344F06A8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C700-5E7A-4465-B7D1-E7C81CF3D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4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93DAEF-FDF0-4AAD-AED6-FA3184227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4B057-ED77-47E6-9A44-230B73E85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B72AD-F8F4-4659-BF1D-1D3D9354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9D22-5314-45A8-8643-5D6B4AC0BF03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D3D99-6313-49B1-ABBA-DC9C4E79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97B3E-BF0E-4DA5-8F60-C67BB37F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C700-5E7A-4465-B7D1-E7C81CF3D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3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A3FE-83A7-4B40-90DC-D1B3CD31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CD2D1-4FDD-45C4-BF97-9E53DBE24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C13A0-4329-4DE6-BFD4-019292339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9D22-5314-45A8-8643-5D6B4AC0BF03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DFF5D-9A1C-484A-8358-889A6C84A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656ED-D1D2-4E14-8BD7-21CF86D99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C700-5E7A-4465-B7D1-E7C81CF3D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6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1D12-5E07-4268-B6A0-7B5136BE4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901E-A924-44A5-8B30-45965A57B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1F7DC-96EA-4F11-BE44-E394E2BE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9D22-5314-45A8-8643-5D6B4AC0BF03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0E550-2C6D-4337-B0ED-570FF0598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D6A66-D772-4B88-8AAD-9155E2C26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C700-5E7A-4465-B7D1-E7C81CF3D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0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C8C0-17A2-4944-B5E3-B2D1EC39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E1AC0-0323-4880-9053-417900D7B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0BF35-5376-4379-A6FB-8EE8D4F89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72010-D546-43AB-B646-5261EF49B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9D22-5314-45A8-8643-5D6B4AC0BF03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B7A88-31ED-49A0-8D0D-E2098A82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9459A-E0D3-4D01-B04C-29FC7FEE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C700-5E7A-4465-B7D1-E7C81CF3D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C953-8B69-47F4-970A-39B576DAD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377F5-EE00-4955-A6DC-0DD3F7906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AE3BE-02C4-4799-BCCB-65BF6FB6A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3B18D-5FA5-47B2-A546-5707B463A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68B50-DB53-42E9-B46C-F81800F564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57361-3683-48C3-B4C7-7EBF4DD7E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9D22-5314-45A8-8643-5D6B4AC0BF03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AD690E-E928-4ADE-A704-D25EA7D9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3ACBA0-0A35-4BAF-9E0F-A4272E3C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C700-5E7A-4465-B7D1-E7C81CF3D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6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E3F1A-F8EA-420C-91F0-4322CFE9A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83BACB-312E-44EE-8B3F-205943DA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9D22-5314-45A8-8643-5D6B4AC0BF03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71759-6E64-4385-B24F-57A683AD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C09A5-7F2D-4769-A77B-F278E01B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C700-5E7A-4465-B7D1-E7C81CF3D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9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3E6453-D38F-4EAD-85E6-3343624B4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9D22-5314-45A8-8643-5D6B4AC0BF03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69805F-E971-4A1F-99F9-31EE637F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48F7E-6E63-42F1-A3DB-006E7E27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C700-5E7A-4465-B7D1-E7C81CF3D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0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DE75-8711-4A1E-A77B-AFDED328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622A5-EDA7-4DC8-BA7F-D87F714F7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F9A03-4C48-4A95-B37A-69B56877E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31949-1D3F-4CCE-BA6C-9E048566C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9D22-5314-45A8-8643-5D6B4AC0BF03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AB3DF-4711-4DA6-A582-90EC313D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CEF64-ADB1-4394-835B-FA4D004E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C700-5E7A-4465-B7D1-E7C81CF3D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8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F9717-C671-4F55-98B5-8A9EAEEA9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37702A-CE7A-4CC2-A0E7-5DF45231A4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8FD1F-0156-4AEF-BDE5-FC1315752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0C080-2C06-46CC-AB2D-E342C1280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9D22-5314-45A8-8643-5D6B4AC0BF03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7FC56-F9E2-445F-A6E8-1654242D3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3C803-DDD1-4196-AA9F-71B8344B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C700-5E7A-4465-B7D1-E7C81CF3D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9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BA73FD-1189-4F8A-AC30-AC26BE57C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38BD0-314F-4A2D-83C2-09C9E6673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A2FC0-E619-4C9E-87BB-24403B577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29D22-5314-45A8-8643-5D6B4AC0BF03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F6471-5999-41AC-9C25-42309FBBE9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83866-6385-45A2-BFDD-2055085CF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7C700-5E7A-4465-B7D1-E7C81CF3D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5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6D8B99-73F3-43BE-B116-BA4AF5C72837}"/>
              </a:ext>
            </a:extLst>
          </p:cNvPr>
          <p:cNvSpPr/>
          <p:nvPr/>
        </p:nvSpPr>
        <p:spPr>
          <a:xfrm>
            <a:off x="2089944" y="231774"/>
            <a:ext cx="8680450" cy="50641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492088-ABE1-43AD-8187-57B76860D931}"/>
              </a:ext>
            </a:extLst>
          </p:cNvPr>
          <p:cNvSpPr txBox="1"/>
          <p:nvPr/>
        </p:nvSpPr>
        <p:spPr>
          <a:xfrm>
            <a:off x="5191125" y="530227"/>
            <a:ext cx="2295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Spring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2D56C2-FA9F-49F7-AFBF-9031341FEF1F}"/>
              </a:ext>
            </a:extLst>
          </p:cNvPr>
          <p:cNvSpPr/>
          <p:nvPr/>
        </p:nvSpPr>
        <p:spPr>
          <a:xfrm>
            <a:off x="2628900" y="1184872"/>
            <a:ext cx="7648575" cy="5768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Interface Layer – </a:t>
            </a:r>
            <a:r>
              <a:rPr lang="en-US" dirty="0" err="1"/>
              <a:t>CrudRepository</a:t>
            </a:r>
            <a:r>
              <a:rPr lang="en-US" dirty="0"/>
              <a:t>, </a:t>
            </a:r>
            <a:r>
              <a:rPr lang="en-US" dirty="0" err="1"/>
              <a:t>PagingAndSortingRepository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A4DCCCB-3B05-4D34-8C53-38FB4550ED82}"/>
              </a:ext>
            </a:extLst>
          </p:cNvPr>
          <p:cNvSpPr/>
          <p:nvPr/>
        </p:nvSpPr>
        <p:spPr>
          <a:xfrm>
            <a:off x="2628900" y="1966358"/>
            <a:ext cx="2466975" cy="207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1467121-7A75-4206-95A4-A76B6A5D68D0}"/>
              </a:ext>
            </a:extLst>
          </p:cNvPr>
          <p:cNvSpPr/>
          <p:nvPr/>
        </p:nvSpPr>
        <p:spPr>
          <a:xfrm>
            <a:off x="5206602" y="1966358"/>
            <a:ext cx="2466975" cy="207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298A005-9FE0-4F95-B107-8A4551026825}"/>
              </a:ext>
            </a:extLst>
          </p:cNvPr>
          <p:cNvSpPr/>
          <p:nvPr/>
        </p:nvSpPr>
        <p:spPr>
          <a:xfrm>
            <a:off x="7810500" y="1966358"/>
            <a:ext cx="2466975" cy="20764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A471688-D63E-40EF-B8E3-D34830F40BF9}"/>
              </a:ext>
            </a:extLst>
          </p:cNvPr>
          <p:cNvSpPr/>
          <p:nvPr/>
        </p:nvSpPr>
        <p:spPr>
          <a:xfrm>
            <a:off x="2621360" y="1966358"/>
            <a:ext cx="2466975" cy="20764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4355EF2-EBEB-4C84-B51E-9C4AB315510F}"/>
              </a:ext>
            </a:extLst>
          </p:cNvPr>
          <p:cNvSpPr/>
          <p:nvPr/>
        </p:nvSpPr>
        <p:spPr>
          <a:xfrm>
            <a:off x="5199062" y="1966358"/>
            <a:ext cx="2466975" cy="20764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E53FBE-81F8-443B-8525-8FDB2DDF77F2}"/>
              </a:ext>
            </a:extLst>
          </p:cNvPr>
          <p:cNvSpPr/>
          <p:nvPr/>
        </p:nvSpPr>
        <p:spPr>
          <a:xfrm>
            <a:off x="2716609" y="3055143"/>
            <a:ext cx="2276475" cy="3222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JPARepository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6485D8-50A8-48F0-A5AA-2E8C0807B74B}"/>
              </a:ext>
            </a:extLst>
          </p:cNvPr>
          <p:cNvSpPr/>
          <p:nvPr/>
        </p:nvSpPr>
        <p:spPr>
          <a:xfrm>
            <a:off x="5291932" y="3055143"/>
            <a:ext cx="2276475" cy="3222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MongoRepository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97314-2852-4B46-9D31-270EE4F6590B}"/>
              </a:ext>
            </a:extLst>
          </p:cNvPr>
          <p:cNvSpPr/>
          <p:nvPr/>
        </p:nvSpPr>
        <p:spPr>
          <a:xfrm>
            <a:off x="7905749" y="3055142"/>
            <a:ext cx="2276475" cy="3222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GraphRepository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2FD978-C79B-46BA-A0B4-1EAD2738D493}"/>
              </a:ext>
            </a:extLst>
          </p:cNvPr>
          <p:cNvSpPr txBox="1"/>
          <p:nvPr/>
        </p:nvSpPr>
        <p:spPr>
          <a:xfrm>
            <a:off x="2990850" y="2276475"/>
            <a:ext cx="171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Spring Data JPA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01CFC7-197C-427C-91CD-DB83F2F9E89A}"/>
              </a:ext>
            </a:extLst>
          </p:cNvPr>
          <p:cNvSpPr txBox="1"/>
          <p:nvPr/>
        </p:nvSpPr>
        <p:spPr>
          <a:xfrm>
            <a:off x="5573713" y="2277510"/>
            <a:ext cx="1712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Spring Data Mongo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708194-1356-45AB-A305-597C79B79DBB}"/>
              </a:ext>
            </a:extLst>
          </p:cNvPr>
          <p:cNvSpPr txBox="1"/>
          <p:nvPr/>
        </p:nvSpPr>
        <p:spPr>
          <a:xfrm>
            <a:off x="8187530" y="2276825"/>
            <a:ext cx="1712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Spring Data Neo4j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F55B36-5058-421B-984B-D5DCB4D02AE0}"/>
              </a:ext>
            </a:extLst>
          </p:cNvPr>
          <p:cNvSpPr/>
          <p:nvPr/>
        </p:nvSpPr>
        <p:spPr>
          <a:xfrm>
            <a:off x="2628900" y="4352925"/>
            <a:ext cx="7648575" cy="576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Drivers and Dialects required to connect to respective Databases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99067464-5A44-413C-85E2-6E62DF5773EC}"/>
              </a:ext>
            </a:extLst>
          </p:cNvPr>
          <p:cNvSpPr/>
          <p:nvPr/>
        </p:nvSpPr>
        <p:spPr>
          <a:xfrm>
            <a:off x="3036887" y="5594351"/>
            <a:ext cx="1666875" cy="1120773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RDBMS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9E3D9E72-CA87-48CA-B5D3-8AFD8711419B}"/>
              </a:ext>
            </a:extLst>
          </p:cNvPr>
          <p:cNvSpPr/>
          <p:nvPr/>
        </p:nvSpPr>
        <p:spPr>
          <a:xfrm>
            <a:off x="5619750" y="5594350"/>
            <a:ext cx="1666875" cy="1120773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MongoDB</a:t>
            </a:r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89EF51D0-4A16-4BB9-BC41-74CE5EA6B455}"/>
              </a:ext>
            </a:extLst>
          </p:cNvPr>
          <p:cNvSpPr/>
          <p:nvPr/>
        </p:nvSpPr>
        <p:spPr>
          <a:xfrm>
            <a:off x="8321675" y="5594350"/>
            <a:ext cx="1666875" cy="1120773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Neo4j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4E64709-81F6-460A-B93D-75DD2D808569}"/>
              </a:ext>
            </a:extLst>
          </p:cNvPr>
          <p:cNvCxnSpPr>
            <a:cxnSpLocks/>
          </p:cNvCxnSpPr>
          <p:nvPr/>
        </p:nvCxnSpPr>
        <p:spPr>
          <a:xfrm>
            <a:off x="3870324" y="4929743"/>
            <a:ext cx="1" cy="68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6B50EE-0E6A-49B1-B472-9E4F6795264E}"/>
              </a:ext>
            </a:extLst>
          </p:cNvPr>
          <p:cNvCxnSpPr>
            <a:cxnSpLocks/>
          </p:cNvCxnSpPr>
          <p:nvPr/>
        </p:nvCxnSpPr>
        <p:spPr>
          <a:xfrm>
            <a:off x="6430168" y="4926326"/>
            <a:ext cx="1" cy="68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B00880-422E-4F15-8839-53CDA0012DF6}"/>
              </a:ext>
            </a:extLst>
          </p:cNvPr>
          <p:cNvCxnSpPr>
            <a:cxnSpLocks/>
          </p:cNvCxnSpPr>
          <p:nvPr/>
        </p:nvCxnSpPr>
        <p:spPr>
          <a:xfrm>
            <a:off x="9155112" y="4922358"/>
            <a:ext cx="1" cy="68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10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Chakraborty,Amik</dc:creator>
  <cp:lastModifiedBy>Chakraborty,Amik</cp:lastModifiedBy>
  <cp:revision>27</cp:revision>
  <dcterms:created xsi:type="dcterms:W3CDTF">2021-04-27T03:21:33Z</dcterms:created>
  <dcterms:modified xsi:type="dcterms:W3CDTF">2021-04-27T03:57:43Z</dcterms:modified>
</cp:coreProperties>
</file>