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5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94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4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12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5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47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2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78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1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1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4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0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7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AE090-4356-44CC-99D9-5401F04288A1}" type="datetimeFigureOut">
              <a:rPr lang="de-DE" smtClean="0"/>
              <a:t>14.10.2014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FA2EE9-66CA-47FA-B16B-3835BE26A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536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Skylife</a:t>
            </a:r>
            <a:r>
              <a:rPr lang="de-DE" dirty="0" smtClean="0"/>
              <a:t> – das leben im </a:t>
            </a:r>
            <a:r>
              <a:rPr lang="de-DE" dirty="0" err="1" smtClean="0"/>
              <a:t>himmel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Manuel Splitt &amp; Christoph Lange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8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Muss – Kann – Ist</a:t>
            </a:r>
          </a:p>
          <a:p>
            <a:pPr marL="457200" indent="-457200">
              <a:buAutoNum type="arabicPeriod"/>
            </a:pPr>
            <a:r>
              <a:rPr lang="de-DE" dirty="0" smtClean="0"/>
              <a:t>Screenshot</a:t>
            </a:r>
          </a:p>
          <a:p>
            <a:pPr marL="457200" indent="-457200">
              <a:buAutoNum type="arabicPeriod"/>
            </a:pPr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7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324155"/>
          </a:xfrm>
        </p:spPr>
        <p:txBody>
          <a:bodyPr/>
          <a:lstStyle/>
          <a:p>
            <a:r>
              <a:rPr lang="de-DE" dirty="0" smtClean="0"/>
              <a:t>1. Muss – kann - ist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81188"/>
              </p:ext>
            </p:extLst>
          </p:nvPr>
        </p:nvGraphicFramePr>
        <p:xfrm>
          <a:off x="876060" y="222928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GUI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Persistenz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Remote Services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schrittweises Ablaufen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Game</a:t>
                      </a:r>
                      <a:r>
                        <a:rPr lang="de-DE" baseline="0" dirty="0" smtClean="0"/>
                        <a:t> Over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" y="1"/>
            <a:ext cx="12190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44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Segment</vt:lpstr>
      <vt:lpstr>Skylife – das leben im himmel</vt:lpstr>
      <vt:lpstr>Gliederung</vt:lpstr>
      <vt:lpstr>1. Muss – kann - ist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Skylife – das leben im himmel</dc:title>
  <dc:creator>Manuel Splitt</dc:creator>
  <cp:lastModifiedBy>Manuel Splitt</cp:lastModifiedBy>
  <cp:revision>7</cp:revision>
  <dcterms:created xsi:type="dcterms:W3CDTF">2014-10-14T09:54:03Z</dcterms:created>
  <dcterms:modified xsi:type="dcterms:W3CDTF">2014-10-14T11:12:53Z</dcterms:modified>
</cp:coreProperties>
</file>