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5" r:id="rId1"/>
  </p:sldMasterIdLst>
  <p:notesMasterIdLst>
    <p:notesMasterId r:id="rId31"/>
  </p:notesMasterIdLst>
  <p:sldIdLst>
    <p:sldId id="256" r:id="rId2"/>
    <p:sldId id="257" r:id="rId3"/>
    <p:sldId id="258" r:id="rId4"/>
    <p:sldId id="259" r:id="rId5"/>
    <p:sldId id="260" r:id="rId6"/>
    <p:sldId id="261" r:id="rId7"/>
    <p:sldId id="262" r:id="rId8"/>
    <p:sldId id="263" r:id="rId9"/>
    <p:sldId id="284"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2192000" cy="6858000"/>
  <p:notesSz cx="6797675" cy="9874250"/>
  <p:embeddedFontLst>
    <p:embeddedFont>
      <p:font typeface="Arial Black" panose="020B0A04020102020204" pitchFamily="34" charset="0"/>
      <p:bold r:id="rId32"/>
    </p:embeddedFont>
    <p:embeddedFont>
      <p:font typeface="Calibri" panose="020F0502020204030204" pitchFamily="34" charset="0"/>
      <p:regular r:id="rId33"/>
      <p:bold r:id="rId34"/>
      <p:italic r:id="rId35"/>
      <p:boldItalic r:id="rId36"/>
    </p:embeddedFont>
    <p:embeddedFont>
      <p:font typeface="Calibri Light" panose="020F0302020204030204" pitchFamily="34" charset="0"/>
      <p:regular r:id="rId37"/>
      <p:italic r:id="rId38"/>
    </p:embeddedFont>
    <p:embeddedFont>
      <p:font typeface="Georgia" panose="02040502050405020303" pitchFamily="18"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4" roundtripDataSignature="AMtx7mjJ60a677bKcQOXJsACr1kCObja4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8C99D1-CA02-43BB-9851-5B84E9D9745A}">
  <a:tblStyle styleId="{4E8C99D1-CA02-43BB-9851-5B84E9D9745A}" styleName="Table_0">
    <a:wholeTbl>
      <a:tcTxStyle b="off" i="off">
        <a:font>
          <a:latin typeface="Arial"/>
          <a:ea typeface="Arial"/>
          <a:cs typeface="Arial"/>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EEF2ED"/>
          </a:solidFill>
        </a:fill>
      </a:tcStyle>
    </a:wholeTbl>
    <a:band1H>
      <a:tcTxStyle/>
      <a:tcStyle>
        <a:tcBdr/>
        <a:fill>
          <a:solidFill>
            <a:srgbClr val="DBE3DA"/>
          </a:solidFill>
        </a:fill>
      </a:tcStyle>
    </a:band1H>
    <a:band2H>
      <a:tcTxStyle/>
      <a:tcStyle>
        <a:tcBdr/>
      </a:tcStyle>
    </a:band2H>
    <a:band1V>
      <a:tcTxStyle/>
      <a:tcStyle>
        <a:tcBdr/>
        <a:fill>
          <a:solidFill>
            <a:srgbClr val="DBE3DA"/>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accent5"/>
              </a:solidFill>
              <a:prstDash val="solid"/>
              <a:round/>
              <a:headEnd type="none" w="sm" len="sm"/>
              <a:tailEnd type="none" w="sm" len="sm"/>
            </a:ln>
          </a:top>
        </a:tcBdr>
        <a:fill>
          <a:solidFill>
            <a:srgbClr val="EEF2ED"/>
          </a:solidFill>
        </a:fill>
      </a:tcStyle>
    </a:lastRow>
    <a:seCell>
      <a:tcTxStyle/>
      <a:tcStyle>
        <a:tcBdr/>
      </a:tcStyle>
    </a:seCell>
    <a:swCell>
      <a:tcTxStyle/>
      <a:tcStyle>
        <a:tcBdr/>
      </a:tcStyle>
    </a:swCell>
    <a:firstRow>
      <a:tcTxStyle b="on" i="off"/>
      <a:tcStyle>
        <a:tcBdr/>
        <a:fill>
          <a:solidFill>
            <a:srgbClr val="EEF2ED"/>
          </a:solidFill>
        </a:fill>
      </a:tcStyle>
    </a:firstRow>
    <a:neCell>
      <a:tcTxStyle/>
      <a:tcStyle>
        <a:tcBdr/>
      </a:tcStyle>
    </a:neCell>
    <a:nwCell>
      <a:tcTxStyle/>
      <a:tcStyle>
        <a:tcBdr/>
      </a:tcStyle>
    </a:nwCel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684" y="48"/>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0.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lvia Esponda" userId="c9d3f95fa1a785ef" providerId="LiveId" clId="{9661AD93-8948-4534-BE33-7133A7B538C4}"/>
    <pc:docChg chg="modSld">
      <pc:chgData name="silvia Esponda" userId="c9d3f95fa1a785ef" providerId="LiveId" clId="{9661AD93-8948-4534-BE33-7133A7B538C4}" dt="2022-11-22T19:41:15.755" v="9" actId="20577"/>
      <pc:docMkLst>
        <pc:docMk/>
      </pc:docMkLst>
      <pc:sldChg chg="modSp mod">
        <pc:chgData name="silvia Esponda" userId="c9d3f95fa1a785ef" providerId="LiveId" clId="{9661AD93-8948-4534-BE33-7133A7B538C4}" dt="2022-11-22T19:41:15.755" v="9" actId="20577"/>
        <pc:sldMkLst>
          <pc:docMk/>
          <pc:sldMk cId="0" sldId="283"/>
        </pc:sldMkLst>
        <pc:graphicFrameChg chg="modGraphic">
          <ac:chgData name="silvia Esponda" userId="c9d3f95fa1a785ef" providerId="LiveId" clId="{9661AD93-8948-4534-BE33-7133A7B538C4}" dt="2022-11-22T19:41:15.755" v="9" actId="20577"/>
          <ac:graphicFrameMkLst>
            <pc:docMk/>
            <pc:sldMk cId="0" sldId="283"/>
            <ac:graphicFrameMk id="573" creationId="{00000000-0000-0000-0000-000000000000}"/>
          </ac:graphicFrameMkLst>
        </pc:graphicFrameChg>
      </pc:sldChg>
    </pc:docChg>
  </pc:docChgLst>
  <pc:docChgLst>
    <pc:chgData name="silvia Esponda" userId="c9d3f95fa1a785ef" providerId="LiveId" clId="{7FBF2803-EF27-4D18-972D-68318E51DEA8}"/>
    <pc:docChg chg="undo custSel addSld delSld modSld">
      <pc:chgData name="silvia Esponda" userId="c9d3f95fa1a785ef" providerId="LiveId" clId="{7FBF2803-EF27-4D18-972D-68318E51DEA8}" dt="2022-10-27T19:14:23.421" v="1283" actId="478"/>
      <pc:docMkLst>
        <pc:docMk/>
      </pc:docMkLst>
      <pc:sldChg chg="addSp modSp mod">
        <pc:chgData name="silvia Esponda" userId="c9d3f95fa1a785ef" providerId="LiveId" clId="{7FBF2803-EF27-4D18-972D-68318E51DEA8}" dt="2022-10-17T15:23:10.156" v="5" actId="1076"/>
        <pc:sldMkLst>
          <pc:docMk/>
          <pc:sldMk cId="0" sldId="259"/>
        </pc:sldMkLst>
        <pc:picChg chg="add mod">
          <ac:chgData name="silvia Esponda" userId="c9d3f95fa1a785ef" providerId="LiveId" clId="{7FBF2803-EF27-4D18-972D-68318E51DEA8}" dt="2022-10-17T15:23:10.156" v="5" actId="1076"/>
          <ac:picMkLst>
            <pc:docMk/>
            <pc:sldMk cId="0" sldId="259"/>
            <ac:picMk id="5" creationId="{55558448-7089-012B-EC6D-969CEDF25E48}"/>
          </ac:picMkLst>
        </pc:picChg>
      </pc:sldChg>
      <pc:sldChg chg="addSp delSp modSp mod modClrScheme chgLayout">
        <pc:chgData name="silvia Esponda" userId="c9d3f95fa1a785ef" providerId="LiveId" clId="{7FBF2803-EF27-4D18-972D-68318E51DEA8}" dt="2022-10-27T17:34:34.823" v="380" actId="1076"/>
        <pc:sldMkLst>
          <pc:docMk/>
          <pc:sldMk cId="0" sldId="263"/>
        </pc:sldMkLst>
        <pc:spChg chg="add del mod ord">
          <ac:chgData name="silvia Esponda" userId="c9d3f95fa1a785ef" providerId="LiveId" clId="{7FBF2803-EF27-4D18-972D-68318E51DEA8}" dt="2022-10-27T17:33:45.196" v="362" actId="700"/>
          <ac:spMkLst>
            <pc:docMk/>
            <pc:sldMk cId="0" sldId="263"/>
            <ac:spMk id="2" creationId="{2DC1EAB4-36DA-F23F-6E7A-0A753BCAE2EE}"/>
          </ac:spMkLst>
        </pc:spChg>
        <pc:spChg chg="add del mod ord">
          <ac:chgData name="silvia Esponda" userId="c9d3f95fa1a785ef" providerId="LiveId" clId="{7FBF2803-EF27-4D18-972D-68318E51DEA8}" dt="2022-10-27T17:33:45.196" v="362" actId="700"/>
          <ac:spMkLst>
            <pc:docMk/>
            <pc:sldMk cId="0" sldId="263"/>
            <ac:spMk id="3" creationId="{A06FC42B-93C7-7ADF-FB8D-5E42E4470F4B}"/>
          </ac:spMkLst>
        </pc:spChg>
        <pc:spChg chg="add mod">
          <ac:chgData name="silvia Esponda" userId="c9d3f95fa1a785ef" providerId="LiveId" clId="{7FBF2803-EF27-4D18-972D-68318E51DEA8}" dt="2022-10-27T17:34:31.647" v="378" actId="1076"/>
          <ac:spMkLst>
            <pc:docMk/>
            <pc:sldMk cId="0" sldId="263"/>
            <ac:spMk id="5" creationId="{96272C81-16FE-DE99-9F6E-32EF73104CFC}"/>
          </ac:spMkLst>
        </pc:spChg>
        <pc:spChg chg="mod ord">
          <ac:chgData name="silvia Esponda" userId="c9d3f95fa1a785ef" providerId="LiveId" clId="{7FBF2803-EF27-4D18-972D-68318E51DEA8}" dt="2022-10-27T17:33:45.196" v="362" actId="700"/>
          <ac:spMkLst>
            <pc:docMk/>
            <pc:sldMk cId="0" sldId="263"/>
            <ac:spMk id="211" creationId="{00000000-0000-0000-0000-000000000000}"/>
          </ac:spMkLst>
        </pc:spChg>
        <pc:spChg chg="mod ord">
          <ac:chgData name="silvia Esponda" userId="c9d3f95fa1a785ef" providerId="LiveId" clId="{7FBF2803-EF27-4D18-972D-68318E51DEA8}" dt="2022-10-27T17:33:45.196" v="362" actId="700"/>
          <ac:spMkLst>
            <pc:docMk/>
            <pc:sldMk cId="0" sldId="263"/>
            <ac:spMk id="212" creationId="{00000000-0000-0000-0000-000000000000}"/>
          </ac:spMkLst>
        </pc:spChg>
        <pc:spChg chg="mod ord">
          <ac:chgData name="silvia Esponda" userId="c9d3f95fa1a785ef" providerId="LiveId" clId="{7FBF2803-EF27-4D18-972D-68318E51DEA8}" dt="2022-10-27T17:33:45.196" v="362" actId="700"/>
          <ac:spMkLst>
            <pc:docMk/>
            <pc:sldMk cId="0" sldId="263"/>
            <ac:spMk id="213" creationId="{00000000-0000-0000-0000-000000000000}"/>
          </ac:spMkLst>
        </pc:spChg>
        <pc:spChg chg="mod ord">
          <ac:chgData name="silvia Esponda" userId="c9d3f95fa1a785ef" providerId="LiveId" clId="{7FBF2803-EF27-4D18-972D-68318E51DEA8}" dt="2022-10-27T17:34:12.480" v="370" actId="14100"/>
          <ac:spMkLst>
            <pc:docMk/>
            <pc:sldMk cId="0" sldId="263"/>
            <ac:spMk id="214" creationId="{00000000-0000-0000-0000-000000000000}"/>
          </ac:spMkLst>
        </pc:spChg>
        <pc:spChg chg="mod ord">
          <ac:chgData name="silvia Esponda" userId="c9d3f95fa1a785ef" providerId="LiveId" clId="{7FBF2803-EF27-4D18-972D-68318E51DEA8}" dt="2022-10-27T17:33:45.196" v="362" actId="700"/>
          <ac:spMkLst>
            <pc:docMk/>
            <pc:sldMk cId="0" sldId="263"/>
            <ac:spMk id="215" creationId="{00000000-0000-0000-0000-000000000000}"/>
          </ac:spMkLst>
        </pc:spChg>
        <pc:spChg chg="del">
          <ac:chgData name="silvia Esponda" userId="c9d3f95fa1a785ef" providerId="LiveId" clId="{7FBF2803-EF27-4D18-972D-68318E51DEA8}" dt="2022-10-27T17:00:42.680" v="7" actId="478"/>
          <ac:spMkLst>
            <pc:docMk/>
            <pc:sldMk cId="0" sldId="263"/>
            <ac:spMk id="217" creationId="{00000000-0000-0000-0000-000000000000}"/>
          </ac:spMkLst>
        </pc:spChg>
        <pc:picChg chg="del">
          <ac:chgData name="silvia Esponda" userId="c9d3f95fa1a785ef" providerId="LiveId" clId="{7FBF2803-EF27-4D18-972D-68318E51DEA8}" dt="2022-10-27T17:02:55.895" v="275" actId="478"/>
          <ac:picMkLst>
            <pc:docMk/>
            <pc:sldMk cId="0" sldId="263"/>
            <ac:picMk id="216" creationId="{00000000-0000-0000-0000-000000000000}"/>
          </ac:picMkLst>
        </pc:picChg>
        <pc:picChg chg="add mod">
          <ac:chgData name="silvia Esponda" userId="c9d3f95fa1a785ef" providerId="LiveId" clId="{7FBF2803-EF27-4D18-972D-68318E51DEA8}" dt="2022-10-27T17:34:34.823" v="380" actId="1076"/>
          <ac:picMkLst>
            <pc:docMk/>
            <pc:sldMk cId="0" sldId="263"/>
            <ac:picMk id="3074" creationId="{FB923CE9-2C5D-92D9-DA67-ECAA95196C65}"/>
          </ac:picMkLst>
        </pc:picChg>
      </pc:sldChg>
      <pc:sldChg chg="modSp mod">
        <pc:chgData name="silvia Esponda" userId="c9d3f95fa1a785ef" providerId="LiveId" clId="{7FBF2803-EF27-4D18-972D-68318E51DEA8}" dt="2022-10-27T17:36:45.162" v="383" actId="403"/>
        <pc:sldMkLst>
          <pc:docMk/>
          <pc:sldMk cId="0" sldId="266"/>
        </pc:sldMkLst>
        <pc:spChg chg="mod">
          <ac:chgData name="silvia Esponda" userId="c9d3f95fa1a785ef" providerId="LiveId" clId="{7FBF2803-EF27-4D18-972D-68318E51DEA8}" dt="2022-10-27T17:36:45.162" v="383" actId="403"/>
          <ac:spMkLst>
            <pc:docMk/>
            <pc:sldMk cId="0" sldId="266"/>
            <ac:spMk id="273" creationId="{00000000-0000-0000-0000-000000000000}"/>
          </ac:spMkLst>
        </pc:spChg>
      </pc:sldChg>
      <pc:sldChg chg="addSp delSp modSp mod addAnim delAnim">
        <pc:chgData name="silvia Esponda" userId="c9d3f95fa1a785ef" providerId="LiveId" clId="{7FBF2803-EF27-4D18-972D-68318E51DEA8}" dt="2022-10-27T19:07:47.531" v="1263" actId="14100"/>
        <pc:sldMkLst>
          <pc:docMk/>
          <pc:sldMk cId="0" sldId="272"/>
        </pc:sldMkLst>
        <pc:spChg chg="mod">
          <ac:chgData name="silvia Esponda" userId="c9d3f95fa1a785ef" providerId="LiveId" clId="{7FBF2803-EF27-4D18-972D-68318E51DEA8}" dt="2022-10-27T19:07:37.894" v="1261" actId="1076"/>
          <ac:spMkLst>
            <pc:docMk/>
            <pc:sldMk cId="0" sldId="272"/>
            <ac:spMk id="412" creationId="{00000000-0000-0000-0000-000000000000}"/>
          </ac:spMkLst>
        </pc:spChg>
        <pc:spChg chg="add del mod">
          <ac:chgData name="silvia Esponda" userId="c9d3f95fa1a785ef" providerId="LiveId" clId="{7FBF2803-EF27-4D18-972D-68318E51DEA8}" dt="2022-10-27T19:07:47.531" v="1263" actId="14100"/>
          <ac:spMkLst>
            <pc:docMk/>
            <pc:sldMk cId="0" sldId="272"/>
            <ac:spMk id="415" creationId="{00000000-0000-0000-0000-000000000000}"/>
          </ac:spMkLst>
        </pc:spChg>
      </pc:sldChg>
      <pc:sldChg chg="addSp modSp mod">
        <pc:chgData name="silvia Esponda" userId="c9d3f95fa1a785ef" providerId="LiveId" clId="{7FBF2803-EF27-4D18-972D-68318E51DEA8}" dt="2022-10-27T18:53:05.213" v="1249" actId="1076"/>
        <pc:sldMkLst>
          <pc:docMk/>
          <pc:sldMk cId="0" sldId="277"/>
        </pc:sldMkLst>
        <pc:spChg chg="add mod">
          <ac:chgData name="silvia Esponda" userId="c9d3f95fa1a785ef" providerId="LiveId" clId="{7FBF2803-EF27-4D18-972D-68318E51DEA8}" dt="2022-10-27T18:52:17.744" v="1233" actId="113"/>
          <ac:spMkLst>
            <pc:docMk/>
            <pc:sldMk cId="0" sldId="277"/>
            <ac:spMk id="3" creationId="{F962BB18-710A-BC79-453F-54DBA950C6C2}"/>
          </ac:spMkLst>
        </pc:spChg>
        <pc:spChg chg="add mod">
          <ac:chgData name="silvia Esponda" userId="c9d3f95fa1a785ef" providerId="LiveId" clId="{7FBF2803-EF27-4D18-972D-68318E51DEA8}" dt="2022-10-27T18:53:05.213" v="1249" actId="1076"/>
          <ac:spMkLst>
            <pc:docMk/>
            <pc:sldMk cId="0" sldId="277"/>
            <ac:spMk id="4" creationId="{C97CD6F3-CD3A-D149-F83F-7C536644CD94}"/>
          </ac:spMkLst>
        </pc:spChg>
        <pc:spChg chg="mod">
          <ac:chgData name="silvia Esponda" userId="c9d3f95fa1a785ef" providerId="LiveId" clId="{7FBF2803-EF27-4D18-972D-68318E51DEA8}" dt="2022-10-27T18:50:26.869" v="1199" actId="1076"/>
          <ac:spMkLst>
            <pc:docMk/>
            <pc:sldMk cId="0" sldId="277"/>
            <ac:spMk id="461" creationId="{00000000-0000-0000-0000-000000000000}"/>
          </ac:spMkLst>
        </pc:spChg>
        <pc:spChg chg="mod">
          <ac:chgData name="silvia Esponda" userId="c9d3f95fa1a785ef" providerId="LiveId" clId="{7FBF2803-EF27-4D18-972D-68318E51DEA8}" dt="2022-10-27T18:50:38.533" v="1203" actId="1076"/>
          <ac:spMkLst>
            <pc:docMk/>
            <pc:sldMk cId="0" sldId="277"/>
            <ac:spMk id="462" creationId="{00000000-0000-0000-0000-000000000000}"/>
          </ac:spMkLst>
        </pc:spChg>
        <pc:spChg chg="mod">
          <ac:chgData name="silvia Esponda" userId="c9d3f95fa1a785ef" providerId="LiveId" clId="{7FBF2803-EF27-4D18-972D-68318E51DEA8}" dt="2022-10-27T18:49:55.502" v="1192" actId="164"/>
          <ac:spMkLst>
            <pc:docMk/>
            <pc:sldMk cId="0" sldId="277"/>
            <ac:spMk id="463" creationId="{00000000-0000-0000-0000-000000000000}"/>
          </ac:spMkLst>
        </pc:spChg>
        <pc:spChg chg="mod">
          <ac:chgData name="silvia Esponda" userId="c9d3f95fa1a785ef" providerId="LiveId" clId="{7FBF2803-EF27-4D18-972D-68318E51DEA8}" dt="2022-10-27T18:49:55.502" v="1192" actId="164"/>
          <ac:spMkLst>
            <pc:docMk/>
            <pc:sldMk cId="0" sldId="277"/>
            <ac:spMk id="464" creationId="{00000000-0000-0000-0000-000000000000}"/>
          </ac:spMkLst>
        </pc:spChg>
        <pc:spChg chg="mod">
          <ac:chgData name="silvia Esponda" userId="c9d3f95fa1a785ef" providerId="LiveId" clId="{7FBF2803-EF27-4D18-972D-68318E51DEA8}" dt="2022-10-27T18:50:01.885" v="1194" actId="1076"/>
          <ac:spMkLst>
            <pc:docMk/>
            <pc:sldMk cId="0" sldId="277"/>
            <ac:spMk id="465" creationId="{00000000-0000-0000-0000-000000000000}"/>
          </ac:spMkLst>
        </pc:spChg>
        <pc:spChg chg="mod">
          <ac:chgData name="silvia Esponda" userId="c9d3f95fa1a785ef" providerId="LiveId" clId="{7FBF2803-EF27-4D18-972D-68318E51DEA8}" dt="2022-10-27T18:50:09.093" v="1196" actId="1076"/>
          <ac:spMkLst>
            <pc:docMk/>
            <pc:sldMk cId="0" sldId="277"/>
            <ac:spMk id="466" creationId="{00000000-0000-0000-0000-000000000000}"/>
          </ac:spMkLst>
        </pc:spChg>
        <pc:spChg chg="mod">
          <ac:chgData name="silvia Esponda" userId="c9d3f95fa1a785ef" providerId="LiveId" clId="{7FBF2803-EF27-4D18-972D-68318E51DEA8}" dt="2022-10-27T18:50:12.741" v="1197" actId="1076"/>
          <ac:spMkLst>
            <pc:docMk/>
            <pc:sldMk cId="0" sldId="277"/>
            <ac:spMk id="467" creationId="{00000000-0000-0000-0000-000000000000}"/>
          </ac:spMkLst>
        </pc:spChg>
        <pc:grpChg chg="add mod">
          <ac:chgData name="silvia Esponda" userId="c9d3f95fa1a785ef" providerId="LiveId" clId="{7FBF2803-EF27-4D18-972D-68318E51DEA8}" dt="2022-10-27T18:50:33.917" v="1201" actId="1076"/>
          <ac:grpSpMkLst>
            <pc:docMk/>
            <pc:sldMk cId="0" sldId="277"/>
            <ac:grpSpMk id="2" creationId="{A32A4FAE-93D6-1A2A-B237-A69676AF534E}"/>
          </ac:grpSpMkLst>
        </pc:grpChg>
        <pc:graphicFrameChg chg="mod">
          <ac:chgData name="silvia Esponda" userId="c9d3f95fa1a785ef" providerId="LiveId" clId="{7FBF2803-EF27-4D18-972D-68318E51DEA8}" dt="2022-10-27T18:49:55.502" v="1192" actId="164"/>
          <ac:graphicFrameMkLst>
            <pc:docMk/>
            <pc:sldMk cId="0" sldId="277"/>
            <ac:graphicFrameMk id="468" creationId="{00000000-0000-0000-0000-000000000000}"/>
          </ac:graphicFrameMkLst>
        </pc:graphicFrameChg>
        <pc:picChg chg="mod">
          <ac:chgData name="silvia Esponda" userId="c9d3f95fa1a785ef" providerId="LiveId" clId="{7FBF2803-EF27-4D18-972D-68318E51DEA8}" dt="2022-10-27T18:52:07.877" v="1230" actId="1076"/>
          <ac:picMkLst>
            <pc:docMk/>
            <pc:sldMk cId="0" sldId="277"/>
            <ac:picMk id="460" creationId="{00000000-0000-0000-0000-000000000000}"/>
          </ac:picMkLst>
        </pc:picChg>
      </pc:sldChg>
      <pc:sldChg chg="modSp mod">
        <pc:chgData name="silvia Esponda" userId="c9d3f95fa1a785ef" providerId="LiveId" clId="{7FBF2803-EF27-4D18-972D-68318E51DEA8}" dt="2022-10-27T18:03:12.064" v="384" actId="1076"/>
        <pc:sldMkLst>
          <pc:docMk/>
          <pc:sldMk cId="0" sldId="278"/>
        </pc:sldMkLst>
        <pc:grpChg chg="mod">
          <ac:chgData name="silvia Esponda" userId="c9d3f95fa1a785ef" providerId="LiveId" clId="{7FBF2803-EF27-4D18-972D-68318E51DEA8}" dt="2022-10-27T18:03:12.064" v="384" actId="1076"/>
          <ac:grpSpMkLst>
            <pc:docMk/>
            <pc:sldMk cId="0" sldId="278"/>
            <ac:grpSpMk id="476" creationId="{00000000-0000-0000-0000-000000000000}"/>
          </ac:grpSpMkLst>
        </pc:grpChg>
      </pc:sldChg>
      <pc:sldChg chg="modSp mod">
        <pc:chgData name="silvia Esponda" userId="c9d3f95fa1a785ef" providerId="LiveId" clId="{7FBF2803-EF27-4D18-972D-68318E51DEA8}" dt="2022-10-27T18:04:12.191" v="396" actId="20577"/>
        <pc:sldMkLst>
          <pc:docMk/>
          <pc:sldMk cId="0" sldId="283"/>
        </pc:sldMkLst>
        <pc:graphicFrameChg chg="modGraphic">
          <ac:chgData name="silvia Esponda" userId="c9d3f95fa1a785ef" providerId="LiveId" clId="{7FBF2803-EF27-4D18-972D-68318E51DEA8}" dt="2022-10-27T18:04:12.191" v="396" actId="20577"/>
          <ac:graphicFrameMkLst>
            <pc:docMk/>
            <pc:sldMk cId="0" sldId="283"/>
            <ac:graphicFrameMk id="573" creationId="{00000000-0000-0000-0000-000000000000}"/>
          </ac:graphicFrameMkLst>
        </pc:graphicFrameChg>
      </pc:sldChg>
      <pc:sldChg chg="add">
        <pc:chgData name="silvia Esponda" userId="c9d3f95fa1a785ef" providerId="LiveId" clId="{7FBF2803-EF27-4D18-972D-68318E51DEA8}" dt="2022-10-27T17:00:33.912" v="6" actId="2890"/>
        <pc:sldMkLst>
          <pc:docMk/>
          <pc:sldMk cId="3047505963" sldId="284"/>
        </pc:sldMkLst>
      </pc:sldChg>
      <pc:sldChg chg="addSp delSp modSp add del mod">
        <pc:chgData name="silvia Esponda" userId="c9d3f95fa1a785ef" providerId="LiveId" clId="{7FBF2803-EF27-4D18-972D-68318E51DEA8}" dt="2022-10-27T18:45:58.972" v="1186" actId="47"/>
        <pc:sldMkLst>
          <pc:docMk/>
          <pc:sldMk cId="2493451705" sldId="285"/>
        </pc:sldMkLst>
        <pc:spChg chg="mod">
          <ac:chgData name="silvia Esponda" userId="c9d3f95fa1a785ef" providerId="LiveId" clId="{7FBF2803-EF27-4D18-972D-68318E51DEA8}" dt="2022-10-27T18:15:45.606" v="408" actId="20577"/>
          <ac:spMkLst>
            <pc:docMk/>
            <pc:sldMk cId="2493451705" sldId="285"/>
            <ac:spMk id="475" creationId="{00000000-0000-0000-0000-000000000000}"/>
          </ac:spMkLst>
        </pc:spChg>
        <pc:grpChg chg="del">
          <ac:chgData name="silvia Esponda" userId="c9d3f95fa1a785ef" providerId="LiveId" clId="{7FBF2803-EF27-4D18-972D-68318E51DEA8}" dt="2022-10-27T18:15:08.383" v="398" actId="478"/>
          <ac:grpSpMkLst>
            <pc:docMk/>
            <pc:sldMk cId="2493451705" sldId="285"/>
            <ac:grpSpMk id="476" creationId="{00000000-0000-0000-0000-000000000000}"/>
          </ac:grpSpMkLst>
        </pc:grpChg>
        <pc:picChg chg="add mod">
          <ac:chgData name="silvia Esponda" userId="c9d3f95fa1a785ef" providerId="LiveId" clId="{7FBF2803-EF27-4D18-972D-68318E51DEA8}" dt="2022-10-27T18:16:53.303" v="411"/>
          <ac:picMkLst>
            <pc:docMk/>
            <pc:sldMk cId="2493451705" sldId="285"/>
            <ac:picMk id="4098" creationId="{6817C18E-C165-6524-96A2-67DBAB8C9EDA}"/>
          </ac:picMkLst>
        </pc:picChg>
      </pc:sldChg>
      <pc:sldChg chg="addSp delSp modSp add mod delAnim">
        <pc:chgData name="silvia Esponda" userId="c9d3f95fa1a785ef" providerId="LiveId" clId="{7FBF2803-EF27-4D18-972D-68318E51DEA8}" dt="2022-10-27T19:14:23.421" v="1283" actId="478"/>
        <pc:sldMkLst>
          <pc:docMk/>
          <pc:sldMk cId="3838209632" sldId="285"/>
        </pc:sldMkLst>
        <pc:spChg chg="add">
          <ac:chgData name="silvia Esponda" userId="c9d3f95fa1a785ef" providerId="LiveId" clId="{7FBF2803-EF27-4D18-972D-68318E51DEA8}" dt="2022-10-27T19:11:14.576" v="1266"/>
          <ac:spMkLst>
            <pc:docMk/>
            <pc:sldMk cId="3838209632" sldId="285"/>
            <ac:spMk id="2" creationId="{F3A3A326-6BEF-9B67-D649-FCA467719A1B}"/>
          </ac:spMkLst>
        </pc:spChg>
        <pc:spChg chg="add mod">
          <ac:chgData name="silvia Esponda" userId="c9d3f95fa1a785ef" providerId="LiveId" clId="{7FBF2803-EF27-4D18-972D-68318E51DEA8}" dt="2022-10-27T19:11:25.681" v="1270" actId="1076"/>
          <ac:spMkLst>
            <pc:docMk/>
            <pc:sldMk cId="3838209632" sldId="285"/>
            <ac:spMk id="3" creationId="{027E89AD-E43C-E1D3-03B2-38E7414B56A8}"/>
          </ac:spMkLst>
        </pc:spChg>
        <pc:spChg chg="mod">
          <ac:chgData name="silvia Esponda" userId="c9d3f95fa1a785ef" providerId="LiveId" clId="{7FBF2803-EF27-4D18-972D-68318E51DEA8}" dt="2022-10-27T19:11:17.954" v="1267" actId="1076"/>
          <ac:spMkLst>
            <pc:docMk/>
            <pc:sldMk cId="3838209632" sldId="285"/>
            <ac:spMk id="403" creationId="{00000000-0000-0000-0000-000000000000}"/>
          </ac:spMkLst>
        </pc:spChg>
        <pc:spChg chg="del mod">
          <ac:chgData name="silvia Esponda" userId="c9d3f95fa1a785ef" providerId="LiveId" clId="{7FBF2803-EF27-4D18-972D-68318E51DEA8}" dt="2022-10-27T19:14:23.421" v="1283" actId="478"/>
          <ac:spMkLst>
            <pc:docMk/>
            <pc:sldMk cId="3838209632" sldId="285"/>
            <ac:spMk id="406" creationId="{00000000-0000-0000-0000-000000000000}"/>
          </ac:spMkLst>
        </pc:spChg>
        <pc:spChg chg="del">
          <ac:chgData name="silvia Esponda" userId="c9d3f95fa1a785ef" providerId="LiveId" clId="{7FBF2803-EF27-4D18-972D-68318E51DEA8}" dt="2022-10-27T19:12:53.111" v="1272" actId="478"/>
          <ac:spMkLst>
            <pc:docMk/>
            <pc:sldMk cId="3838209632" sldId="285"/>
            <ac:spMk id="412" creationId="{00000000-0000-0000-0000-000000000000}"/>
          </ac:spMkLst>
        </pc:spChg>
        <pc:spChg chg="del">
          <ac:chgData name="silvia Esponda" userId="c9d3f95fa1a785ef" providerId="LiveId" clId="{7FBF2803-EF27-4D18-972D-68318E51DEA8}" dt="2022-10-27T19:13:01.064" v="1275" actId="478"/>
          <ac:spMkLst>
            <pc:docMk/>
            <pc:sldMk cId="3838209632" sldId="285"/>
            <ac:spMk id="413" creationId="{00000000-0000-0000-0000-000000000000}"/>
          </ac:spMkLst>
        </pc:spChg>
        <pc:spChg chg="del">
          <ac:chgData name="silvia Esponda" userId="c9d3f95fa1a785ef" providerId="LiveId" clId="{7FBF2803-EF27-4D18-972D-68318E51DEA8}" dt="2022-10-27T19:13:02.905" v="1276" actId="478"/>
          <ac:spMkLst>
            <pc:docMk/>
            <pc:sldMk cId="3838209632" sldId="285"/>
            <ac:spMk id="414" creationId="{00000000-0000-0000-0000-000000000000}"/>
          </ac:spMkLst>
        </pc:spChg>
        <pc:spChg chg="del">
          <ac:chgData name="silvia Esponda" userId="c9d3f95fa1a785ef" providerId="LiveId" clId="{7FBF2803-EF27-4D18-972D-68318E51DEA8}" dt="2022-10-27T19:12:55.146" v="1273" actId="478"/>
          <ac:spMkLst>
            <pc:docMk/>
            <pc:sldMk cId="3838209632" sldId="285"/>
            <ac:spMk id="415" creationId="{00000000-0000-0000-0000-000000000000}"/>
          </ac:spMkLst>
        </pc:spChg>
        <pc:spChg chg="del">
          <ac:chgData name="silvia Esponda" userId="c9d3f95fa1a785ef" providerId="LiveId" clId="{7FBF2803-EF27-4D18-972D-68318E51DEA8}" dt="2022-10-27T19:12:56.634" v="1274" actId="478"/>
          <ac:spMkLst>
            <pc:docMk/>
            <pc:sldMk cId="3838209632" sldId="285"/>
            <ac:spMk id="416" creationId="{00000000-0000-0000-0000-000000000000}"/>
          </ac:spMkLst>
        </pc:spChg>
        <pc:picChg chg="add mod">
          <ac:chgData name="silvia Esponda" userId="c9d3f95fa1a785ef" providerId="LiveId" clId="{7FBF2803-EF27-4D18-972D-68318E51DEA8}" dt="2022-10-27T19:14:19.865" v="1282" actId="14100"/>
          <ac:picMkLst>
            <pc:docMk/>
            <pc:sldMk cId="3838209632" sldId="285"/>
            <ac:picMk id="5" creationId="{17B0A10B-2DCC-86FA-2B3F-99F94733B1D2}"/>
          </ac:picMkLst>
        </pc:picChg>
        <pc:picChg chg="del">
          <ac:chgData name="silvia Esponda" userId="c9d3f95fa1a785ef" providerId="LiveId" clId="{7FBF2803-EF27-4D18-972D-68318E51DEA8}" dt="2022-10-27T19:11:12.940" v="1265" actId="478"/>
          <ac:picMkLst>
            <pc:docMk/>
            <pc:sldMk cId="3838209632" sldId="285"/>
            <ac:picMk id="402" creationId="{00000000-0000-0000-0000-000000000000}"/>
          </ac:picMkLst>
        </pc:picChg>
      </pc:sldChg>
      <pc:sldChg chg="addSp delSp modSp new del mod modClrScheme modAnim chgLayout">
        <pc:chgData name="silvia Esponda" userId="c9d3f95fa1a785ef" providerId="LiveId" clId="{7FBF2803-EF27-4D18-972D-68318E51DEA8}" dt="2022-10-27T18:53:10.615" v="1250" actId="47"/>
        <pc:sldMkLst>
          <pc:docMk/>
          <pc:sldMk cId="2777533754" sldId="286"/>
        </pc:sldMkLst>
        <pc:spChg chg="del">
          <ac:chgData name="silvia Esponda" userId="c9d3f95fa1a785ef" providerId="LiveId" clId="{7FBF2803-EF27-4D18-972D-68318E51DEA8}" dt="2022-10-27T18:27:39.241" v="449" actId="478"/>
          <ac:spMkLst>
            <pc:docMk/>
            <pc:sldMk cId="2777533754" sldId="286"/>
            <ac:spMk id="2" creationId="{93015AFB-57E4-014D-BC32-0109CCF5BD06}"/>
          </ac:spMkLst>
        </pc:spChg>
        <pc:spChg chg="del">
          <ac:chgData name="silvia Esponda" userId="c9d3f95fa1a785ef" providerId="LiveId" clId="{7FBF2803-EF27-4D18-972D-68318E51DEA8}" dt="2022-10-27T18:27:45.685" v="450" actId="700"/>
          <ac:spMkLst>
            <pc:docMk/>
            <pc:sldMk cId="2777533754" sldId="286"/>
            <ac:spMk id="3" creationId="{85056E12-FEA0-F02F-CB83-9FD627C75E03}"/>
          </ac:spMkLst>
        </pc:spChg>
        <pc:spChg chg="mod ord">
          <ac:chgData name="silvia Esponda" userId="c9d3f95fa1a785ef" providerId="LiveId" clId="{7FBF2803-EF27-4D18-972D-68318E51DEA8}" dt="2022-10-27T18:33:33.784" v="687" actId="700"/>
          <ac:spMkLst>
            <pc:docMk/>
            <pc:sldMk cId="2777533754" sldId="286"/>
            <ac:spMk id="4" creationId="{24218423-48B6-FFAF-793F-1A12C71BBA69}"/>
          </ac:spMkLst>
        </pc:spChg>
        <pc:spChg chg="mod ord">
          <ac:chgData name="silvia Esponda" userId="c9d3f95fa1a785ef" providerId="LiveId" clId="{7FBF2803-EF27-4D18-972D-68318E51DEA8}" dt="2022-10-27T18:33:33.784" v="687" actId="700"/>
          <ac:spMkLst>
            <pc:docMk/>
            <pc:sldMk cId="2777533754" sldId="286"/>
            <ac:spMk id="5" creationId="{2E7DDEBA-5E31-3D00-A28E-AC39D0F26F1C}"/>
          </ac:spMkLst>
        </pc:spChg>
        <pc:spChg chg="add del mod ord">
          <ac:chgData name="silvia Esponda" userId="c9d3f95fa1a785ef" providerId="LiveId" clId="{7FBF2803-EF27-4D18-972D-68318E51DEA8}" dt="2022-10-27T18:27:57.433" v="454" actId="478"/>
          <ac:spMkLst>
            <pc:docMk/>
            <pc:sldMk cId="2777533754" sldId="286"/>
            <ac:spMk id="7" creationId="{2F6ADB89-A8DD-0D89-1476-7DE5266C5673}"/>
          </ac:spMkLst>
        </pc:spChg>
        <pc:spChg chg="add mod">
          <ac:chgData name="silvia Esponda" userId="c9d3f95fa1a785ef" providerId="LiveId" clId="{7FBF2803-EF27-4D18-972D-68318E51DEA8}" dt="2022-10-27T18:38:15.816" v="798" actId="403"/>
          <ac:spMkLst>
            <pc:docMk/>
            <pc:sldMk cId="2777533754" sldId="286"/>
            <ac:spMk id="17" creationId="{849D13DF-404B-5EC6-545B-9C5D80B55407}"/>
          </ac:spMkLst>
        </pc:spChg>
        <pc:spChg chg="add mod">
          <ac:chgData name="silvia Esponda" userId="c9d3f95fa1a785ef" providerId="LiveId" clId="{7FBF2803-EF27-4D18-972D-68318E51DEA8}" dt="2022-10-27T18:44:20.780" v="1180" actId="20577"/>
          <ac:spMkLst>
            <pc:docMk/>
            <pc:sldMk cId="2777533754" sldId="286"/>
            <ac:spMk id="18" creationId="{A80AE78C-7B36-5119-9C1F-5B03977537F7}"/>
          </ac:spMkLst>
        </pc:spChg>
        <pc:spChg chg="add mod">
          <ac:chgData name="silvia Esponda" userId="c9d3f95fa1a785ef" providerId="LiveId" clId="{7FBF2803-EF27-4D18-972D-68318E51DEA8}" dt="2022-10-27T18:42:22.126" v="882" actId="14100"/>
          <ac:spMkLst>
            <pc:docMk/>
            <pc:sldMk cId="2777533754" sldId="286"/>
            <ac:spMk id="19" creationId="{A1BD85E9-8235-83CA-6976-6B874DFB659A}"/>
          </ac:spMkLst>
        </pc:spChg>
        <pc:graphicFrameChg chg="add mod modGraphic">
          <ac:chgData name="silvia Esponda" userId="c9d3f95fa1a785ef" providerId="LiveId" clId="{7FBF2803-EF27-4D18-972D-68318E51DEA8}" dt="2022-10-27T18:45:29.121" v="1185" actId="113"/>
          <ac:graphicFrameMkLst>
            <pc:docMk/>
            <pc:sldMk cId="2777533754" sldId="286"/>
            <ac:graphicFrameMk id="6" creationId="{80FBF144-1BB7-5A2B-D79F-457AF51BA17A}"/>
          </ac:graphicFrameMkLst>
        </pc:graphicFrameChg>
        <pc:picChg chg="add mod">
          <ac:chgData name="silvia Esponda" userId="c9d3f95fa1a785ef" providerId="LiveId" clId="{7FBF2803-EF27-4D18-972D-68318E51DEA8}" dt="2022-10-27T18:37:09.862" v="792" actId="1076"/>
          <ac:picMkLst>
            <pc:docMk/>
            <pc:sldMk cId="2777533754" sldId="286"/>
            <ac:picMk id="11" creationId="{D71CED2F-696B-8120-BA8B-307F58A73B82}"/>
          </ac:picMkLst>
        </pc:picChg>
        <pc:picChg chg="add del mod">
          <ac:chgData name="silvia Esponda" userId="c9d3f95fa1a785ef" providerId="LiveId" clId="{7FBF2803-EF27-4D18-972D-68318E51DEA8}" dt="2022-10-27T18:31:29.569" v="577" actId="931"/>
          <ac:picMkLst>
            <pc:docMk/>
            <pc:sldMk cId="2777533754" sldId="286"/>
            <ac:picMk id="13" creationId="{134B577B-5D0E-3722-F7C0-0E6020FCAFA6}"/>
          </ac:picMkLst>
        </pc:picChg>
        <pc:picChg chg="add mod">
          <ac:chgData name="silvia Esponda" userId="c9d3f95fa1a785ef" providerId="LiveId" clId="{7FBF2803-EF27-4D18-972D-68318E51DEA8}" dt="2022-10-27T18:37:12.414" v="793" actId="1076"/>
          <ac:picMkLst>
            <pc:docMk/>
            <pc:sldMk cId="2777533754" sldId="286"/>
            <ac:picMk id="16" creationId="{9A55DEA1-3237-CB9C-D372-4EA8EAC16BA2}"/>
          </ac:picMkLst>
        </pc:picChg>
        <pc:cxnChg chg="add del mod">
          <ac:chgData name="silvia Esponda" userId="c9d3f95fa1a785ef" providerId="LiveId" clId="{7FBF2803-EF27-4D18-972D-68318E51DEA8}" dt="2022-10-27T18:32:49.812" v="650" actId="478"/>
          <ac:cxnSpMkLst>
            <pc:docMk/>
            <pc:sldMk cId="2777533754" sldId="286"/>
            <ac:cxnSpMk id="9" creationId="{6B8CC5FB-407B-C803-48ED-700024F2163F}"/>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6400" cy="493713"/>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49688" y="0"/>
            <a:ext cx="2946400" cy="493713"/>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378950"/>
            <a:ext cx="2946400" cy="493713"/>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8900888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1: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29" name="Google Shape;129;p1: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a:t>
            </a:fld>
            <a:endParaRPr/>
          </a:p>
        </p:txBody>
      </p:sp>
    </p:spTree>
    <p:extLst>
      <p:ext uri="{BB962C8B-B14F-4D97-AF65-F5344CB8AC3E}">
        <p14:creationId xmlns:p14="http://schemas.microsoft.com/office/powerpoint/2010/main" val="3151559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9: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0" name="Google Shape;220;p9: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99104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0: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6" name="Google Shape;256;p10: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0920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1: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8" name="Google Shape;268;p11: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34124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2: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9" name="Google Shape;279;p12: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80" name="Google Shape;280;p12:notes"/>
          <p:cNvSpPr txBox="1">
            <a:spLocks noGrp="1"/>
          </p:cNvSpPr>
          <p:nvPr>
            <p:ph type="hdr" idx="3"/>
          </p:nvPr>
        </p:nvSpPr>
        <p:spPr>
          <a:xfrm>
            <a:off x="0" y="0"/>
            <a:ext cx="2946400" cy="4937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Ingeniera de Software - IC</a:t>
            </a:r>
            <a:endParaRPr/>
          </a:p>
        </p:txBody>
      </p:sp>
      <p:sp>
        <p:nvSpPr>
          <p:cNvPr id="281" name="Google Shape;281;p12:notes"/>
          <p:cNvSpPr txBox="1">
            <a:spLocks noGrp="1"/>
          </p:cNvSpPr>
          <p:nvPr>
            <p:ph type="dt" idx="10"/>
          </p:nvPr>
        </p:nvSpPr>
        <p:spPr>
          <a:xfrm>
            <a:off x="3849688" y="0"/>
            <a:ext cx="2946400" cy="493713"/>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s-ES"/>
              <a:t>2018</a:t>
            </a:r>
            <a:endParaRPr/>
          </a:p>
        </p:txBody>
      </p:sp>
      <p:sp>
        <p:nvSpPr>
          <p:cNvPr id="282" name="Google Shape;282;p12: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13</a:t>
            </a:fld>
            <a:endParaRPr/>
          </a:p>
        </p:txBody>
      </p:sp>
    </p:spTree>
    <p:extLst>
      <p:ext uri="{BB962C8B-B14F-4D97-AF65-F5344CB8AC3E}">
        <p14:creationId xmlns:p14="http://schemas.microsoft.com/office/powerpoint/2010/main" val="2662860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3: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3" name="Google Shape;313;p13: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99972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4: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14: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67518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15: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p15: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9549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16: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16: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13437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17: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00" name="Google Shape;400;p17: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43010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18: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9" name="Google Shape;419;p18: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49155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4" name="Google Shape;134;p2: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57197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19: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8" name="Google Shape;428;p19: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09149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20: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0" name="Google Shape;440;p20: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225225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21: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9" name="Google Shape;449;p21: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3078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22: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7" name="Google Shape;457;p22: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72620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3: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3" name="Google Shape;473;p23: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038358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24: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0" name="Google Shape;520;p24: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771779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25:notes"/>
          <p:cNvSpPr>
            <a:spLocks noGrp="1" noRot="1" noChangeAspect="1"/>
          </p:cNvSpPr>
          <p:nvPr>
            <p:ph type="sldImg" idx="2"/>
          </p:nvPr>
        </p:nvSpPr>
        <p:spPr>
          <a:xfrm>
            <a:off x="-185738" y="800100"/>
            <a:ext cx="7108826" cy="3998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8" name="Google Shape;528;p25: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529" name="Google Shape;529;p25:notes"/>
          <p:cNvSpPr txBox="1">
            <a:spLocks noGrp="1"/>
          </p:cNvSpPr>
          <p:nvPr>
            <p:ph type="hdr" idx="3"/>
          </p:nvPr>
        </p:nvSpPr>
        <p:spPr>
          <a:xfrm>
            <a:off x="0" y="0"/>
            <a:ext cx="2946400" cy="4937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CSSPyME 2009</a:t>
            </a:r>
            <a:endParaRPr/>
          </a:p>
        </p:txBody>
      </p:sp>
      <p:sp>
        <p:nvSpPr>
          <p:cNvPr id="530" name="Google Shape;530;p25:notes"/>
          <p:cNvSpPr txBox="1">
            <a:spLocks noGrp="1"/>
          </p:cNvSpPr>
          <p:nvPr>
            <p:ph type="ftr" idx="11"/>
          </p:nvPr>
        </p:nvSpPr>
        <p:spPr>
          <a:xfrm>
            <a:off x="0" y="9378950"/>
            <a:ext cx="2946400" cy="493713"/>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s-ES"/>
              <a:t>Clase 1</a:t>
            </a:r>
            <a:endParaRPr/>
          </a:p>
        </p:txBody>
      </p:sp>
      <p:sp>
        <p:nvSpPr>
          <p:cNvPr id="531" name="Google Shape;531;p25: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26</a:t>
            </a:fld>
            <a:endParaRPr/>
          </a:p>
        </p:txBody>
      </p:sp>
    </p:spTree>
    <p:extLst>
      <p:ext uri="{BB962C8B-B14F-4D97-AF65-F5344CB8AC3E}">
        <p14:creationId xmlns:p14="http://schemas.microsoft.com/office/powerpoint/2010/main" val="41701410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26: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6" name="Google Shape;546;p26: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547" name="Google Shape;547;p26:notes"/>
          <p:cNvSpPr txBox="1">
            <a:spLocks noGrp="1"/>
          </p:cNvSpPr>
          <p:nvPr>
            <p:ph type="hdr" idx="3"/>
          </p:nvPr>
        </p:nvSpPr>
        <p:spPr>
          <a:xfrm>
            <a:off x="0" y="0"/>
            <a:ext cx="2946400" cy="4937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CSSPyME 2009</a:t>
            </a:r>
            <a:endParaRPr/>
          </a:p>
        </p:txBody>
      </p:sp>
      <p:sp>
        <p:nvSpPr>
          <p:cNvPr id="548" name="Google Shape;548;p26:notes"/>
          <p:cNvSpPr txBox="1">
            <a:spLocks noGrp="1"/>
          </p:cNvSpPr>
          <p:nvPr>
            <p:ph type="ftr" idx="11"/>
          </p:nvPr>
        </p:nvSpPr>
        <p:spPr>
          <a:xfrm>
            <a:off x="0" y="9378950"/>
            <a:ext cx="2946400" cy="493713"/>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s-ES"/>
              <a:t>Clase 1</a:t>
            </a:r>
            <a:endParaRPr/>
          </a:p>
        </p:txBody>
      </p:sp>
      <p:sp>
        <p:nvSpPr>
          <p:cNvPr id="549" name="Google Shape;549;p26: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27</a:t>
            </a:fld>
            <a:endParaRPr/>
          </a:p>
        </p:txBody>
      </p:sp>
    </p:spTree>
    <p:extLst>
      <p:ext uri="{BB962C8B-B14F-4D97-AF65-F5344CB8AC3E}">
        <p14:creationId xmlns:p14="http://schemas.microsoft.com/office/powerpoint/2010/main" val="38404295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27: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8" name="Google Shape;558;p27: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5500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p88: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8" name="Google Shape;568;p88: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8444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3: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3: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46" name="Google Shape;146;p3:notes"/>
          <p:cNvSpPr txBox="1">
            <a:spLocks noGrp="1"/>
          </p:cNvSpPr>
          <p:nvPr>
            <p:ph type="hdr" idx="3"/>
          </p:nvPr>
        </p:nvSpPr>
        <p:spPr>
          <a:xfrm>
            <a:off x="0" y="0"/>
            <a:ext cx="2946400" cy="4937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CSSPyME 2009</a:t>
            </a:r>
            <a:endParaRPr/>
          </a:p>
        </p:txBody>
      </p:sp>
      <p:sp>
        <p:nvSpPr>
          <p:cNvPr id="147" name="Google Shape;147;p3:notes"/>
          <p:cNvSpPr txBox="1">
            <a:spLocks noGrp="1"/>
          </p:cNvSpPr>
          <p:nvPr>
            <p:ph type="ftr" idx="11"/>
          </p:nvPr>
        </p:nvSpPr>
        <p:spPr>
          <a:xfrm>
            <a:off x="0" y="9378950"/>
            <a:ext cx="2946400" cy="493713"/>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s-ES"/>
              <a:t>Clase 1</a:t>
            </a:r>
            <a:endParaRPr/>
          </a:p>
        </p:txBody>
      </p:sp>
      <p:sp>
        <p:nvSpPr>
          <p:cNvPr id="148" name="Google Shape;148;p3: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3</a:t>
            </a:fld>
            <a:endParaRPr/>
          </a:p>
        </p:txBody>
      </p:sp>
    </p:spTree>
    <p:extLst>
      <p:ext uri="{BB962C8B-B14F-4D97-AF65-F5344CB8AC3E}">
        <p14:creationId xmlns:p14="http://schemas.microsoft.com/office/powerpoint/2010/main" val="2626276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p4: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58" name="Google Shape;158;p4:notes"/>
          <p:cNvSpPr txBox="1">
            <a:spLocks noGrp="1"/>
          </p:cNvSpPr>
          <p:nvPr>
            <p:ph type="hdr" idx="3"/>
          </p:nvPr>
        </p:nvSpPr>
        <p:spPr>
          <a:xfrm>
            <a:off x="0" y="0"/>
            <a:ext cx="2946400" cy="4937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CSSPyME 2009</a:t>
            </a:r>
            <a:endParaRPr/>
          </a:p>
        </p:txBody>
      </p:sp>
      <p:sp>
        <p:nvSpPr>
          <p:cNvPr id="159" name="Google Shape;159;p4:notes"/>
          <p:cNvSpPr txBox="1">
            <a:spLocks noGrp="1"/>
          </p:cNvSpPr>
          <p:nvPr>
            <p:ph type="ftr" idx="11"/>
          </p:nvPr>
        </p:nvSpPr>
        <p:spPr>
          <a:xfrm>
            <a:off x="0" y="9378950"/>
            <a:ext cx="2946400" cy="493713"/>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s-ES"/>
              <a:t>Clase 1</a:t>
            </a:r>
            <a:endParaRPr/>
          </a:p>
        </p:txBody>
      </p:sp>
      <p:sp>
        <p:nvSpPr>
          <p:cNvPr id="160" name="Google Shape;160;p4: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4</a:t>
            </a:fld>
            <a:endParaRPr/>
          </a:p>
        </p:txBody>
      </p:sp>
    </p:spTree>
    <p:extLst>
      <p:ext uri="{BB962C8B-B14F-4D97-AF65-F5344CB8AC3E}">
        <p14:creationId xmlns:p14="http://schemas.microsoft.com/office/powerpoint/2010/main" val="427163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5: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5: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36220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6: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p6: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5106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7: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7: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95433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8: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9" name="Google Shape;209;p8: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35468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8: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9" name="Google Shape;209;p8: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344022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Imagen con título">
  <p:cSld name="1_Imagen con título">
    <p:spTree>
      <p:nvGrpSpPr>
        <p:cNvPr id="1" name="Shape 18"/>
        <p:cNvGrpSpPr/>
        <p:nvPr/>
      </p:nvGrpSpPr>
      <p:grpSpPr>
        <a:xfrm>
          <a:off x="0" y="0"/>
          <a:ext cx="0" cy="0"/>
          <a:chOff x="0" y="0"/>
          <a:chExt cx="0" cy="0"/>
        </a:xfrm>
      </p:grpSpPr>
      <p:sp>
        <p:nvSpPr>
          <p:cNvPr id="19" name="Google Shape;19;g138a1e40217_0_9"/>
          <p:cNvSpPr txBox="1">
            <a:spLocks noGrp="1"/>
          </p:cNvSpPr>
          <p:nvPr>
            <p:ph type="title"/>
          </p:nvPr>
        </p:nvSpPr>
        <p:spPr>
          <a:xfrm>
            <a:off x="653977" y="4737548"/>
            <a:ext cx="10780800" cy="61320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C00000"/>
              </a:buClr>
              <a:buSzPts val="3300"/>
              <a:buFont typeface="Calibri"/>
              <a:buNone/>
              <a:defRPr sz="3287" b="0">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0" name="Google Shape;20;g138a1e40217_0_9"/>
          <p:cNvSpPr txBox="1">
            <a:spLocks noGrp="1"/>
          </p:cNvSpPr>
          <p:nvPr>
            <p:ph type="body" idx="1"/>
          </p:nvPr>
        </p:nvSpPr>
        <p:spPr>
          <a:xfrm>
            <a:off x="653976" y="5487888"/>
            <a:ext cx="9229200" cy="533400"/>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1195"/>
              </a:spcBef>
              <a:spcAft>
                <a:spcPts val="0"/>
              </a:spcAft>
              <a:buSzPts val="1800"/>
              <a:buNone/>
              <a:defRPr sz="1793">
                <a:solidFill>
                  <a:srgbClr val="C00000"/>
                </a:solidFill>
              </a:defRPr>
            </a:lvl1pPr>
            <a:lvl2pPr marL="914400" lvl="1" indent="-228600" algn="l">
              <a:lnSpc>
                <a:spcPct val="90000"/>
              </a:lnSpc>
              <a:spcBef>
                <a:spcPts val="199"/>
              </a:spcBef>
              <a:spcAft>
                <a:spcPts val="0"/>
              </a:spcAft>
              <a:buSzPts val="900"/>
              <a:buNone/>
              <a:defRPr sz="896"/>
            </a:lvl2pPr>
            <a:lvl3pPr marL="1371600" lvl="2" indent="-228600" algn="l">
              <a:lnSpc>
                <a:spcPct val="90000"/>
              </a:lnSpc>
              <a:spcBef>
                <a:spcPts val="398"/>
              </a:spcBef>
              <a:spcAft>
                <a:spcPts val="0"/>
              </a:spcAft>
              <a:buSzPts val="750"/>
              <a:buNone/>
              <a:defRPr sz="747"/>
            </a:lvl3pPr>
            <a:lvl4pPr marL="1828800" lvl="3" indent="-228600" algn="l">
              <a:lnSpc>
                <a:spcPct val="90000"/>
              </a:lnSpc>
              <a:spcBef>
                <a:spcPts val="398"/>
              </a:spcBef>
              <a:spcAft>
                <a:spcPts val="0"/>
              </a:spcAft>
              <a:buSzPts val="675"/>
              <a:buNone/>
              <a:defRPr sz="672"/>
            </a:lvl4pPr>
            <a:lvl5pPr marL="2286000" lvl="4" indent="-228600" algn="l">
              <a:lnSpc>
                <a:spcPct val="90000"/>
              </a:lnSpc>
              <a:spcBef>
                <a:spcPts val="398"/>
              </a:spcBef>
              <a:spcAft>
                <a:spcPts val="0"/>
              </a:spcAft>
              <a:buSzPts val="675"/>
              <a:buNone/>
              <a:defRPr sz="672"/>
            </a:lvl5pPr>
            <a:lvl6pPr marL="2743200" lvl="5" indent="-228600" algn="l">
              <a:lnSpc>
                <a:spcPct val="90000"/>
              </a:lnSpc>
              <a:spcBef>
                <a:spcPts val="398"/>
              </a:spcBef>
              <a:spcAft>
                <a:spcPts val="0"/>
              </a:spcAft>
              <a:buSzPts val="675"/>
              <a:buNone/>
              <a:defRPr sz="672"/>
            </a:lvl6pPr>
            <a:lvl7pPr marL="3200400" lvl="6" indent="-228600" algn="l">
              <a:lnSpc>
                <a:spcPct val="90000"/>
              </a:lnSpc>
              <a:spcBef>
                <a:spcPts val="398"/>
              </a:spcBef>
              <a:spcAft>
                <a:spcPts val="0"/>
              </a:spcAft>
              <a:buSzPts val="675"/>
              <a:buNone/>
              <a:defRPr sz="672"/>
            </a:lvl7pPr>
            <a:lvl8pPr marL="3657600" lvl="7" indent="-228600" algn="l">
              <a:lnSpc>
                <a:spcPct val="90000"/>
              </a:lnSpc>
              <a:spcBef>
                <a:spcPts val="398"/>
              </a:spcBef>
              <a:spcAft>
                <a:spcPts val="0"/>
              </a:spcAft>
              <a:buSzPts val="675"/>
              <a:buNone/>
              <a:defRPr sz="672"/>
            </a:lvl8pPr>
            <a:lvl9pPr marL="4114800" lvl="8" indent="-228600" algn="l">
              <a:lnSpc>
                <a:spcPct val="90000"/>
              </a:lnSpc>
              <a:spcBef>
                <a:spcPts val="398"/>
              </a:spcBef>
              <a:spcAft>
                <a:spcPts val="398"/>
              </a:spcAft>
              <a:buSzPts val="675"/>
              <a:buNone/>
              <a:defRPr sz="672"/>
            </a:lvl9pPr>
          </a:lstStyle>
          <a:p>
            <a:pPr lvl="0"/>
            <a:r>
              <a:rPr lang="es-ES"/>
              <a:t>Haga clic para modificar los estilos de texto del patrón</a:t>
            </a:r>
          </a:p>
        </p:txBody>
      </p:sp>
      <p:sp>
        <p:nvSpPr>
          <p:cNvPr id="21" name="Google Shape;21;g138a1e40217_0_9"/>
          <p:cNvSpPr txBox="1">
            <a:spLocks noGrp="1"/>
          </p:cNvSpPr>
          <p:nvPr>
            <p:ph type="dt" idx="10"/>
          </p:nvPr>
        </p:nvSpPr>
        <p:spPr>
          <a:xfrm>
            <a:off x="3211248" y="6481096"/>
            <a:ext cx="41148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22" name="Google Shape;22;g138a1e40217_0_9"/>
          <p:cNvSpPr txBox="1">
            <a:spLocks noGrp="1"/>
          </p:cNvSpPr>
          <p:nvPr>
            <p:ph type="ftr" idx="11"/>
          </p:nvPr>
        </p:nvSpPr>
        <p:spPr>
          <a:xfrm>
            <a:off x="685800" y="6481102"/>
            <a:ext cx="2241900" cy="302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Ingenieria de Software I 2023</a:t>
            </a:r>
          </a:p>
        </p:txBody>
      </p:sp>
      <p:sp>
        <p:nvSpPr>
          <p:cNvPr id="23" name="Google Shape;23;g138a1e40217_0_9"/>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pic>
        <p:nvPicPr>
          <p:cNvPr id="24" name="Google Shape;24;g138a1e40217_0_9" descr="2"/>
          <p:cNvPicPr preferRelativeResize="0"/>
          <p:nvPr/>
        </p:nvPicPr>
        <p:blipFill rotWithShape="1">
          <a:blip r:embed="rId2">
            <a:alphaModFix/>
          </a:blip>
          <a:srcRect l="8462"/>
          <a:stretch/>
        </p:blipFill>
        <p:spPr>
          <a:xfrm>
            <a:off x="23664" y="0"/>
            <a:ext cx="12144672" cy="4277734"/>
          </a:xfrm>
          <a:prstGeom prst="rect">
            <a:avLst/>
          </a:prstGeom>
          <a:noFill/>
          <a:ln>
            <a:noFill/>
          </a:ln>
        </p:spPr>
      </p:pic>
    </p:spTree>
    <p:extLst>
      <p:ext uri="{BB962C8B-B14F-4D97-AF65-F5344CB8AC3E}">
        <p14:creationId xmlns:p14="http://schemas.microsoft.com/office/powerpoint/2010/main" val="625424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91"/>
        <p:cNvGrpSpPr/>
        <p:nvPr/>
      </p:nvGrpSpPr>
      <p:grpSpPr>
        <a:xfrm>
          <a:off x="0" y="0"/>
          <a:ext cx="0" cy="0"/>
          <a:chOff x="0" y="0"/>
          <a:chExt cx="0" cy="0"/>
        </a:xfrm>
      </p:grpSpPr>
      <p:sp>
        <p:nvSpPr>
          <p:cNvPr id="92" name="Google Shape;92;g138a1e40217_0_82"/>
          <p:cNvSpPr txBox="1">
            <a:spLocks noGrp="1"/>
          </p:cNvSpPr>
          <p:nvPr>
            <p:ph type="title"/>
          </p:nvPr>
        </p:nvSpPr>
        <p:spPr>
          <a:xfrm>
            <a:off x="623396" y="499539"/>
            <a:ext cx="10806600" cy="1273200"/>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1"/>
              </a:buClr>
              <a:buSzPts val="3000"/>
              <a:buFont typeface="Calibri"/>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93" name="Google Shape;93;g138a1e40217_0_82"/>
          <p:cNvSpPr txBox="1">
            <a:spLocks noGrp="1"/>
          </p:cNvSpPr>
          <p:nvPr>
            <p:ph type="body" idx="1"/>
          </p:nvPr>
        </p:nvSpPr>
        <p:spPr>
          <a:xfrm>
            <a:off x="676656" y="1998134"/>
            <a:ext cx="4663500" cy="3767400"/>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971"/>
              </a:spcBef>
              <a:spcAft>
                <a:spcPts val="0"/>
              </a:spcAft>
              <a:buClr>
                <a:srgbClr val="C00000"/>
              </a:buClr>
              <a:buSzPts val="1800"/>
              <a:buFont typeface="Arial"/>
              <a:buChar char="»"/>
              <a:defRPr sz="1793"/>
            </a:lvl1pPr>
            <a:lvl2pPr marL="914400" lvl="1" indent="-323850" algn="l">
              <a:lnSpc>
                <a:spcPct val="85000"/>
              </a:lnSpc>
              <a:spcBef>
                <a:spcPts val="448"/>
              </a:spcBef>
              <a:spcAft>
                <a:spcPts val="0"/>
              </a:spcAft>
              <a:buClr>
                <a:srgbClr val="C00000"/>
              </a:buClr>
              <a:buSzPts val="1500"/>
              <a:buFont typeface="Arial"/>
              <a:buChar char=" "/>
              <a:defRPr sz="1494"/>
            </a:lvl2pPr>
            <a:lvl3pPr marL="1371600" lvl="2" indent="-314325" algn="l">
              <a:lnSpc>
                <a:spcPct val="85000"/>
              </a:lnSpc>
              <a:spcBef>
                <a:spcPts val="448"/>
              </a:spcBef>
              <a:spcAft>
                <a:spcPts val="0"/>
              </a:spcAft>
              <a:buClr>
                <a:srgbClr val="C00000"/>
              </a:buClr>
              <a:buSzPts val="1350"/>
              <a:buFont typeface="Arial"/>
              <a:buChar char=" "/>
              <a:defRPr sz="1345"/>
            </a:lvl3pPr>
            <a:lvl4pPr marL="1828800" lvl="3" indent="-304800" algn="l">
              <a:lnSpc>
                <a:spcPct val="85000"/>
              </a:lnSpc>
              <a:spcBef>
                <a:spcPts val="448"/>
              </a:spcBef>
              <a:spcAft>
                <a:spcPts val="0"/>
              </a:spcAft>
              <a:buClr>
                <a:srgbClr val="C00000"/>
              </a:buClr>
              <a:buSzPts val="1200"/>
              <a:buFont typeface="Arial"/>
              <a:buChar char=" "/>
              <a:defRPr sz="1195"/>
            </a:lvl4pPr>
            <a:lvl5pPr marL="2286000" lvl="4" indent="-304800" algn="l">
              <a:lnSpc>
                <a:spcPct val="85000"/>
              </a:lnSpc>
              <a:spcBef>
                <a:spcPts val="448"/>
              </a:spcBef>
              <a:spcAft>
                <a:spcPts val="0"/>
              </a:spcAft>
              <a:buClr>
                <a:srgbClr val="C00000"/>
              </a:buClr>
              <a:buSzPts val="1200"/>
              <a:buFont typeface="Arial"/>
              <a:buChar char=" "/>
              <a:defRPr sz="1195"/>
            </a:lvl5pPr>
            <a:lvl6pPr marL="2743200" lvl="5" indent="-304800" algn="l">
              <a:lnSpc>
                <a:spcPct val="85000"/>
              </a:lnSpc>
              <a:spcBef>
                <a:spcPts val="448"/>
              </a:spcBef>
              <a:spcAft>
                <a:spcPts val="0"/>
              </a:spcAft>
              <a:buClr>
                <a:srgbClr val="262626"/>
              </a:buClr>
              <a:buSzPts val="1200"/>
              <a:buChar char=" "/>
              <a:defRPr sz="1195"/>
            </a:lvl6pPr>
            <a:lvl7pPr marL="3200400" lvl="6" indent="-304800" algn="l">
              <a:lnSpc>
                <a:spcPct val="85000"/>
              </a:lnSpc>
              <a:spcBef>
                <a:spcPts val="448"/>
              </a:spcBef>
              <a:spcAft>
                <a:spcPts val="0"/>
              </a:spcAft>
              <a:buClr>
                <a:srgbClr val="262626"/>
              </a:buClr>
              <a:buSzPts val="1200"/>
              <a:buChar char=" "/>
              <a:defRPr sz="1195"/>
            </a:lvl7pPr>
            <a:lvl8pPr marL="3657600" lvl="7" indent="-304800" algn="l">
              <a:lnSpc>
                <a:spcPct val="85000"/>
              </a:lnSpc>
              <a:spcBef>
                <a:spcPts val="448"/>
              </a:spcBef>
              <a:spcAft>
                <a:spcPts val="0"/>
              </a:spcAft>
              <a:buClr>
                <a:srgbClr val="262626"/>
              </a:buClr>
              <a:buSzPts val="1200"/>
              <a:buChar char=" "/>
              <a:defRPr sz="1195"/>
            </a:lvl8pPr>
            <a:lvl9pPr marL="4114800" lvl="8" indent="-304800" algn="l">
              <a:lnSpc>
                <a:spcPct val="85000"/>
              </a:lnSpc>
              <a:spcBef>
                <a:spcPts val="448"/>
              </a:spcBef>
              <a:spcAft>
                <a:spcPts val="0"/>
              </a:spcAft>
              <a:buClr>
                <a:srgbClr val="262626"/>
              </a:buClr>
              <a:buSzPts val="1200"/>
              <a:buChar char=" "/>
              <a:defRPr sz="1195"/>
            </a:lvl9pPr>
          </a:lstStyle>
          <a:p>
            <a:pPr lvl="0"/>
            <a:r>
              <a:rPr lang="es-ES"/>
              <a:t>Haga clic para modificar los estilos de texto del patrón</a:t>
            </a:r>
          </a:p>
        </p:txBody>
      </p:sp>
      <p:sp>
        <p:nvSpPr>
          <p:cNvPr id="94" name="Google Shape;94;g138a1e40217_0_82"/>
          <p:cNvSpPr txBox="1">
            <a:spLocks noGrp="1"/>
          </p:cNvSpPr>
          <p:nvPr>
            <p:ph type="body" idx="2"/>
          </p:nvPr>
        </p:nvSpPr>
        <p:spPr>
          <a:xfrm>
            <a:off x="6011331" y="1998134"/>
            <a:ext cx="4663500" cy="3767400"/>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971"/>
              </a:spcBef>
              <a:spcAft>
                <a:spcPts val="0"/>
              </a:spcAft>
              <a:buClr>
                <a:srgbClr val="C00000"/>
              </a:buClr>
              <a:buSzPts val="1800"/>
              <a:buFont typeface="Arial"/>
              <a:buChar char="»"/>
              <a:defRPr sz="1793"/>
            </a:lvl1pPr>
            <a:lvl2pPr marL="914400" lvl="1" indent="-323850" algn="l">
              <a:lnSpc>
                <a:spcPct val="85000"/>
              </a:lnSpc>
              <a:spcBef>
                <a:spcPts val="448"/>
              </a:spcBef>
              <a:spcAft>
                <a:spcPts val="0"/>
              </a:spcAft>
              <a:buClr>
                <a:srgbClr val="C00000"/>
              </a:buClr>
              <a:buSzPts val="1500"/>
              <a:buFont typeface="Arial"/>
              <a:buChar char=" "/>
              <a:defRPr sz="1494"/>
            </a:lvl2pPr>
            <a:lvl3pPr marL="1371600" lvl="2" indent="-314325" algn="l">
              <a:lnSpc>
                <a:spcPct val="85000"/>
              </a:lnSpc>
              <a:spcBef>
                <a:spcPts val="448"/>
              </a:spcBef>
              <a:spcAft>
                <a:spcPts val="0"/>
              </a:spcAft>
              <a:buClr>
                <a:srgbClr val="C00000"/>
              </a:buClr>
              <a:buSzPts val="1350"/>
              <a:buFont typeface="Arial"/>
              <a:buChar char=" "/>
              <a:defRPr sz="1345"/>
            </a:lvl3pPr>
            <a:lvl4pPr marL="1828800" lvl="3" indent="-304800" algn="l">
              <a:lnSpc>
                <a:spcPct val="85000"/>
              </a:lnSpc>
              <a:spcBef>
                <a:spcPts val="448"/>
              </a:spcBef>
              <a:spcAft>
                <a:spcPts val="0"/>
              </a:spcAft>
              <a:buClr>
                <a:srgbClr val="C00000"/>
              </a:buClr>
              <a:buSzPts val="1200"/>
              <a:buFont typeface="Arial"/>
              <a:buChar char=" "/>
              <a:defRPr sz="1195"/>
            </a:lvl4pPr>
            <a:lvl5pPr marL="2286000" lvl="4" indent="-304800" algn="l">
              <a:lnSpc>
                <a:spcPct val="85000"/>
              </a:lnSpc>
              <a:spcBef>
                <a:spcPts val="448"/>
              </a:spcBef>
              <a:spcAft>
                <a:spcPts val="0"/>
              </a:spcAft>
              <a:buClr>
                <a:srgbClr val="C00000"/>
              </a:buClr>
              <a:buSzPts val="1200"/>
              <a:buFont typeface="Arial"/>
              <a:buChar char=" "/>
              <a:defRPr sz="1195"/>
            </a:lvl5pPr>
            <a:lvl6pPr marL="2743200" lvl="5" indent="-304800" algn="l">
              <a:lnSpc>
                <a:spcPct val="85000"/>
              </a:lnSpc>
              <a:spcBef>
                <a:spcPts val="448"/>
              </a:spcBef>
              <a:spcAft>
                <a:spcPts val="0"/>
              </a:spcAft>
              <a:buClr>
                <a:srgbClr val="262626"/>
              </a:buClr>
              <a:buSzPts val="1200"/>
              <a:buChar char=" "/>
              <a:defRPr sz="1195"/>
            </a:lvl6pPr>
            <a:lvl7pPr marL="3200400" lvl="6" indent="-304800" algn="l">
              <a:lnSpc>
                <a:spcPct val="85000"/>
              </a:lnSpc>
              <a:spcBef>
                <a:spcPts val="448"/>
              </a:spcBef>
              <a:spcAft>
                <a:spcPts val="0"/>
              </a:spcAft>
              <a:buClr>
                <a:srgbClr val="262626"/>
              </a:buClr>
              <a:buSzPts val="1200"/>
              <a:buChar char=" "/>
              <a:defRPr sz="1195"/>
            </a:lvl7pPr>
            <a:lvl8pPr marL="3657600" lvl="7" indent="-304800" algn="l">
              <a:lnSpc>
                <a:spcPct val="85000"/>
              </a:lnSpc>
              <a:spcBef>
                <a:spcPts val="448"/>
              </a:spcBef>
              <a:spcAft>
                <a:spcPts val="0"/>
              </a:spcAft>
              <a:buClr>
                <a:srgbClr val="262626"/>
              </a:buClr>
              <a:buSzPts val="1200"/>
              <a:buChar char=" "/>
              <a:defRPr sz="1195"/>
            </a:lvl8pPr>
            <a:lvl9pPr marL="4114800" lvl="8" indent="-304800" algn="l">
              <a:lnSpc>
                <a:spcPct val="85000"/>
              </a:lnSpc>
              <a:spcBef>
                <a:spcPts val="448"/>
              </a:spcBef>
              <a:spcAft>
                <a:spcPts val="0"/>
              </a:spcAft>
              <a:buClr>
                <a:srgbClr val="262626"/>
              </a:buClr>
              <a:buSzPts val="1200"/>
              <a:buChar char=" "/>
              <a:defRPr sz="1195"/>
            </a:lvl9pPr>
          </a:lstStyle>
          <a:p>
            <a:pPr lvl="0"/>
            <a:r>
              <a:rPr lang="es-ES"/>
              <a:t>Haga clic para modificar los estilos de texto del patrón</a:t>
            </a:r>
          </a:p>
        </p:txBody>
      </p:sp>
      <p:sp>
        <p:nvSpPr>
          <p:cNvPr id="95" name="Google Shape;95;g138a1e40217_0_82"/>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7725"/>
              <a:buFont typeface="Arial"/>
              <a:buNone/>
              <a:defRPr sz="7694" b="0" i="0" u="none" strike="noStrike" cap="none">
                <a:solidFill>
                  <a:srgbClr val="54747B"/>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725"/>
              <a:buFont typeface="Arial"/>
              <a:buNone/>
              <a:defRPr sz="7694" b="0" i="0" u="none" strike="noStrike" cap="none">
                <a:solidFill>
                  <a:srgbClr val="54747B"/>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725"/>
              <a:buFont typeface="Arial"/>
              <a:buNone/>
              <a:defRPr sz="7694" b="0" i="0" u="none" strike="noStrike" cap="none">
                <a:solidFill>
                  <a:srgbClr val="54747B"/>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725"/>
              <a:buFont typeface="Arial"/>
              <a:buNone/>
              <a:defRPr sz="7694" b="0" i="0" u="none" strike="noStrike" cap="none">
                <a:solidFill>
                  <a:srgbClr val="54747B"/>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725"/>
              <a:buFont typeface="Arial"/>
              <a:buNone/>
              <a:defRPr sz="7694" b="0" i="0" u="none" strike="noStrike" cap="none">
                <a:solidFill>
                  <a:srgbClr val="54747B"/>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725"/>
              <a:buFont typeface="Arial"/>
              <a:buNone/>
              <a:defRPr sz="7694" b="0" i="0" u="none" strike="noStrike" cap="none">
                <a:solidFill>
                  <a:srgbClr val="54747B"/>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725"/>
              <a:buFont typeface="Arial"/>
              <a:buNone/>
              <a:defRPr sz="7694" b="0" i="0" u="none" strike="noStrike" cap="none">
                <a:solidFill>
                  <a:srgbClr val="54747B"/>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725"/>
              <a:buFont typeface="Arial"/>
              <a:buNone/>
              <a:defRPr sz="7694" b="0" i="0" u="none" strike="noStrike" cap="none">
                <a:solidFill>
                  <a:srgbClr val="54747B"/>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725"/>
              <a:buFont typeface="Arial"/>
              <a:buNone/>
              <a:defRPr sz="7694" b="0" i="0" u="none" strike="noStrike" cap="none">
                <a:solidFill>
                  <a:srgbClr val="54747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96" name="Google Shape;96;g138a1e40217_0_82"/>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E4E9EF"/>
              </a:solidFill>
              <a:latin typeface="Calibri"/>
              <a:ea typeface="Calibri"/>
              <a:cs typeface="Calibri"/>
              <a:sym typeface="Calibri"/>
            </a:endParaRPr>
          </a:p>
        </p:txBody>
      </p:sp>
      <p:sp>
        <p:nvSpPr>
          <p:cNvPr id="97" name="Google Shape;97;g138a1e40217_0_82"/>
          <p:cNvSpPr txBox="1">
            <a:spLocks noGrp="1"/>
          </p:cNvSpPr>
          <p:nvPr>
            <p:ph type="body" idx="3"/>
          </p:nvPr>
        </p:nvSpPr>
        <p:spPr>
          <a:xfrm>
            <a:off x="5951986" y="6509540"/>
            <a:ext cx="2162400" cy="305400"/>
          </a:xfrm>
          <a:prstGeom prst="rect">
            <a:avLst/>
          </a:prstGeom>
          <a:noFill/>
          <a:ln>
            <a:noFill/>
          </a:ln>
        </p:spPr>
        <p:txBody>
          <a:bodyPr spcFirstLastPara="1" wrap="square" lIns="91425" tIns="45700" rIns="91425" bIns="45700" anchor="t" anchorCtr="0">
            <a:noAutofit/>
          </a:bodyPr>
          <a:lstStyle>
            <a:lvl1pPr marL="457200" lvl="0" indent="-228600" algn="l">
              <a:lnSpc>
                <a:spcPct val="85000"/>
              </a:lnSpc>
              <a:spcBef>
                <a:spcPts val="0"/>
              </a:spcBef>
              <a:spcAft>
                <a:spcPts val="0"/>
              </a:spcAft>
              <a:buSzPts val="825"/>
              <a:buNone/>
              <a:defRPr sz="822" b="0" i="0">
                <a:solidFill>
                  <a:srgbClr val="888888"/>
                </a:solidFill>
                <a:latin typeface="Arial"/>
                <a:ea typeface="Arial"/>
                <a:cs typeface="Arial"/>
                <a:sym typeface="Arial"/>
              </a:defRPr>
            </a:lvl1pPr>
            <a:lvl2pPr marL="914400" lvl="1" indent="-228600" algn="l">
              <a:lnSpc>
                <a:spcPct val="85000"/>
              </a:lnSpc>
              <a:spcBef>
                <a:spcPts val="448"/>
              </a:spcBef>
              <a:spcAft>
                <a:spcPts val="0"/>
              </a:spcAft>
              <a:buClr>
                <a:srgbClr val="262626"/>
              </a:buClr>
              <a:buSzPts val="1050"/>
              <a:buNone/>
              <a:defRPr sz="1046"/>
            </a:lvl2pPr>
            <a:lvl3pPr marL="1371600" lvl="2" indent="-228600" algn="l">
              <a:lnSpc>
                <a:spcPct val="85000"/>
              </a:lnSpc>
              <a:spcBef>
                <a:spcPts val="448"/>
              </a:spcBef>
              <a:spcAft>
                <a:spcPts val="0"/>
              </a:spcAft>
              <a:buClr>
                <a:srgbClr val="262626"/>
              </a:buClr>
              <a:buSzPts val="1050"/>
              <a:buNone/>
              <a:defRPr sz="1046"/>
            </a:lvl3pPr>
            <a:lvl4pPr marL="1828800" lvl="3" indent="-228600" algn="l">
              <a:lnSpc>
                <a:spcPct val="85000"/>
              </a:lnSpc>
              <a:spcBef>
                <a:spcPts val="448"/>
              </a:spcBef>
              <a:spcAft>
                <a:spcPts val="0"/>
              </a:spcAft>
              <a:buClr>
                <a:srgbClr val="262626"/>
              </a:buClr>
              <a:buSzPts val="1050"/>
              <a:buNone/>
              <a:defRPr sz="1046"/>
            </a:lvl4pPr>
            <a:lvl5pPr marL="2286000" lvl="4" indent="-228600" algn="l">
              <a:lnSpc>
                <a:spcPct val="85000"/>
              </a:lnSpc>
              <a:spcBef>
                <a:spcPts val="448"/>
              </a:spcBef>
              <a:spcAft>
                <a:spcPts val="0"/>
              </a:spcAft>
              <a:buClr>
                <a:srgbClr val="262626"/>
              </a:buClr>
              <a:buSzPts val="1050"/>
              <a:buNone/>
              <a:defRPr sz="1046"/>
            </a:lvl5pPr>
            <a:lvl6pPr marL="2743200" lvl="5" indent="-342900" algn="l">
              <a:lnSpc>
                <a:spcPct val="85000"/>
              </a:lnSpc>
              <a:spcBef>
                <a:spcPts val="448"/>
              </a:spcBef>
              <a:spcAft>
                <a:spcPts val="0"/>
              </a:spcAft>
              <a:buClr>
                <a:srgbClr val="262626"/>
              </a:buClr>
              <a:buSzPts val="1800"/>
              <a:buChar char=" "/>
              <a:defRPr/>
            </a:lvl6pPr>
            <a:lvl7pPr marL="3200400" lvl="6" indent="-342900" algn="l">
              <a:lnSpc>
                <a:spcPct val="85000"/>
              </a:lnSpc>
              <a:spcBef>
                <a:spcPts val="448"/>
              </a:spcBef>
              <a:spcAft>
                <a:spcPts val="0"/>
              </a:spcAft>
              <a:buClr>
                <a:srgbClr val="262626"/>
              </a:buClr>
              <a:buSzPts val="1800"/>
              <a:buChar char=" "/>
              <a:defRPr/>
            </a:lvl7pPr>
            <a:lvl8pPr marL="3657600" lvl="7" indent="-342900" algn="l">
              <a:lnSpc>
                <a:spcPct val="85000"/>
              </a:lnSpc>
              <a:spcBef>
                <a:spcPts val="448"/>
              </a:spcBef>
              <a:spcAft>
                <a:spcPts val="0"/>
              </a:spcAft>
              <a:buClr>
                <a:srgbClr val="262626"/>
              </a:buClr>
              <a:buSzPts val="1800"/>
              <a:buChar char=" "/>
              <a:defRPr/>
            </a:lvl8pPr>
            <a:lvl9pPr marL="4114800" lvl="8" indent="-342900" algn="l">
              <a:lnSpc>
                <a:spcPct val="85000"/>
              </a:lnSpc>
              <a:spcBef>
                <a:spcPts val="448"/>
              </a:spcBef>
              <a:spcAft>
                <a:spcPts val="0"/>
              </a:spcAft>
              <a:buClr>
                <a:srgbClr val="262626"/>
              </a:buClr>
              <a:buSzPts val="1800"/>
              <a:buChar char=" "/>
              <a:defRPr/>
            </a:lvl9pPr>
          </a:lstStyle>
          <a:p>
            <a:pPr lvl="0"/>
            <a:r>
              <a:rPr lang="es-ES"/>
              <a:t>Haga clic para modificar los estilos de texto del patrón</a:t>
            </a:r>
          </a:p>
        </p:txBody>
      </p:sp>
      <p:sp>
        <p:nvSpPr>
          <p:cNvPr id="98" name="Google Shape;98;g138a1e40217_0_82"/>
          <p:cNvSpPr txBox="1">
            <a:spLocks noGrp="1"/>
          </p:cNvSpPr>
          <p:nvPr>
            <p:ph type="dt" idx="10"/>
          </p:nvPr>
        </p:nvSpPr>
        <p:spPr>
          <a:xfrm>
            <a:off x="2898949" y="6511630"/>
            <a:ext cx="825900" cy="256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99" name="Google Shape;99;g138a1e40217_0_82"/>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Ingenieria de Software I 2023</a:t>
            </a:r>
          </a:p>
        </p:txBody>
      </p:sp>
    </p:spTree>
    <p:extLst>
      <p:ext uri="{BB962C8B-B14F-4D97-AF65-F5344CB8AC3E}">
        <p14:creationId xmlns:p14="http://schemas.microsoft.com/office/powerpoint/2010/main" val="3231973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100"/>
        <p:cNvGrpSpPr/>
        <p:nvPr/>
      </p:nvGrpSpPr>
      <p:grpSpPr>
        <a:xfrm>
          <a:off x="0" y="0"/>
          <a:ext cx="0" cy="0"/>
          <a:chOff x="0" y="0"/>
          <a:chExt cx="0" cy="0"/>
        </a:xfrm>
      </p:grpSpPr>
      <p:sp>
        <p:nvSpPr>
          <p:cNvPr id="101" name="Google Shape;101;g138a1e40217_0_91"/>
          <p:cNvSpPr txBox="1">
            <a:spLocks noGrp="1"/>
          </p:cNvSpPr>
          <p:nvPr>
            <p:ph type="title"/>
          </p:nvPr>
        </p:nvSpPr>
        <p:spPr>
          <a:xfrm>
            <a:off x="623396" y="499539"/>
            <a:ext cx="10806600" cy="1273200"/>
          </a:xfrm>
          <a:prstGeom prst="rect">
            <a:avLst/>
          </a:prstGeom>
          <a:noFill/>
          <a:ln>
            <a:noFill/>
          </a:ln>
        </p:spPr>
        <p:txBody>
          <a:bodyPr spcFirstLastPara="1" wrap="square" lIns="91425" tIns="45700" rIns="91425" bIns="45700" anchor="ctr" anchorCtr="0">
            <a:noAutofit/>
          </a:bodyPr>
          <a:lstStyle>
            <a:lvl1pPr lvl="0" algn="l">
              <a:lnSpc>
                <a:spcPct val="85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02" name="Google Shape;102;g138a1e40217_0_91"/>
          <p:cNvSpPr txBox="1">
            <a:spLocks noGrp="1"/>
          </p:cNvSpPr>
          <p:nvPr>
            <p:ph type="body" idx="1"/>
          </p:nvPr>
        </p:nvSpPr>
        <p:spPr>
          <a:xfrm>
            <a:off x="527382" y="260648"/>
            <a:ext cx="10858500" cy="5976600"/>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971"/>
              </a:spcBef>
              <a:spcAft>
                <a:spcPts val="0"/>
              </a:spcAft>
              <a:buSzPts val="1800"/>
              <a:buChar char="»"/>
              <a:defRPr/>
            </a:lvl1pPr>
            <a:lvl2pPr marL="914400" lvl="1" indent="-342900" algn="l">
              <a:lnSpc>
                <a:spcPct val="85000"/>
              </a:lnSpc>
              <a:spcBef>
                <a:spcPts val="448"/>
              </a:spcBef>
              <a:spcAft>
                <a:spcPts val="0"/>
              </a:spcAft>
              <a:buClr>
                <a:srgbClr val="262626"/>
              </a:buClr>
              <a:buSzPts val="1800"/>
              <a:buChar char=" "/>
              <a:defRPr/>
            </a:lvl2pPr>
            <a:lvl3pPr marL="1371600" lvl="2" indent="-342900" algn="l">
              <a:lnSpc>
                <a:spcPct val="85000"/>
              </a:lnSpc>
              <a:spcBef>
                <a:spcPts val="448"/>
              </a:spcBef>
              <a:spcAft>
                <a:spcPts val="0"/>
              </a:spcAft>
              <a:buClr>
                <a:srgbClr val="262626"/>
              </a:buClr>
              <a:buSzPts val="1800"/>
              <a:buChar char=" "/>
              <a:defRPr/>
            </a:lvl3pPr>
            <a:lvl4pPr marL="1828800" lvl="3" indent="-342900" algn="l">
              <a:lnSpc>
                <a:spcPct val="85000"/>
              </a:lnSpc>
              <a:spcBef>
                <a:spcPts val="448"/>
              </a:spcBef>
              <a:spcAft>
                <a:spcPts val="0"/>
              </a:spcAft>
              <a:buClr>
                <a:srgbClr val="262626"/>
              </a:buClr>
              <a:buSzPts val="1800"/>
              <a:buChar char=" "/>
              <a:defRPr/>
            </a:lvl4pPr>
            <a:lvl5pPr marL="2286000" lvl="4" indent="-342900" algn="l">
              <a:lnSpc>
                <a:spcPct val="85000"/>
              </a:lnSpc>
              <a:spcBef>
                <a:spcPts val="448"/>
              </a:spcBef>
              <a:spcAft>
                <a:spcPts val="0"/>
              </a:spcAft>
              <a:buClr>
                <a:srgbClr val="262626"/>
              </a:buClr>
              <a:buSzPts val="1800"/>
              <a:buChar char=" "/>
              <a:defRPr/>
            </a:lvl5pPr>
            <a:lvl6pPr marL="2743200" lvl="5" indent="-342900" algn="l">
              <a:lnSpc>
                <a:spcPct val="85000"/>
              </a:lnSpc>
              <a:spcBef>
                <a:spcPts val="448"/>
              </a:spcBef>
              <a:spcAft>
                <a:spcPts val="0"/>
              </a:spcAft>
              <a:buClr>
                <a:srgbClr val="262626"/>
              </a:buClr>
              <a:buSzPts val="1800"/>
              <a:buChar char=" "/>
              <a:defRPr/>
            </a:lvl6pPr>
            <a:lvl7pPr marL="3200400" lvl="6" indent="-342900" algn="l">
              <a:lnSpc>
                <a:spcPct val="85000"/>
              </a:lnSpc>
              <a:spcBef>
                <a:spcPts val="448"/>
              </a:spcBef>
              <a:spcAft>
                <a:spcPts val="0"/>
              </a:spcAft>
              <a:buClr>
                <a:srgbClr val="262626"/>
              </a:buClr>
              <a:buSzPts val="1800"/>
              <a:buChar char=" "/>
              <a:defRPr/>
            </a:lvl7pPr>
            <a:lvl8pPr marL="3657600" lvl="7" indent="-342900" algn="l">
              <a:lnSpc>
                <a:spcPct val="85000"/>
              </a:lnSpc>
              <a:spcBef>
                <a:spcPts val="448"/>
              </a:spcBef>
              <a:spcAft>
                <a:spcPts val="0"/>
              </a:spcAft>
              <a:buClr>
                <a:srgbClr val="262626"/>
              </a:buClr>
              <a:buSzPts val="1800"/>
              <a:buChar char=" "/>
              <a:defRPr/>
            </a:lvl8pPr>
            <a:lvl9pPr marL="4114800" lvl="8" indent="-342900" algn="l">
              <a:lnSpc>
                <a:spcPct val="85000"/>
              </a:lnSpc>
              <a:spcBef>
                <a:spcPts val="448"/>
              </a:spcBef>
              <a:spcAft>
                <a:spcPts val="0"/>
              </a:spcAft>
              <a:buClr>
                <a:srgbClr val="262626"/>
              </a:buClr>
              <a:buSzPts val="1800"/>
              <a:buChar char=" "/>
              <a:defRPr/>
            </a:lvl9pPr>
          </a:lstStyle>
          <a:p>
            <a:pPr lvl="0"/>
            <a:r>
              <a:rPr lang="es-ES"/>
              <a:t>Haga clic para modificar los estilos de texto del patrón</a:t>
            </a:r>
          </a:p>
        </p:txBody>
      </p:sp>
      <p:sp>
        <p:nvSpPr>
          <p:cNvPr id="103" name="Google Shape;103;g138a1e40217_0_91"/>
          <p:cNvSpPr txBox="1">
            <a:spLocks noGrp="1"/>
          </p:cNvSpPr>
          <p:nvPr>
            <p:ph type="body" idx="2"/>
          </p:nvPr>
        </p:nvSpPr>
        <p:spPr>
          <a:xfrm>
            <a:off x="527384" y="6309320"/>
            <a:ext cx="4191000" cy="357300"/>
          </a:xfrm>
          <a:prstGeom prst="rect">
            <a:avLst/>
          </a:prstGeom>
          <a:noFill/>
          <a:ln>
            <a:noFill/>
          </a:ln>
        </p:spPr>
        <p:txBody>
          <a:bodyPr spcFirstLastPara="1" wrap="square" lIns="91425" tIns="45700" rIns="91425" bIns="45700" anchor="t" anchorCtr="0">
            <a:noAutofit/>
          </a:bodyPr>
          <a:lstStyle>
            <a:lvl1pPr marL="457200" lvl="0" indent="-228600" algn="l">
              <a:lnSpc>
                <a:spcPct val="85000"/>
              </a:lnSpc>
              <a:spcBef>
                <a:spcPts val="971"/>
              </a:spcBef>
              <a:spcAft>
                <a:spcPts val="0"/>
              </a:spcAft>
              <a:buSzPts val="1400"/>
              <a:buNone/>
              <a:defRPr sz="1394">
                <a:solidFill>
                  <a:schemeClr val="dk2"/>
                </a:solidFill>
              </a:defRPr>
            </a:lvl1pPr>
            <a:lvl2pPr marL="914400" lvl="1" indent="-228600" algn="l">
              <a:lnSpc>
                <a:spcPct val="85000"/>
              </a:lnSpc>
              <a:spcBef>
                <a:spcPts val="448"/>
              </a:spcBef>
              <a:spcAft>
                <a:spcPts val="0"/>
              </a:spcAft>
              <a:buClr>
                <a:srgbClr val="262626"/>
              </a:buClr>
              <a:buSzPts val="1400"/>
              <a:buNone/>
              <a:defRPr sz="1394"/>
            </a:lvl2pPr>
            <a:lvl3pPr marL="1371600" lvl="2" indent="-228600" algn="l">
              <a:lnSpc>
                <a:spcPct val="85000"/>
              </a:lnSpc>
              <a:spcBef>
                <a:spcPts val="448"/>
              </a:spcBef>
              <a:spcAft>
                <a:spcPts val="0"/>
              </a:spcAft>
              <a:buClr>
                <a:srgbClr val="262626"/>
              </a:buClr>
              <a:buSzPts val="1400"/>
              <a:buNone/>
              <a:defRPr sz="1394"/>
            </a:lvl3pPr>
            <a:lvl4pPr marL="1828800" lvl="3" indent="-228600" algn="l">
              <a:lnSpc>
                <a:spcPct val="85000"/>
              </a:lnSpc>
              <a:spcBef>
                <a:spcPts val="448"/>
              </a:spcBef>
              <a:spcAft>
                <a:spcPts val="0"/>
              </a:spcAft>
              <a:buClr>
                <a:srgbClr val="262626"/>
              </a:buClr>
              <a:buSzPts val="1400"/>
              <a:buNone/>
              <a:defRPr sz="1394"/>
            </a:lvl4pPr>
            <a:lvl5pPr marL="2286000" lvl="4" indent="-228600" algn="l">
              <a:lnSpc>
                <a:spcPct val="85000"/>
              </a:lnSpc>
              <a:spcBef>
                <a:spcPts val="448"/>
              </a:spcBef>
              <a:spcAft>
                <a:spcPts val="0"/>
              </a:spcAft>
              <a:buClr>
                <a:srgbClr val="262626"/>
              </a:buClr>
              <a:buSzPts val="1400"/>
              <a:buNone/>
              <a:defRPr sz="1394"/>
            </a:lvl5pPr>
            <a:lvl6pPr marL="2743200" lvl="5" indent="-342900" algn="l">
              <a:lnSpc>
                <a:spcPct val="85000"/>
              </a:lnSpc>
              <a:spcBef>
                <a:spcPts val="448"/>
              </a:spcBef>
              <a:spcAft>
                <a:spcPts val="0"/>
              </a:spcAft>
              <a:buClr>
                <a:srgbClr val="262626"/>
              </a:buClr>
              <a:buSzPts val="1800"/>
              <a:buChar char=" "/>
              <a:defRPr/>
            </a:lvl6pPr>
            <a:lvl7pPr marL="3200400" lvl="6" indent="-342900" algn="l">
              <a:lnSpc>
                <a:spcPct val="85000"/>
              </a:lnSpc>
              <a:spcBef>
                <a:spcPts val="448"/>
              </a:spcBef>
              <a:spcAft>
                <a:spcPts val="0"/>
              </a:spcAft>
              <a:buClr>
                <a:srgbClr val="262626"/>
              </a:buClr>
              <a:buSzPts val="1800"/>
              <a:buChar char=" "/>
              <a:defRPr/>
            </a:lvl7pPr>
            <a:lvl8pPr marL="3657600" lvl="7" indent="-342900" algn="l">
              <a:lnSpc>
                <a:spcPct val="85000"/>
              </a:lnSpc>
              <a:spcBef>
                <a:spcPts val="448"/>
              </a:spcBef>
              <a:spcAft>
                <a:spcPts val="0"/>
              </a:spcAft>
              <a:buClr>
                <a:srgbClr val="262626"/>
              </a:buClr>
              <a:buSzPts val="1800"/>
              <a:buChar char=" "/>
              <a:defRPr/>
            </a:lvl8pPr>
            <a:lvl9pPr marL="4114800" lvl="8" indent="-342900" algn="l">
              <a:lnSpc>
                <a:spcPct val="85000"/>
              </a:lnSpc>
              <a:spcBef>
                <a:spcPts val="448"/>
              </a:spcBef>
              <a:spcAft>
                <a:spcPts val="0"/>
              </a:spcAft>
              <a:buClr>
                <a:srgbClr val="262626"/>
              </a:buClr>
              <a:buSzPts val="1800"/>
              <a:buChar char=" "/>
              <a:defRPr/>
            </a:lvl9pPr>
          </a:lstStyle>
          <a:p>
            <a:pPr lvl="0"/>
            <a:r>
              <a:rPr lang="es-ES"/>
              <a:t>Haga clic para modificar los estilos de texto del patrón</a:t>
            </a:r>
          </a:p>
        </p:txBody>
      </p:sp>
      <p:sp>
        <p:nvSpPr>
          <p:cNvPr id="104" name="Google Shape;104;g138a1e40217_0_91"/>
          <p:cNvSpPr txBox="1">
            <a:spLocks noGrp="1"/>
          </p:cNvSpPr>
          <p:nvPr>
            <p:ph type="ftr" idx="11"/>
          </p:nvPr>
        </p:nvSpPr>
        <p:spPr>
          <a:xfrm>
            <a:off x="6671735" y="6308730"/>
            <a:ext cx="4705500" cy="3651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Ingenieria de Software I 2023</a:t>
            </a:r>
          </a:p>
        </p:txBody>
      </p:sp>
      <p:sp>
        <p:nvSpPr>
          <p:cNvPr id="105" name="Google Shape;105;g138a1e40217_0_91"/>
          <p:cNvSpPr txBox="1">
            <a:spLocks noGrp="1"/>
          </p:cNvSpPr>
          <p:nvPr>
            <p:ph type="sldNum" idx="12"/>
          </p:nvPr>
        </p:nvSpPr>
        <p:spPr>
          <a:xfrm>
            <a:off x="9265921" y="2780930"/>
            <a:ext cx="2926200" cy="13971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7725"/>
              <a:buFont typeface="Arial"/>
              <a:buNone/>
              <a:defRPr sz="7694"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725"/>
              <a:buFont typeface="Arial"/>
              <a:buNone/>
              <a:defRPr sz="7694"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725"/>
              <a:buFont typeface="Arial"/>
              <a:buNone/>
              <a:defRPr sz="7694"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725"/>
              <a:buFont typeface="Arial"/>
              <a:buNone/>
              <a:defRPr sz="7694"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725"/>
              <a:buFont typeface="Arial"/>
              <a:buNone/>
              <a:defRPr sz="7694"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725"/>
              <a:buFont typeface="Arial"/>
              <a:buNone/>
              <a:defRPr sz="7694"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725"/>
              <a:buFont typeface="Arial"/>
              <a:buNone/>
              <a:defRPr sz="7694"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725"/>
              <a:buFont typeface="Arial"/>
              <a:buNone/>
              <a:defRPr sz="7694"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725"/>
              <a:buFont typeface="Arial"/>
              <a:buNone/>
              <a:defRPr sz="7694"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21998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Diseño personalizado">
  <p:cSld name="4_Diseño personalizado">
    <p:spTree>
      <p:nvGrpSpPr>
        <p:cNvPr id="1" name="Shape 106"/>
        <p:cNvGrpSpPr/>
        <p:nvPr/>
      </p:nvGrpSpPr>
      <p:grpSpPr>
        <a:xfrm>
          <a:off x="0" y="0"/>
          <a:ext cx="0" cy="0"/>
          <a:chOff x="0" y="0"/>
          <a:chExt cx="0" cy="0"/>
        </a:xfrm>
      </p:grpSpPr>
      <p:sp>
        <p:nvSpPr>
          <p:cNvPr id="107" name="Google Shape;107;g138a1e40217_0_97"/>
          <p:cNvSpPr txBox="1">
            <a:spLocks noGrp="1"/>
          </p:cNvSpPr>
          <p:nvPr>
            <p:ph type="title"/>
          </p:nvPr>
        </p:nvSpPr>
        <p:spPr>
          <a:xfrm>
            <a:off x="623396" y="499539"/>
            <a:ext cx="10806600" cy="1273200"/>
          </a:xfrm>
          <a:prstGeom prst="rect">
            <a:avLst/>
          </a:prstGeom>
          <a:noFill/>
          <a:ln>
            <a:noFill/>
          </a:ln>
        </p:spPr>
        <p:txBody>
          <a:bodyPr spcFirstLastPara="1" wrap="square" lIns="91425" tIns="45700" rIns="91425" bIns="45700" anchor="ctr" anchorCtr="0">
            <a:noAutofit/>
          </a:bodyPr>
          <a:lstStyle>
            <a:lvl1pPr lvl="0" algn="l">
              <a:lnSpc>
                <a:spcPct val="85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08" name="Google Shape;108;g138a1e40217_0_97"/>
          <p:cNvSpPr txBox="1">
            <a:spLocks noGrp="1"/>
          </p:cNvSpPr>
          <p:nvPr>
            <p:ph type="sldNum" idx="12"/>
          </p:nvPr>
        </p:nvSpPr>
        <p:spPr>
          <a:xfrm>
            <a:off x="9265921" y="2780930"/>
            <a:ext cx="2926200" cy="13971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109" name="Google Shape;109;g138a1e40217_0_97"/>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110" name="Google Shape;110;g138a1e40217_0_97"/>
          <p:cNvSpPr txBox="1">
            <a:spLocks noGrp="1"/>
          </p:cNvSpPr>
          <p:nvPr>
            <p:ph type="ftr" idx="11"/>
          </p:nvPr>
        </p:nvSpPr>
        <p:spPr>
          <a:xfrm>
            <a:off x="168981" y="6554699"/>
            <a:ext cx="3334800" cy="3033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Ingenieria de Software I 2023</a:t>
            </a:r>
          </a:p>
        </p:txBody>
      </p:sp>
    </p:spTree>
    <p:extLst>
      <p:ext uri="{BB962C8B-B14F-4D97-AF65-F5344CB8AC3E}">
        <p14:creationId xmlns:p14="http://schemas.microsoft.com/office/powerpoint/2010/main" val="4014396260"/>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os objetos" type="twoObj">
  <p:cSld name="1_Dos objetos">
    <p:spTree>
      <p:nvGrpSpPr>
        <p:cNvPr id="1" name="Shape 111"/>
        <p:cNvGrpSpPr/>
        <p:nvPr/>
      </p:nvGrpSpPr>
      <p:grpSpPr>
        <a:xfrm>
          <a:off x="0" y="0"/>
          <a:ext cx="0" cy="0"/>
          <a:chOff x="0" y="0"/>
          <a:chExt cx="0" cy="0"/>
        </a:xfrm>
      </p:grpSpPr>
      <p:sp>
        <p:nvSpPr>
          <p:cNvPr id="112" name="Google Shape;112;g138a1e40217_0_102"/>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13" name="Google Shape;113;g138a1e40217_0_102"/>
          <p:cNvSpPr txBox="1">
            <a:spLocks noGrp="1"/>
          </p:cNvSpPr>
          <p:nvPr>
            <p:ph type="body" idx="1"/>
          </p:nvPr>
        </p:nvSpPr>
        <p:spPr>
          <a:xfrm>
            <a:off x="1097278" y="1845734"/>
            <a:ext cx="4937700" cy="40233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195"/>
              </a:spcBef>
              <a:spcAft>
                <a:spcPts val="0"/>
              </a:spcAft>
              <a:buSzPts val="1800"/>
              <a:buChar char=" "/>
              <a:defRPr/>
            </a:lvl1pPr>
            <a:lvl2pPr marL="914400" lvl="1" indent="-342900" algn="l">
              <a:lnSpc>
                <a:spcPct val="90000"/>
              </a:lnSpc>
              <a:spcBef>
                <a:spcPts val="199"/>
              </a:spcBef>
              <a:spcAft>
                <a:spcPts val="0"/>
              </a:spcAft>
              <a:buSzPts val="1800"/>
              <a:buChar char="◦"/>
              <a:defRPr/>
            </a:lvl2pPr>
            <a:lvl3pPr marL="1371600" lvl="2" indent="-342900" algn="l">
              <a:lnSpc>
                <a:spcPct val="90000"/>
              </a:lnSpc>
              <a:spcBef>
                <a:spcPts val="398"/>
              </a:spcBef>
              <a:spcAft>
                <a:spcPts val="0"/>
              </a:spcAft>
              <a:buSzPts val="1800"/>
              <a:buChar char="◦"/>
              <a:defRPr/>
            </a:lvl3pPr>
            <a:lvl4pPr marL="1828800" lvl="3" indent="-342900" algn="l">
              <a:lnSpc>
                <a:spcPct val="90000"/>
              </a:lnSpc>
              <a:spcBef>
                <a:spcPts val="398"/>
              </a:spcBef>
              <a:spcAft>
                <a:spcPts val="0"/>
              </a:spcAft>
              <a:buSzPts val="1800"/>
              <a:buChar char="◦"/>
              <a:defRPr/>
            </a:lvl4pPr>
            <a:lvl5pPr marL="2286000" lvl="4" indent="-342900" algn="l">
              <a:lnSpc>
                <a:spcPct val="90000"/>
              </a:lnSpc>
              <a:spcBef>
                <a:spcPts val="398"/>
              </a:spcBef>
              <a:spcAft>
                <a:spcPts val="0"/>
              </a:spcAft>
              <a:buSzPts val="18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114" name="Google Shape;114;g138a1e40217_0_102"/>
          <p:cNvSpPr txBox="1">
            <a:spLocks noGrp="1"/>
          </p:cNvSpPr>
          <p:nvPr>
            <p:ph type="body" idx="2"/>
          </p:nvPr>
        </p:nvSpPr>
        <p:spPr>
          <a:xfrm>
            <a:off x="6217921" y="1845735"/>
            <a:ext cx="4937700" cy="40233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195"/>
              </a:spcBef>
              <a:spcAft>
                <a:spcPts val="0"/>
              </a:spcAft>
              <a:buSzPts val="1800"/>
              <a:buChar char=" "/>
              <a:defRPr/>
            </a:lvl1pPr>
            <a:lvl2pPr marL="914400" lvl="1" indent="-342900" algn="l">
              <a:lnSpc>
                <a:spcPct val="90000"/>
              </a:lnSpc>
              <a:spcBef>
                <a:spcPts val="199"/>
              </a:spcBef>
              <a:spcAft>
                <a:spcPts val="0"/>
              </a:spcAft>
              <a:buSzPts val="1800"/>
              <a:buChar char="◦"/>
              <a:defRPr/>
            </a:lvl2pPr>
            <a:lvl3pPr marL="1371600" lvl="2" indent="-342900" algn="l">
              <a:lnSpc>
                <a:spcPct val="90000"/>
              </a:lnSpc>
              <a:spcBef>
                <a:spcPts val="398"/>
              </a:spcBef>
              <a:spcAft>
                <a:spcPts val="0"/>
              </a:spcAft>
              <a:buSzPts val="1800"/>
              <a:buChar char="◦"/>
              <a:defRPr/>
            </a:lvl3pPr>
            <a:lvl4pPr marL="1828800" lvl="3" indent="-342900" algn="l">
              <a:lnSpc>
                <a:spcPct val="90000"/>
              </a:lnSpc>
              <a:spcBef>
                <a:spcPts val="398"/>
              </a:spcBef>
              <a:spcAft>
                <a:spcPts val="0"/>
              </a:spcAft>
              <a:buSzPts val="1800"/>
              <a:buChar char="◦"/>
              <a:defRPr/>
            </a:lvl4pPr>
            <a:lvl5pPr marL="2286000" lvl="4" indent="-342900" algn="l">
              <a:lnSpc>
                <a:spcPct val="90000"/>
              </a:lnSpc>
              <a:spcBef>
                <a:spcPts val="398"/>
              </a:spcBef>
              <a:spcAft>
                <a:spcPts val="0"/>
              </a:spcAft>
              <a:buSzPts val="18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115" name="Google Shape;115;g138a1e40217_0_102"/>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116" name="Google Shape;116;g138a1e40217_0_102"/>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Ingenieria de Software I 2023</a:t>
            </a:r>
          </a:p>
        </p:txBody>
      </p:sp>
      <p:sp>
        <p:nvSpPr>
          <p:cNvPr id="117" name="Google Shape;117;g138a1e40217_0_102"/>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7178330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aración" type="twoTxTwoObj">
  <p:cSld name="Comparación">
    <p:spTree>
      <p:nvGrpSpPr>
        <p:cNvPr id="1" name="Shape 118"/>
        <p:cNvGrpSpPr/>
        <p:nvPr/>
      </p:nvGrpSpPr>
      <p:grpSpPr>
        <a:xfrm>
          <a:off x="0" y="0"/>
          <a:ext cx="0" cy="0"/>
          <a:chOff x="0" y="0"/>
          <a:chExt cx="0" cy="0"/>
        </a:xfrm>
      </p:grpSpPr>
      <p:sp>
        <p:nvSpPr>
          <p:cNvPr id="119" name="Google Shape;119;g138a1e40217_0_109"/>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20" name="Google Shape;120;g138a1e40217_0_109"/>
          <p:cNvSpPr txBox="1">
            <a:spLocks noGrp="1"/>
          </p:cNvSpPr>
          <p:nvPr>
            <p:ph type="body" idx="1"/>
          </p:nvPr>
        </p:nvSpPr>
        <p:spPr>
          <a:xfrm>
            <a:off x="1097280" y="1846052"/>
            <a:ext cx="4937700" cy="73620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195"/>
              </a:spcBef>
              <a:spcAft>
                <a:spcPts val="0"/>
              </a:spcAft>
              <a:buSzPts val="2000"/>
              <a:buNone/>
              <a:defRPr sz="1992" b="0" cap="none">
                <a:solidFill>
                  <a:schemeClr val="dk2"/>
                </a:solidFill>
              </a:defRPr>
            </a:lvl1pPr>
            <a:lvl2pPr marL="914400" lvl="1" indent="-228600" algn="l">
              <a:lnSpc>
                <a:spcPct val="90000"/>
              </a:lnSpc>
              <a:spcBef>
                <a:spcPts val="199"/>
              </a:spcBef>
              <a:spcAft>
                <a:spcPts val="0"/>
              </a:spcAft>
              <a:buSzPts val="2000"/>
              <a:buNone/>
              <a:defRPr sz="1992" b="1"/>
            </a:lvl2pPr>
            <a:lvl3pPr marL="1371600" lvl="2" indent="-228600" algn="l">
              <a:lnSpc>
                <a:spcPct val="90000"/>
              </a:lnSpc>
              <a:spcBef>
                <a:spcPts val="398"/>
              </a:spcBef>
              <a:spcAft>
                <a:spcPts val="0"/>
              </a:spcAft>
              <a:buSzPts val="1800"/>
              <a:buNone/>
              <a:defRPr sz="1793" b="1"/>
            </a:lvl3pPr>
            <a:lvl4pPr marL="1828800" lvl="3" indent="-228600" algn="l">
              <a:lnSpc>
                <a:spcPct val="90000"/>
              </a:lnSpc>
              <a:spcBef>
                <a:spcPts val="398"/>
              </a:spcBef>
              <a:spcAft>
                <a:spcPts val="0"/>
              </a:spcAft>
              <a:buSzPts val="1600"/>
              <a:buNone/>
              <a:defRPr sz="1594" b="1"/>
            </a:lvl4pPr>
            <a:lvl5pPr marL="2286000" lvl="4" indent="-228600" algn="l">
              <a:lnSpc>
                <a:spcPct val="90000"/>
              </a:lnSpc>
              <a:spcBef>
                <a:spcPts val="398"/>
              </a:spcBef>
              <a:spcAft>
                <a:spcPts val="0"/>
              </a:spcAft>
              <a:buSzPts val="1600"/>
              <a:buNone/>
              <a:defRPr sz="1594" b="1"/>
            </a:lvl5pPr>
            <a:lvl6pPr marL="2743200" lvl="5" indent="-228600" algn="l">
              <a:lnSpc>
                <a:spcPct val="90000"/>
              </a:lnSpc>
              <a:spcBef>
                <a:spcPts val="398"/>
              </a:spcBef>
              <a:spcAft>
                <a:spcPts val="0"/>
              </a:spcAft>
              <a:buSzPts val="1600"/>
              <a:buNone/>
              <a:defRPr sz="1594" b="1"/>
            </a:lvl6pPr>
            <a:lvl7pPr marL="3200400" lvl="6" indent="-228600" algn="l">
              <a:lnSpc>
                <a:spcPct val="90000"/>
              </a:lnSpc>
              <a:spcBef>
                <a:spcPts val="398"/>
              </a:spcBef>
              <a:spcAft>
                <a:spcPts val="0"/>
              </a:spcAft>
              <a:buSzPts val="1600"/>
              <a:buNone/>
              <a:defRPr sz="1594" b="1"/>
            </a:lvl7pPr>
            <a:lvl8pPr marL="3657600" lvl="7" indent="-228600" algn="l">
              <a:lnSpc>
                <a:spcPct val="90000"/>
              </a:lnSpc>
              <a:spcBef>
                <a:spcPts val="398"/>
              </a:spcBef>
              <a:spcAft>
                <a:spcPts val="0"/>
              </a:spcAft>
              <a:buSzPts val="1600"/>
              <a:buNone/>
              <a:defRPr sz="1594" b="1"/>
            </a:lvl8pPr>
            <a:lvl9pPr marL="4114800" lvl="8" indent="-228600" algn="l">
              <a:lnSpc>
                <a:spcPct val="90000"/>
              </a:lnSpc>
              <a:spcBef>
                <a:spcPts val="398"/>
              </a:spcBef>
              <a:spcAft>
                <a:spcPts val="398"/>
              </a:spcAft>
              <a:buSzPts val="1600"/>
              <a:buNone/>
              <a:defRPr sz="1594" b="1"/>
            </a:lvl9pPr>
          </a:lstStyle>
          <a:p>
            <a:pPr lvl="0"/>
            <a:r>
              <a:rPr lang="es-ES"/>
              <a:t>Haga clic para modificar los estilos de texto del patrón</a:t>
            </a:r>
          </a:p>
        </p:txBody>
      </p:sp>
      <p:sp>
        <p:nvSpPr>
          <p:cNvPr id="121" name="Google Shape;121;g138a1e40217_0_109"/>
          <p:cNvSpPr txBox="1">
            <a:spLocks noGrp="1"/>
          </p:cNvSpPr>
          <p:nvPr>
            <p:ph type="body" idx="2"/>
          </p:nvPr>
        </p:nvSpPr>
        <p:spPr>
          <a:xfrm>
            <a:off x="1097280" y="2582334"/>
            <a:ext cx="4937700" cy="33783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195"/>
              </a:spcBef>
              <a:spcAft>
                <a:spcPts val="0"/>
              </a:spcAft>
              <a:buSzPts val="1800"/>
              <a:buChar char=" "/>
              <a:defRPr/>
            </a:lvl1pPr>
            <a:lvl2pPr marL="914400" lvl="1" indent="-342900" algn="l">
              <a:lnSpc>
                <a:spcPct val="90000"/>
              </a:lnSpc>
              <a:spcBef>
                <a:spcPts val="199"/>
              </a:spcBef>
              <a:spcAft>
                <a:spcPts val="0"/>
              </a:spcAft>
              <a:buSzPts val="1800"/>
              <a:buChar char="◦"/>
              <a:defRPr/>
            </a:lvl2pPr>
            <a:lvl3pPr marL="1371600" lvl="2" indent="-342900" algn="l">
              <a:lnSpc>
                <a:spcPct val="90000"/>
              </a:lnSpc>
              <a:spcBef>
                <a:spcPts val="398"/>
              </a:spcBef>
              <a:spcAft>
                <a:spcPts val="0"/>
              </a:spcAft>
              <a:buSzPts val="1800"/>
              <a:buChar char="◦"/>
              <a:defRPr/>
            </a:lvl3pPr>
            <a:lvl4pPr marL="1828800" lvl="3" indent="-342900" algn="l">
              <a:lnSpc>
                <a:spcPct val="90000"/>
              </a:lnSpc>
              <a:spcBef>
                <a:spcPts val="398"/>
              </a:spcBef>
              <a:spcAft>
                <a:spcPts val="0"/>
              </a:spcAft>
              <a:buSzPts val="1800"/>
              <a:buChar char="◦"/>
              <a:defRPr/>
            </a:lvl4pPr>
            <a:lvl5pPr marL="2286000" lvl="4" indent="-342900" algn="l">
              <a:lnSpc>
                <a:spcPct val="90000"/>
              </a:lnSpc>
              <a:spcBef>
                <a:spcPts val="398"/>
              </a:spcBef>
              <a:spcAft>
                <a:spcPts val="0"/>
              </a:spcAft>
              <a:buSzPts val="18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122" name="Google Shape;122;g138a1e40217_0_109"/>
          <p:cNvSpPr txBox="1">
            <a:spLocks noGrp="1"/>
          </p:cNvSpPr>
          <p:nvPr>
            <p:ph type="body" idx="3"/>
          </p:nvPr>
        </p:nvSpPr>
        <p:spPr>
          <a:xfrm>
            <a:off x="6217921" y="1846052"/>
            <a:ext cx="4937700" cy="73620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195"/>
              </a:spcBef>
              <a:spcAft>
                <a:spcPts val="0"/>
              </a:spcAft>
              <a:buSzPts val="2000"/>
              <a:buNone/>
              <a:defRPr sz="1992" b="0" cap="none">
                <a:solidFill>
                  <a:schemeClr val="dk2"/>
                </a:solidFill>
              </a:defRPr>
            </a:lvl1pPr>
            <a:lvl2pPr marL="914400" lvl="1" indent="-228600" algn="l">
              <a:lnSpc>
                <a:spcPct val="90000"/>
              </a:lnSpc>
              <a:spcBef>
                <a:spcPts val="199"/>
              </a:spcBef>
              <a:spcAft>
                <a:spcPts val="0"/>
              </a:spcAft>
              <a:buSzPts val="2000"/>
              <a:buNone/>
              <a:defRPr sz="1992" b="1"/>
            </a:lvl2pPr>
            <a:lvl3pPr marL="1371600" lvl="2" indent="-228600" algn="l">
              <a:lnSpc>
                <a:spcPct val="90000"/>
              </a:lnSpc>
              <a:spcBef>
                <a:spcPts val="398"/>
              </a:spcBef>
              <a:spcAft>
                <a:spcPts val="0"/>
              </a:spcAft>
              <a:buSzPts val="1800"/>
              <a:buNone/>
              <a:defRPr sz="1793" b="1"/>
            </a:lvl3pPr>
            <a:lvl4pPr marL="1828800" lvl="3" indent="-228600" algn="l">
              <a:lnSpc>
                <a:spcPct val="90000"/>
              </a:lnSpc>
              <a:spcBef>
                <a:spcPts val="398"/>
              </a:spcBef>
              <a:spcAft>
                <a:spcPts val="0"/>
              </a:spcAft>
              <a:buSzPts val="1600"/>
              <a:buNone/>
              <a:defRPr sz="1594" b="1"/>
            </a:lvl4pPr>
            <a:lvl5pPr marL="2286000" lvl="4" indent="-228600" algn="l">
              <a:lnSpc>
                <a:spcPct val="90000"/>
              </a:lnSpc>
              <a:spcBef>
                <a:spcPts val="398"/>
              </a:spcBef>
              <a:spcAft>
                <a:spcPts val="0"/>
              </a:spcAft>
              <a:buSzPts val="1600"/>
              <a:buNone/>
              <a:defRPr sz="1594" b="1"/>
            </a:lvl5pPr>
            <a:lvl6pPr marL="2743200" lvl="5" indent="-228600" algn="l">
              <a:lnSpc>
                <a:spcPct val="90000"/>
              </a:lnSpc>
              <a:spcBef>
                <a:spcPts val="398"/>
              </a:spcBef>
              <a:spcAft>
                <a:spcPts val="0"/>
              </a:spcAft>
              <a:buSzPts val="1600"/>
              <a:buNone/>
              <a:defRPr sz="1594" b="1"/>
            </a:lvl6pPr>
            <a:lvl7pPr marL="3200400" lvl="6" indent="-228600" algn="l">
              <a:lnSpc>
                <a:spcPct val="90000"/>
              </a:lnSpc>
              <a:spcBef>
                <a:spcPts val="398"/>
              </a:spcBef>
              <a:spcAft>
                <a:spcPts val="0"/>
              </a:spcAft>
              <a:buSzPts val="1600"/>
              <a:buNone/>
              <a:defRPr sz="1594" b="1"/>
            </a:lvl7pPr>
            <a:lvl8pPr marL="3657600" lvl="7" indent="-228600" algn="l">
              <a:lnSpc>
                <a:spcPct val="90000"/>
              </a:lnSpc>
              <a:spcBef>
                <a:spcPts val="398"/>
              </a:spcBef>
              <a:spcAft>
                <a:spcPts val="0"/>
              </a:spcAft>
              <a:buSzPts val="1600"/>
              <a:buNone/>
              <a:defRPr sz="1594" b="1"/>
            </a:lvl8pPr>
            <a:lvl9pPr marL="4114800" lvl="8" indent="-228600" algn="l">
              <a:lnSpc>
                <a:spcPct val="90000"/>
              </a:lnSpc>
              <a:spcBef>
                <a:spcPts val="398"/>
              </a:spcBef>
              <a:spcAft>
                <a:spcPts val="398"/>
              </a:spcAft>
              <a:buSzPts val="1600"/>
              <a:buNone/>
              <a:defRPr sz="1594" b="1"/>
            </a:lvl9pPr>
          </a:lstStyle>
          <a:p>
            <a:pPr lvl="0"/>
            <a:r>
              <a:rPr lang="es-ES"/>
              <a:t>Haga clic para modificar los estilos de texto del patrón</a:t>
            </a:r>
          </a:p>
        </p:txBody>
      </p:sp>
      <p:sp>
        <p:nvSpPr>
          <p:cNvPr id="123" name="Google Shape;123;g138a1e40217_0_109"/>
          <p:cNvSpPr txBox="1">
            <a:spLocks noGrp="1"/>
          </p:cNvSpPr>
          <p:nvPr>
            <p:ph type="body" idx="4"/>
          </p:nvPr>
        </p:nvSpPr>
        <p:spPr>
          <a:xfrm>
            <a:off x="6217921" y="2582334"/>
            <a:ext cx="4937700" cy="33783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195"/>
              </a:spcBef>
              <a:spcAft>
                <a:spcPts val="0"/>
              </a:spcAft>
              <a:buSzPts val="1800"/>
              <a:buChar char=" "/>
              <a:defRPr/>
            </a:lvl1pPr>
            <a:lvl2pPr marL="914400" lvl="1" indent="-342900" algn="l">
              <a:lnSpc>
                <a:spcPct val="90000"/>
              </a:lnSpc>
              <a:spcBef>
                <a:spcPts val="199"/>
              </a:spcBef>
              <a:spcAft>
                <a:spcPts val="0"/>
              </a:spcAft>
              <a:buSzPts val="1800"/>
              <a:buChar char="◦"/>
              <a:defRPr/>
            </a:lvl2pPr>
            <a:lvl3pPr marL="1371600" lvl="2" indent="-342900" algn="l">
              <a:lnSpc>
                <a:spcPct val="90000"/>
              </a:lnSpc>
              <a:spcBef>
                <a:spcPts val="398"/>
              </a:spcBef>
              <a:spcAft>
                <a:spcPts val="0"/>
              </a:spcAft>
              <a:buSzPts val="1800"/>
              <a:buChar char="◦"/>
              <a:defRPr/>
            </a:lvl3pPr>
            <a:lvl4pPr marL="1828800" lvl="3" indent="-342900" algn="l">
              <a:lnSpc>
                <a:spcPct val="90000"/>
              </a:lnSpc>
              <a:spcBef>
                <a:spcPts val="398"/>
              </a:spcBef>
              <a:spcAft>
                <a:spcPts val="0"/>
              </a:spcAft>
              <a:buSzPts val="1800"/>
              <a:buChar char="◦"/>
              <a:defRPr/>
            </a:lvl4pPr>
            <a:lvl5pPr marL="2286000" lvl="4" indent="-342900" algn="l">
              <a:lnSpc>
                <a:spcPct val="90000"/>
              </a:lnSpc>
              <a:spcBef>
                <a:spcPts val="398"/>
              </a:spcBef>
              <a:spcAft>
                <a:spcPts val="0"/>
              </a:spcAft>
              <a:buSzPts val="18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124" name="Google Shape;124;g138a1e40217_0_109"/>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125" name="Google Shape;125;g138a1e40217_0_109"/>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Ingenieria de Software I 2023</a:t>
            </a:r>
          </a:p>
        </p:txBody>
      </p:sp>
      <p:sp>
        <p:nvSpPr>
          <p:cNvPr id="126" name="Google Shape;126;g138a1e40217_0_109"/>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295367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En blanco" type="blank">
  <p:cSld name="En blanco">
    <p:spTree>
      <p:nvGrpSpPr>
        <p:cNvPr id="1" name="Shape 127"/>
        <p:cNvGrpSpPr/>
        <p:nvPr/>
      </p:nvGrpSpPr>
      <p:grpSpPr>
        <a:xfrm>
          <a:off x="0" y="0"/>
          <a:ext cx="0" cy="0"/>
          <a:chOff x="0" y="0"/>
          <a:chExt cx="0" cy="0"/>
        </a:xfrm>
      </p:grpSpPr>
      <p:sp>
        <p:nvSpPr>
          <p:cNvPr id="128" name="Google Shape;128;g138a1e40217_0_118"/>
          <p:cNvSpPr/>
          <p:nvPr/>
        </p:nvSpPr>
        <p:spPr>
          <a:xfrm>
            <a:off x="3176" y="6400800"/>
            <a:ext cx="12188700" cy="457200"/>
          </a:xfrm>
          <a:prstGeom prst="rect">
            <a:avLst/>
          </a:prstGeom>
          <a:solidFill>
            <a:schemeClr val="accent2"/>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129" name="Google Shape;129;g138a1e40217_0_118"/>
          <p:cNvSpPr/>
          <p:nvPr/>
        </p:nvSpPr>
        <p:spPr>
          <a:xfrm>
            <a:off x="16" y="6334316"/>
            <a:ext cx="12188700" cy="63900"/>
          </a:xfrm>
          <a:prstGeom prst="rect">
            <a:avLst/>
          </a:prstGeom>
          <a:solidFill>
            <a:schemeClr val="accent1"/>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130" name="Google Shape;130;g138a1e40217_0_118"/>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131" name="Google Shape;131;g138a1e40217_0_118"/>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Ingenieria de Software I 2023</a:t>
            </a:r>
          </a:p>
        </p:txBody>
      </p:sp>
      <p:sp>
        <p:nvSpPr>
          <p:cNvPr id="132" name="Google Shape;132;g138a1e40217_0_118"/>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83573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Contenido con título" type="objTx">
  <p:cSld name="Contenido con título">
    <p:spTree>
      <p:nvGrpSpPr>
        <p:cNvPr id="1" name="Shape 133"/>
        <p:cNvGrpSpPr/>
        <p:nvPr/>
      </p:nvGrpSpPr>
      <p:grpSpPr>
        <a:xfrm>
          <a:off x="0" y="0"/>
          <a:ext cx="0" cy="0"/>
          <a:chOff x="0" y="0"/>
          <a:chExt cx="0" cy="0"/>
        </a:xfrm>
      </p:grpSpPr>
      <p:sp>
        <p:nvSpPr>
          <p:cNvPr id="134" name="Google Shape;134;g138a1e40217_0_124"/>
          <p:cNvSpPr/>
          <p:nvPr/>
        </p:nvSpPr>
        <p:spPr>
          <a:xfrm>
            <a:off x="17" y="0"/>
            <a:ext cx="4050900" cy="6858000"/>
          </a:xfrm>
          <a:prstGeom prst="rect">
            <a:avLst/>
          </a:prstGeom>
          <a:solidFill>
            <a:schemeClr val="accent2"/>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135" name="Google Shape;135;g138a1e40217_0_124"/>
          <p:cNvSpPr/>
          <p:nvPr/>
        </p:nvSpPr>
        <p:spPr>
          <a:xfrm>
            <a:off x="4040071" y="0"/>
            <a:ext cx="63900" cy="6858000"/>
          </a:xfrm>
          <a:prstGeom prst="rect">
            <a:avLst/>
          </a:prstGeom>
          <a:solidFill>
            <a:schemeClr val="accent1"/>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136" name="Google Shape;136;g138a1e40217_0_124"/>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586"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37" name="Google Shape;137;g138a1e40217_0_124"/>
          <p:cNvSpPr txBox="1">
            <a:spLocks noGrp="1"/>
          </p:cNvSpPr>
          <p:nvPr>
            <p:ph type="body" idx="1"/>
          </p:nvPr>
        </p:nvSpPr>
        <p:spPr>
          <a:xfrm>
            <a:off x="4800600" y="731520"/>
            <a:ext cx="649230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195"/>
              </a:spcBef>
              <a:spcAft>
                <a:spcPts val="0"/>
              </a:spcAft>
              <a:buSzPts val="1800"/>
              <a:buChar char=" "/>
              <a:defRPr/>
            </a:lvl1pPr>
            <a:lvl2pPr marL="914400" lvl="1" indent="-342900" algn="l">
              <a:lnSpc>
                <a:spcPct val="90000"/>
              </a:lnSpc>
              <a:spcBef>
                <a:spcPts val="199"/>
              </a:spcBef>
              <a:spcAft>
                <a:spcPts val="0"/>
              </a:spcAft>
              <a:buSzPts val="1800"/>
              <a:buChar char="◦"/>
              <a:defRPr/>
            </a:lvl2pPr>
            <a:lvl3pPr marL="1371600" lvl="2" indent="-342900" algn="l">
              <a:lnSpc>
                <a:spcPct val="90000"/>
              </a:lnSpc>
              <a:spcBef>
                <a:spcPts val="398"/>
              </a:spcBef>
              <a:spcAft>
                <a:spcPts val="0"/>
              </a:spcAft>
              <a:buSzPts val="1800"/>
              <a:buChar char="◦"/>
              <a:defRPr/>
            </a:lvl3pPr>
            <a:lvl4pPr marL="1828800" lvl="3" indent="-342900" algn="l">
              <a:lnSpc>
                <a:spcPct val="90000"/>
              </a:lnSpc>
              <a:spcBef>
                <a:spcPts val="398"/>
              </a:spcBef>
              <a:spcAft>
                <a:spcPts val="0"/>
              </a:spcAft>
              <a:buSzPts val="1800"/>
              <a:buChar char="◦"/>
              <a:defRPr/>
            </a:lvl4pPr>
            <a:lvl5pPr marL="2286000" lvl="4" indent="-342900" algn="l">
              <a:lnSpc>
                <a:spcPct val="90000"/>
              </a:lnSpc>
              <a:spcBef>
                <a:spcPts val="398"/>
              </a:spcBef>
              <a:spcAft>
                <a:spcPts val="0"/>
              </a:spcAft>
              <a:buSzPts val="18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138" name="Google Shape;138;g138a1e40217_0_124"/>
          <p:cNvSpPr txBox="1">
            <a:spLocks noGrp="1"/>
          </p:cNvSpPr>
          <p:nvPr>
            <p:ph type="body" idx="2"/>
          </p:nvPr>
        </p:nvSpPr>
        <p:spPr>
          <a:xfrm>
            <a:off x="457200" y="2926080"/>
            <a:ext cx="3200400" cy="3379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195"/>
              </a:spcBef>
              <a:spcAft>
                <a:spcPts val="0"/>
              </a:spcAft>
              <a:buSzPts val="1500"/>
              <a:buNone/>
              <a:defRPr sz="1494">
                <a:solidFill>
                  <a:srgbClr val="FFFFFF"/>
                </a:solidFill>
              </a:defRPr>
            </a:lvl1pPr>
            <a:lvl2pPr marL="914400" lvl="1" indent="-228600" algn="l">
              <a:lnSpc>
                <a:spcPct val="90000"/>
              </a:lnSpc>
              <a:spcBef>
                <a:spcPts val="199"/>
              </a:spcBef>
              <a:spcAft>
                <a:spcPts val="0"/>
              </a:spcAft>
              <a:buSzPts val="1200"/>
              <a:buNone/>
              <a:defRPr sz="1195"/>
            </a:lvl2pPr>
            <a:lvl3pPr marL="1371600" lvl="2" indent="-228600" algn="l">
              <a:lnSpc>
                <a:spcPct val="90000"/>
              </a:lnSpc>
              <a:spcBef>
                <a:spcPts val="398"/>
              </a:spcBef>
              <a:spcAft>
                <a:spcPts val="0"/>
              </a:spcAft>
              <a:buSzPts val="1000"/>
              <a:buNone/>
              <a:defRPr sz="996"/>
            </a:lvl3pPr>
            <a:lvl4pPr marL="1828800" lvl="3" indent="-228600" algn="l">
              <a:lnSpc>
                <a:spcPct val="90000"/>
              </a:lnSpc>
              <a:spcBef>
                <a:spcPts val="398"/>
              </a:spcBef>
              <a:spcAft>
                <a:spcPts val="0"/>
              </a:spcAft>
              <a:buSzPts val="900"/>
              <a:buNone/>
              <a:defRPr sz="896"/>
            </a:lvl4pPr>
            <a:lvl5pPr marL="2286000" lvl="4" indent="-228600" algn="l">
              <a:lnSpc>
                <a:spcPct val="90000"/>
              </a:lnSpc>
              <a:spcBef>
                <a:spcPts val="398"/>
              </a:spcBef>
              <a:spcAft>
                <a:spcPts val="0"/>
              </a:spcAft>
              <a:buSzPts val="900"/>
              <a:buNone/>
              <a:defRPr sz="896"/>
            </a:lvl5pPr>
            <a:lvl6pPr marL="2743200" lvl="5" indent="-228600" algn="l">
              <a:lnSpc>
                <a:spcPct val="90000"/>
              </a:lnSpc>
              <a:spcBef>
                <a:spcPts val="398"/>
              </a:spcBef>
              <a:spcAft>
                <a:spcPts val="0"/>
              </a:spcAft>
              <a:buSzPts val="900"/>
              <a:buNone/>
              <a:defRPr sz="896"/>
            </a:lvl6pPr>
            <a:lvl7pPr marL="3200400" lvl="6" indent="-228600" algn="l">
              <a:lnSpc>
                <a:spcPct val="90000"/>
              </a:lnSpc>
              <a:spcBef>
                <a:spcPts val="398"/>
              </a:spcBef>
              <a:spcAft>
                <a:spcPts val="0"/>
              </a:spcAft>
              <a:buSzPts val="900"/>
              <a:buNone/>
              <a:defRPr sz="896"/>
            </a:lvl7pPr>
            <a:lvl8pPr marL="3657600" lvl="7" indent="-228600" algn="l">
              <a:lnSpc>
                <a:spcPct val="90000"/>
              </a:lnSpc>
              <a:spcBef>
                <a:spcPts val="398"/>
              </a:spcBef>
              <a:spcAft>
                <a:spcPts val="0"/>
              </a:spcAft>
              <a:buSzPts val="900"/>
              <a:buNone/>
              <a:defRPr sz="896"/>
            </a:lvl8pPr>
            <a:lvl9pPr marL="4114800" lvl="8" indent="-228600" algn="l">
              <a:lnSpc>
                <a:spcPct val="90000"/>
              </a:lnSpc>
              <a:spcBef>
                <a:spcPts val="398"/>
              </a:spcBef>
              <a:spcAft>
                <a:spcPts val="398"/>
              </a:spcAft>
              <a:buSzPts val="900"/>
              <a:buNone/>
              <a:defRPr sz="896"/>
            </a:lvl9pPr>
          </a:lstStyle>
          <a:p>
            <a:pPr lvl="0"/>
            <a:r>
              <a:rPr lang="es-ES"/>
              <a:t>Haga clic para modificar los estilos de texto del patrón</a:t>
            </a:r>
          </a:p>
        </p:txBody>
      </p:sp>
      <p:sp>
        <p:nvSpPr>
          <p:cNvPr id="139" name="Google Shape;139;g138a1e40217_0_124"/>
          <p:cNvSpPr txBox="1">
            <a:spLocks noGrp="1"/>
          </p:cNvSpPr>
          <p:nvPr>
            <p:ph type="dt" idx="10"/>
          </p:nvPr>
        </p:nvSpPr>
        <p:spPr>
          <a:xfrm>
            <a:off x="465512" y="6459787"/>
            <a:ext cx="2618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140" name="Google Shape;140;g138a1e40217_0_124"/>
          <p:cNvSpPr txBox="1">
            <a:spLocks noGrp="1"/>
          </p:cNvSpPr>
          <p:nvPr>
            <p:ph type="ftr" idx="11"/>
          </p:nvPr>
        </p:nvSpPr>
        <p:spPr>
          <a:xfrm>
            <a:off x="4800600" y="6459787"/>
            <a:ext cx="4648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Ingenieria de Software I 2023</a:t>
            </a:r>
          </a:p>
        </p:txBody>
      </p:sp>
      <p:sp>
        <p:nvSpPr>
          <p:cNvPr id="141" name="Google Shape;141;g138a1e40217_0_124"/>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3F3F3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3F3F3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3F3F3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3F3F3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3F3F3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3F3F3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3F3F3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3F3F3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3F3F3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618694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Imagen con título" type="picTx">
  <p:cSld name="Imagen con título">
    <p:spTree>
      <p:nvGrpSpPr>
        <p:cNvPr id="1" name="Shape 142"/>
        <p:cNvGrpSpPr/>
        <p:nvPr/>
      </p:nvGrpSpPr>
      <p:grpSpPr>
        <a:xfrm>
          <a:off x="0" y="0"/>
          <a:ext cx="0" cy="0"/>
          <a:chOff x="0" y="0"/>
          <a:chExt cx="0" cy="0"/>
        </a:xfrm>
      </p:grpSpPr>
      <p:sp>
        <p:nvSpPr>
          <p:cNvPr id="143" name="Google Shape;143;g138a1e40217_0_133"/>
          <p:cNvSpPr/>
          <p:nvPr/>
        </p:nvSpPr>
        <p:spPr>
          <a:xfrm>
            <a:off x="1" y="4953000"/>
            <a:ext cx="12188700" cy="1905000"/>
          </a:xfrm>
          <a:prstGeom prst="rect">
            <a:avLst/>
          </a:prstGeom>
          <a:solidFill>
            <a:schemeClr val="accent2"/>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144" name="Google Shape;144;g138a1e40217_0_133"/>
          <p:cNvSpPr/>
          <p:nvPr/>
        </p:nvSpPr>
        <p:spPr>
          <a:xfrm>
            <a:off x="16" y="4915076"/>
            <a:ext cx="12188700" cy="63900"/>
          </a:xfrm>
          <a:prstGeom prst="rect">
            <a:avLst/>
          </a:prstGeom>
          <a:solidFill>
            <a:schemeClr val="accent1"/>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145" name="Google Shape;145;g138a1e40217_0_133"/>
          <p:cNvSpPr txBox="1">
            <a:spLocks noGrp="1"/>
          </p:cNvSpPr>
          <p:nvPr>
            <p:ph type="title"/>
          </p:nvPr>
        </p:nvSpPr>
        <p:spPr>
          <a:xfrm>
            <a:off x="1097281" y="5074920"/>
            <a:ext cx="10113600" cy="82290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586"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46" name="Google Shape;146;g138a1e40217_0_133"/>
          <p:cNvSpPr>
            <a:spLocks noGrp="1"/>
          </p:cNvSpPr>
          <p:nvPr>
            <p:ph type="pic" idx="2"/>
          </p:nvPr>
        </p:nvSpPr>
        <p:spPr>
          <a:xfrm>
            <a:off x="16" y="0"/>
            <a:ext cx="12192000" cy="4915200"/>
          </a:xfrm>
          <a:prstGeom prst="rect">
            <a:avLst/>
          </a:prstGeom>
          <a:solidFill>
            <a:srgbClr val="C6D1DD"/>
          </a:solidFill>
          <a:ln>
            <a:noFill/>
          </a:ln>
        </p:spPr>
      </p:sp>
      <p:sp>
        <p:nvSpPr>
          <p:cNvPr id="147" name="Google Shape;147;g138a1e40217_0_133"/>
          <p:cNvSpPr txBox="1">
            <a:spLocks noGrp="1"/>
          </p:cNvSpPr>
          <p:nvPr>
            <p:ph type="body" idx="1"/>
          </p:nvPr>
        </p:nvSpPr>
        <p:spPr>
          <a:xfrm>
            <a:off x="1097280" y="5907024"/>
            <a:ext cx="10113300" cy="59430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494">
                <a:solidFill>
                  <a:srgbClr val="FFFFFF"/>
                </a:solidFill>
              </a:defRPr>
            </a:lvl1pPr>
            <a:lvl2pPr marL="914400" lvl="1" indent="-228600" algn="l">
              <a:lnSpc>
                <a:spcPct val="90000"/>
              </a:lnSpc>
              <a:spcBef>
                <a:spcPts val="598"/>
              </a:spcBef>
              <a:spcAft>
                <a:spcPts val="0"/>
              </a:spcAft>
              <a:buSzPts val="1200"/>
              <a:buNone/>
              <a:defRPr sz="1195"/>
            </a:lvl2pPr>
            <a:lvl3pPr marL="1371600" lvl="2" indent="-228600" algn="l">
              <a:lnSpc>
                <a:spcPct val="90000"/>
              </a:lnSpc>
              <a:spcBef>
                <a:spcPts val="398"/>
              </a:spcBef>
              <a:spcAft>
                <a:spcPts val="0"/>
              </a:spcAft>
              <a:buSzPts val="1000"/>
              <a:buNone/>
              <a:defRPr sz="996"/>
            </a:lvl3pPr>
            <a:lvl4pPr marL="1828800" lvl="3" indent="-228600" algn="l">
              <a:lnSpc>
                <a:spcPct val="90000"/>
              </a:lnSpc>
              <a:spcBef>
                <a:spcPts val="398"/>
              </a:spcBef>
              <a:spcAft>
                <a:spcPts val="0"/>
              </a:spcAft>
              <a:buSzPts val="900"/>
              <a:buNone/>
              <a:defRPr sz="896"/>
            </a:lvl4pPr>
            <a:lvl5pPr marL="2286000" lvl="4" indent="-228600" algn="l">
              <a:lnSpc>
                <a:spcPct val="90000"/>
              </a:lnSpc>
              <a:spcBef>
                <a:spcPts val="398"/>
              </a:spcBef>
              <a:spcAft>
                <a:spcPts val="0"/>
              </a:spcAft>
              <a:buSzPts val="900"/>
              <a:buNone/>
              <a:defRPr sz="896"/>
            </a:lvl5pPr>
            <a:lvl6pPr marL="2743200" lvl="5" indent="-228600" algn="l">
              <a:lnSpc>
                <a:spcPct val="90000"/>
              </a:lnSpc>
              <a:spcBef>
                <a:spcPts val="398"/>
              </a:spcBef>
              <a:spcAft>
                <a:spcPts val="0"/>
              </a:spcAft>
              <a:buSzPts val="900"/>
              <a:buNone/>
              <a:defRPr sz="896"/>
            </a:lvl6pPr>
            <a:lvl7pPr marL="3200400" lvl="6" indent="-228600" algn="l">
              <a:lnSpc>
                <a:spcPct val="90000"/>
              </a:lnSpc>
              <a:spcBef>
                <a:spcPts val="398"/>
              </a:spcBef>
              <a:spcAft>
                <a:spcPts val="0"/>
              </a:spcAft>
              <a:buSzPts val="900"/>
              <a:buNone/>
              <a:defRPr sz="896"/>
            </a:lvl7pPr>
            <a:lvl8pPr marL="3657600" lvl="7" indent="-228600" algn="l">
              <a:lnSpc>
                <a:spcPct val="90000"/>
              </a:lnSpc>
              <a:spcBef>
                <a:spcPts val="398"/>
              </a:spcBef>
              <a:spcAft>
                <a:spcPts val="0"/>
              </a:spcAft>
              <a:buSzPts val="900"/>
              <a:buNone/>
              <a:defRPr sz="896"/>
            </a:lvl8pPr>
            <a:lvl9pPr marL="4114800" lvl="8" indent="-228600" algn="l">
              <a:lnSpc>
                <a:spcPct val="90000"/>
              </a:lnSpc>
              <a:spcBef>
                <a:spcPts val="398"/>
              </a:spcBef>
              <a:spcAft>
                <a:spcPts val="398"/>
              </a:spcAft>
              <a:buSzPts val="900"/>
              <a:buNone/>
              <a:defRPr sz="896"/>
            </a:lvl9pPr>
          </a:lstStyle>
          <a:p>
            <a:pPr lvl="0"/>
            <a:r>
              <a:rPr lang="es-ES"/>
              <a:t>Haga clic para modificar los estilos de texto del patrón</a:t>
            </a:r>
          </a:p>
        </p:txBody>
      </p:sp>
      <p:sp>
        <p:nvSpPr>
          <p:cNvPr id="148" name="Google Shape;148;g138a1e40217_0_133"/>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149" name="Google Shape;149;g138a1e40217_0_133"/>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Ingenieria de Software I 2023</a:t>
            </a:r>
          </a:p>
        </p:txBody>
      </p:sp>
      <p:sp>
        <p:nvSpPr>
          <p:cNvPr id="150" name="Google Shape;150;g138a1e40217_0_133"/>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3327654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ítulo y texto vertical" type="vertTx">
  <p:cSld name="Título y texto vertical">
    <p:spTree>
      <p:nvGrpSpPr>
        <p:cNvPr id="1" name="Shape 151"/>
        <p:cNvGrpSpPr/>
        <p:nvPr/>
      </p:nvGrpSpPr>
      <p:grpSpPr>
        <a:xfrm>
          <a:off x="0" y="0"/>
          <a:ext cx="0" cy="0"/>
          <a:chOff x="0" y="0"/>
          <a:chExt cx="0" cy="0"/>
        </a:xfrm>
      </p:grpSpPr>
      <p:sp>
        <p:nvSpPr>
          <p:cNvPr id="152" name="Google Shape;152;g138a1e40217_0_142"/>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53" name="Google Shape;153;g138a1e40217_0_142"/>
          <p:cNvSpPr txBox="1">
            <a:spLocks noGrp="1"/>
          </p:cNvSpPr>
          <p:nvPr>
            <p:ph type="body" idx="1"/>
          </p:nvPr>
        </p:nvSpPr>
        <p:spPr>
          <a:xfrm rot="5400000">
            <a:off x="4114829" y="-1171815"/>
            <a:ext cx="402330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195"/>
              </a:spcBef>
              <a:spcAft>
                <a:spcPts val="0"/>
              </a:spcAft>
              <a:buSzPts val="1800"/>
              <a:buChar char=" "/>
              <a:defRPr/>
            </a:lvl1pPr>
            <a:lvl2pPr marL="914400" lvl="1" indent="-342900" algn="l">
              <a:lnSpc>
                <a:spcPct val="90000"/>
              </a:lnSpc>
              <a:spcBef>
                <a:spcPts val="199"/>
              </a:spcBef>
              <a:spcAft>
                <a:spcPts val="0"/>
              </a:spcAft>
              <a:buSzPts val="1800"/>
              <a:buChar char="◦"/>
              <a:defRPr/>
            </a:lvl2pPr>
            <a:lvl3pPr marL="1371600" lvl="2" indent="-342900" algn="l">
              <a:lnSpc>
                <a:spcPct val="90000"/>
              </a:lnSpc>
              <a:spcBef>
                <a:spcPts val="398"/>
              </a:spcBef>
              <a:spcAft>
                <a:spcPts val="0"/>
              </a:spcAft>
              <a:buSzPts val="1800"/>
              <a:buChar char="◦"/>
              <a:defRPr/>
            </a:lvl3pPr>
            <a:lvl4pPr marL="1828800" lvl="3" indent="-342900" algn="l">
              <a:lnSpc>
                <a:spcPct val="90000"/>
              </a:lnSpc>
              <a:spcBef>
                <a:spcPts val="398"/>
              </a:spcBef>
              <a:spcAft>
                <a:spcPts val="0"/>
              </a:spcAft>
              <a:buSzPts val="1800"/>
              <a:buChar char="◦"/>
              <a:defRPr/>
            </a:lvl4pPr>
            <a:lvl5pPr marL="2286000" lvl="4" indent="-342900" algn="l">
              <a:lnSpc>
                <a:spcPct val="90000"/>
              </a:lnSpc>
              <a:spcBef>
                <a:spcPts val="398"/>
              </a:spcBef>
              <a:spcAft>
                <a:spcPts val="0"/>
              </a:spcAft>
              <a:buSzPts val="18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154" name="Google Shape;154;g138a1e40217_0_142"/>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155" name="Google Shape;155;g138a1e40217_0_142"/>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Ingenieria de Software I 2023</a:t>
            </a:r>
          </a:p>
        </p:txBody>
      </p:sp>
      <p:sp>
        <p:nvSpPr>
          <p:cNvPr id="156" name="Google Shape;156;g138a1e40217_0_142"/>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279119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Título vertical y texto" type="vertTitleAndTx">
  <p:cSld name="Título vertical y texto">
    <p:spTree>
      <p:nvGrpSpPr>
        <p:cNvPr id="1" name="Shape 157"/>
        <p:cNvGrpSpPr/>
        <p:nvPr/>
      </p:nvGrpSpPr>
      <p:grpSpPr>
        <a:xfrm>
          <a:off x="0" y="0"/>
          <a:ext cx="0" cy="0"/>
          <a:chOff x="0" y="0"/>
          <a:chExt cx="0" cy="0"/>
        </a:xfrm>
      </p:grpSpPr>
      <p:sp>
        <p:nvSpPr>
          <p:cNvPr id="158" name="Google Shape;158;g138a1e40217_0_148"/>
          <p:cNvSpPr/>
          <p:nvPr/>
        </p:nvSpPr>
        <p:spPr>
          <a:xfrm>
            <a:off x="3176" y="6400800"/>
            <a:ext cx="12188700" cy="457200"/>
          </a:xfrm>
          <a:prstGeom prst="rect">
            <a:avLst/>
          </a:prstGeom>
          <a:solidFill>
            <a:schemeClr val="accent2"/>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159" name="Google Shape;159;g138a1e40217_0_148"/>
          <p:cNvSpPr/>
          <p:nvPr/>
        </p:nvSpPr>
        <p:spPr>
          <a:xfrm>
            <a:off x="16" y="6334316"/>
            <a:ext cx="12188700" cy="63900"/>
          </a:xfrm>
          <a:prstGeom prst="rect">
            <a:avLst/>
          </a:prstGeom>
          <a:solidFill>
            <a:schemeClr val="accent1"/>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160" name="Google Shape;160;g138a1e40217_0_148"/>
          <p:cNvSpPr txBox="1">
            <a:spLocks noGrp="1"/>
          </p:cNvSpPr>
          <p:nvPr>
            <p:ph type="title"/>
          </p:nvPr>
        </p:nvSpPr>
        <p:spPr>
          <a:xfrm rot="5400000">
            <a:off x="7159350" y="1977852"/>
            <a:ext cx="5760000"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61" name="Google Shape;161;g138a1e40217_0_148"/>
          <p:cNvSpPr txBox="1">
            <a:spLocks noGrp="1"/>
          </p:cNvSpPr>
          <p:nvPr>
            <p:ph type="body" idx="1"/>
          </p:nvPr>
        </p:nvSpPr>
        <p:spPr>
          <a:xfrm rot="5400000">
            <a:off x="1825351" y="-574847"/>
            <a:ext cx="5760000"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195"/>
              </a:spcBef>
              <a:spcAft>
                <a:spcPts val="0"/>
              </a:spcAft>
              <a:buSzPts val="1800"/>
              <a:buChar char=" "/>
              <a:defRPr/>
            </a:lvl1pPr>
            <a:lvl2pPr marL="914400" lvl="1" indent="-342900" algn="l">
              <a:lnSpc>
                <a:spcPct val="90000"/>
              </a:lnSpc>
              <a:spcBef>
                <a:spcPts val="199"/>
              </a:spcBef>
              <a:spcAft>
                <a:spcPts val="0"/>
              </a:spcAft>
              <a:buSzPts val="1800"/>
              <a:buChar char="◦"/>
              <a:defRPr/>
            </a:lvl2pPr>
            <a:lvl3pPr marL="1371600" lvl="2" indent="-342900" algn="l">
              <a:lnSpc>
                <a:spcPct val="90000"/>
              </a:lnSpc>
              <a:spcBef>
                <a:spcPts val="398"/>
              </a:spcBef>
              <a:spcAft>
                <a:spcPts val="0"/>
              </a:spcAft>
              <a:buSzPts val="1800"/>
              <a:buChar char="◦"/>
              <a:defRPr/>
            </a:lvl3pPr>
            <a:lvl4pPr marL="1828800" lvl="3" indent="-342900" algn="l">
              <a:lnSpc>
                <a:spcPct val="90000"/>
              </a:lnSpc>
              <a:spcBef>
                <a:spcPts val="398"/>
              </a:spcBef>
              <a:spcAft>
                <a:spcPts val="0"/>
              </a:spcAft>
              <a:buSzPts val="1800"/>
              <a:buChar char="◦"/>
              <a:defRPr/>
            </a:lvl4pPr>
            <a:lvl5pPr marL="2286000" lvl="4" indent="-342900" algn="l">
              <a:lnSpc>
                <a:spcPct val="90000"/>
              </a:lnSpc>
              <a:spcBef>
                <a:spcPts val="398"/>
              </a:spcBef>
              <a:spcAft>
                <a:spcPts val="0"/>
              </a:spcAft>
              <a:buSzPts val="18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162" name="Google Shape;162;g138a1e40217_0_148"/>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163" name="Google Shape;163;g138a1e40217_0_148"/>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Ingenieria de Software I 2023</a:t>
            </a:r>
          </a:p>
        </p:txBody>
      </p:sp>
      <p:sp>
        <p:nvSpPr>
          <p:cNvPr id="164" name="Google Shape;164;g138a1e40217_0_148"/>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265295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Título y objetos">
    <p:spTree>
      <p:nvGrpSpPr>
        <p:cNvPr id="1" name="Shape 25"/>
        <p:cNvGrpSpPr/>
        <p:nvPr/>
      </p:nvGrpSpPr>
      <p:grpSpPr>
        <a:xfrm>
          <a:off x="0" y="0"/>
          <a:ext cx="0" cy="0"/>
          <a:chOff x="0" y="0"/>
          <a:chExt cx="0" cy="0"/>
        </a:xfrm>
      </p:grpSpPr>
      <p:sp>
        <p:nvSpPr>
          <p:cNvPr id="26" name="Google Shape;26;g138a1e40217_0_16"/>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7" name="Google Shape;27;g138a1e40217_0_16"/>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195"/>
              </a:spcBef>
              <a:spcAft>
                <a:spcPts val="0"/>
              </a:spcAft>
              <a:buSzPts val="1800"/>
              <a:buChar char=" "/>
              <a:defRPr/>
            </a:lvl1pPr>
            <a:lvl2pPr marL="914400" lvl="1" indent="-342900" algn="l">
              <a:lnSpc>
                <a:spcPct val="90000"/>
              </a:lnSpc>
              <a:spcBef>
                <a:spcPts val="199"/>
              </a:spcBef>
              <a:spcAft>
                <a:spcPts val="0"/>
              </a:spcAft>
              <a:buSzPts val="1800"/>
              <a:buChar char="◦"/>
              <a:defRPr/>
            </a:lvl2pPr>
            <a:lvl3pPr marL="1371600" lvl="2" indent="-342900" algn="l">
              <a:lnSpc>
                <a:spcPct val="90000"/>
              </a:lnSpc>
              <a:spcBef>
                <a:spcPts val="398"/>
              </a:spcBef>
              <a:spcAft>
                <a:spcPts val="0"/>
              </a:spcAft>
              <a:buSzPts val="1800"/>
              <a:buChar char="◦"/>
              <a:defRPr/>
            </a:lvl3pPr>
            <a:lvl4pPr marL="1828800" lvl="3" indent="-342900" algn="l">
              <a:lnSpc>
                <a:spcPct val="90000"/>
              </a:lnSpc>
              <a:spcBef>
                <a:spcPts val="398"/>
              </a:spcBef>
              <a:spcAft>
                <a:spcPts val="0"/>
              </a:spcAft>
              <a:buSzPts val="1800"/>
              <a:buChar char="◦"/>
              <a:defRPr/>
            </a:lvl4pPr>
            <a:lvl5pPr marL="2286000" lvl="4" indent="-342900" algn="l">
              <a:lnSpc>
                <a:spcPct val="90000"/>
              </a:lnSpc>
              <a:spcBef>
                <a:spcPts val="398"/>
              </a:spcBef>
              <a:spcAft>
                <a:spcPts val="0"/>
              </a:spcAft>
              <a:buSzPts val="18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28" name="Google Shape;28;g138a1e40217_0_16"/>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g138a1e40217_0_16"/>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Ingenieria de Software I 2023</a:t>
            </a:r>
          </a:p>
        </p:txBody>
      </p:sp>
      <p:sp>
        <p:nvSpPr>
          <p:cNvPr id="30" name="Google Shape;30;g138a1e40217_0_16"/>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42843956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Encabezado de Seccion ">
  <p:cSld name="Encabezado de Seccion ">
    <p:spTree>
      <p:nvGrpSpPr>
        <p:cNvPr id="1" name="Shape 165"/>
        <p:cNvGrpSpPr/>
        <p:nvPr/>
      </p:nvGrpSpPr>
      <p:grpSpPr>
        <a:xfrm>
          <a:off x="0" y="0"/>
          <a:ext cx="0" cy="0"/>
          <a:chOff x="0" y="0"/>
          <a:chExt cx="0" cy="0"/>
        </a:xfrm>
      </p:grpSpPr>
      <p:sp>
        <p:nvSpPr>
          <p:cNvPr id="166" name="Google Shape;166;g138a1e40217_0_156"/>
          <p:cNvSpPr txBox="1">
            <a:spLocks noGrp="1"/>
          </p:cNvSpPr>
          <p:nvPr>
            <p:ph type="title"/>
          </p:nvPr>
        </p:nvSpPr>
        <p:spPr>
          <a:xfrm>
            <a:off x="551384" y="2051019"/>
            <a:ext cx="10780800" cy="61320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C00000"/>
              </a:buClr>
              <a:buSzPts val="5400"/>
              <a:buFont typeface="Calibri"/>
              <a:buNone/>
              <a:defRPr sz="5378" b="0">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67" name="Google Shape;167;g138a1e40217_0_156"/>
          <p:cNvSpPr txBox="1">
            <a:spLocks noGrp="1"/>
          </p:cNvSpPr>
          <p:nvPr>
            <p:ph type="body" idx="1"/>
          </p:nvPr>
        </p:nvSpPr>
        <p:spPr>
          <a:xfrm>
            <a:off x="551384" y="4359587"/>
            <a:ext cx="9229200" cy="533400"/>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1195"/>
              </a:spcBef>
              <a:spcAft>
                <a:spcPts val="0"/>
              </a:spcAft>
              <a:buSzPts val="1800"/>
              <a:buNone/>
              <a:defRPr sz="1793">
                <a:solidFill>
                  <a:srgbClr val="C00000"/>
                </a:solidFill>
              </a:defRPr>
            </a:lvl1pPr>
            <a:lvl2pPr marL="914400" lvl="1" indent="-228600" algn="l">
              <a:lnSpc>
                <a:spcPct val="90000"/>
              </a:lnSpc>
              <a:spcBef>
                <a:spcPts val="199"/>
              </a:spcBef>
              <a:spcAft>
                <a:spcPts val="0"/>
              </a:spcAft>
              <a:buSzPts val="900"/>
              <a:buNone/>
              <a:defRPr sz="896"/>
            </a:lvl2pPr>
            <a:lvl3pPr marL="1371600" lvl="2" indent="-228600" algn="l">
              <a:lnSpc>
                <a:spcPct val="90000"/>
              </a:lnSpc>
              <a:spcBef>
                <a:spcPts val="398"/>
              </a:spcBef>
              <a:spcAft>
                <a:spcPts val="0"/>
              </a:spcAft>
              <a:buSzPts val="750"/>
              <a:buNone/>
              <a:defRPr sz="747"/>
            </a:lvl3pPr>
            <a:lvl4pPr marL="1828800" lvl="3" indent="-228600" algn="l">
              <a:lnSpc>
                <a:spcPct val="90000"/>
              </a:lnSpc>
              <a:spcBef>
                <a:spcPts val="398"/>
              </a:spcBef>
              <a:spcAft>
                <a:spcPts val="0"/>
              </a:spcAft>
              <a:buSzPts val="675"/>
              <a:buNone/>
              <a:defRPr sz="672"/>
            </a:lvl4pPr>
            <a:lvl5pPr marL="2286000" lvl="4" indent="-228600" algn="l">
              <a:lnSpc>
                <a:spcPct val="90000"/>
              </a:lnSpc>
              <a:spcBef>
                <a:spcPts val="398"/>
              </a:spcBef>
              <a:spcAft>
                <a:spcPts val="0"/>
              </a:spcAft>
              <a:buSzPts val="675"/>
              <a:buNone/>
              <a:defRPr sz="672"/>
            </a:lvl5pPr>
            <a:lvl6pPr marL="2743200" lvl="5" indent="-228600" algn="l">
              <a:lnSpc>
                <a:spcPct val="90000"/>
              </a:lnSpc>
              <a:spcBef>
                <a:spcPts val="398"/>
              </a:spcBef>
              <a:spcAft>
                <a:spcPts val="0"/>
              </a:spcAft>
              <a:buSzPts val="675"/>
              <a:buNone/>
              <a:defRPr sz="672"/>
            </a:lvl6pPr>
            <a:lvl7pPr marL="3200400" lvl="6" indent="-228600" algn="l">
              <a:lnSpc>
                <a:spcPct val="90000"/>
              </a:lnSpc>
              <a:spcBef>
                <a:spcPts val="398"/>
              </a:spcBef>
              <a:spcAft>
                <a:spcPts val="0"/>
              </a:spcAft>
              <a:buSzPts val="675"/>
              <a:buNone/>
              <a:defRPr sz="672"/>
            </a:lvl7pPr>
            <a:lvl8pPr marL="3657600" lvl="7" indent="-228600" algn="l">
              <a:lnSpc>
                <a:spcPct val="90000"/>
              </a:lnSpc>
              <a:spcBef>
                <a:spcPts val="398"/>
              </a:spcBef>
              <a:spcAft>
                <a:spcPts val="0"/>
              </a:spcAft>
              <a:buSzPts val="675"/>
              <a:buNone/>
              <a:defRPr sz="672"/>
            </a:lvl8pPr>
            <a:lvl9pPr marL="4114800" lvl="8" indent="-228600" algn="l">
              <a:lnSpc>
                <a:spcPct val="90000"/>
              </a:lnSpc>
              <a:spcBef>
                <a:spcPts val="398"/>
              </a:spcBef>
              <a:spcAft>
                <a:spcPts val="398"/>
              </a:spcAft>
              <a:buSzPts val="675"/>
              <a:buNone/>
              <a:defRPr sz="672"/>
            </a:lvl9pPr>
          </a:lstStyle>
          <a:p>
            <a:pPr lvl="0"/>
            <a:r>
              <a:rPr lang="es-ES"/>
              <a:t>Haga clic para modificar los estilos de texto del patrón</a:t>
            </a:r>
          </a:p>
        </p:txBody>
      </p:sp>
      <p:sp>
        <p:nvSpPr>
          <p:cNvPr id="168" name="Google Shape;168;g138a1e40217_0_156"/>
          <p:cNvSpPr txBox="1">
            <a:spLocks noGrp="1"/>
          </p:cNvSpPr>
          <p:nvPr>
            <p:ph type="dt" idx="10"/>
          </p:nvPr>
        </p:nvSpPr>
        <p:spPr>
          <a:xfrm>
            <a:off x="3211248" y="6481096"/>
            <a:ext cx="41148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169" name="Google Shape;169;g138a1e40217_0_156"/>
          <p:cNvSpPr txBox="1">
            <a:spLocks noGrp="1"/>
          </p:cNvSpPr>
          <p:nvPr>
            <p:ph type="ftr" idx="11"/>
          </p:nvPr>
        </p:nvSpPr>
        <p:spPr>
          <a:xfrm>
            <a:off x="685800" y="6481102"/>
            <a:ext cx="2817900" cy="3768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Ingenieria de Software I 2023</a:t>
            </a:r>
          </a:p>
        </p:txBody>
      </p:sp>
      <p:sp>
        <p:nvSpPr>
          <p:cNvPr id="170" name="Google Shape;170;g138a1e40217_0_156"/>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5091348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_Dos objetos">
  <p:cSld name="1_Dos objetos">
    <p:spTree>
      <p:nvGrpSpPr>
        <p:cNvPr id="1" name="Shape 171"/>
        <p:cNvGrpSpPr/>
        <p:nvPr/>
      </p:nvGrpSpPr>
      <p:grpSpPr>
        <a:xfrm>
          <a:off x="0" y="0"/>
          <a:ext cx="0" cy="0"/>
          <a:chOff x="0" y="0"/>
          <a:chExt cx="0" cy="0"/>
        </a:xfrm>
      </p:grpSpPr>
      <p:sp>
        <p:nvSpPr>
          <p:cNvPr id="172" name="Google Shape;172;g138a1e40217_0_162"/>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3000"/>
              <a:buFont typeface="Calibri"/>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73" name="Google Shape;173;g138a1e40217_0_162"/>
          <p:cNvSpPr txBox="1">
            <a:spLocks noGrp="1"/>
          </p:cNvSpPr>
          <p:nvPr>
            <p:ph type="body" idx="1"/>
          </p:nvPr>
        </p:nvSpPr>
        <p:spPr>
          <a:xfrm>
            <a:off x="676656" y="1998134"/>
            <a:ext cx="4663500" cy="37674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195"/>
              </a:spcBef>
              <a:spcAft>
                <a:spcPts val="0"/>
              </a:spcAft>
              <a:buClr>
                <a:srgbClr val="C00000"/>
              </a:buClr>
              <a:buSzPts val="1800"/>
              <a:buFont typeface="Arial"/>
              <a:buChar char="»"/>
              <a:defRPr sz="1793"/>
            </a:lvl1pPr>
            <a:lvl2pPr marL="914400" lvl="1" indent="-323850" algn="l">
              <a:lnSpc>
                <a:spcPct val="90000"/>
              </a:lnSpc>
              <a:spcBef>
                <a:spcPts val="199"/>
              </a:spcBef>
              <a:spcAft>
                <a:spcPts val="0"/>
              </a:spcAft>
              <a:buClr>
                <a:srgbClr val="C00000"/>
              </a:buClr>
              <a:buSzPts val="1500"/>
              <a:buFont typeface="Arial"/>
              <a:buChar char=" "/>
              <a:defRPr sz="1494"/>
            </a:lvl2pPr>
            <a:lvl3pPr marL="1371600" lvl="2" indent="-314325" algn="l">
              <a:lnSpc>
                <a:spcPct val="90000"/>
              </a:lnSpc>
              <a:spcBef>
                <a:spcPts val="398"/>
              </a:spcBef>
              <a:spcAft>
                <a:spcPts val="0"/>
              </a:spcAft>
              <a:buClr>
                <a:srgbClr val="C00000"/>
              </a:buClr>
              <a:buSzPts val="1350"/>
              <a:buFont typeface="Arial"/>
              <a:buChar char=" "/>
              <a:defRPr sz="1345"/>
            </a:lvl3pPr>
            <a:lvl4pPr marL="1828800" lvl="3" indent="-304800" algn="l">
              <a:lnSpc>
                <a:spcPct val="90000"/>
              </a:lnSpc>
              <a:spcBef>
                <a:spcPts val="398"/>
              </a:spcBef>
              <a:spcAft>
                <a:spcPts val="0"/>
              </a:spcAft>
              <a:buClr>
                <a:srgbClr val="C00000"/>
              </a:buClr>
              <a:buSzPts val="1200"/>
              <a:buFont typeface="Arial"/>
              <a:buChar char=" "/>
              <a:defRPr sz="1195"/>
            </a:lvl4pPr>
            <a:lvl5pPr marL="2286000" lvl="4" indent="-304800" algn="l">
              <a:lnSpc>
                <a:spcPct val="90000"/>
              </a:lnSpc>
              <a:spcBef>
                <a:spcPts val="398"/>
              </a:spcBef>
              <a:spcAft>
                <a:spcPts val="0"/>
              </a:spcAft>
              <a:buClr>
                <a:srgbClr val="C00000"/>
              </a:buClr>
              <a:buSzPts val="1200"/>
              <a:buFont typeface="Arial"/>
              <a:buChar char=" "/>
              <a:defRPr sz="1195"/>
            </a:lvl5pPr>
            <a:lvl6pPr marL="2743200" lvl="5" indent="-304800" algn="l">
              <a:lnSpc>
                <a:spcPct val="90000"/>
              </a:lnSpc>
              <a:spcBef>
                <a:spcPts val="398"/>
              </a:spcBef>
              <a:spcAft>
                <a:spcPts val="0"/>
              </a:spcAft>
              <a:buSzPts val="1200"/>
              <a:buChar char="◦"/>
              <a:defRPr sz="1195"/>
            </a:lvl6pPr>
            <a:lvl7pPr marL="3200400" lvl="6" indent="-304800" algn="l">
              <a:lnSpc>
                <a:spcPct val="90000"/>
              </a:lnSpc>
              <a:spcBef>
                <a:spcPts val="398"/>
              </a:spcBef>
              <a:spcAft>
                <a:spcPts val="0"/>
              </a:spcAft>
              <a:buSzPts val="1200"/>
              <a:buChar char="◦"/>
              <a:defRPr sz="1195"/>
            </a:lvl7pPr>
            <a:lvl8pPr marL="3657600" lvl="7" indent="-304800" algn="l">
              <a:lnSpc>
                <a:spcPct val="90000"/>
              </a:lnSpc>
              <a:spcBef>
                <a:spcPts val="398"/>
              </a:spcBef>
              <a:spcAft>
                <a:spcPts val="0"/>
              </a:spcAft>
              <a:buSzPts val="1200"/>
              <a:buChar char="◦"/>
              <a:defRPr sz="1195"/>
            </a:lvl8pPr>
            <a:lvl9pPr marL="4114800" lvl="8" indent="-304800" algn="l">
              <a:lnSpc>
                <a:spcPct val="90000"/>
              </a:lnSpc>
              <a:spcBef>
                <a:spcPts val="398"/>
              </a:spcBef>
              <a:spcAft>
                <a:spcPts val="398"/>
              </a:spcAft>
              <a:buSzPts val="1200"/>
              <a:buChar char="◦"/>
              <a:defRPr sz="1195"/>
            </a:lvl9pPr>
          </a:lstStyle>
          <a:p>
            <a:pPr lvl="0"/>
            <a:r>
              <a:rPr lang="es-ES"/>
              <a:t>Haga clic para modificar los estilos de texto del patrón</a:t>
            </a:r>
          </a:p>
        </p:txBody>
      </p:sp>
      <p:sp>
        <p:nvSpPr>
          <p:cNvPr id="174" name="Google Shape;174;g138a1e40217_0_162"/>
          <p:cNvSpPr txBox="1">
            <a:spLocks noGrp="1"/>
          </p:cNvSpPr>
          <p:nvPr>
            <p:ph type="body" idx="2"/>
          </p:nvPr>
        </p:nvSpPr>
        <p:spPr>
          <a:xfrm>
            <a:off x="6011331" y="1998134"/>
            <a:ext cx="4663500" cy="37674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195"/>
              </a:spcBef>
              <a:spcAft>
                <a:spcPts val="0"/>
              </a:spcAft>
              <a:buClr>
                <a:srgbClr val="C00000"/>
              </a:buClr>
              <a:buSzPts val="1800"/>
              <a:buFont typeface="Arial"/>
              <a:buChar char="»"/>
              <a:defRPr sz="1793"/>
            </a:lvl1pPr>
            <a:lvl2pPr marL="914400" lvl="1" indent="-323850" algn="l">
              <a:lnSpc>
                <a:spcPct val="90000"/>
              </a:lnSpc>
              <a:spcBef>
                <a:spcPts val="199"/>
              </a:spcBef>
              <a:spcAft>
                <a:spcPts val="0"/>
              </a:spcAft>
              <a:buClr>
                <a:srgbClr val="C00000"/>
              </a:buClr>
              <a:buSzPts val="1500"/>
              <a:buFont typeface="Arial"/>
              <a:buChar char=" "/>
              <a:defRPr sz="1494"/>
            </a:lvl2pPr>
            <a:lvl3pPr marL="1371600" lvl="2" indent="-314325" algn="l">
              <a:lnSpc>
                <a:spcPct val="90000"/>
              </a:lnSpc>
              <a:spcBef>
                <a:spcPts val="398"/>
              </a:spcBef>
              <a:spcAft>
                <a:spcPts val="0"/>
              </a:spcAft>
              <a:buClr>
                <a:srgbClr val="C00000"/>
              </a:buClr>
              <a:buSzPts val="1350"/>
              <a:buFont typeface="Arial"/>
              <a:buChar char=" "/>
              <a:defRPr sz="1345"/>
            </a:lvl3pPr>
            <a:lvl4pPr marL="1828800" lvl="3" indent="-304800" algn="l">
              <a:lnSpc>
                <a:spcPct val="90000"/>
              </a:lnSpc>
              <a:spcBef>
                <a:spcPts val="398"/>
              </a:spcBef>
              <a:spcAft>
                <a:spcPts val="0"/>
              </a:spcAft>
              <a:buClr>
                <a:srgbClr val="C00000"/>
              </a:buClr>
              <a:buSzPts val="1200"/>
              <a:buFont typeface="Arial"/>
              <a:buChar char=" "/>
              <a:defRPr sz="1195"/>
            </a:lvl4pPr>
            <a:lvl5pPr marL="2286000" lvl="4" indent="-304800" algn="l">
              <a:lnSpc>
                <a:spcPct val="90000"/>
              </a:lnSpc>
              <a:spcBef>
                <a:spcPts val="398"/>
              </a:spcBef>
              <a:spcAft>
                <a:spcPts val="0"/>
              </a:spcAft>
              <a:buClr>
                <a:srgbClr val="C00000"/>
              </a:buClr>
              <a:buSzPts val="1200"/>
              <a:buFont typeface="Arial"/>
              <a:buChar char=" "/>
              <a:defRPr sz="1195"/>
            </a:lvl5pPr>
            <a:lvl6pPr marL="2743200" lvl="5" indent="-304800" algn="l">
              <a:lnSpc>
                <a:spcPct val="90000"/>
              </a:lnSpc>
              <a:spcBef>
                <a:spcPts val="398"/>
              </a:spcBef>
              <a:spcAft>
                <a:spcPts val="0"/>
              </a:spcAft>
              <a:buSzPts val="1200"/>
              <a:buChar char="◦"/>
              <a:defRPr sz="1195"/>
            </a:lvl6pPr>
            <a:lvl7pPr marL="3200400" lvl="6" indent="-304800" algn="l">
              <a:lnSpc>
                <a:spcPct val="90000"/>
              </a:lnSpc>
              <a:spcBef>
                <a:spcPts val="398"/>
              </a:spcBef>
              <a:spcAft>
                <a:spcPts val="0"/>
              </a:spcAft>
              <a:buSzPts val="1200"/>
              <a:buChar char="◦"/>
              <a:defRPr sz="1195"/>
            </a:lvl7pPr>
            <a:lvl8pPr marL="3657600" lvl="7" indent="-304800" algn="l">
              <a:lnSpc>
                <a:spcPct val="90000"/>
              </a:lnSpc>
              <a:spcBef>
                <a:spcPts val="398"/>
              </a:spcBef>
              <a:spcAft>
                <a:spcPts val="0"/>
              </a:spcAft>
              <a:buSzPts val="1200"/>
              <a:buChar char="◦"/>
              <a:defRPr sz="1195"/>
            </a:lvl8pPr>
            <a:lvl9pPr marL="4114800" lvl="8" indent="-304800" algn="l">
              <a:lnSpc>
                <a:spcPct val="90000"/>
              </a:lnSpc>
              <a:spcBef>
                <a:spcPts val="398"/>
              </a:spcBef>
              <a:spcAft>
                <a:spcPts val="398"/>
              </a:spcAft>
              <a:buSzPts val="1200"/>
              <a:buChar char="◦"/>
              <a:defRPr sz="1195"/>
            </a:lvl9pPr>
          </a:lstStyle>
          <a:p>
            <a:pPr lvl="0"/>
            <a:r>
              <a:rPr lang="es-ES"/>
              <a:t>Haga clic para modificar los estilos de texto del patrón</a:t>
            </a:r>
          </a:p>
        </p:txBody>
      </p:sp>
      <p:sp>
        <p:nvSpPr>
          <p:cNvPr id="175" name="Google Shape;175;g138a1e40217_0_162"/>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176" name="Google Shape;176;g138a1e40217_0_162"/>
          <p:cNvSpPr txBox="1">
            <a:spLocks noGrp="1"/>
          </p:cNvSpPr>
          <p:nvPr>
            <p:ph type="body" idx="3"/>
          </p:nvPr>
        </p:nvSpPr>
        <p:spPr>
          <a:xfrm>
            <a:off x="5951986" y="6509540"/>
            <a:ext cx="2162400" cy="305400"/>
          </a:xfrm>
          <a:prstGeom prst="rect">
            <a:avLst/>
          </a:prstGeom>
          <a:noFill/>
          <a:ln>
            <a:noFill/>
          </a:ln>
        </p:spPr>
        <p:txBody>
          <a:bodyPr spcFirstLastPara="1" wrap="square" lIns="0" tIns="45700" rIns="0" bIns="45700" anchor="t" anchorCtr="0">
            <a:noAutofit/>
          </a:bodyPr>
          <a:lstStyle>
            <a:lvl1pPr marL="457200" lvl="0" indent="-228600" algn="l">
              <a:lnSpc>
                <a:spcPct val="90000"/>
              </a:lnSpc>
              <a:spcBef>
                <a:spcPts val="0"/>
              </a:spcBef>
              <a:spcAft>
                <a:spcPts val="0"/>
              </a:spcAft>
              <a:buSzPts val="825"/>
              <a:buNone/>
              <a:defRPr sz="822" b="0" i="0">
                <a:solidFill>
                  <a:srgbClr val="888888"/>
                </a:solidFill>
                <a:latin typeface="Arial"/>
                <a:ea typeface="Arial"/>
                <a:cs typeface="Arial"/>
                <a:sym typeface="Arial"/>
              </a:defRPr>
            </a:lvl1pPr>
            <a:lvl2pPr marL="914400" lvl="1" indent="-228600" algn="l">
              <a:lnSpc>
                <a:spcPct val="90000"/>
              </a:lnSpc>
              <a:spcBef>
                <a:spcPts val="199"/>
              </a:spcBef>
              <a:spcAft>
                <a:spcPts val="0"/>
              </a:spcAft>
              <a:buSzPts val="1050"/>
              <a:buNone/>
              <a:defRPr sz="1046"/>
            </a:lvl2pPr>
            <a:lvl3pPr marL="1371600" lvl="2" indent="-228600" algn="l">
              <a:lnSpc>
                <a:spcPct val="90000"/>
              </a:lnSpc>
              <a:spcBef>
                <a:spcPts val="398"/>
              </a:spcBef>
              <a:spcAft>
                <a:spcPts val="0"/>
              </a:spcAft>
              <a:buSzPts val="1050"/>
              <a:buNone/>
              <a:defRPr sz="1046"/>
            </a:lvl3pPr>
            <a:lvl4pPr marL="1828800" lvl="3" indent="-228600" algn="l">
              <a:lnSpc>
                <a:spcPct val="90000"/>
              </a:lnSpc>
              <a:spcBef>
                <a:spcPts val="398"/>
              </a:spcBef>
              <a:spcAft>
                <a:spcPts val="0"/>
              </a:spcAft>
              <a:buSzPts val="1050"/>
              <a:buNone/>
              <a:defRPr sz="1046"/>
            </a:lvl4pPr>
            <a:lvl5pPr marL="2286000" lvl="4" indent="-228600" algn="l">
              <a:lnSpc>
                <a:spcPct val="90000"/>
              </a:lnSpc>
              <a:spcBef>
                <a:spcPts val="398"/>
              </a:spcBef>
              <a:spcAft>
                <a:spcPts val="0"/>
              </a:spcAft>
              <a:buSzPts val="1050"/>
              <a:buNone/>
              <a:defRPr sz="1046"/>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177" name="Google Shape;177;g138a1e40217_0_162"/>
          <p:cNvSpPr txBox="1">
            <a:spLocks noGrp="1"/>
          </p:cNvSpPr>
          <p:nvPr>
            <p:ph type="dt" idx="10"/>
          </p:nvPr>
        </p:nvSpPr>
        <p:spPr>
          <a:xfrm>
            <a:off x="2898949" y="6511630"/>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178" name="Google Shape;178;g138a1e40217_0_162"/>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Ingenieria de Software I 2023</a:t>
            </a:r>
          </a:p>
        </p:txBody>
      </p:sp>
    </p:spTree>
    <p:extLst>
      <p:ext uri="{BB962C8B-B14F-4D97-AF65-F5344CB8AC3E}">
        <p14:creationId xmlns:p14="http://schemas.microsoft.com/office/powerpoint/2010/main" val="20900441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2_Normal con fuente ">
  <p:cSld name="3_Normal con fuente ">
    <p:bg>
      <p:bgPr>
        <a:solidFill>
          <a:schemeClr val="lt1"/>
        </a:solidFill>
        <a:effectLst/>
      </p:bgPr>
    </p:bg>
    <p:spTree>
      <p:nvGrpSpPr>
        <p:cNvPr id="1" name="Shape 179"/>
        <p:cNvGrpSpPr/>
        <p:nvPr/>
      </p:nvGrpSpPr>
      <p:grpSpPr>
        <a:xfrm>
          <a:off x="0" y="0"/>
          <a:ext cx="0" cy="0"/>
          <a:chOff x="0" y="0"/>
          <a:chExt cx="0" cy="0"/>
        </a:xfrm>
      </p:grpSpPr>
      <p:sp>
        <p:nvSpPr>
          <p:cNvPr id="180" name="Google Shape;180;g138a1e40217_0_170"/>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81" name="Google Shape;181;g138a1e40217_0_170"/>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182" name="Google Shape;182;g138a1e40217_0_17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183" name="Google Shape;183;g138a1e40217_0_170"/>
          <p:cNvSpPr txBox="1">
            <a:spLocks noGrp="1"/>
          </p:cNvSpPr>
          <p:nvPr>
            <p:ph type="body" idx="1"/>
          </p:nvPr>
        </p:nvSpPr>
        <p:spPr>
          <a:xfrm>
            <a:off x="623392" y="1902581"/>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184" name="Google Shape;184;g138a1e40217_0_17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
        <p:nvSpPr>
          <p:cNvPr id="185" name="Google Shape;185;g138a1e40217_0_170"/>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6" name="Google Shape;186;g138a1e40217_0_170"/>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Ingenieria de Software I 2023</a:t>
            </a:r>
            <a:endParaRPr/>
          </a:p>
        </p:txBody>
      </p:sp>
      <p:sp>
        <p:nvSpPr>
          <p:cNvPr id="187" name="Google Shape;187;g138a1e40217_0_17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188" name="Google Shape;188;g138a1e40217_0_17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9945522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Normal con fuente ">
  <p:cSld name="3_Normal con fuente ">
    <p:bg>
      <p:bgPr>
        <a:solidFill>
          <a:schemeClr val="lt1"/>
        </a:solidFill>
        <a:effectLst/>
      </p:bgPr>
    </p:bg>
    <p:spTree>
      <p:nvGrpSpPr>
        <p:cNvPr id="1" name="Shape 189"/>
        <p:cNvGrpSpPr/>
        <p:nvPr/>
      </p:nvGrpSpPr>
      <p:grpSpPr>
        <a:xfrm>
          <a:off x="0" y="0"/>
          <a:ext cx="0" cy="0"/>
          <a:chOff x="0" y="0"/>
          <a:chExt cx="0" cy="0"/>
        </a:xfrm>
      </p:grpSpPr>
      <p:sp>
        <p:nvSpPr>
          <p:cNvPr id="190" name="Google Shape;190;g138a1e40217_0_180"/>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91" name="Google Shape;191;g138a1e40217_0_180"/>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192" name="Google Shape;192;g138a1e40217_0_18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193" name="Google Shape;193;g138a1e40217_0_180"/>
          <p:cNvSpPr txBox="1">
            <a:spLocks noGrp="1"/>
          </p:cNvSpPr>
          <p:nvPr>
            <p:ph type="body" idx="1"/>
          </p:nvPr>
        </p:nvSpPr>
        <p:spPr>
          <a:xfrm>
            <a:off x="623392" y="1902581"/>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194" name="Google Shape;194;g138a1e40217_0_18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
        <p:nvSpPr>
          <p:cNvPr id="195" name="Google Shape;195;g138a1e40217_0_180"/>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196" name="Google Shape;196;g138a1e40217_0_180"/>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Ingenieria de Software I 2023</a:t>
            </a:r>
          </a:p>
        </p:txBody>
      </p:sp>
      <p:sp>
        <p:nvSpPr>
          <p:cNvPr id="197" name="Google Shape;197;g138a1e40217_0_18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198" name="Google Shape;198;g138a1e40217_0_18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41903214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4_Normal con fuente ">
  <p:cSld name="4_Normal con fuente ">
    <p:bg>
      <p:bgPr>
        <a:solidFill>
          <a:schemeClr val="lt1"/>
        </a:solidFill>
        <a:effectLst/>
      </p:bgPr>
    </p:bg>
    <p:spTree>
      <p:nvGrpSpPr>
        <p:cNvPr id="1" name="Shape 199"/>
        <p:cNvGrpSpPr/>
        <p:nvPr/>
      </p:nvGrpSpPr>
      <p:grpSpPr>
        <a:xfrm>
          <a:off x="0" y="0"/>
          <a:ext cx="0" cy="0"/>
          <a:chOff x="0" y="0"/>
          <a:chExt cx="0" cy="0"/>
        </a:xfrm>
      </p:grpSpPr>
      <p:sp>
        <p:nvSpPr>
          <p:cNvPr id="200" name="Google Shape;200;g138a1e40217_0_190"/>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01" name="Google Shape;201;g138a1e40217_0_190"/>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202" name="Google Shape;202;g138a1e40217_0_19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203" name="Google Shape;203;g138a1e40217_0_190"/>
          <p:cNvSpPr txBox="1">
            <a:spLocks noGrp="1"/>
          </p:cNvSpPr>
          <p:nvPr>
            <p:ph type="body" idx="1"/>
          </p:nvPr>
        </p:nvSpPr>
        <p:spPr>
          <a:xfrm>
            <a:off x="623392" y="1902581"/>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204" name="Google Shape;204;g138a1e40217_0_19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
        <p:nvSpPr>
          <p:cNvPr id="205" name="Google Shape;205;g138a1e40217_0_190"/>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206" name="Google Shape;206;g138a1e40217_0_190"/>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Ingenieria de Software I 2023</a:t>
            </a:r>
          </a:p>
        </p:txBody>
      </p:sp>
      <p:sp>
        <p:nvSpPr>
          <p:cNvPr id="207" name="Google Shape;207;g138a1e40217_0_19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208" name="Google Shape;208;g138a1e40217_0_19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15747785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5_Normal con fuente ">
  <p:cSld name="5_Normal con fuente ">
    <p:bg>
      <p:bgPr>
        <a:solidFill>
          <a:schemeClr val="lt1"/>
        </a:solidFill>
        <a:effectLst/>
      </p:bgPr>
    </p:bg>
    <p:spTree>
      <p:nvGrpSpPr>
        <p:cNvPr id="1" name="Shape 209"/>
        <p:cNvGrpSpPr/>
        <p:nvPr/>
      </p:nvGrpSpPr>
      <p:grpSpPr>
        <a:xfrm>
          <a:off x="0" y="0"/>
          <a:ext cx="0" cy="0"/>
          <a:chOff x="0" y="0"/>
          <a:chExt cx="0" cy="0"/>
        </a:xfrm>
      </p:grpSpPr>
      <p:sp>
        <p:nvSpPr>
          <p:cNvPr id="210" name="Google Shape;210;g138a1e40217_0_200"/>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11" name="Google Shape;211;g138a1e40217_0_200"/>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212" name="Google Shape;212;g138a1e40217_0_20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213" name="Google Shape;213;g138a1e40217_0_200"/>
          <p:cNvSpPr txBox="1">
            <a:spLocks noGrp="1"/>
          </p:cNvSpPr>
          <p:nvPr>
            <p:ph type="body" idx="1"/>
          </p:nvPr>
        </p:nvSpPr>
        <p:spPr>
          <a:xfrm>
            <a:off x="623392" y="1902581"/>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214" name="Google Shape;214;g138a1e40217_0_20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
        <p:nvSpPr>
          <p:cNvPr id="215" name="Google Shape;215;g138a1e40217_0_200"/>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216" name="Google Shape;216;g138a1e40217_0_200"/>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Ingenieria de Software I 2023</a:t>
            </a:r>
          </a:p>
        </p:txBody>
      </p:sp>
      <p:sp>
        <p:nvSpPr>
          <p:cNvPr id="217" name="Google Shape;217;g138a1e40217_0_20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218" name="Google Shape;218;g138a1e40217_0_20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9138115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6_Normal con fuente ">
  <p:cSld name="6_Normal con fuente ">
    <p:bg>
      <p:bgPr>
        <a:solidFill>
          <a:schemeClr val="lt1"/>
        </a:solidFill>
        <a:effectLst/>
      </p:bgPr>
    </p:bg>
    <p:spTree>
      <p:nvGrpSpPr>
        <p:cNvPr id="1" name="Shape 219"/>
        <p:cNvGrpSpPr/>
        <p:nvPr/>
      </p:nvGrpSpPr>
      <p:grpSpPr>
        <a:xfrm>
          <a:off x="0" y="0"/>
          <a:ext cx="0" cy="0"/>
          <a:chOff x="0" y="0"/>
          <a:chExt cx="0" cy="0"/>
        </a:xfrm>
      </p:grpSpPr>
      <p:sp>
        <p:nvSpPr>
          <p:cNvPr id="220" name="Google Shape;220;g138a1e40217_0_210"/>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21" name="Google Shape;221;g138a1e40217_0_210"/>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222" name="Google Shape;222;g138a1e40217_0_21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223" name="Google Shape;223;g138a1e40217_0_210"/>
          <p:cNvSpPr txBox="1">
            <a:spLocks noGrp="1"/>
          </p:cNvSpPr>
          <p:nvPr>
            <p:ph type="body" idx="1"/>
          </p:nvPr>
        </p:nvSpPr>
        <p:spPr>
          <a:xfrm>
            <a:off x="623392" y="1902581"/>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224" name="Google Shape;224;g138a1e40217_0_21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
        <p:nvSpPr>
          <p:cNvPr id="225" name="Google Shape;225;g138a1e40217_0_210"/>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226" name="Google Shape;226;g138a1e40217_0_210"/>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Ingenieria de Software I 2023</a:t>
            </a:r>
          </a:p>
        </p:txBody>
      </p:sp>
      <p:sp>
        <p:nvSpPr>
          <p:cNvPr id="227" name="Google Shape;227;g138a1e40217_0_21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228" name="Google Shape;228;g138a1e40217_0_21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30710228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7_Normal con fuente ">
  <p:cSld name="7_Normal con fuente ">
    <p:bg>
      <p:bgPr>
        <a:solidFill>
          <a:schemeClr val="lt1"/>
        </a:solidFill>
        <a:effectLst/>
      </p:bgPr>
    </p:bg>
    <p:spTree>
      <p:nvGrpSpPr>
        <p:cNvPr id="1" name="Shape 229"/>
        <p:cNvGrpSpPr/>
        <p:nvPr/>
      </p:nvGrpSpPr>
      <p:grpSpPr>
        <a:xfrm>
          <a:off x="0" y="0"/>
          <a:ext cx="0" cy="0"/>
          <a:chOff x="0" y="0"/>
          <a:chExt cx="0" cy="0"/>
        </a:xfrm>
      </p:grpSpPr>
      <p:sp>
        <p:nvSpPr>
          <p:cNvPr id="230" name="Google Shape;230;g138a1e40217_0_220"/>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31" name="Google Shape;231;g138a1e40217_0_220"/>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232" name="Google Shape;232;g138a1e40217_0_22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233" name="Google Shape;233;g138a1e40217_0_220"/>
          <p:cNvSpPr txBox="1">
            <a:spLocks noGrp="1"/>
          </p:cNvSpPr>
          <p:nvPr>
            <p:ph type="body" idx="1"/>
          </p:nvPr>
        </p:nvSpPr>
        <p:spPr>
          <a:xfrm>
            <a:off x="623392" y="1902581"/>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234" name="Google Shape;234;g138a1e40217_0_22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
        <p:nvSpPr>
          <p:cNvPr id="235" name="Google Shape;235;g138a1e40217_0_220"/>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236" name="Google Shape;236;g138a1e40217_0_220"/>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Ingenieria de Software I 2023</a:t>
            </a:r>
          </a:p>
        </p:txBody>
      </p:sp>
      <p:sp>
        <p:nvSpPr>
          <p:cNvPr id="237" name="Google Shape;237;g138a1e40217_0_22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238" name="Google Shape;238;g138a1e40217_0_22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32061551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9_Normal con fuente ">
  <p:cSld name="9_Normal con fuente ">
    <p:bg>
      <p:bgPr>
        <a:solidFill>
          <a:schemeClr val="lt1"/>
        </a:solidFill>
        <a:effectLst/>
      </p:bgPr>
    </p:bg>
    <p:spTree>
      <p:nvGrpSpPr>
        <p:cNvPr id="1" name="Shape 239"/>
        <p:cNvGrpSpPr/>
        <p:nvPr/>
      </p:nvGrpSpPr>
      <p:grpSpPr>
        <a:xfrm>
          <a:off x="0" y="0"/>
          <a:ext cx="0" cy="0"/>
          <a:chOff x="0" y="0"/>
          <a:chExt cx="0" cy="0"/>
        </a:xfrm>
      </p:grpSpPr>
      <p:sp>
        <p:nvSpPr>
          <p:cNvPr id="240" name="Google Shape;240;g138a1e40217_0_230"/>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41" name="Google Shape;241;g138a1e40217_0_230"/>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242" name="Google Shape;242;g138a1e40217_0_23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243" name="Google Shape;243;g138a1e40217_0_230"/>
          <p:cNvSpPr txBox="1">
            <a:spLocks noGrp="1"/>
          </p:cNvSpPr>
          <p:nvPr>
            <p:ph type="body" idx="1"/>
          </p:nvPr>
        </p:nvSpPr>
        <p:spPr>
          <a:xfrm>
            <a:off x="623392" y="1902581"/>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244" name="Google Shape;244;g138a1e40217_0_23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
        <p:nvSpPr>
          <p:cNvPr id="245" name="Google Shape;245;g138a1e40217_0_230"/>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246" name="Google Shape;246;g138a1e40217_0_230"/>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Ingenieria de Software I 2023</a:t>
            </a:r>
          </a:p>
        </p:txBody>
      </p:sp>
      <p:sp>
        <p:nvSpPr>
          <p:cNvPr id="247" name="Google Shape;247;g138a1e40217_0_23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248" name="Google Shape;248;g138a1e40217_0_23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41999665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0_Normal con fuente ">
  <p:cSld name="10_Normal con fuente ">
    <p:bg>
      <p:bgPr>
        <a:solidFill>
          <a:schemeClr val="lt1"/>
        </a:solidFill>
        <a:effectLst/>
      </p:bgPr>
    </p:bg>
    <p:spTree>
      <p:nvGrpSpPr>
        <p:cNvPr id="1" name="Shape 249"/>
        <p:cNvGrpSpPr/>
        <p:nvPr/>
      </p:nvGrpSpPr>
      <p:grpSpPr>
        <a:xfrm>
          <a:off x="0" y="0"/>
          <a:ext cx="0" cy="0"/>
          <a:chOff x="0" y="0"/>
          <a:chExt cx="0" cy="0"/>
        </a:xfrm>
      </p:grpSpPr>
      <p:sp>
        <p:nvSpPr>
          <p:cNvPr id="250" name="Google Shape;250;g138a1e40217_0_240"/>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51" name="Google Shape;251;g138a1e40217_0_240"/>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252" name="Google Shape;252;g138a1e40217_0_24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253" name="Google Shape;253;g138a1e40217_0_240"/>
          <p:cNvSpPr txBox="1">
            <a:spLocks noGrp="1"/>
          </p:cNvSpPr>
          <p:nvPr>
            <p:ph type="body" idx="1"/>
          </p:nvPr>
        </p:nvSpPr>
        <p:spPr>
          <a:xfrm>
            <a:off x="623392" y="1902581"/>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254" name="Google Shape;254;g138a1e40217_0_24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
        <p:nvSpPr>
          <p:cNvPr id="255" name="Google Shape;255;g138a1e40217_0_240"/>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256" name="Google Shape;256;g138a1e40217_0_240"/>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Ingenieria de Software I 2023</a:t>
            </a:r>
          </a:p>
        </p:txBody>
      </p:sp>
      <p:sp>
        <p:nvSpPr>
          <p:cNvPr id="257" name="Google Shape;257;g138a1e40217_0_24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258" name="Google Shape;258;g138a1e40217_0_24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2276348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Encabezado de sección" type="secHead">
  <p:cSld name="Encabezado de sección">
    <p:spTree>
      <p:nvGrpSpPr>
        <p:cNvPr id="1" name="Shape 31"/>
        <p:cNvGrpSpPr/>
        <p:nvPr/>
      </p:nvGrpSpPr>
      <p:grpSpPr>
        <a:xfrm>
          <a:off x="0" y="0"/>
          <a:ext cx="0" cy="0"/>
          <a:chOff x="0" y="0"/>
          <a:chExt cx="0" cy="0"/>
        </a:xfrm>
      </p:grpSpPr>
      <p:sp>
        <p:nvSpPr>
          <p:cNvPr id="32" name="Google Shape;32;g138a1e40217_0_22"/>
          <p:cNvSpPr/>
          <p:nvPr/>
        </p:nvSpPr>
        <p:spPr>
          <a:xfrm>
            <a:off x="3176" y="6400800"/>
            <a:ext cx="12188700" cy="457200"/>
          </a:xfrm>
          <a:prstGeom prst="rect">
            <a:avLst/>
          </a:prstGeom>
          <a:solidFill>
            <a:schemeClr val="accent2"/>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33" name="Google Shape;33;g138a1e40217_0_22"/>
          <p:cNvSpPr/>
          <p:nvPr/>
        </p:nvSpPr>
        <p:spPr>
          <a:xfrm>
            <a:off x="16" y="6334316"/>
            <a:ext cx="12188700" cy="63900"/>
          </a:xfrm>
          <a:prstGeom prst="rect">
            <a:avLst/>
          </a:prstGeom>
          <a:solidFill>
            <a:schemeClr val="accent1"/>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34" name="Google Shape;34;g138a1e40217_0_22"/>
          <p:cNvSpPr txBox="1">
            <a:spLocks noGrp="1"/>
          </p:cNvSpPr>
          <p:nvPr>
            <p:ph type="title"/>
          </p:nvPr>
        </p:nvSpPr>
        <p:spPr>
          <a:xfrm>
            <a:off x="1097280" y="758952"/>
            <a:ext cx="10058400" cy="35661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7968" b="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35" name="Google Shape;35;g138a1e40217_0_22"/>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195"/>
              </a:spcBef>
              <a:spcAft>
                <a:spcPts val="0"/>
              </a:spcAft>
              <a:buSzPts val="2400"/>
              <a:buNone/>
              <a:defRPr sz="2390" cap="none">
                <a:solidFill>
                  <a:schemeClr val="dk2"/>
                </a:solidFill>
                <a:latin typeface="Calibri"/>
                <a:ea typeface="Calibri"/>
                <a:cs typeface="Calibri"/>
                <a:sym typeface="Calibri"/>
              </a:defRPr>
            </a:lvl1pPr>
            <a:lvl2pPr marL="914400" lvl="1" indent="-228600" algn="l">
              <a:lnSpc>
                <a:spcPct val="90000"/>
              </a:lnSpc>
              <a:spcBef>
                <a:spcPts val="199"/>
              </a:spcBef>
              <a:spcAft>
                <a:spcPts val="0"/>
              </a:spcAft>
              <a:buSzPts val="1800"/>
              <a:buNone/>
              <a:defRPr sz="1793">
                <a:solidFill>
                  <a:srgbClr val="888888"/>
                </a:solidFill>
              </a:defRPr>
            </a:lvl2pPr>
            <a:lvl3pPr marL="1371600" lvl="2" indent="-228600" algn="l">
              <a:lnSpc>
                <a:spcPct val="90000"/>
              </a:lnSpc>
              <a:spcBef>
                <a:spcPts val="398"/>
              </a:spcBef>
              <a:spcAft>
                <a:spcPts val="0"/>
              </a:spcAft>
              <a:buSzPts val="1600"/>
              <a:buNone/>
              <a:defRPr sz="1594">
                <a:solidFill>
                  <a:srgbClr val="888888"/>
                </a:solidFill>
              </a:defRPr>
            </a:lvl3pPr>
            <a:lvl4pPr marL="1828800" lvl="3" indent="-228600" algn="l">
              <a:lnSpc>
                <a:spcPct val="90000"/>
              </a:lnSpc>
              <a:spcBef>
                <a:spcPts val="398"/>
              </a:spcBef>
              <a:spcAft>
                <a:spcPts val="0"/>
              </a:spcAft>
              <a:buSzPts val="1400"/>
              <a:buNone/>
              <a:defRPr sz="1394">
                <a:solidFill>
                  <a:srgbClr val="888888"/>
                </a:solidFill>
              </a:defRPr>
            </a:lvl4pPr>
            <a:lvl5pPr marL="2286000" lvl="4" indent="-228600" algn="l">
              <a:lnSpc>
                <a:spcPct val="90000"/>
              </a:lnSpc>
              <a:spcBef>
                <a:spcPts val="398"/>
              </a:spcBef>
              <a:spcAft>
                <a:spcPts val="0"/>
              </a:spcAft>
              <a:buSzPts val="1400"/>
              <a:buNone/>
              <a:defRPr sz="1394">
                <a:solidFill>
                  <a:srgbClr val="888888"/>
                </a:solidFill>
              </a:defRPr>
            </a:lvl5pPr>
            <a:lvl6pPr marL="2743200" lvl="5" indent="-228600" algn="l">
              <a:lnSpc>
                <a:spcPct val="90000"/>
              </a:lnSpc>
              <a:spcBef>
                <a:spcPts val="398"/>
              </a:spcBef>
              <a:spcAft>
                <a:spcPts val="0"/>
              </a:spcAft>
              <a:buSzPts val="1400"/>
              <a:buNone/>
              <a:defRPr sz="1394">
                <a:solidFill>
                  <a:srgbClr val="888888"/>
                </a:solidFill>
              </a:defRPr>
            </a:lvl6pPr>
            <a:lvl7pPr marL="3200400" lvl="6" indent="-228600" algn="l">
              <a:lnSpc>
                <a:spcPct val="90000"/>
              </a:lnSpc>
              <a:spcBef>
                <a:spcPts val="398"/>
              </a:spcBef>
              <a:spcAft>
                <a:spcPts val="0"/>
              </a:spcAft>
              <a:buSzPts val="1400"/>
              <a:buNone/>
              <a:defRPr sz="1394">
                <a:solidFill>
                  <a:srgbClr val="888888"/>
                </a:solidFill>
              </a:defRPr>
            </a:lvl7pPr>
            <a:lvl8pPr marL="3657600" lvl="7" indent="-228600" algn="l">
              <a:lnSpc>
                <a:spcPct val="90000"/>
              </a:lnSpc>
              <a:spcBef>
                <a:spcPts val="398"/>
              </a:spcBef>
              <a:spcAft>
                <a:spcPts val="0"/>
              </a:spcAft>
              <a:buSzPts val="1400"/>
              <a:buNone/>
              <a:defRPr sz="1394">
                <a:solidFill>
                  <a:srgbClr val="888888"/>
                </a:solidFill>
              </a:defRPr>
            </a:lvl8pPr>
            <a:lvl9pPr marL="4114800" lvl="8" indent="-228600" algn="l">
              <a:lnSpc>
                <a:spcPct val="90000"/>
              </a:lnSpc>
              <a:spcBef>
                <a:spcPts val="398"/>
              </a:spcBef>
              <a:spcAft>
                <a:spcPts val="398"/>
              </a:spcAft>
              <a:buSzPts val="1400"/>
              <a:buNone/>
              <a:defRPr sz="1394">
                <a:solidFill>
                  <a:srgbClr val="888888"/>
                </a:solidFill>
              </a:defRPr>
            </a:lvl9pPr>
          </a:lstStyle>
          <a:p>
            <a:pPr lvl="0"/>
            <a:r>
              <a:rPr lang="es-ES"/>
              <a:t>Haga clic para modificar los estilos de texto del patrón</a:t>
            </a:r>
          </a:p>
        </p:txBody>
      </p:sp>
      <p:sp>
        <p:nvSpPr>
          <p:cNvPr id="36" name="Google Shape;36;g138a1e40217_0_22"/>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37" name="Google Shape;37;g138a1e40217_0_22"/>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Ingenieria de Software I 2023</a:t>
            </a:r>
          </a:p>
        </p:txBody>
      </p:sp>
      <p:sp>
        <p:nvSpPr>
          <p:cNvPr id="38" name="Google Shape;38;g138a1e40217_0_22"/>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cxnSp>
        <p:nvCxnSpPr>
          <p:cNvPr id="39" name="Google Shape;39;g138a1e40217_0_22"/>
          <p:cNvCxnSpPr/>
          <p:nvPr/>
        </p:nvCxnSpPr>
        <p:spPr>
          <a:xfrm>
            <a:off x="1207658" y="4343400"/>
            <a:ext cx="9875400" cy="0"/>
          </a:xfrm>
          <a:prstGeom prst="straightConnector1">
            <a:avLst/>
          </a:prstGeom>
          <a:noFill/>
          <a:ln w="9525" cap="flat" cmpd="sng">
            <a:solidFill>
              <a:srgbClr val="7F7F7F"/>
            </a:solidFill>
            <a:prstDash val="solid"/>
            <a:round/>
            <a:headEnd type="none" w="sm" len="sm"/>
            <a:tailEnd type="none" w="sm" len="sm"/>
          </a:ln>
        </p:spPr>
      </p:cxnSp>
    </p:spTree>
    <p:extLst>
      <p:ext uri="{BB962C8B-B14F-4D97-AF65-F5344CB8AC3E}">
        <p14:creationId xmlns:p14="http://schemas.microsoft.com/office/powerpoint/2010/main" val="38520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1_Normal con fuente ">
  <p:cSld name="11_Normal con fuente ">
    <p:bg>
      <p:bgPr>
        <a:solidFill>
          <a:schemeClr val="lt1"/>
        </a:solidFill>
        <a:effectLst/>
      </p:bgPr>
    </p:bg>
    <p:spTree>
      <p:nvGrpSpPr>
        <p:cNvPr id="1" name="Shape 259"/>
        <p:cNvGrpSpPr/>
        <p:nvPr/>
      </p:nvGrpSpPr>
      <p:grpSpPr>
        <a:xfrm>
          <a:off x="0" y="0"/>
          <a:ext cx="0" cy="0"/>
          <a:chOff x="0" y="0"/>
          <a:chExt cx="0" cy="0"/>
        </a:xfrm>
      </p:grpSpPr>
      <p:sp>
        <p:nvSpPr>
          <p:cNvPr id="260" name="Google Shape;260;g138a1e40217_0_250"/>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61" name="Google Shape;261;g138a1e40217_0_250"/>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262" name="Google Shape;262;g138a1e40217_0_25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263" name="Google Shape;263;g138a1e40217_0_250"/>
          <p:cNvSpPr txBox="1">
            <a:spLocks noGrp="1"/>
          </p:cNvSpPr>
          <p:nvPr>
            <p:ph type="body" idx="1"/>
          </p:nvPr>
        </p:nvSpPr>
        <p:spPr>
          <a:xfrm>
            <a:off x="623392" y="1902581"/>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264" name="Google Shape;264;g138a1e40217_0_25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
        <p:nvSpPr>
          <p:cNvPr id="265" name="Google Shape;265;g138a1e40217_0_250"/>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266" name="Google Shape;266;g138a1e40217_0_250"/>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Ingenieria de Software I 2023</a:t>
            </a:r>
          </a:p>
        </p:txBody>
      </p:sp>
      <p:sp>
        <p:nvSpPr>
          <p:cNvPr id="267" name="Google Shape;267;g138a1e40217_0_25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268" name="Google Shape;268;g138a1e40217_0_25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12695080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5_Normal con fuente ">
  <p:cSld name="15_Normal con fuente ">
    <p:bg>
      <p:bgPr>
        <a:solidFill>
          <a:schemeClr val="lt1"/>
        </a:solidFill>
        <a:effectLst/>
      </p:bgPr>
    </p:bg>
    <p:spTree>
      <p:nvGrpSpPr>
        <p:cNvPr id="1" name="Shape 269"/>
        <p:cNvGrpSpPr/>
        <p:nvPr/>
      </p:nvGrpSpPr>
      <p:grpSpPr>
        <a:xfrm>
          <a:off x="0" y="0"/>
          <a:ext cx="0" cy="0"/>
          <a:chOff x="0" y="0"/>
          <a:chExt cx="0" cy="0"/>
        </a:xfrm>
      </p:grpSpPr>
      <p:sp>
        <p:nvSpPr>
          <p:cNvPr id="270" name="Google Shape;270;g138a1e40217_0_260"/>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71" name="Google Shape;271;g138a1e40217_0_260"/>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272" name="Google Shape;272;g138a1e40217_0_26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273" name="Google Shape;273;g138a1e40217_0_260"/>
          <p:cNvSpPr txBox="1">
            <a:spLocks noGrp="1"/>
          </p:cNvSpPr>
          <p:nvPr>
            <p:ph type="body" idx="1"/>
          </p:nvPr>
        </p:nvSpPr>
        <p:spPr>
          <a:xfrm>
            <a:off x="623392" y="1902581"/>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274" name="Google Shape;274;g138a1e40217_0_26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
        <p:nvSpPr>
          <p:cNvPr id="275" name="Google Shape;275;g138a1e40217_0_260"/>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276" name="Google Shape;276;g138a1e40217_0_260"/>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Ingenieria de Software I 2023</a:t>
            </a:r>
          </a:p>
        </p:txBody>
      </p:sp>
      <p:sp>
        <p:nvSpPr>
          <p:cNvPr id="277" name="Google Shape;277;g138a1e40217_0_26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278" name="Google Shape;278;g138a1e40217_0_26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14237988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n con título 1">
  <p:cSld name="Imagen con título 1">
    <p:spTree>
      <p:nvGrpSpPr>
        <p:cNvPr id="1" name="Shape 279"/>
        <p:cNvGrpSpPr/>
        <p:nvPr/>
      </p:nvGrpSpPr>
      <p:grpSpPr>
        <a:xfrm>
          <a:off x="0" y="0"/>
          <a:ext cx="0" cy="0"/>
          <a:chOff x="0" y="0"/>
          <a:chExt cx="0" cy="0"/>
        </a:xfrm>
      </p:grpSpPr>
      <p:sp>
        <p:nvSpPr>
          <p:cNvPr id="280" name="Google Shape;280;g138a1e40217_0_270"/>
          <p:cNvSpPr txBox="1">
            <a:spLocks noGrp="1"/>
          </p:cNvSpPr>
          <p:nvPr>
            <p:ph type="title"/>
          </p:nvPr>
        </p:nvSpPr>
        <p:spPr>
          <a:xfrm>
            <a:off x="653976" y="4737546"/>
            <a:ext cx="10780800" cy="613200"/>
          </a:xfrm>
          <a:prstGeom prst="rect">
            <a:avLst/>
          </a:prstGeom>
          <a:noFill/>
          <a:ln>
            <a:noFill/>
          </a:ln>
        </p:spPr>
        <p:txBody>
          <a:bodyPr spcFirstLastPara="1" wrap="square" lIns="91425" tIns="45700" rIns="91425" bIns="45700" anchor="b" anchorCtr="0">
            <a:noAutofit/>
          </a:bodyPr>
          <a:lstStyle>
            <a:lvl1pPr lvl="0" algn="l" rtl="0">
              <a:lnSpc>
                <a:spcPct val="85000"/>
              </a:lnSpc>
              <a:spcBef>
                <a:spcPts val="0"/>
              </a:spcBef>
              <a:spcAft>
                <a:spcPts val="0"/>
              </a:spcAft>
              <a:buClr>
                <a:srgbClr val="C00000"/>
              </a:buClr>
              <a:buSzPts val="3300"/>
              <a:buFont typeface="Calibri"/>
              <a:buNone/>
              <a:defRPr sz="3300" b="0">
                <a:solidFill>
                  <a:srgbClr val="C0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título del patrón</a:t>
            </a:r>
            <a:endParaRPr/>
          </a:p>
        </p:txBody>
      </p:sp>
      <p:sp>
        <p:nvSpPr>
          <p:cNvPr id="281" name="Google Shape;281;g138a1e40217_0_270"/>
          <p:cNvSpPr txBox="1">
            <a:spLocks noGrp="1"/>
          </p:cNvSpPr>
          <p:nvPr>
            <p:ph type="body" idx="1"/>
          </p:nvPr>
        </p:nvSpPr>
        <p:spPr>
          <a:xfrm>
            <a:off x="653976" y="5487888"/>
            <a:ext cx="9229200" cy="5334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975"/>
              </a:spcBef>
              <a:spcAft>
                <a:spcPts val="0"/>
              </a:spcAft>
              <a:buSzPts val="1800"/>
              <a:buNone/>
              <a:defRPr sz="1800">
                <a:solidFill>
                  <a:srgbClr val="C00000"/>
                </a:solidFill>
              </a:defRPr>
            </a:lvl1pPr>
            <a:lvl2pPr marL="914400" lvl="1" indent="-228600" algn="l" rtl="0">
              <a:lnSpc>
                <a:spcPct val="85000"/>
              </a:lnSpc>
              <a:spcBef>
                <a:spcPts val="450"/>
              </a:spcBef>
              <a:spcAft>
                <a:spcPts val="0"/>
              </a:spcAft>
              <a:buClr>
                <a:srgbClr val="262626"/>
              </a:buClr>
              <a:buSzPts val="900"/>
              <a:buNone/>
              <a:defRPr sz="900"/>
            </a:lvl2pPr>
            <a:lvl3pPr marL="1371600" lvl="2" indent="-228600" algn="l" rtl="0">
              <a:lnSpc>
                <a:spcPct val="85000"/>
              </a:lnSpc>
              <a:spcBef>
                <a:spcPts val="450"/>
              </a:spcBef>
              <a:spcAft>
                <a:spcPts val="0"/>
              </a:spcAft>
              <a:buClr>
                <a:srgbClr val="262626"/>
              </a:buClr>
              <a:buSzPts val="750"/>
              <a:buNone/>
              <a:defRPr sz="750"/>
            </a:lvl3pPr>
            <a:lvl4pPr marL="1828800" lvl="3" indent="-228600" algn="l" rtl="0">
              <a:lnSpc>
                <a:spcPct val="85000"/>
              </a:lnSpc>
              <a:spcBef>
                <a:spcPts val="450"/>
              </a:spcBef>
              <a:spcAft>
                <a:spcPts val="0"/>
              </a:spcAft>
              <a:buClr>
                <a:srgbClr val="262626"/>
              </a:buClr>
              <a:buSzPts val="675"/>
              <a:buNone/>
              <a:defRPr sz="675"/>
            </a:lvl4pPr>
            <a:lvl5pPr marL="2286000" lvl="4" indent="-228600" algn="l" rtl="0">
              <a:lnSpc>
                <a:spcPct val="85000"/>
              </a:lnSpc>
              <a:spcBef>
                <a:spcPts val="450"/>
              </a:spcBef>
              <a:spcAft>
                <a:spcPts val="0"/>
              </a:spcAft>
              <a:buClr>
                <a:srgbClr val="262626"/>
              </a:buClr>
              <a:buSzPts val="675"/>
              <a:buNone/>
              <a:defRPr sz="675"/>
            </a:lvl5pPr>
            <a:lvl6pPr marL="2743200" lvl="5" indent="-228600" algn="l" rtl="0">
              <a:lnSpc>
                <a:spcPct val="85000"/>
              </a:lnSpc>
              <a:spcBef>
                <a:spcPts val="450"/>
              </a:spcBef>
              <a:spcAft>
                <a:spcPts val="0"/>
              </a:spcAft>
              <a:buClr>
                <a:srgbClr val="262626"/>
              </a:buClr>
              <a:buSzPts val="675"/>
              <a:buNone/>
              <a:defRPr sz="675"/>
            </a:lvl6pPr>
            <a:lvl7pPr marL="3200400" lvl="6" indent="-228600" algn="l" rtl="0">
              <a:lnSpc>
                <a:spcPct val="85000"/>
              </a:lnSpc>
              <a:spcBef>
                <a:spcPts val="450"/>
              </a:spcBef>
              <a:spcAft>
                <a:spcPts val="0"/>
              </a:spcAft>
              <a:buClr>
                <a:srgbClr val="262626"/>
              </a:buClr>
              <a:buSzPts val="675"/>
              <a:buNone/>
              <a:defRPr sz="675"/>
            </a:lvl7pPr>
            <a:lvl8pPr marL="3657600" lvl="7" indent="-228600" algn="l" rtl="0">
              <a:lnSpc>
                <a:spcPct val="85000"/>
              </a:lnSpc>
              <a:spcBef>
                <a:spcPts val="450"/>
              </a:spcBef>
              <a:spcAft>
                <a:spcPts val="0"/>
              </a:spcAft>
              <a:buClr>
                <a:srgbClr val="262626"/>
              </a:buClr>
              <a:buSzPts val="675"/>
              <a:buNone/>
              <a:defRPr sz="675"/>
            </a:lvl8pPr>
            <a:lvl9pPr marL="4114800" lvl="8" indent="-228600" algn="l" rtl="0">
              <a:lnSpc>
                <a:spcPct val="85000"/>
              </a:lnSpc>
              <a:spcBef>
                <a:spcPts val="450"/>
              </a:spcBef>
              <a:spcAft>
                <a:spcPts val="400"/>
              </a:spcAft>
              <a:buClr>
                <a:srgbClr val="262626"/>
              </a:buClr>
              <a:buSzPts val="675"/>
              <a:buNone/>
              <a:defRPr sz="675"/>
            </a:lvl9pPr>
          </a:lstStyle>
          <a:p>
            <a:pPr lvl="0"/>
            <a:r>
              <a:rPr lang="es-ES"/>
              <a:t>Haga clic para modificar los estilos de texto del patrón</a:t>
            </a:r>
          </a:p>
        </p:txBody>
      </p:sp>
      <p:sp>
        <p:nvSpPr>
          <p:cNvPr id="282" name="Google Shape;282;g138a1e40217_0_270"/>
          <p:cNvSpPr txBox="1">
            <a:spLocks noGrp="1"/>
          </p:cNvSpPr>
          <p:nvPr>
            <p:ph type="dt" idx="10"/>
          </p:nvPr>
        </p:nvSpPr>
        <p:spPr>
          <a:xfrm>
            <a:off x="3211248" y="6481096"/>
            <a:ext cx="4114800" cy="2286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solidFill>
                  <a:srgbClr val="C00000"/>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lang="es-AR"/>
          </a:p>
        </p:txBody>
      </p:sp>
      <p:sp>
        <p:nvSpPr>
          <p:cNvPr id="283" name="Google Shape;283;g138a1e40217_0_270"/>
          <p:cNvSpPr txBox="1">
            <a:spLocks noGrp="1"/>
          </p:cNvSpPr>
          <p:nvPr>
            <p:ph type="ftr" idx="11"/>
          </p:nvPr>
        </p:nvSpPr>
        <p:spPr>
          <a:xfrm>
            <a:off x="685800" y="6481100"/>
            <a:ext cx="2241900" cy="3021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solidFill>
                  <a:srgbClr val="C00000"/>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s-AR"/>
              <a:t>Ingenieria de Software I 2023</a:t>
            </a:r>
          </a:p>
        </p:txBody>
      </p:sp>
      <p:sp>
        <p:nvSpPr>
          <p:cNvPr id="284" name="Google Shape;284;g138a1e40217_0_270"/>
          <p:cNvSpPr txBox="1">
            <a:spLocks noGrp="1"/>
          </p:cNvSpPr>
          <p:nvPr>
            <p:ph type="sldNum" idx="12"/>
          </p:nvPr>
        </p:nvSpPr>
        <p:spPr>
          <a:xfrm>
            <a:off x="9265920" y="2780930"/>
            <a:ext cx="2926200" cy="1397100"/>
          </a:xfrm>
          <a:prstGeom prst="rect">
            <a:avLst/>
          </a:prstGeom>
          <a:noFill/>
          <a:ln>
            <a:noFill/>
          </a:ln>
        </p:spPr>
        <p:txBody>
          <a:bodyPr spcFirstLastPara="1" wrap="square" lIns="91425" tIns="45700" rIns="91425" bIns="45700" anchor="b" anchorCtr="0">
            <a:noAutofit/>
          </a:bodyPr>
          <a:lstStyle>
            <a:lvl1pPr marL="0" lvl="0" indent="0" algn="r" rtl="0">
              <a:spcBef>
                <a:spcPts val="0"/>
              </a:spcBef>
              <a:buNone/>
              <a:defRPr sz="7725" b="0" i="0" u="none" strike="noStrike" cap="none">
                <a:solidFill>
                  <a:schemeClr val="accent6"/>
                </a:solidFill>
                <a:latin typeface="Calibri"/>
                <a:ea typeface="Calibri"/>
                <a:cs typeface="Calibri"/>
                <a:sym typeface="Calibri"/>
              </a:defRPr>
            </a:lvl1pPr>
            <a:lvl2pPr marL="0" lvl="1" indent="0" algn="r" rtl="0">
              <a:spcBef>
                <a:spcPts val="0"/>
              </a:spcBef>
              <a:buNone/>
              <a:defRPr sz="7725" b="0" i="0" u="none" strike="noStrike" cap="none">
                <a:solidFill>
                  <a:schemeClr val="accent6"/>
                </a:solidFill>
                <a:latin typeface="Calibri"/>
                <a:ea typeface="Calibri"/>
                <a:cs typeface="Calibri"/>
                <a:sym typeface="Calibri"/>
              </a:defRPr>
            </a:lvl2pPr>
            <a:lvl3pPr marL="0" lvl="2" indent="0" algn="r" rtl="0">
              <a:spcBef>
                <a:spcPts val="0"/>
              </a:spcBef>
              <a:buNone/>
              <a:defRPr sz="7725" b="0" i="0" u="none" strike="noStrike" cap="none">
                <a:solidFill>
                  <a:schemeClr val="accent6"/>
                </a:solidFill>
                <a:latin typeface="Calibri"/>
                <a:ea typeface="Calibri"/>
                <a:cs typeface="Calibri"/>
                <a:sym typeface="Calibri"/>
              </a:defRPr>
            </a:lvl3pPr>
            <a:lvl4pPr marL="0" lvl="3" indent="0" algn="r" rtl="0">
              <a:spcBef>
                <a:spcPts val="0"/>
              </a:spcBef>
              <a:buNone/>
              <a:defRPr sz="7725" b="0" i="0" u="none" strike="noStrike" cap="none">
                <a:solidFill>
                  <a:schemeClr val="accent6"/>
                </a:solidFill>
                <a:latin typeface="Calibri"/>
                <a:ea typeface="Calibri"/>
                <a:cs typeface="Calibri"/>
                <a:sym typeface="Calibri"/>
              </a:defRPr>
            </a:lvl4pPr>
            <a:lvl5pPr marL="0" lvl="4" indent="0" algn="r" rtl="0">
              <a:spcBef>
                <a:spcPts val="0"/>
              </a:spcBef>
              <a:buNone/>
              <a:defRPr sz="7725" b="0" i="0" u="none" strike="noStrike" cap="none">
                <a:solidFill>
                  <a:schemeClr val="accent6"/>
                </a:solidFill>
                <a:latin typeface="Calibri"/>
                <a:ea typeface="Calibri"/>
                <a:cs typeface="Calibri"/>
                <a:sym typeface="Calibri"/>
              </a:defRPr>
            </a:lvl5pPr>
            <a:lvl6pPr marL="0" lvl="5" indent="0" algn="r" rtl="0">
              <a:spcBef>
                <a:spcPts val="0"/>
              </a:spcBef>
              <a:buNone/>
              <a:defRPr sz="7725" b="0" i="0" u="none" strike="noStrike" cap="none">
                <a:solidFill>
                  <a:schemeClr val="accent6"/>
                </a:solidFill>
                <a:latin typeface="Calibri"/>
                <a:ea typeface="Calibri"/>
                <a:cs typeface="Calibri"/>
                <a:sym typeface="Calibri"/>
              </a:defRPr>
            </a:lvl6pPr>
            <a:lvl7pPr marL="0" lvl="6" indent="0" algn="r" rtl="0">
              <a:spcBef>
                <a:spcPts val="0"/>
              </a:spcBef>
              <a:buNone/>
              <a:defRPr sz="7725" b="0" i="0" u="none" strike="noStrike" cap="none">
                <a:solidFill>
                  <a:schemeClr val="accent6"/>
                </a:solidFill>
                <a:latin typeface="Calibri"/>
                <a:ea typeface="Calibri"/>
                <a:cs typeface="Calibri"/>
                <a:sym typeface="Calibri"/>
              </a:defRPr>
            </a:lvl7pPr>
            <a:lvl8pPr marL="0" lvl="7" indent="0" algn="r" rtl="0">
              <a:spcBef>
                <a:spcPts val="0"/>
              </a:spcBef>
              <a:buNone/>
              <a:defRPr sz="7725" b="0" i="0" u="none" strike="noStrike" cap="none">
                <a:solidFill>
                  <a:schemeClr val="accent6"/>
                </a:solidFill>
                <a:latin typeface="Calibri"/>
                <a:ea typeface="Calibri"/>
                <a:cs typeface="Calibri"/>
                <a:sym typeface="Calibri"/>
              </a:defRPr>
            </a:lvl8pPr>
            <a:lvl9pPr marL="0" lvl="8" indent="0" algn="r" rtl="0">
              <a:spcBef>
                <a:spcPts val="0"/>
              </a:spcBef>
              <a:buNone/>
              <a:defRPr sz="7725" b="0" i="0" u="none" strike="noStrike" cap="none">
                <a:solidFill>
                  <a:schemeClr val="accent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pic>
        <p:nvPicPr>
          <p:cNvPr id="285" name="Google Shape;285;g138a1e40217_0_270"/>
          <p:cNvPicPr preferRelativeResize="0"/>
          <p:nvPr/>
        </p:nvPicPr>
        <p:blipFill rotWithShape="1">
          <a:blip r:embed="rId2">
            <a:alphaModFix/>
          </a:blip>
          <a:srcRect/>
          <a:stretch/>
        </p:blipFill>
        <p:spPr>
          <a:xfrm>
            <a:off x="3313" y="-5815"/>
            <a:ext cx="12192000" cy="4514935"/>
          </a:xfrm>
          <a:prstGeom prst="rect">
            <a:avLst/>
          </a:prstGeom>
          <a:noFill/>
          <a:ln>
            <a:noFill/>
          </a:ln>
        </p:spPr>
      </p:pic>
      <p:pic>
        <p:nvPicPr>
          <p:cNvPr id="286" name="Google Shape;286;g138a1e40217_0_270"/>
          <p:cNvPicPr preferRelativeResize="0"/>
          <p:nvPr/>
        </p:nvPicPr>
        <p:blipFill rotWithShape="1">
          <a:blip r:embed="rId2">
            <a:alphaModFix/>
          </a:blip>
          <a:srcRect/>
          <a:stretch/>
        </p:blipFill>
        <p:spPr>
          <a:xfrm>
            <a:off x="3313" y="-5815"/>
            <a:ext cx="12192000" cy="4514935"/>
          </a:xfrm>
          <a:prstGeom prst="rect">
            <a:avLst/>
          </a:prstGeom>
          <a:noFill/>
          <a:ln>
            <a:noFill/>
          </a:ln>
        </p:spPr>
      </p:pic>
    </p:spTree>
    <p:extLst>
      <p:ext uri="{BB962C8B-B14F-4D97-AF65-F5344CB8AC3E}">
        <p14:creationId xmlns:p14="http://schemas.microsoft.com/office/powerpoint/2010/main" val="4068003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olo el título" type="titleOnly">
  <p:cSld name="Solo el título">
    <p:spTree>
      <p:nvGrpSpPr>
        <p:cNvPr id="1" name="Shape 40"/>
        <p:cNvGrpSpPr/>
        <p:nvPr/>
      </p:nvGrpSpPr>
      <p:grpSpPr>
        <a:xfrm>
          <a:off x="0" y="0"/>
          <a:ext cx="0" cy="0"/>
          <a:chOff x="0" y="0"/>
          <a:chExt cx="0" cy="0"/>
        </a:xfrm>
      </p:grpSpPr>
      <p:sp>
        <p:nvSpPr>
          <p:cNvPr id="41" name="Google Shape;41;g138a1e40217_0_31"/>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42" name="Google Shape;42;g138a1e40217_0_31"/>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43" name="Google Shape;43;g138a1e40217_0_31"/>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Ingenieria de Software I 2023</a:t>
            </a:r>
          </a:p>
        </p:txBody>
      </p:sp>
      <p:sp>
        <p:nvSpPr>
          <p:cNvPr id="44" name="Google Shape;44;g138a1e40217_0_31"/>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233478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Normal con fuente ">
  <p:cSld name="1_Normal con fuente ">
    <p:spTree>
      <p:nvGrpSpPr>
        <p:cNvPr id="1" name="Shape 45"/>
        <p:cNvGrpSpPr/>
        <p:nvPr/>
      </p:nvGrpSpPr>
      <p:grpSpPr>
        <a:xfrm>
          <a:off x="0" y="0"/>
          <a:ext cx="0" cy="0"/>
          <a:chOff x="0" y="0"/>
          <a:chExt cx="0" cy="0"/>
        </a:xfrm>
      </p:grpSpPr>
      <p:sp>
        <p:nvSpPr>
          <p:cNvPr id="46" name="Google Shape;46;g138a1e40217_0_36"/>
          <p:cNvSpPr txBox="1">
            <a:spLocks noGrp="1"/>
          </p:cNvSpPr>
          <p:nvPr>
            <p:ph type="title"/>
          </p:nvPr>
        </p:nvSpPr>
        <p:spPr>
          <a:xfrm>
            <a:off x="623394"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3000"/>
              <a:buFont typeface="Calibri"/>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47" name="Google Shape;47;g138a1e40217_0_36"/>
          <p:cNvSpPr txBox="1">
            <a:spLocks noGrp="1"/>
          </p:cNvSpPr>
          <p:nvPr>
            <p:ph type="sldNum" idx="12"/>
          </p:nvPr>
        </p:nvSpPr>
        <p:spPr>
          <a:xfrm>
            <a:off x="9249399" y="2852614"/>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48" name="Google Shape;48;g138a1e40217_0_36"/>
          <p:cNvSpPr txBox="1">
            <a:spLocks noGrp="1"/>
          </p:cNvSpPr>
          <p:nvPr>
            <p:ph type="body" idx="1"/>
          </p:nvPr>
        </p:nvSpPr>
        <p:spPr>
          <a:xfrm>
            <a:off x="5951986" y="6509538"/>
            <a:ext cx="2162400" cy="305400"/>
          </a:xfrm>
          <a:prstGeom prst="rect">
            <a:avLst/>
          </a:prstGeom>
          <a:noFill/>
          <a:ln>
            <a:noFill/>
          </a:ln>
        </p:spPr>
        <p:txBody>
          <a:bodyPr spcFirstLastPara="1" wrap="square" lIns="0" tIns="45700" rIns="0" bIns="45700" anchor="t" anchorCtr="0">
            <a:noAutofit/>
          </a:bodyPr>
          <a:lstStyle>
            <a:lvl1pPr marL="457200" lvl="0" indent="-228600" algn="l">
              <a:lnSpc>
                <a:spcPct val="90000"/>
              </a:lnSpc>
              <a:spcBef>
                <a:spcPts val="0"/>
              </a:spcBef>
              <a:spcAft>
                <a:spcPts val="0"/>
              </a:spcAft>
              <a:buSzPts val="825"/>
              <a:buNone/>
              <a:defRPr sz="822" b="0" i="0">
                <a:solidFill>
                  <a:srgbClr val="C00000"/>
                </a:solidFill>
                <a:latin typeface="Calibri"/>
                <a:ea typeface="Calibri"/>
                <a:cs typeface="Calibri"/>
                <a:sym typeface="Calibri"/>
              </a:defRPr>
            </a:lvl1pPr>
            <a:lvl2pPr marL="914400" lvl="1" indent="-228600" algn="l">
              <a:lnSpc>
                <a:spcPct val="90000"/>
              </a:lnSpc>
              <a:spcBef>
                <a:spcPts val="199"/>
              </a:spcBef>
              <a:spcAft>
                <a:spcPts val="0"/>
              </a:spcAft>
              <a:buSzPts val="1050"/>
              <a:buNone/>
              <a:defRPr sz="1046"/>
            </a:lvl2pPr>
            <a:lvl3pPr marL="1371600" lvl="2" indent="-228600" algn="l">
              <a:lnSpc>
                <a:spcPct val="90000"/>
              </a:lnSpc>
              <a:spcBef>
                <a:spcPts val="398"/>
              </a:spcBef>
              <a:spcAft>
                <a:spcPts val="0"/>
              </a:spcAft>
              <a:buSzPts val="1050"/>
              <a:buNone/>
              <a:defRPr sz="1046"/>
            </a:lvl3pPr>
            <a:lvl4pPr marL="1828800" lvl="3" indent="-228600" algn="l">
              <a:lnSpc>
                <a:spcPct val="90000"/>
              </a:lnSpc>
              <a:spcBef>
                <a:spcPts val="398"/>
              </a:spcBef>
              <a:spcAft>
                <a:spcPts val="0"/>
              </a:spcAft>
              <a:buSzPts val="1050"/>
              <a:buNone/>
              <a:defRPr sz="1046"/>
            </a:lvl4pPr>
            <a:lvl5pPr marL="2286000" lvl="4" indent="-228600" algn="l">
              <a:lnSpc>
                <a:spcPct val="90000"/>
              </a:lnSpc>
              <a:spcBef>
                <a:spcPts val="398"/>
              </a:spcBef>
              <a:spcAft>
                <a:spcPts val="0"/>
              </a:spcAft>
              <a:buSzPts val="1050"/>
              <a:buNone/>
              <a:defRPr sz="1046"/>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49" name="Google Shape;49;g138a1e40217_0_36"/>
          <p:cNvSpPr txBox="1">
            <a:spLocks noGrp="1"/>
          </p:cNvSpPr>
          <p:nvPr>
            <p:ph type="body" idx="2"/>
          </p:nvPr>
        </p:nvSpPr>
        <p:spPr>
          <a:xfrm>
            <a:off x="623392" y="1902579"/>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50" name="Google Shape;50;g138a1e40217_0_36"/>
          <p:cNvSpPr txBox="1">
            <a:spLocks noGrp="1"/>
          </p:cNvSpPr>
          <p:nvPr>
            <p:ph type="dt" idx="10"/>
          </p:nvPr>
        </p:nvSpPr>
        <p:spPr>
          <a:xfrm>
            <a:off x="2567609" y="6543223"/>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C00000"/>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51" name="Google Shape;51;g138a1e40217_0_36"/>
          <p:cNvSpPr txBox="1">
            <a:spLocks noGrp="1"/>
          </p:cNvSpPr>
          <p:nvPr>
            <p:ph type="ftr" idx="11"/>
          </p:nvPr>
        </p:nvSpPr>
        <p:spPr>
          <a:xfrm>
            <a:off x="168981"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C00000"/>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Ingenieria de Software I 2023</a:t>
            </a:r>
          </a:p>
        </p:txBody>
      </p:sp>
      <p:sp>
        <p:nvSpPr>
          <p:cNvPr id="52" name="Google Shape;52;g138a1e40217_0_36"/>
          <p:cNvSpPr txBox="1"/>
          <p:nvPr/>
        </p:nvSpPr>
        <p:spPr>
          <a:xfrm>
            <a:off x="5176315" y="6484429"/>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C00000"/>
                </a:solidFill>
                <a:latin typeface="Calibri"/>
                <a:ea typeface="Calibri"/>
                <a:cs typeface="Calibri"/>
                <a:sym typeface="Calibri"/>
              </a:rPr>
              <a:t>Fuente:</a:t>
            </a:r>
            <a:endParaRPr sz="822" b="0" i="0" u="none" strike="noStrike" cap="none">
              <a:solidFill>
                <a:srgbClr val="C00000"/>
              </a:solidFill>
              <a:latin typeface="Calibri"/>
              <a:ea typeface="Calibri"/>
              <a:cs typeface="Calibri"/>
              <a:sym typeface="Calibri"/>
            </a:endParaRPr>
          </a:p>
        </p:txBody>
      </p:sp>
      <p:cxnSp>
        <p:nvCxnSpPr>
          <p:cNvPr id="53" name="Google Shape;53;g138a1e40217_0_36"/>
          <p:cNvCxnSpPr/>
          <p:nvPr/>
        </p:nvCxnSpPr>
        <p:spPr>
          <a:xfrm>
            <a:off x="623393" y="1772816"/>
            <a:ext cx="10772700" cy="0"/>
          </a:xfrm>
          <a:prstGeom prst="straightConnector1">
            <a:avLst/>
          </a:prstGeom>
          <a:noFill/>
          <a:ln w="12700" cap="flat" cmpd="sng">
            <a:solidFill>
              <a:schemeClr val="accent1"/>
            </a:solidFill>
            <a:prstDash val="solid"/>
            <a:round/>
            <a:headEnd type="none" w="sm" len="sm"/>
            <a:tailEnd type="none" w="sm" len="sm"/>
          </a:ln>
        </p:spPr>
      </p:cxnSp>
    </p:spTree>
    <p:extLst>
      <p:ext uri="{BB962C8B-B14F-4D97-AF65-F5344CB8AC3E}">
        <p14:creationId xmlns:p14="http://schemas.microsoft.com/office/powerpoint/2010/main" val="2603566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Diapositiva de título" type="title">
  <p:cSld name="Diapositiva de título">
    <p:spTree>
      <p:nvGrpSpPr>
        <p:cNvPr id="1" name="Shape 54"/>
        <p:cNvGrpSpPr/>
        <p:nvPr/>
      </p:nvGrpSpPr>
      <p:grpSpPr>
        <a:xfrm>
          <a:off x="0" y="0"/>
          <a:ext cx="0" cy="0"/>
          <a:chOff x="0" y="0"/>
          <a:chExt cx="0" cy="0"/>
        </a:xfrm>
      </p:grpSpPr>
      <p:sp>
        <p:nvSpPr>
          <p:cNvPr id="55" name="Google Shape;55;g138a1e40217_0_45"/>
          <p:cNvSpPr/>
          <p:nvPr/>
        </p:nvSpPr>
        <p:spPr>
          <a:xfrm>
            <a:off x="3176" y="6400800"/>
            <a:ext cx="12188700" cy="457200"/>
          </a:xfrm>
          <a:prstGeom prst="rect">
            <a:avLst/>
          </a:prstGeom>
          <a:solidFill>
            <a:schemeClr val="accent2"/>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56" name="Google Shape;56;g138a1e40217_0_45"/>
          <p:cNvSpPr/>
          <p:nvPr/>
        </p:nvSpPr>
        <p:spPr>
          <a:xfrm>
            <a:off x="16" y="6334316"/>
            <a:ext cx="12188700" cy="63900"/>
          </a:xfrm>
          <a:prstGeom prst="rect">
            <a:avLst/>
          </a:prstGeom>
          <a:solidFill>
            <a:schemeClr val="accent1"/>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57" name="Google Shape;57;g138a1e40217_0_45"/>
          <p:cNvSpPr txBox="1">
            <a:spLocks noGrp="1"/>
          </p:cNvSpPr>
          <p:nvPr>
            <p:ph type="ctrTitle"/>
          </p:nvPr>
        </p:nvSpPr>
        <p:spPr>
          <a:xfrm>
            <a:off x="1097280" y="758952"/>
            <a:ext cx="10058400" cy="35661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7968">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58" name="Google Shape;58;g138a1e40217_0_45"/>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195"/>
              </a:spcBef>
              <a:spcAft>
                <a:spcPts val="0"/>
              </a:spcAft>
              <a:buSzPts val="2400"/>
              <a:buNone/>
              <a:defRPr sz="2390" cap="none">
                <a:solidFill>
                  <a:schemeClr val="dk2"/>
                </a:solidFill>
                <a:latin typeface="Calibri"/>
                <a:ea typeface="Calibri"/>
                <a:cs typeface="Calibri"/>
                <a:sym typeface="Calibri"/>
              </a:defRPr>
            </a:lvl1pPr>
            <a:lvl2pPr lvl="1" algn="ctr">
              <a:lnSpc>
                <a:spcPct val="90000"/>
              </a:lnSpc>
              <a:spcBef>
                <a:spcPts val="199"/>
              </a:spcBef>
              <a:spcAft>
                <a:spcPts val="0"/>
              </a:spcAft>
              <a:buSzPts val="2400"/>
              <a:buNone/>
              <a:defRPr sz="2390"/>
            </a:lvl2pPr>
            <a:lvl3pPr lvl="2" algn="ctr">
              <a:lnSpc>
                <a:spcPct val="90000"/>
              </a:lnSpc>
              <a:spcBef>
                <a:spcPts val="398"/>
              </a:spcBef>
              <a:spcAft>
                <a:spcPts val="0"/>
              </a:spcAft>
              <a:buSzPts val="2400"/>
              <a:buNone/>
              <a:defRPr sz="2390"/>
            </a:lvl3pPr>
            <a:lvl4pPr lvl="3" algn="ctr">
              <a:lnSpc>
                <a:spcPct val="90000"/>
              </a:lnSpc>
              <a:spcBef>
                <a:spcPts val="398"/>
              </a:spcBef>
              <a:spcAft>
                <a:spcPts val="0"/>
              </a:spcAft>
              <a:buSzPts val="2000"/>
              <a:buNone/>
              <a:defRPr sz="1992"/>
            </a:lvl4pPr>
            <a:lvl5pPr lvl="4" algn="ctr">
              <a:lnSpc>
                <a:spcPct val="90000"/>
              </a:lnSpc>
              <a:spcBef>
                <a:spcPts val="398"/>
              </a:spcBef>
              <a:spcAft>
                <a:spcPts val="0"/>
              </a:spcAft>
              <a:buSzPts val="2000"/>
              <a:buNone/>
              <a:defRPr sz="1992"/>
            </a:lvl5pPr>
            <a:lvl6pPr lvl="5" algn="ctr">
              <a:lnSpc>
                <a:spcPct val="90000"/>
              </a:lnSpc>
              <a:spcBef>
                <a:spcPts val="398"/>
              </a:spcBef>
              <a:spcAft>
                <a:spcPts val="0"/>
              </a:spcAft>
              <a:buSzPts val="2000"/>
              <a:buNone/>
              <a:defRPr sz="1992"/>
            </a:lvl6pPr>
            <a:lvl7pPr lvl="6" algn="ctr">
              <a:lnSpc>
                <a:spcPct val="90000"/>
              </a:lnSpc>
              <a:spcBef>
                <a:spcPts val="398"/>
              </a:spcBef>
              <a:spcAft>
                <a:spcPts val="0"/>
              </a:spcAft>
              <a:buSzPts val="2000"/>
              <a:buNone/>
              <a:defRPr sz="1992"/>
            </a:lvl7pPr>
            <a:lvl8pPr lvl="7" algn="ctr">
              <a:lnSpc>
                <a:spcPct val="90000"/>
              </a:lnSpc>
              <a:spcBef>
                <a:spcPts val="398"/>
              </a:spcBef>
              <a:spcAft>
                <a:spcPts val="0"/>
              </a:spcAft>
              <a:buSzPts val="2000"/>
              <a:buNone/>
              <a:defRPr sz="1992"/>
            </a:lvl8pPr>
            <a:lvl9pPr lvl="8" algn="ctr">
              <a:lnSpc>
                <a:spcPct val="90000"/>
              </a:lnSpc>
              <a:spcBef>
                <a:spcPts val="398"/>
              </a:spcBef>
              <a:spcAft>
                <a:spcPts val="398"/>
              </a:spcAft>
              <a:buSzPts val="2000"/>
              <a:buNone/>
              <a:defRPr sz="1992"/>
            </a:lvl9pPr>
          </a:lstStyle>
          <a:p>
            <a:r>
              <a:rPr lang="es-ES"/>
              <a:t>Haga clic para modificar el estilo de subtítulo del patrón</a:t>
            </a:r>
            <a:endParaRPr/>
          </a:p>
        </p:txBody>
      </p:sp>
      <p:sp>
        <p:nvSpPr>
          <p:cNvPr id="59" name="Google Shape;59;g138a1e40217_0_45"/>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60" name="Google Shape;60;g138a1e40217_0_45"/>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Ingenieria de Software I 2023</a:t>
            </a:r>
          </a:p>
        </p:txBody>
      </p:sp>
      <p:sp>
        <p:nvSpPr>
          <p:cNvPr id="61" name="Google Shape;61;g138a1e40217_0_45"/>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cxnSp>
        <p:nvCxnSpPr>
          <p:cNvPr id="62" name="Google Shape;62;g138a1e40217_0_45"/>
          <p:cNvCxnSpPr/>
          <p:nvPr/>
        </p:nvCxnSpPr>
        <p:spPr>
          <a:xfrm>
            <a:off x="1207658" y="4343400"/>
            <a:ext cx="9875400" cy="0"/>
          </a:xfrm>
          <a:prstGeom prst="straightConnector1">
            <a:avLst/>
          </a:prstGeom>
          <a:noFill/>
          <a:ln w="9525" cap="flat" cmpd="sng">
            <a:solidFill>
              <a:srgbClr val="7F7F7F"/>
            </a:solidFill>
            <a:prstDash val="solid"/>
            <a:round/>
            <a:headEnd type="none" w="sm" len="sm"/>
            <a:tailEnd type="none" w="sm" len="sm"/>
          </a:ln>
        </p:spPr>
      </p:cxnSp>
    </p:spTree>
    <p:extLst>
      <p:ext uri="{BB962C8B-B14F-4D97-AF65-F5344CB8AC3E}">
        <p14:creationId xmlns:p14="http://schemas.microsoft.com/office/powerpoint/2010/main" val="4217436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ormal con fuente ">
  <p:cSld name="Normal con fuente ">
    <p:spTree>
      <p:nvGrpSpPr>
        <p:cNvPr id="1" name="Shape 63"/>
        <p:cNvGrpSpPr/>
        <p:nvPr/>
      </p:nvGrpSpPr>
      <p:grpSpPr>
        <a:xfrm>
          <a:off x="0" y="0"/>
          <a:ext cx="0" cy="0"/>
          <a:chOff x="0" y="0"/>
          <a:chExt cx="0" cy="0"/>
        </a:xfrm>
      </p:grpSpPr>
      <p:sp>
        <p:nvSpPr>
          <p:cNvPr id="64" name="Google Shape;64;g138a1e40217_0_54"/>
          <p:cNvSpPr txBox="1">
            <a:spLocks noGrp="1"/>
          </p:cNvSpPr>
          <p:nvPr>
            <p:ph type="title"/>
          </p:nvPr>
        </p:nvSpPr>
        <p:spPr>
          <a:xfrm>
            <a:off x="645393" y="11663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3000"/>
              <a:buFont typeface="Calibri"/>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65" name="Google Shape;65;g138a1e40217_0_54"/>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66" name="Google Shape;66;g138a1e40217_0_54"/>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Calibri"/>
                <a:ea typeface="Calibri"/>
                <a:cs typeface="Calibri"/>
                <a:sym typeface="Calibri"/>
              </a:rPr>
              <a:t>Fuente:</a:t>
            </a:r>
            <a:endParaRPr sz="822" b="0" i="0" u="none" strike="noStrike" cap="none">
              <a:solidFill>
                <a:srgbClr val="E4E9EF"/>
              </a:solidFill>
              <a:latin typeface="Calibri"/>
              <a:ea typeface="Calibri"/>
              <a:cs typeface="Calibri"/>
              <a:sym typeface="Calibri"/>
            </a:endParaRPr>
          </a:p>
        </p:txBody>
      </p:sp>
      <p:sp>
        <p:nvSpPr>
          <p:cNvPr id="67" name="Google Shape;67;g138a1e40217_0_54"/>
          <p:cNvSpPr txBox="1">
            <a:spLocks noGrp="1"/>
          </p:cNvSpPr>
          <p:nvPr>
            <p:ph type="body" idx="1"/>
          </p:nvPr>
        </p:nvSpPr>
        <p:spPr>
          <a:xfrm>
            <a:off x="788830" y="2924945"/>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68" name="Google Shape;68;g138a1e40217_0_54"/>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69" name="Google Shape;69;g138a1e40217_0_54"/>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Ingenieria de Software I 2023</a:t>
            </a:r>
          </a:p>
        </p:txBody>
      </p:sp>
      <p:sp>
        <p:nvSpPr>
          <p:cNvPr id="70" name="Google Shape;70;g138a1e40217_0_54"/>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Calibri"/>
                <a:ea typeface="Calibri"/>
                <a:cs typeface="Calibri"/>
                <a:sym typeface="Calibri"/>
              </a:rPr>
              <a:t>Fuente:</a:t>
            </a:r>
            <a:endParaRPr sz="822" b="0" i="0" u="none" strike="noStrike" cap="none">
              <a:solidFill>
                <a:srgbClr val="E4E9EF"/>
              </a:solidFill>
              <a:latin typeface="Calibri"/>
              <a:ea typeface="Calibri"/>
              <a:cs typeface="Calibri"/>
              <a:sym typeface="Calibri"/>
            </a:endParaRPr>
          </a:p>
        </p:txBody>
      </p:sp>
    </p:spTree>
    <p:extLst>
      <p:ext uri="{BB962C8B-B14F-4D97-AF65-F5344CB8AC3E}">
        <p14:creationId xmlns:p14="http://schemas.microsoft.com/office/powerpoint/2010/main" val="1020830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Normal con fuente ">
  <p:cSld name="2_Normal con fuente ">
    <p:bg>
      <p:bgPr>
        <a:solidFill>
          <a:schemeClr val="lt1"/>
        </a:solidFill>
        <a:effectLst/>
      </p:bgPr>
    </p:bg>
    <p:spTree>
      <p:nvGrpSpPr>
        <p:cNvPr id="1" name="Shape 71"/>
        <p:cNvGrpSpPr/>
        <p:nvPr/>
      </p:nvGrpSpPr>
      <p:grpSpPr>
        <a:xfrm>
          <a:off x="0" y="0"/>
          <a:ext cx="0" cy="0"/>
          <a:chOff x="0" y="0"/>
          <a:chExt cx="0" cy="0"/>
        </a:xfrm>
      </p:grpSpPr>
      <p:sp>
        <p:nvSpPr>
          <p:cNvPr id="72" name="Google Shape;72;g138a1e40217_0_62"/>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SzPts val="36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73" name="Google Shape;73;g138a1e40217_0_62"/>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74" name="Google Shape;74;g138a1e40217_0_62"/>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75" name="Google Shape;75;g138a1e40217_0_62"/>
          <p:cNvSpPr txBox="1">
            <a:spLocks noGrp="1"/>
          </p:cNvSpPr>
          <p:nvPr>
            <p:ph type="body" idx="1"/>
          </p:nvPr>
        </p:nvSpPr>
        <p:spPr>
          <a:xfrm>
            <a:off x="623392" y="1902581"/>
            <a:ext cx="9793200" cy="4478700"/>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971"/>
              </a:spcBef>
              <a:spcAft>
                <a:spcPts val="0"/>
              </a:spcAft>
              <a:buClr>
                <a:srgbClr val="C00000"/>
              </a:buClr>
              <a:buSzPts val="1800"/>
              <a:buFont typeface="Arial"/>
              <a:buChar char="»"/>
              <a:defRPr/>
            </a:lvl1pPr>
            <a:lvl2pPr marL="914400" lvl="1" indent="-342900" algn="l">
              <a:lnSpc>
                <a:spcPct val="85000"/>
              </a:lnSpc>
              <a:spcBef>
                <a:spcPts val="448"/>
              </a:spcBef>
              <a:spcAft>
                <a:spcPts val="0"/>
              </a:spcAft>
              <a:buSzPts val="1800"/>
              <a:buChar char=" "/>
              <a:defRPr/>
            </a:lvl2pPr>
            <a:lvl3pPr marL="1371600" lvl="2" indent="-323850" algn="l">
              <a:lnSpc>
                <a:spcPct val="85000"/>
              </a:lnSpc>
              <a:spcBef>
                <a:spcPts val="448"/>
              </a:spcBef>
              <a:spcAft>
                <a:spcPts val="0"/>
              </a:spcAft>
              <a:buSzPts val="1500"/>
              <a:buChar char=" "/>
              <a:defRPr/>
            </a:lvl3pPr>
            <a:lvl4pPr marL="1828800" lvl="3" indent="-314325" algn="l">
              <a:lnSpc>
                <a:spcPct val="85000"/>
              </a:lnSpc>
              <a:spcBef>
                <a:spcPts val="448"/>
              </a:spcBef>
              <a:spcAft>
                <a:spcPts val="0"/>
              </a:spcAft>
              <a:buSzPts val="1350"/>
              <a:buChar char=" "/>
              <a:defRPr/>
            </a:lvl4pPr>
            <a:lvl5pPr marL="2286000" lvl="4" indent="-314325" algn="l">
              <a:lnSpc>
                <a:spcPct val="85000"/>
              </a:lnSpc>
              <a:spcBef>
                <a:spcPts val="448"/>
              </a:spcBef>
              <a:spcAft>
                <a:spcPts val="0"/>
              </a:spcAft>
              <a:buSzPts val="1350"/>
              <a:buChar char=" "/>
              <a:defRPr/>
            </a:lvl5pPr>
            <a:lvl6pPr marL="2743200" lvl="5" indent="-314325" algn="l">
              <a:lnSpc>
                <a:spcPct val="85000"/>
              </a:lnSpc>
              <a:spcBef>
                <a:spcPts val="448"/>
              </a:spcBef>
              <a:spcAft>
                <a:spcPts val="0"/>
              </a:spcAft>
              <a:buSzPts val="1350"/>
              <a:buChar char=" "/>
              <a:defRPr/>
            </a:lvl6pPr>
            <a:lvl7pPr marL="3200400" lvl="6" indent="-314325" algn="l">
              <a:lnSpc>
                <a:spcPct val="85000"/>
              </a:lnSpc>
              <a:spcBef>
                <a:spcPts val="448"/>
              </a:spcBef>
              <a:spcAft>
                <a:spcPts val="0"/>
              </a:spcAft>
              <a:buSzPts val="1350"/>
              <a:buChar char=" "/>
              <a:defRPr/>
            </a:lvl7pPr>
            <a:lvl8pPr marL="3657600" lvl="7" indent="-314325" algn="l">
              <a:lnSpc>
                <a:spcPct val="85000"/>
              </a:lnSpc>
              <a:spcBef>
                <a:spcPts val="448"/>
              </a:spcBef>
              <a:spcAft>
                <a:spcPts val="0"/>
              </a:spcAft>
              <a:buSzPts val="1350"/>
              <a:buChar char=" "/>
              <a:defRPr/>
            </a:lvl8pPr>
            <a:lvl9pPr marL="4114800" lvl="8" indent="-314325" algn="l">
              <a:lnSpc>
                <a:spcPct val="85000"/>
              </a:lnSpc>
              <a:spcBef>
                <a:spcPts val="448"/>
              </a:spcBef>
              <a:spcAft>
                <a:spcPts val="0"/>
              </a:spcAft>
              <a:buSzPts val="1350"/>
              <a:buChar char=" "/>
              <a:defRPr/>
            </a:lvl9pPr>
          </a:lstStyle>
          <a:p>
            <a:pPr lvl="0"/>
            <a:r>
              <a:rPr lang="es-ES"/>
              <a:t>Haga clic para modificar los estilos de texto del patrón</a:t>
            </a:r>
          </a:p>
        </p:txBody>
      </p:sp>
      <p:cxnSp>
        <p:nvCxnSpPr>
          <p:cNvPr id="76" name="Google Shape;76;g138a1e40217_0_62"/>
          <p:cNvCxnSpPr/>
          <p:nvPr/>
        </p:nvCxnSpPr>
        <p:spPr>
          <a:xfrm>
            <a:off x="623396" y="1772816"/>
            <a:ext cx="10772700" cy="0"/>
          </a:xfrm>
          <a:prstGeom prst="straightConnector1">
            <a:avLst/>
          </a:prstGeom>
          <a:noFill/>
          <a:ln w="9525" cap="flat" cmpd="sng">
            <a:solidFill>
              <a:srgbClr val="BF0000"/>
            </a:solidFill>
            <a:prstDash val="solid"/>
            <a:round/>
            <a:headEnd type="none" w="sm" len="sm"/>
            <a:tailEnd type="none" w="sm" len="sm"/>
          </a:ln>
        </p:spPr>
      </p:cxnSp>
      <p:sp>
        <p:nvSpPr>
          <p:cNvPr id="77" name="Google Shape;77;g138a1e40217_0_62"/>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78" name="Google Shape;78;g138a1e40217_0_62"/>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Ingenieria de Software I 2023</a:t>
            </a:r>
          </a:p>
        </p:txBody>
      </p:sp>
      <p:sp>
        <p:nvSpPr>
          <p:cNvPr id="79" name="Google Shape;79;g138a1e40217_0_62"/>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80" name="Google Shape;80;g138a1e40217_0_62"/>
          <p:cNvCxnSpPr/>
          <p:nvPr/>
        </p:nvCxnSpPr>
        <p:spPr>
          <a:xfrm>
            <a:off x="623396" y="1772816"/>
            <a:ext cx="10772700" cy="0"/>
          </a:xfrm>
          <a:prstGeom prst="straightConnector1">
            <a:avLst/>
          </a:prstGeom>
          <a:noFill/>
          <a:ln w="9525" cap="flat" cmpd="sng">
            <a:solidFill>
              <a:srgbClr val="BF0000"/>
            </a:solidFill>
            <a:prstDash val="solid"/>
            <a:round/>
            <a:headEnd type="none" w="sm" len="sm"/>
            <a:tailEnd type="none" w="sm" len="sm"/>
          </a:ln>
        </p:spPr>
      </p:cxnSp>
    </p:spTree>
    <p:extLst>
      <p:ext uri="{BB962C8B-B14F-4D97-AF65-F5344CB8AC3E}">
        <p14:creationId xmlns:p14="http://schemas.microsoft.com/office/powerpoint/2010/main" val="417010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_Normal con fuente ">
  <p:cSld name="2_Normal con fuente ">
    <p:bg>
      <p:bgPr>
        <a:solidFill>
          <a:schemeClr val="lt1"/>
        </a:solidFill>
        <a:effectLst/>
      </p:bgPr>
    </p:bg>
    <p:spTree>
      <p:nvGrpSpPr>
        <p:cNvPr id="1" name="Shape 81"/>
        <p:cNvGrpSpPr/>
        <p:nvPr/>
      </p:nvGrpSpPr>
      <p:grpSpPr>
        <a:xfrm>
          <a:off x="0" y="0"/>
          <a:ext cx="0" cy="0"/>
          <a:chOff x="0" y="0"/>
          <a:chExt cx="0" cy="0"/>
        </a:xfrm>
      </p:grpSpPr>
      <p:sp>
        <p:nvSpPr>
          <p:cNvPr id="82" name="Google Shape;82;g138a1e40217_0_72"/>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SzPts val="36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83" name="Google Shape;83;g138a1e40217_0_72"/>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84" name="Google Shape;84;g138a1e40217_0_72"/>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85" name="Google Shape;85;g138a1e40217_0_72"/>
          <p:cNvSpPr txBox="1">
            <a:spLocks noGrp="1"/>
          </p:cNvSpPr>
          <p:nvPr>
            <p:ph type="body" idx="1"/>
          </p:nvPr>
        </p:nvSpPr>
        <p:spPr>
          <a:xfrm>
            <a:off x="623392" y="1902581"/>
            <a:ext cx="9793200" cy="4478700"/>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971"/>
              </a:spcBef>
              <a:spcAft>
                <a:spcPts val="0"/>
              </a:spcAft>
              <a:buClr>
                <a:srgbClr val="C00000"/>
              </a:buClr>
              <a:buSzPts val="1800"/>
              <a:buFont typeface="Arial"/>
              <a:buChar char="»"/>
              <a:defRPr/>
            </a:lvl1pPr>
            <a:lvl2pPr marL="914400" lvl="1" indent="-342900" algn="l">
              <a:lnSpc>
                <a:spcPct val="85000"/>
              </a:lnSpc>
              <a:spcBef>
                <a:spcPts val="448"/>
              </a:spcBef>
              <a:spcAft>
                <a:spcPts val="0"/>
              </a:spcAft>
              <a:buSzPts val="1800"/>
              <a:buChar char=" "/>
              <a:defRPr/>
            </a:lvl2pPr>
            <a:lvl3pPr marL="1371600" lvl="2" indent="-323850" algn="l">
              <a:lnSpc>
                <a:spcPct val="85000"/>
              </a:lnSpc>
              <a:spcBef>
                <a:spcPts val="448"/>
              </a:spcBef>
              <a:spcAft>
                <a:spcPts val="0"/>
              </a:spcAft>
              <a:buSzPts val="1500"/>
              <a:buChar char=" "/>
              <a:defRPr/>
            </a:lvl3pPr>
            <a:lvl4pPr marL="1828800" lvl="3" indent="-314325" algn="l">
              <a:lnSpc>
                <a:spcPct val="85000"/>
              </a:lnSpc>
              <a:spcBef>
                <a:spcPts val="448"/>
              </a:spcBef>
              <a:spcAft>
                <a:spcPts val="0"/>
              </a:spcAft>
              <a:buSzPts val="1350"/>
              <a:buChar char=" "/>
              <a:defRPr/>
            </a:lvl4pPr>
            <a:lvl5pPr marL="2286000" lvl="4" indent="-314325" algn="l">
              <a:lnSpc>
                <a:spcPct val="85000"/>
              </a:lnSpc>
              <a:spcBef>
                <a:spcPts val="448"/>
              </a:spcBef>
              <a:spcAft>
                <a:spcPts val="0"/>
              </a:spcAft>
              <a:buSzPts val="1350"/>
              <a:buChar char=" "/>
              <a:defRPr/>
            </a:lvl5pPr>
            <a:lvl6pPr marL="2743200" lvl="5" indent="-314325" algn="l">
              <a:lnSpc>
                <a:spcPct val="85000"/>
              </a:lnSpc>
              <a:spcBef>
                <a:spcPts val="448"/>
              </a:spcBef>
              <a:spcAft>
                <a:spcPts val="0"/>
              </a:spcAft>
              <a:buSzPts val="1350"/>
              <a:buChar char=" "/>
              <a:defRPr/>
            </a:lvl6pPr>
            <a:lvl7pPr marL="3200400" lvl="6" indent="-314325" algn="l">
              <a:lnSpc>
                <a:spcPct val="85000"/>
              </a:lnSpc>
              <a:spcBef>
                <a:spcPts val="448"/>
              </a:spcBef>
              <a:spcAft>
                <a:spcPts val="0"/>
              </a:spcAft>
              <a:buSzPts val="1350"/>
              <a:buChar char=" "/>
              <a:defRPr/>
            </a:lvl7pPr>
            <a:lvl8pPr marL="3657600" lvl="7" indent="-314325" algn="l">
              <a:lnSpc>
                <a:spcPct val="85000"/>
              </a:lnSpc>
              <a:spcBef>
                <a:spcPts val="448"/>
              </a:spcBef>
              <a:spcAft>
                <a:spcPts val="0"/>
              </a:spcAft>
              <a:buSzPts val="1350"/>
              <a:buChar char=" "/>
              <a:defRPr/>
            </a:lvl8pPr>
            <a:lvl9pPr marL="4114800" lvl="8" indent="-314325" algn="l">
              <a:lnSpc>
                <a:spcPct val="85000"/>
              </a:lnSpc>
              <a:spcBef>
                <a:spcPts val="448"/>
              </a:spcBef>
              <a:spcAft>
                <a:spcPts val="0"/>
              </a:spcAft>
              <a:buSzPts val="1350"/>
              <a:buChar char=" "/>
              <a:defRPr/>
            </a:lvl9pPr>
          </a:lstStyle>
          <a:p>
            <a:pPr lvl="0"/>
            <a:r>
              <a:rPr lang="es-ES"/>
              <a:t>Haga clic para modificar los estilos de texto del patrón</a:t>
            </a:r>
          </a:p>
        </p:txBody>
      </p:sp>
      <p:cxnSp>
        <p:nvCxnSpPr>
          <p:cNvPr id="86" name="Google Shape;86;g138a1e40217_0_72"/>
          <p:cNvCxnSpPr/>
          <p:nvPr/>
        </p:nvCxnSpPr>
        <p:spPr>
          <a:xfrm>
            <a:off x="623396" y="1772816"/>
            <a:ext cx="10772700" cy="0"/>
          </a:xfrm>
          <a:prstGeom prst="straightConnector1">
            <a:avLst/>
          </a:prstGeom>
          <a:noFill/>
          <a:ln w="9525" cap="flat" cmpd="sng">
            <a:solidFill>
              <a:srgbClr val="BF0000"/>
            </a:solidFill>
            <a:prstDash val="solid"/>
            <a:round/>
            <a:headEnd type="none" w="sm" len="sm"/>
            <a:tailEnd type="none" w="sm" len="sm"/>
          </a:ln>
        </p:spPr>
      </p:cxnSp>
      <p:sp>
        <p:nvSpPr>
          <p:cNvPr id="87" name="Google Shape;87;g138a1e40217_0_72"/>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88" name="Google Shape;88;g138a1e40217_0_72"/>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Ingenieria de Software I 2023</a:t>
            </a:r>
          </a:p>
        </p:txBody>
      </p:sp>
      <p:sp>
        <p:nvSpPr>
          <p:cNvPr id="89" name="Google Shape;89;g138a1e40217_0_72"/>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90" name="Google Shape;90;g138a1e40217_0_72"/>
          <p:cNvCxnSpPr/>
          <p:nvPr/>
        </p:nvCxnSpPr>
        <p:spPr>
          <a:xfrm>
            <a:off x="623396" y="1772816"/>
            <a:ext cx="10772700" cy="0"/>
          </a:xfrm>
          <a:prstGeom prst="straightConnector1">
            <a:avLst/>
          </a:prstGeom>
          <a:noFill/>
          <a:ln w="9525" cap="flat" cmpd="sng">
            <a:solidFill>
              <a:srgbClr val="BF0000"/>
            </a:solidFill>
            <a:prstDash val="solid"/>
            <a:round/>
            <a:headEnd type="none" w="sm" len="sm"/>
            <a:tailEnd type="none" w="sm" len="sm"/>
          </a:ln>
        </p:spPr>
      </p:cxnSp>
    </p:spTree>
    <p:extLst>
      <p:ext uri="{BB962C8B-B14F-4D97-AF65-F5344CB8AC3E}">
        <p14:creationId xmlns:p14="http://schemas.microsoft.com/office/powerpoint/2010/main" val="51494772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9"/>
        <p:cNvGrpSpPr/>
        <p:nvPr/>
      </p:nvGrpSpPr>
      <p:grpSpPr>
        <a:xfrm>
          <a:off x="0" y="0"/>
          <a:ext cx="0" cy="0"/>
          <a:chOff x="0" y="0"/>
          <a:chExt cx="0" cy="0"/>
        </a:xfrm>
      </p:grpSpPr>
      <p:sp>
        <p:nvSpPr>
          <p:cNvPr id="10" name="Google Shape;10;g138a1e40217_0_0"/>
          <p:cNvSpPr/>
          <p:nvPr/>
        </p:nvSpPr>
        <p:spPr>
          <a:xfrm>
            <a:off x="1" y="6400800"/>
            <a:ext cx="12192000" cy="457200"/>
          </a:xfrm>
          <a:prstGeom prst="rect">
            <a:avLst/>
          </a:prstGeom>
          <a:solidFill>
            <a:schemeClr val="accent2"/>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11" name="Google Shape;11;g138a1e40217_0_0"/>
          <p:cNvSpPr/>
          <p:nvPr/>
        </p:nvSpPr>
        <p:spPr>
          <a:xfrm>
            <a:off x="16" y="6334316"/>
            <a:ext cx="12192000" cy="66600"/>
          </a:xfrm>
          <a:prstGeom prst="rect">
            <a:avLst/>
          </a:prstGeom>
          <a:solidFill>
            <a:schemeClr val="accent1"/>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12" name="Google Shape;12;g138a1e40217_0_0"/>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g138a1e40217_0_0"/>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g138a1e40217_0_0"/>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896"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9pPr>
          </a:lstStyle>
          <a:p>
            <a:endParaRPr lang="es-AR"/>
          </a:p>
        </p:txBody>
      </p:sp>
      <p:sp>
        <p:nvSpPr>
          <p:cNvPr id="15" name="Google Shape;15;g138a1e40217_0_0"/>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896"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9pPr>
          </a:lstStyle>
          <a:p>
            <a:r>
              <a:rPr lang="es-AR"/>
              <a:t>Ingenieria de Software I 2023</a:t>
            </a:r>
          </a:p>
        </p:txBody>
      </p:sp>
      <p:sp>
        <p:nvSpPr>
          <p:cNvPr id="16" name="Google Shape;16;g138a1e40217_0_0"/>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cxnSp>
        <p:nvCxnSpPr>
          <p:cNvPr id="17" name="Google Shape;17;g138a1e40217_0_0"/>
          <p:cNvCxnSpPr/>
          <p:nvPr/>
        </p:nvCxnSpPr>
        <p:spPr>
          <a:xfrm>
            <a:off x="1193532" y="1737845"/>
            <a:ext cx="9966900" cy="0"/>
          </a:xfrm>
          <a:prstGeom prst="straightConnector1">
            <a:avLst/>
          </a:prstGeom>
          <a:noFill/>
          <a:ln w="9525" cap="flat" cmpd="sng">
            <a:solidFill>
              <a:srgbClr val="7F7F7F"/>
            </a:solidFill>
            <a:prstDash val="solid"/>
            <a:round/>
            <a:headEnd type="none" w="sm" len="sm"/>
            <a:tailEnd type="none" w="sm" len="sm"/>
          </a:ln>
        </p:spPr>
      </p:cxnSp>
    </p:spTree>
    <p:extLst>
      <p:ext uri="{BB962C8B-B14F-4D97-AF65-F5344CB8AC3E}">
        <p14:creationId xmlns:p14="http://schemas.microsoft.com/office/powerpoint/2010/main" val="2951299094"/>
      </p:ext>
    </p:extLst>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 id="2147483687" r:id="rId22"/>
    <p:sldLayoutId id="2147483688" r:id="rId23"/>
    <p:sldLayoutId id="2147483689" r:id="rId24"/>
    <p:sldLayoutId id="2147483690" r:id="rId25"/>
    <p:sldLayoutId id="2147483691" r:id="rId26"/>
    <p:sldLayoutId id="2147483692" r:id="rId27"/>
    <p:sldLayoutId id="2147483693" r:id="rId28"/>
    <p:sldLayoutId id="2147483694" r:id="rId29"/>
    <p:sldLayoutId id="2147483695" r:id="rId30"/>
    <p:sldLayoutId id="2147483696" r:id="rId31"/>
    <p:sldLayoutId id="2147483697" r:id="rId32"/>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3.jpg"/><Relationship Id="rId7" Type="http://schemas.openxmlformats.org/officeDocument/2006/relationships/image" Target="../media/image17.jp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16.jpg"/><Relationship Id="rId5" Type="http://schemas.openxmlformats.org/officeDocument/2006/relationships/image" Target="../media/image15.jpg"/><Relationship Id="rId10" Type="http://schemas.openxmlformats.org/officeDocument/2006/relationships/image" Target="../media/image20.jpg"/><Relationship Id="rId4" Type="http://schemas.openxmlformats.org/officeDocument/2006/relationships/image" Target="../media/image14.jpg"/><Relationship Id="rId9" Type="http://schemas.openxmlformats.org/officeDocument/2006/relationships/image" Target="../media/image19.jpg"/></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18.jpg"/><Relationship Id="rId5" Type="http://schemas.openxmlformats.org/officeDocument/2006/relationships/image" Target="../media/image15.jpg"/><Relationship Id="rId4" Type="http://schemas.openxmlformats.org/officeDocument/2006/relationships/image" Target="../media/image14.jpg"/></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7" Type="http://schemas.openxmlformats.org/officeDocument/2006/relationships/image" Target="../media/image20.jp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15.jpg"/><Relationship Id="rId4" Type="http://schemas.openxmlformats.org/officeDocument/2006/relationships/image" Target="../media/image14.jpg"/></Relationships>
</file>

<file path=ppt/slides/_rels/slide16.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9.jpg"/><Relationship Id="rId7" Type="http://schemas.openxmlformats.org/officeDocument/2006/relationships/image" Target="../media/image15.jp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14.jpg"/><Relationship Id="rId5" Type="http://schemas.openxmlformats.org/officeDocument/2006/relationships/image" Target="../media/image13.jpg"/><Relationship Id="rId10" Type="http://schemas.openxmlformats.org/officeDocument/2006/relationships/image" Target="../media/image20.jpg"/><Relationship Id="rId4" Type="http://schemas.openxmlformats.org/officeDocument/2006/relationships/image" Target="../media/image18.jpg"/><Relationship Id="rId9" Type="http://schemas.openxmlformats.org/officeDocument/2006/relationships/image" Target="../media/image17.jpg"/></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7" Type="http://schemas.openxmlformats.org/officeDocument/2006/relationships/image" Target="../media/image18.jp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8.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C00000"/>
              </a:buClr>
              <a:buSzPts val="3300"/>
              <a:buFont typeface="Calibri"/>
              <a:buNone/>
            </a:pPr>
            <a:r>
              <a:rPr lang="es-ES"/>
              <a:t>Ingeniería de software  I - </a:t>
            </a:r>
            <a:r>
              <a:rPr lang="es-ES" sz="3600" i="1"/>
              <a:t>Calidad</a:t>
            </a:r>
            <a:endParaRPr i="1"/>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3600" dirty="0">
                <a:latin typeface="+mj-lt"/>
              </a:rPr>
              <a:t>Componentes</a:t>
            </a:r>
            <a:endParaRPr sz="3600" dirty="0">
              <a:latin typeface="+mj-lt"/>
            </a:endParaRPr>
          </a:p>
        </p:txBody>
      </p:sp>
      <p:sp>
        <p:nvSpPr>
          <p:cNvPr id="223" name="Google Shape;223;p9"/>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10</a:t>
            </a:fld>
            <a:endParaRPr/>
          </a:p>
        </p:txBody>
      </p:sp>
      <p:sp>
        <p:nvSpPr>
          <p:cNvPr id="224" name="Google Shape;224;p9"/>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68580" lvl="0" indent="-68580" algn="l" rtl="0">
              <a:lnSpc>
                <a:spcPct val="85000"/>
              </a:lnSpc>
              <a:spcBef>
                <a:spcPts val="0"/>
              </a:spcBef>
              <a:spcAft>
                <a:spcPts val="0"/>
              </a:spcAft>
              <a:buSzPts val="825"/>
              <a:buNone/>
            </a:pPr>
            <a:endParaRPr/>
          </a:p>
        </p:txBody>
      </p:sp>
      <p:sp>
        <p:nvSpPr>
          <p:cNvPr id="225" name="Google Shape;225;p9"/>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Ingenieria de Software I 2023</a:t>
            </a:r>
            <a:endParaRPr/>
          </a:p>
        </p:txBody>
      </p:sp>
      <p:sp>
        <p:nvSpPr>
          <p:cNvPr id="226" name="Google Shape;226;p9"/>
          <p:cNvSpPr txBox="1"/>
          <p:nvPr/>
        </p:nvSpPr>
        <p:spPr>
          <a:xfrm>
            <a:off x="767408" y="1972899"/>
            <a:ext cx="3096344"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s-ES" sz="2400" b="0" i="0" u="none" strike="noStrike" cap="none">
                <a:solidFill>
                  <a:schemeClr val="dk1"/>
                </a:solidFill>
                <a:latin typeface="Calibri"/>
                <a:ea typeface="Calibri"/>
                <a:cs typeface="Calibri"/>
                <a:sym typeface="Calibri"/>
              </a:rPr>
              <a:t>Visión holística de la calidad</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800"/>
              </a:spcBef>
              <a:spcAft>
                <a:spcPts val="0"/>
              </a:spcAft>
              <a:buClr>
                <a:srgbClr val="000000"/>
              </a:buClr>
              <a:buSzPts val="1600"/>
              <a:buFont typeface="Arial"/>
              <a:buNone/>
            </a:pPr>
            <a:r>
              <a:rPr lang="es-ES" sz="1600" b="0" i="0" u="none" strike="noStrike" cap="none">
                <a:solidFill>
                  <a:schemeClr val="dk1"/>
                </a:solidFill>
                <a:latin typeface="Calibri"/>
                <a:ea typeface="Calibri"/>
                <a:cs typeface="Calibri"/>
                <a:sym typeface="Calibri"/>
              </a:rPr>
              <a:t>Stylianou y Kumar (2000) </a:t>
            </a:r>
            <a:endParaRPr sz="1600" b="0" i="0" u="none" strike="noStrike" cap="none">
              <a:solidFill>
                <a:schemeClr val="dk1"/>
              </a:solidFill>
              <a:latin typeface="Calibri"/>
              <a:ea typeface="Calibri"/>
              <a:cs typeface="Calibri"/>
              <a:sym typeface="Calibri"/>
            </a:endParaRPr>
          </a:p>
        </p:txBody>
      </p:sp>
      <p:grpSp>
        <p:nvGrpSpPr>
          <p:cNvPr id="227" name="Google Shape;227;p9"/>
          <p:cNvGrpSpPr/>
          <p:nvPr/>
        </p:nvGrpSpPr>
        <p:grpSpPr>
          <a:xfrm>
            <a:off x="5016500" y="1857375"/>
            <a:ext cx="4794250" cy="4097338"/>
            <a:chOff x="2527" y="127"/>
            <a:chExt cx="8322" cy="8046"/>
          </a:xfrm>
        </p:grpSpPr>
        <p:sp>
          <p:nvSpPr>
            <p:cNvPr id="228" name="Google Shape;228;p9"/>
            <p:cNvSpPr/>
            <p:nvPr/>
          </p:nvSpPr>
          <p:spPr>
            <a:xfrm>
              <a:off x="2527" y="127"/>
              <a:ext cx="8322" cy="804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000"/>
                <a:buFont typeface="Arial"/>
                <a:buNone/>
              </a:pPr>
              <a:endParaRPr sz="4000" b="0" i="0" u="none" strike="noStrike" cap="none">
                <a:solidFill>
                  <a:schemeClr val="dk1"/>
                </a:solidFill>
                <a:latin typeface="Georgia"/>
                <a:ea typeface="Georgia"/>
                <a:cs typeface="Georgia"/>
                <a:sym typeface="Georgia"/>
              </a:endParaRPr>
            </a:p>
          </p:txBody>
        </p:sp>
        <p:sp>
          <p:nvSpPr>
            <p:cNvPr id="229" name="Google Shape;229;p9"/>
            <p:cNvSpPr/>
            <p:nvPr/>
          </p:nvSpPr>
          <p:spPr>
            <a:xfrm>
              <a:off x="2527" y="150"/>
              <a:ext cx="8300" cy="8023"/>
            </a:xfrm>
            <a:prstGeom prst="ellipse">
              <a:avLst/>
            </a:prstGeom>
            <a:solidFill>
              <a:srgbClr val="FF9966"/>
            </a:solidFill>
            <a:ln w="28575" cap="flat" cmpd="sng">
              <a:solidFill>
                <a:srgbClr val="000000"/>
              </a:solidFill>
              <a:prstDash val="solid"/>
              <a:round/>
              <a:headEnd type="none" w="sm" len="sm"/>
              <a:tailEnd type="none" w="sm" len="sm"/>
            </a:ln>
          </p:spPr>
          <p:txBody>
            <a:bodyPr spcFirstLastPara="1" wrap="square" lIns="41350" tIns="20675" rIns="41350" bIns="20675" anchor="ctr" anchorCtr="0">
              <a:noAutofit/>
            </a:bodyPr>
            <a:lstStyle/>
            <a:p>
              <a:pPr marL="0" marR="0" lvl="0" indent="0" algn="ctr" rtl="0">
                <a:lnSpc>
                  <a:spcPct val="100000"/>
                </a:lnSpc>
                <a:spcBef>
                  <a:spcPts val="0"/>
                </a:spcBef>
                <a:spcAft>
                  <a:spcPts val="0"/>
                </a:spcAft>
                <a:buClr>
                  <a:srgbClr val="000000"/>
                </a:buClr>
                <a:buSzPts val="4000"/>
                <a:buFont typeface="Arial"/>
                <a:buNone/>
              </a:pPr>
              <a:endParaRPr sz="4000" b="0" i="0" u="none" strike="noStrike" cap="none">
                <a:solidFill>
                  <a:schemeClr val="dk1"/>
                </a:solidFill>
                <a:latin typeface="Calibri"/>
                <a:ea typeface="Calibri"/>
                <a:cs typeface="Calibri"/>
                <a:sym typeface="Calibri"/>
              </a:endParaRPr>
            </a:p>
          </p:txBody>
        </p:sp>
        <p:sp>
          <p:nvSpPr>
            <p:cNvPr id="230" name="Google Shape;230;p9"/>
            <p:cNvSpPr/>
            <p:nvPr/>
          </p:nvSpPr>
          <p:spPr>
            <a:xfrm>
              <a:off x="2690" y="973"/>
              <a:ext cx="5599" cy="5760"/>
            </a:xfrm>
            <a:prstGeom prst="ellipse">
              <a:avLst/>
            </a:prstGeom>
            <a:solidFill>
              <a:srgbClr val="61888A"/>
            </a:solidFill>
            <a:ln w="9525" cap="flat" cmpd="sng">
              <a:solidFill>
                <a:srgbClr val="000000"/>
              </a:solidFill>
              <a:prstDash val="solid"/>
              <a:round/>
              <a:headEnd type="none" w="sm" len="sm"/>
              <a:tailEnd type="none" w="sm" len="sm"/>
            </a:ln>
          </p:spPr>
          <p:txBody>
            <a:bodyPr spcFirstLastPara="1" wrap="square" lIns="41350" tIns="20675" rIns="41350" bIns="20675" anchor="ctr" anchorCtr="0">
              <a:noAutofit/>
            </a:bodyPr>
            <a:lstStyle/>
            <a:p>
              <a:pPr marL="0" marR="0" lvl="0" indent="0" algn="ctr" rtl="0">
                <a:lnSpc>
                  <a:spcPct val="100000"/>
                </a:lnSpc>
                <a:spcBef>
                  <a:spcPts val="0"/>
                </a:spcBef>
                <a:spcAft>
                  <a:spcPts val="0"/>
                </a:spcAft>
                <a:buClr>
                  <a:srgbClr val="000000"/>
                </a:buClr>
                <a:buSzPts val="4000"/>
                <a:buFont typeface="Arial"/>
                <a:buNone/>
              </a:pPr>
              <a:endParaRPr sz="4000" b="0" i="0" u="none" strike="noStrike" cap="none">
                <a:solidFill>
                  <a:schemeClr val="dk1"/>
                </a:solidFill>
                <a:latin typeface="Calibri"/>
                <a:ea typeface="Calibri"/>
                <a:cs typeface="Calibri"/>
                <a:sym typeface="Calibri"/>
              </a:endParaRPr>
            </a:p>
          </p:txBody>
        </p:sp>
        <p:sp>
          <p:nvSpPr>
            <p:cNvPr id="231" name="Google Shape;231;p9"/>
            <p:cNvSpPr/>
            <p:nvPr/>
          </p:nvSpPr>
          <p:spPr>
            <a:xfrm>
              <a:off x="7990" y="4264"/>
              <a:ext cx="2599" cy="2160"/>
            </a:xfrm>
            <a:prstGeom prst="ellipse">
              <a:avLst/>
            </a:prstGeom>
            <a:solidFill>
              <a:srgbClr val="CCCC66"/>
            </a:solidFill>
            <a:ln w="19050" cap="flat" cmpd="sng">
              <a:solidFill>
                <a:srgbClr val="000000"/>
              </a:solidFill>
              <a:prstDash val="solid"/>
              <a:round/>
              <a:headEnd type="none" w="sm" len="sm"/>
              <a:tailEnd type="none" w="sm" len="sm"/>
            </a:ln>
          </p:spPr>
          <p:txBody>
            <a:bodyPr spcFirstLastPara="1" wrap="square" lIns="41350" tIns="20675" rIns="41350" bIns="20675" anchor="ctr" anchorCtr="0">
              <a:noAutofit/>
            </a:bodyPr>
            <a:lstStyle/>
            <a:p>
              <a:pPr marL="0" marR="0" lvl="0" indent="0" algn="ctr" rtl="0">
                <a:lnSpc>
                  <a:spcPct val="100000"/>
                </a:lnSpc>
                <a:spcBef>
                  <a:spcPts val="0"/>
                </a:spcBef>
                <a:spcAft>
                  <a:spcPts val="0"/>
                </a:spcAft>
                <a:buClr>
                  <a:srgbClr val="000000"/>
                </a:buClr>
                <a:buSzPts val="4000"/>
                <a:buFont typeface="Arial"/>
                <a:buNone/>
              </a:pPr>
              <a:endParaRPr sz="4000" b="0" i="0" u="none" strike="noStrike" cap="none">
                <a:solidFill>
                  <a:schemeClr val="dk1"/>
                </a:solidFill>
                <a:latin typeface="Calibri"/>
                <a:ea typeface="Calibri"/>
                <a:cs typeface="Calibri"/>
                <a:sym typeface="Calibri"/>
              </a:endParaRPr>
            </a:p>
          </p:txBody>
        </p:sp>
        <p:sp>
          <p:nvSpPr>
            <p:cNvPr id="232" name="Google Shape;232;p9"/>
            <p:cNvSpPr txBox="1"/>
            <p:nvPr/>
          </p:nvSpPr>
          <p:spPr>
            <a:xfrm>
              <a:off x="8090" y="4470"/>
              <a:ext cx="2399" cy="1607"/>
            </a:xfrm>
            <a:prstGeom prst="rect">
              <a:avLst/>
            </a:prstGeom>
            <a:noFill/>
            <a:ln>
              <a:noFill/>
            </a:ln>
          </p:spPr>
          <p:txBody>
            <a:bodyPr spcFirstLastPara="1" wrap="square" lIns="41350" tIns="20675" rIns="41350" bIns="2067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s-ES" sz="1200" b="0" i="0" u="none" strike="noStrike" cap="none">
                  <a:solidFill>
                    <a:srgbClr val="000000"/>
                  </a:solidFill>
                  <a:latin typeface="Calibri"/>
                  <a:ea typeface="Calibri"/>
                  <a:cs typeface="Calibri"/>
                  <a:sym typeface="Calibri"/>
                </a:rPr>
                <a:t>Calidad de los procesos de negocio soportados por SI</a:t>
              </a:r>
              <a:endParaRPr sz="3600" b="0" i="0" u="none" strike="noStrike" cap="none">
                <a:solidFill>
                  <a:schemeClr val="dk1"/>
                </a:solidFill>
                <a:latin typeface="Calibri"/>
                <a:ea typeface="Calibri"/>
                <a:cs typeface="Calibri"/>
                <a:sym typeface="Calibri"/>
              </a:endParaRPr>
            </a:p>
          </p:txBody>
        </p:sp>
        <p:sp>
          <p:nvSpPr>
            <p:cNvPr id="233" name="Google Shape;233;p9"/>
            <p:cNvSpPr/>
            <p:nvPr/>
          </p:nvSpPr>
          <p:spPr>
            <a:xfrm>
              <a:off x="4290" y="1076"/>
              <a:ext cx="1899" cy="1725"/>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41350" tIns="20675" rIns="41350" bIns="20675" anchor="ctr" anchorCtr="0">
              <a:noAutofit/>
            </a:bodyPr>
            <a:lstStyle/>
            <a:p>
              <a:pPr marL="0" marR="0" lvl="0" indent="0" algn="ctr" rtl="0">
                <a:lnSpc>
                  <a:spcPct val="100000"/>
                </a:lnSpc>
                <a:spcBef>
                  <a:spcPts val="0"/>
                </a:spcBef>
                <a:spcAft>
                  <a:spcPts val="0"/>
                </a:spcAft>
                <a:buClr>
                  <a:srgbClr val="000000"/>
                </a:buClr>
                <a:buSzPts val="4000"/>
                <a:buFont typeface="Arial"/>
                <a:buNone/>
              </a:pPr>
              <a:endParaRPr sz="4000" b="0" i="0" u="none" strike="noStrike" cap="none">
                <a:solidFill>
                  <a:schemeClr val="dk1"/>
                </a:solidFill>
                <a:latin typeface="Calibri"/>
                <a:ea typeface="Calibri"/>
                <a:cs typeface="Calibri"/>
                <a:sym typeface="Calibri"/>
              </a:endParaRPr>
            </a:p>
          </p:txBody>
        </p:sp>
        <p:sp>
          <p:nvSpPr>
            <p:cNvPr id="234" name="Google Shape;234;p9"/>
            <p:cNvSpPr/>
            <p:nvPr/>
          </p:nvSpPr>
          <p:spPr>
            <a:xfrm>
              <a:off x="5990" y="1899"/>
              <a:ext cx="1899" cy="1725"/>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41350" tIns="20675" rIns="41350" bIns="20675" anchor="ctr" anchorCtr="0">
              <a:noAutofit/>
            </a:bodyPr>
            <a:lstStyle/>
            <a:p>
              <a:pPr marL="0" marR="0" lvl="0" indent="0" algn="ctr" rtl="0">
                <a:lnSpc>
                  <a:spcPct val="100000"/>
                </a:lnSpc>
                <a:spcBef>
                  <a:spcPts val="0"/>
                </a:spcBef>
                <a:spcAft>
                  <a:spcPts val="0"/>
                </a:spcAft>
                <a:buClr>
                  <a:srgbClr val="000000"/>
                </a:buClr>
                <a:buSzPts val="4000"/>
                <a:buFont typeface="Arial"/>
                <a:buNone/>
              </a:pPr>
              <a:endParaRPr sz="4000" b="0" i="0" u="none" strike="noStrike" cap="none">
                <a:solidFill>
                  <a:schemeClr val="dk1"/>
                </a:solidFill>
                <a:latin typeface="Calibri"/>
                <a:ea typeface="Calibri"/>
                <a:cs typeface="Calibri"/>
                <a:sym typeface="Calibri"/>
              </a:endParaRPr>
            </a:p>
          </p:txBody>
        </p:sp>
        <p:sp>
          <p:nvSpPr>
            <p:cNvPr id="235" name="Google Shape;235;p9"/>
            <p:cNvSpPr/>
            <p:nvPr/>
          </p:nvSpPr>
          <p:spPr>
            <a:xfrm>
              <a:off x="6190" y="3647"/>
              <a:ext cx="1899" cy="1726"/>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41350" tIns="20675" rIns="41350" bIns="20675" anchor="ctr" anchorCtr="0">
              <a:noAutofit/>
            </a:bodyPr>
            <a:lstStyle/>
            <a:p>
              <a:pPr marL="0" marR="0" lvl="0" indent="0" algn="ctr" rtl="0">
                <a:lnSpc>
                  <a:spcPct val="100000"/>
                </a:lnSpc>
                <a:spcBef>
                  <a:spcPts val="0"/>
                </a:spcBef>
                <a:spcAft>
                  <a:spcPts val="0"/>
                </a:spcAft>
                <a:buClr>
                  <a:srgbClr val="000000"/>
                </a:buClr>
                <a:buSzPts val="4000"/>
                <a:buFont typeface="Arial"/>
                <a:buNone/>
              </a:pPr>
              <a:endParaRPr sz="4000" b="0" i="0" u="none" strike="noStrike" cap="none">
                <a:solidFill>
                  <a:schemeClr val="dk1"/>
                </a:solidFill>
                <a:latin typeface="Calibri"/>
                <a:ea typeface="Calibri"/>
                <a:cs typeface="Calibri"/>
                <a:sym typeface="Calibri"/>
              </a:endParaRPr>
            </a:p>
          </p:txBody>
        </p:sp>
        <p:sp>
          <p:nvSpPr>
            <p:cNvPr id="236" name="Google Shape;236;p9"/>
            <p:cNvSpPr/>
            <p:nvPr/>
          </p:nvSpPr>
          <p:spPr>
            <a:xfrm>
              <a:off x="2890" y="2310"/>
              <a:ext cx="1899" cy="1725"/>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41350" tIns="20675" rIns="41350" bIns="20675" anchor="ctr" anchorCtr="0">
              <a:noAutofit/>
            </a:bodyPr>
            <a:lstStyle/>
            <a:p>
              <a:pPr marL="0" marR="0" lvl="0" indent="0" algn="ctr" rtl="0">
                <a:lnSpc>
                  <a:spcPct val="100000"/>
                </a:lnSpc>
                <a:spcBef>
                  <a:spcPts val="0"/>
                </a:spcBef>
                <a:spcAft>
                  <a:spcPts val="0"/>
                </a:spcAft>
                <a:buClr>
                  <a:srgbClr val="000000"/>
                </a:buClr>
                <a:buSzPts val="4000"/>
                <a:buFont typeface="Arial"/>
                <a:buNone/>
              </a:pPr>
              <a:endParaRPr sz="4000" b="0" i="0" u="none" strike="noStrike" cap="none">
                <a:solidFill>
                  <a:schemeClr val="dk1"/>
                </a:solidFill>
                <a:latin typeface="Calibri"/>
                <a:ea typeface="Calibri"/>
                <a:cs typeface="Calibri"/>
                <a:sym typeface="Calibri"/>
              </a:endParaRPr>
            </a:p>
          </p:txBody>
        </p:sp>
        <p:sp>
          <p:nvSpPr>
            <p:cNvPr id="237" name="Google Shape;237;p9"/>
            <p:cNvSpPr/>
            <p:nvPr/>
          </p:nvSpPr>
          <p:spPr>
            <a:xfrm>
              <a:off x="3190" y="4059"/>
              <a:ext cx="1899" cy="1725"/>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41350" tIns="20675" rIns="41350" bIns="20675" anchor="ctr" anchorCtr="0">
              <a:noAutofit/>
            </a:bodyPr>
            <a:lstStyle/>
            <a:p>
              <a:pPr marL="0" marR="0" lvl="0" indent="0" algn="ctr" rtl="0">
                <a:lnSpc>
                  <a:spcPct val="100000"/>
                </a:lnSpc>
                <a:spcBef>
                  <a:spcPts val="0"/>
                </a:spcBef>
                <a:spcAft>
                  <a:spcPts val="0"/>
                </a:spcAft>
                <a:buClr>
                  <a:srgbClr val="000000"/>
                </a:buClr>
                <a:buSzPts val="4000"/>
                <a:buFont typeface="Arial"/>
                <a:buNone/>
              </a:pPr>
              <a:endParaRPr sz="4000" b="0" i="0" u="none" strike="noStrike" cap="none">
                <a:solidFill>
                  <a:schemeClr val="dk1"/>
                </a:solidFill>
                <a:latin typeface="Calibri"/>
                <a:ea typeface="Calibri"/>
                <a:cs typeface="Calibri"/>
                <a:sym typeface="Calibri"/>
              </a:endParaRPr>
            </a:p>
          </p:txBody>
        </p:sp>
        <p:sp>
          <p:nvSpPr>
            <p:cNvPr id="238" name="Google Shape;238;p9"/>
            <p:cNvSpPr/>
            <p:nvPr/>
          </p:nvSpPr>
          <p:spPr>
            <a:xfrm>
              <a:off x="4890" y="4882"/>
              <a:ext cx="1899" cy="1725"/>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41350" tIns="20675" rIns="41350" bIns="20675" anchor="ctr" anchorCtr="0">
              <a:noAutofit/>
            </a:bodyPr>
            <a:lstStyle/>
            <a:p>
              <a:pPr marL="0" marR="0" lvl="0" indent="0" algn="ctr" rtl="0">
                <a:lnSpc>
                  <a:spcPct val="100000"/>
                </a:lnSpc>
                <a:spcBef>
                  <a:spcPts val="0"/>
                </a:spcBef>
                <a:spcAft>
                  <a:spcPts val="0"/>
                </a:spcAft>
                <a:buClr>
                  <a:srgbClr val="000000"/>
                </a:buClr>
                <a:buSzPts val="4000"/>
                <a:buFont typeface="Arial"/>
                <a:buNone/>
              </a:pPr>
              <a:endParaRPr sz="4000" b="0" i="0" u="none" strike="noStrike" cap="none">
                <a:solidFill>
                  <a:schemeClr val="dk1"/>
                </a:solidFill>
                <a:latin typeface="Calibri"/>
                <a:ea typeface="Calibri"/>
                <a:cs typeface="Calibri"/>
                <a:sym typeface="Calibri"/>
              </a:endParaRPr>
            </a:p>
          </p:txBody>
        </p:sp>
        <p:sp>
          <p:nvSpPr>
            <p:cNvPr id="239" name="Google Shape;239;p9"/>
            <p:cNvSpPr txBox="1"/>
            <p:nvPr/>
          </p:nvSpPr>
          <p:spPr>
            <a:xfrm>
              <a:off x="3190" y="4573"/>
              <a:ext cx="1899" cy="784"/>
            </a:xfrm>
            <a:prstGeom prst="rect">
              <a:avLst/>
            </a:prstGeom>
            <a:noFill/>
            <a:ln>
              <a:noFill/>
            </a:ln>
          </p:spPr>
          <p:txBody>
            <a:bodyPr spcFirstLastPara="1" wrap="square" lIns="41350" tIns="20675" rIns="41350" bIns="2067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s-ES" sz="1200" b="0" i="0" u="none" strike="noStrike" cap="none">
                  <a:solidFill>
                    <a:srgbClr val="000000"/>
                  </a:solidFill>
                  <a:latin typeface="Calibri"/>
                  <a:ea typeface="Calibri"/>
                  <a:cs typeface="Calibri"/>
                  <a:sym typeface="Calibri"/>
                </a:rPr>
                <a:t>Calidad de la información</a:t>
              </a:r>
              <a:endParaRPr sz="4000" b="0" i="0" u="none" strike="noStrike" cap="none">
                <a:solidFill>
                  <a:schemeClr val="dk1"/>
                </a:solidFill>
                <a:latin typeface="Calibri"/>
                <a:ea typeface="Calibri"/>
                <a:cs typeface="Calibri"/>
                <a:sym typeface="Calibri"/>
              </a:endParaRPr>
            </a:p>
          </p:txBody>
        </p:sp>
        <p:sp>
          <p:nvSpPr>
            <p:cNvPr id="240" name="Google Shape;240;p9"/>
            <p:cNvSpPr txBox="1"/>
            <p:nvPr/>
          </p:nvSpPr>
          <p:spPr>
            <a:xfrm>
              <a:off x="2890" y="2824"/>
              <a:ext cx="1899" cy="785"/>
            </a:xfrm>
            <a:prstGeom prst="rect">
              <a:avLst/>
            </a:prstGeom>
            <a:noFill/>
            <a:ln>
              <a:noFill/>
            </a:ln>
          </p:spPr>
          <p:txBody>
            <a:bodyPr spcFirstLastPara="1" wrap="square" lIns="41350" tIns="20675" rIns="41350" bIns="2067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s-ES" sz="1200" b="0" i="0" u="none" strike="noStrike" cap="none">
                  <a:solidFill>
                    <a:srgbClr val="000000"/>
                  </a:solidFill>
                  <a:latin typeface="Calibri"/>
                  <a:ea typeface="Calibri"/>
                  <a:cs typeface="Calibri"/>
                  <a:sym typeface="Calibri"/>
                </a:rPr>
                <a:t>Calidad del software</a:t>
              </a:r>
              <a:endParaRPr sz="4000" b="0" i="0" u="none" strike="noStrike" cap="none">
                <a:solidFill>
                  <a:schemeClr val="dk1"/>
                </a:solidFill>
                <a:latin typeface="Calibri"/>
                <a:ea typeface="Calibri"/>
                <a:cs typeface="Calibri"/>
                <a:sym typeface="Calibri"/>
              </a:endParaRPr>
            </a:p>
          </p:txBody>
        </p:sp>
        <p:sp>
          <p:nvSpPr>
            <p:cNvPr id="241" name="Google Shape;241;p9"/>
            <p:cNvSpPr txBox="1"/>
            <p:nvPr/>
          </p:nvSpPr>
          <p:spPr>
            <a:xfrm>
              <a:off x="4290" y="1590"/>
              <a:ext cx="1899" cy="784"/>
            </a:xfrm>
            <a:prstGeom prst="rect">
              <a:avLst/>
            </a:prstGeom>
            <a:noFill/>
            <a:ln>
              <a:noFill/>
            </a:ln>
          </p:spPr>
          <p:txBody>
            <a:bodyPr spcFirstLastPara="1" wrap="square" lIns="41350" tIns="20675" rIns="41350" bIns="2067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s-ES" sz="1200" b="0" i="0" u="none" strike="noStrike" cap="none">
                  <a:solidFill>
                    <a:srgbClr val="000000"/>
                  </a:solidFill>
                  <a:latin typeface="Calibri"/>
                  <a:ea typeface="Calibri"/>
                  <a:cs typeface="Calibri"/>
                  <a:sym typeface="Calibri"/>
                </a:rPr>
                <a:t>Calidad de la infraestructura</a:t>
              </a:r>
              <a:endParaRPr sz="4000" b="0" i="0" u="none" strike="noStrike" cap="none">
                <a:solidFill>
                  <a:schemeClr val="dk1"/>
                </a:solidFill>
                <a:latin typeface="Calibri"/>
                <a:ea typeface="Calibri"/>
                <a:cs typeface="Calibri"/>
                <a:sym typeface="Calibri"/>
              </a:endParaRPr>
            </a:p>
          </p:txBody>
        </p:sp>
        <p:sp>
          <p:nvSpPr>
            <p:cNvPr id="242" name="Google Shape;242;p9"/>
            <p:cNvSpPr txBox="1"/>
            <p:nvPr/>
          </p:nvSpPr>
          <p:spPr>
            <a:xfrm>
              <a:off x="5990" y="2413"/>
              <a:ext cx="1899" cy="784"/>
            </a:xfrm>
            <a:prstGeom prst="rect">
              <a:avLst/>
            </a:prstGeom>
            <a:noFill/>
            <a:ln>
              <a:noFill/>
            </a:ln>
          </p:spPr>
          <p:txBody>
            <a:bodyPr spcFirstLastPara="1" wrap="square" lIns="41350" tIns="20675" rIns="41350" bIns="2067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s-ES" sz="1200" b="0" i="0" u="none" strike="noStrike" cap="none">
                  <a:solidFill>
                    <a:srgbClr val="000000"/>
                  </a:solidFill>
                  <a:latin typeface="Calibri"/>
                  <a:ea typeface="Calibri"/>
                  <a:cs typeface="Calibri"/>
                  <a:sym typeface="Calibri"/>
                </a:rPr>
                <a:t>Calidad de la gestión</a:t>
              </a:r>
              <a:endParaRPr sz="4000" b="0" i="0" u="none" strike="noStrike" cap="none">
                <a:solidFill>
                  <a:schemeClr val="dk1"/>
                </a:solidFill>
                <a:latin typeface="Calibri"/>
                <a:ea typeface="Calibri"/>
                <a:cs typeface="Calibri"/>
                <a:sym typeface="Calibri"/>
              </a:endParaRPr>
            </a:p>
          </p:txBody>
        </p:sp>
        <p:sp>
          <p:nvSpPr>
            <p:cNvPr id="243" name="Google Shape;243;p9"/>
            <p:cNvSpPr txBox="1"/>
            <p:nvPr/>
          </p:nvSpPr>
          <p:spPr>
            <a:xfrm>
              <a:off x="6190" y="4162"/>
              <a:ext cx="1899" cy="784"/>
            </a:xfrm>
            <a:prstGeom prst="rect">
              <a:avLst/>
            </a:prstGeom>
            <a:noFill/>
            <a:ln>
              <a:noFill/>
            </a:ln>
          </p:spPr>
          <p:txBody>
            <a:bodyPr spcFirstLastPara="1" wrap="square" lIns="41350" tIns="20675" rIns="41350" bIns="2067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s-ES" sz="1200" b="0" i="0" u="none" strike="noStrike" cap="none">
                  <a:solidFill>
                    <a:srgbClr val="000000"/>
                  </a:solidFill>
                  <a:latin typeface="Calibri"/>
                  <a:ea typeface="Calibri"/>
                  <a:cs typeface="Calibri"/>
                  <a:sym typeface="Calibri"/>
                </a:rPr>
                <a:t>Calidad del servicio</a:t>
              </a:r>
              <a:endParaRPr sz="4000" b="0" i="0" u="none" strike="noStrike" cap="none">
                <a:solidFill>
                  <a:schemeClr val="dk1"/>
                </a:solidFill>
                <a:latin typeface="Calibri"/>
                <a:ea typeface="Calibri"/>
                <a:cs typeface="Calibri"/>
                <a:sym typeface="Calibri"/>
              </a:endParaRPr>
            </a:p>
          </p:txBody>
        </p:sp>
        <p:sp>
          <p:nvSpPr>
            <p:cNvPr id="244" name="Google Shape;244;p9"/>
            <p:cNvSpPr txBox="1"/>
            <p:nvPr/>
          </p:nvSpPr>
          <p:spPr>
            <a:xfrm>
              <a:off x="4890" y="5396"/>
              <a:ext cx="1899" cy="784"/>
            </a:xfrm>
            <a:prstGeom prst="rect">
              <a:avLst/>
            </a:prstGeom>
            <a:noFill/>
            <a:ln>
              <a:noFill/>
            </a:ln>
          </p:spPr>
          <p:txBody>
            <a:bodyPr spcFirstLastPara="1" wrap="square" lIns="41350" tIns="20675" rIns="41350" bIns="2067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s-ES" sz="1200" b="0" i="0" u="none" strike="noStrike" cap="none">
                  <a:solidFill>
                    <a:srgbClr val="000000"/>
                  </a:solidFill>
                  <a:latin typeface="Calibri"/>
                  <a:ea typeface="Calibri"/>
                  <a:cs typeface="Calibri"/>
                  <a:sym typeface="Calibri"/>
                </a:rPr>
                <a:t>Calidad del datos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1000"/>
                </a:spcBef>
                <a:spcAft>
                  <a:spcPts val="0"/>
                </a:spcAft>
                <a:buClr>
                  <a:srgbClr val="000000"/>
                </a:buClr>
                <a:buSzPts val="4000"/>
                <a:buFont typeface="Arial"/>
                <a:buNone/>
              </a:pPr>
              <a:endParaRPr sz="4000" b="0" i="0" u="none" strike="noStrike" cap="none">
                <a:solidFill>
                  <a:schemeClr val="dk1"/>
                </a:solidFill>
                <a:latin typeface="Calibri"/>
                <a:ea typeface="Calibri"/>
                <a:cs typeface="Calibri"/>
                <a:sym typeface="Calibri"/>
              </a:endParaRPr>
            </a:p>
          </p:txBody>
        </p:sp>
        <p:sp>
          <p:nvSpPr>
            <p:cNvPr id="245" name="Google Shape;245;p9"/>
            <p:cNvSpPr txBox="1"/>
            <p:nvPr/>
          </p:nvSpPr>
          <p:spPr>
            <a:xfrm>
              <a:off x="8190" y="2104"/>
              <a:ext cx="2199" cy="1603"/>
            </a:xfrm>
            <a:prstGeom prst="rect">
              <a:avLst/>
            </a:prstGeom>
            <a:noFill/>
            <a:ln>
              <a:noFill/>
            </a:ln>
          </p:spPr>
          <p:txBody>
            <a:bodyPr spcFirstLastPara="1" wrap="square" lIns="41350" tIns="20675" rIns="41350" bIns="2067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Black"/>
                  <a:ea typeface="Arial Black"/>
                  <a:cs typeface="Arial Black"/>
                  <a:sym typeface="Arial Black"/>
                </a:rPr>
                <a:t>Calidad de la empresa</a:t>
              </a:r>
              <a:endParaRPr sz="4000" b="0" i="0" u="none" strike="noStrike" cap="none">
                <a:solidFill>
                  <a:schemeClr val="dk1"/>
                </a:solidFill>
                <a:latin typeface="Calibri"/>
                <a:ea typeface="Calibri"/>
                <a:cs typeface="Calibri"/>
                <a:sym typeface="Calibri"/>
              </a:endParaRPr>
            </a:p>
          </p:txBody>
        </p:sp>
        <p:sp>
          <p:nvSpPr>
            <p:cNvPr id="246" name="Google Shape;246;p9"/>
            <p:cNvSpPr txBox="1"/>
            <p:nvPr/>
          </p:nvSpPr>
          <p:spPr>
            <a:xfrm>
              <a:off x="4490" y="3339"/>
              <a:ext cx="2099" cy="947"/>
            </a:xfrm>
            <a:prstGeom prst="rect">
              <a:avLst/>
            </a:prstGeom>
            <a:noFill/>
            <a:ln>
              <a:noFill/>
            </a:ln>
          </p:spPr>
          <p:txBody>
            <a:bodyPr spcFirstLastPara="1" wrap="square" lIns="41350" tIns="20675" rIns="41350" bIns="20675"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s-ES" sz="1600" b="0" i="0" u="none" strike="noStrike" cap="none">
                  <a:solidFill>
                    <a:srgbClr val="FFFFFF"/>
                  </a:solidFill>
                  <a:latin typeface="Arial Black"/>
                  <a:ea typeface="Arial Black"/>
                  <a:cs typeface="Arial Black"/>
                  <a:sym typeface="Arial Black"/>
                </a:rPr>
                <a:t>Calidad de SI</a:t>
              </a:r>
              <a:endParaRPr sz="4000" b="0" i="0" u="none" strike="noStrike" cap="none">
                <a:solidFill>
                  <a:schemeClr val="dk1"/>
                </a:solidFill>
                <a:latin typeface="Calibri"/>
                <a:ea typeface="Calibri"/>
                <a:cs typeface="Calibri"/>
                <a:sym typeface="Calibri"/>
              </a:endParaRPr>
            </a:p>
          </p:txBody>
        </p:sp>
      </p:grpSp>
      <p:sp>
        <p:nvSpPr>
          <p:cNvPr id="247" name="Google Shape;247;p9"/>
          <p:cNvSpPr/>
          <p:nvPr/>
        </p:nvSpPr>
        <p:spPr>
          <a:xfrm>
            <a:off x="5931167" y="836712"/>
            <a:ext cx="6096000" cy="369332"/>
          </a:xfrm>
          <a:prstGeom prst="rect">
            <a:avLst/>
          </a:prstGeom>
          <a:noFill/>
          <a:ln>
            <a:noFill/>
          </a:ln>
        </p:spPr>
        <p:txBody>
          <a:bodyPr spcFirstLastPara="1" wrap="square" lIns="91425" tIns="45700" rIns="91425" bIns="45700" anchor="t" anchorCtr="0">
            <a:spAutoFit/>
          </a:bodyPr>
          <a:lstStyle/>
          <a:p>
            <a:pPr marL="457200" marR="0" lvl="1" indent="0" algn="l"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p:txBody>
      </p:sp>
      <p:sp>
        <p:nvSpPr>
          <p:cNvPr id="248" name="Google Shape;248;p9"/>
          <p:cNvSpPr/>
          <p:nvPr/>
        </p:nvSpPr>
        <p:spPr>
          <a:xfrm>
            <a:off x="6394352" y="994615"/>
            <a:ext cx="3601188" cy="685608"/>
          </a:xfrm>
          <a:prstGeom prst="wedgeRoundRectCallout">
            <a:avLst>
              <a:gd name="adj1" fmla="val -42548"/>
              <a:gd name="adj2" fmla="val 189027"/>
              <a:gd name="adj3" fmla="val 16667"/>
            </a:avLst>
          </a:prstGeom>
          <a:solidFill>
            <a:srgbClr val="FEF8C1"/>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lt1"/>
                </a:solidFill>
                <a:latin typeface="Calibri"/>
                <a:ea typeface="Calibri"/>
                <a:cs typeface="Calibri"/>
                <a:sym typeface="Calibri"/>
              </a:rPr>
              <a:t> </a:t>
            </a:r>
            <a:r>
              <a:rPr lang="es-ES" sz="1600" b="0" i="0" u="none" strike="noStrike" cap="none">
                <a:solidFill>
                  <a:schemeClr val="dk1"/>
                </a:solidFill>
                <a:latin typeface="Calibri"/>
                <a:ea typeface="Calibri"/>
                <a:cs typeface="Calibri"/>
                <a:sym typeface="Calibri"/>
              </a:rPr>
              <a:t>incluye, por ejemplo, la calidad de las redes, y sistemas de software</a:t>
            </a:r>
            <a:endParaRPr sz="1600" b="0" i="0" u="none" strike="noStrike" cap="none">
              <a:solidFill>
                <a:schemeClr val="dk1"/>
              </a:solidFill>
              <a:latin typeface="Calibri"/>
              <a:ea typeface="Calibri"/>
              <a:cs typeface="Calibri"/>
              <a:sym typeface="Calibri"/>
            </a:endParaRPr>
          </a:p>
        </p:txBody>
      </p:sp>
      <p:sp>
        <p:nvSpPr>
          <p:cNvPr id="249" name="Google Shape;249;p9"/>
          <p:cNvSpPr/>
          <p:nvPr/>
        </p:nvSpPr>
        <p:spPr>
          <a:xfrm>
            <a:off x="911424" y="3493051"/>
            <a:ext cx="3727167" cy="747306"/>
          </a:xfrm>
          <a:prstGeom prst="wedgeRoundRectCallout">
            <a:avLst>
              <a:gd name="adj1" fmla="val 77738"/>
              <a:gd name="adj2" fmla="val -30655"/>
              <a:gd name="adj3" fmla="val 16667"/>
            </a:avLst>
          </a:prstGeom>
          <a:solidFill>
            <a:srgbClr val="FFBFBF"/>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72000" marR="0" lvl="1" indent="0" algn="l" rtl="0">
              <a:lnSpc>
                <a:spcPct val="100000"/>
              </a:lnSpc>
              <a:spcBef>
                <a:spcPts val="0"/>
              </a:spcBef>
              <a:spcAft>
                <a:spcPts val="0"/>
              </a:spcAft>
              <a:buClr>
                <a:srgbClr val="000000"/>
              </a:buClr>
              <a:buSzPts val="1600"/>
              <a:buFont typeface="Arial"/>
              <a:buNone/>
            </a:pPr>
            <a:r>
              <a:rPr lang="es-ES" sz="1600" b="0" i="0" u="none" strike="noStrike" cap="none">
                <a:solidFill>
                  <a:schemeClr val="dk1"/>
                </a:solidFill>
                <a:latin typeface="Calibri"/>
                <a:ea typeface="Calibri"/>
                <a:cs typeface="Calibri"/>
                <a:sym typeface="Calibri"/>
              </a:rPr>
              <a:t>de las aplicaciones de software </a:t>
            </a:r>
            <a:endParaRPr sz="1400" b="0" i="0" u="none" strike="noStrike" cap="none">
              <a:solidFill>
                <a:srgbClr val="000000"/>
              </a:solidFill>
              <a:latin typeface="Arial"/>
              <a:ea typeface="Arial"/>
              <a:cs typeface="Arial"/>
              <a:sym typeface="Arial"/>
            </a:endParaRPr>
          </a:p>
          <a:p>
            <a:pPr marL="72000" marR="0" lvl="1" indent="0" algn="l" rtl="0">
              <a:lnSpc>
                <a:spcPct val="100000"/>
              </a:lnSpc>
              <a:spcBef>
                <a:spcPts val="0"/>
              </a:spcBef>
              <a:spcAft>
                <a:spcPts val="0"/>
              </a:spcAft>
              <a:buClr>
                <a:srgbClr val="000000"/>
              </a:buClr>
              <a:buSzPts val="1600"/>
              <a:buFont typeface="Arial"/>
              <a:buNone/>
            </a:pPr>
            <a:r>
              <a:rPr lang="es-ES" sz="1600" b="0" i="0" u="none" strike="noStrike" cap="none">
                <a:solidFill>
                  <a:schemeClr val="dk1"/>
                </a:solidFill>
                <a:latin typeface="Calibri"/>
                <a:ea typeface="Calibri"/>
                <a:cs typeface="Calibri"/>
                <a:sym typeface="Calibri"/>
              </a:rPr>
              <a:t>construidas, o mantenidas, o con el apoyo de IS.</a:t>
            </a:r>
            <a:endParaRPr sz="1400" b="0" i="0" u="none" strike="noStrike" cap="none">
              <a:solidFill>
                <a:srgbClr val="000000"/>
              </a:solidFill>
              <a:latin typeface="Arial"/>
              <a:ea typeface="Arial"/>
              <a:cs typeface="Arial"/>
              <a:sym typeface="Arial"/>
            </a:endParaRPr>
          </a:p>
        </p:txBody>
      </p:sp>
      <p:sp>
        <p:nvSpPr>
          <p:cNvPr id="250" name="Google Shape;250;p9"/>
          <p:cNvSpPr/>
          <p:nvPr/>
        </p:nvSpPr>
        <p:spPr>
          <a:xfrm>
            <a:off x="1343473" y="5301207"/>
            <a:ext cx="3528392" cy="504057"/>
          </a:xfrm>
          <a:prstGeom prst="wedgeRoundRectCallout">
            <a:avLst>
              <a:gd name="adj1" fmla="val 99055"/>
              <a:gd name="adj2" fmla="val -141851"/>
              <a:gd name="adj3" fmla="val 16667"/>
            </a:avLst>
          </a:prstGeom>
          <a:solidFill>
            <a:srgbClr val="00B0F0">
              <a:alpha val="96470"/>
            </a:srgbClr>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s-ES" sz="1600" b="0" i="0" u="none" strike="noStrike" cap="none">
                <a:solidFill>
                  <a:schemeClr val="dk1"/>
                </a:solidFill>
                <a:latin typeface="Calibri"/>
                <a:ea typeface="Calibri"/>
                <a:cs typeface="Calibri"/>
                <a:sym typeface="Calibri"/>
              </a:rPr>
              <a:t>Que  ingresan en el sistema de información.</a:t>
            </a:r>
            <a:endParaRPr sz="1600" b="0" i="0" u="none" strike="noStrike" cap="none">
              <a:solidFill>
                <a:schemeClr val="dk1"/>
              </a:solidFill>
              <a:latin typeface="Calibri"/>
              <a:ea typeface="Calibri"/>
              <a:cs typeface="Calibri"/>
              <a:sym typeface="Calibri"/>
            </a:endParaRPr>
          </a:p>
        </p:txBody>
      </p:sp>
      <p:sp>
        <p:nvSpPr>
          <p:cNvPr id="251" name="Google Shape;251;p9"/>
          <p:cNvSpPr/>
          <p:nvPr/>
        </p:nvSpPr>
        <p:spPr>
          <a:xfrm>
            <a:off x="911424" y="4435743"/>
            <a:ext cx="3456384" cy="504056"/>
          </a:xfrm>
          <a:prstGeom prst="wedgeRoundRectCallout">
            <a:avLst>
              <a:gd name="adj1" fmla="val 93964"/>
              <a:gd name="adj2" fmla="val -59246"/>
              <a:gd name="adj3" fmla="val 16667"/>
            </a:avLst>
          </a:prstGeom>
          <a:solidFill>
            <a:srgbClr val="92D050">
              <a:alpha val="96470"/>
            </a:srgbClr>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1" indent="0" algn="l" rtl="0">
              <a:lnSpc>
                <a:spcPct val="100000"/>
              </a:lnSpc>
              <a:spcBef>
                <a:spcPts val="0"/>
              </a:spcBef>
              <a:spcAft>
                <a:spcPts val="0"/>
              </a:spcAft>
              <a:buClr>
                <a:srgbClr val="000000"/>
              </a:buClr>
              <a:buSzPts val="1600"/>
              <a:buFont typeface="Arial"/>
              <a:buNone/>
            </a:pPr>
            <a:r>
              <a:rPr lang="es-ES" sz="1600" b="0" i="0" u="none" strike="noStrike" cap="none">
                <a:solidFill>
                  <a:schemeClr val="dk1"/>
                </a:solidFill>
                <a:latin typeface="Calibri"/>
                <a:ea typeface="Calibri"/>
                <a:cs typeface="Calibri"/>
                <a:sym typeface="Calibri"/>
              </a:rPr>
              <a:t>está relacionada con la calidad de los datos.</a:t>
            </a:r>
            <a:endParaRPr sz="1400" b="0" i="0" u="none" strike="noStrike" cap="none">
              <a:solidFill>
                <a:srgbClr val="000000"/>
              </a:solidFill>
              <a:latin typeface="Arial"/>
              <a:ea typeface="Arial"/>
              <a:cs typeface="Arial"/>
              <a:sym typeface="Arial"/>
            </a:endParaRPr>
          </a:p>
        </p:txBody>
      </p:sp>
      <p:sp>
        <p:nvSpPr>
          <p:cNvPr id="252" name="Google Shape;252;p9"/>
          <p:cNvSpPr/>
          <p:nvPr/>
        </p:nvSpPr>
        <p:spPr>
          <a:xfrm>
            <a:off x="8243993" y="1988839"/>
            <a:ext cx="3465820" cy="642155"/>
          </a:xfrm>
          <a:prstGeom prst="wedgeRoundRectCallout">
            <a:avLst>
              <a:gd name="adj1" fmla="val -61365"/>
              <a:gd name="adj2" fmla="val 118769"/>
              <a:gd name="adj3" fmla="val 16667"/>
            </a:avLst>
          </a:prstGeom>
          <a:solidFill>
            <a:srgbClr val="FFFF00"/>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 </a:t>
            </a:r>
            <a:r>
              <a:rPr lang="es-ES" sz="1600" b="0" i="0" u="none" strike="noStrike" cap="none">
                <a:solidFill>
                  <a:schemeClr val="dk1"/>
                </a:solidFill>
                <a:latin typeface="Calibri"/>
                <a:ea typeface="Calibri"/>
                <a:cs typeface="Calibri"/>
                <a:sym typeface="Calibri"/>
              </a:rPr>
              <a:t> incluye el presupuesto , planificación y programación</a:t>
            </a:r>
            <a:endParaRPr sz="1600" b="0" i="0" u="none" strike="noStrike" cap="none">
              <a:solidFill>
                <a:schemeClr val="dk1"/>
              </a:solidFill>
              <a:latin typeface="Calibri"/>
              <a:ea typeface="Calibri"/>
              <a:cs typeface="Calibri"/>
              <a:sym typeface="Calibri"/>
            </a:endParaRPr>
          </a:p>
        </p:txBody>
      </p:sp>
      <p:sp>
        <p:nvSpPr>
          <p:cNvPr id="253" name="Google Shape;253;p9"/>
          <p:cNvSpPr/>
          <p:nvPr/>
        </p:nvSpPr>
        <p:spPr>
          <a:xfrm>
            <a:off x="8616280" y="3586774"/>
            <a:ext cx="3093533" cy="502596"/>
          </a:xfrm>
          <a:prstGeom prst="wedgeRoundRectCallout">
            <a:avLst>
              <a:gd name="adj1" fmla="val -68806"/>
              <a:gd name="adj2" fmla="val 52641"/>
              <a:gd name="adj3" fmla="val 16667"/>
            </a:avLst>
          </a:prstGeom>
          <a:solidFill>
            <a:srgbClr val="FF3F40"/>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1" indent="0" algn="l" rtl="0">
              <a:lnSpc>
                <a:spcPct val="100000"/>
              </a:lnSpc>
              <a:spcBef>
                <a:spcPts val="0"/>
              </a:spcBef>
              <a:spcAft>
                <a:spcPts val="0"/>
              </a:spcAft>
              <a:buClr>
                <a:srgbClr val="000000"/>
              </a:buClr>
              <a:buSzPts val="1600"/>
              <a:buFont typeface="Arial"/>
              <a:buNone/>
            </a:pPr>
            <a:r>
              <a:rPr lang="es-ES" sz="1600" b="0" i="0" u="none" strike="noStrike" cap="none">
                <a:solidFill>
                  <a:schemeClr val="dk1"/>
                </a:solidFill>
                <a:latin typeface="Calibri"/>
                <a:ea typeface="Calibri"/>
                <a:cs typeface="Calibri"/>
                <a:sym typeface="Calibri"/>
              </a:rPr>
              <a:t> incluye los procesos de atención al cliente</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8"/>
                                        </p:tgtEl>
                                        <p:attrNameLst>
                                          <p:attrName>style.visibility</p:attrName>
                                        </p:attrNameLst>
                                      </p:cBhvr>
                                      <p:to>
                                        <p:strVal val="visible"/>
                                      </p:to>
                                    </p:set>
                                    <p:animEffect transition="in" filter="fade">
                                      <p:cBhvr>
                                        <p:cTn id="7" dur="2000"/>
                                        <p:tgtEl>
                                          <p:spTgt spid="2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2"/>
                                        </p:tgtEl>
                                        <p:attrNameLst>
                                          <p:attrName>style.visibility</p:attrName>
                                        </p:attrNameLst>
                                      </p:cBhvr>
                                      <p:to>
                                        <p:strVal val="visible"/>
                                      </p:to>
                                    </p:set>
                                    <p:animEffect transition="in" filter="fade">
                                      <p:cBhvr>
                                        <p:cTn id="12" dur="500"/>
                                        <p:tgtEl>
                                          <p:spTgt spid="2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3"/>
                                        </p:tgtEl>
                                        <p:attrNameLst>
                                          <p:attrName>style.visibility</p:attrName>
                                        </p:attrNameLst>
                                      </p:cBhvr>
                                      <p:to>
                                        <p:strVal val="visible"/>
                                      </p:to>
                                    </p:set>
                                    <p:animEffect transition="in" filter="fade">
                                      <p:cBhvr>
                                        <p:cTn id="17" dur="1000"/>
                                        <p:tgtEl>
                                          <p:spTgt spid="25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0"/>
                                        </p:tgtEl>
                                        <p:attrNameLst>
                                          <p:attrName>style.visibility</p:attrName>
                                        </p:attrNameLst>
                                      </p:cBhvr>
                                      <p:to>
                                        <p:strVal val="visible"/>
                                      </p:to>
                                    </p:set>
                                    <p:animEffect transition="in" filter="fade">
                                      <p:cBhvr>
                                        <p:cTn id="22" dur="500"/>
                                        <p:tgtEl>
                                          <p:spTgt spid="25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1"/>
                                        </p:tgtEl>
                                        <p:attrNameLst>
                                          <p:attrName>style.visibility</p:attrName>
                                        </p:attrNameLst>
                                      </p:cBhvr>
                                      <p:to>
                                        <p:strVal val="visible"/>
                                      </p:to>
                                    </p:set>
                                    <p:animEffect transition="in" filter="fade">
                                      <p:cBhvr>
                                        <p:cTn id="27" dur="2000"/>
                                        <p:tgtEl>
                                          <p:spTgt spid="25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9"/>
                                        </p:tgtEl>
                                        <p:attrNameLst>
                                          <p:attrName>style.visibility</p:attrName>
                                        </p:attrNameLst>
                                      </p:cBhvr>
                                      <p:to>
                                        <p:strVal val="visible"/>
                                      </p:to>
                                    </p:set>
                                    <p:animEffect transition="in" filter="fade">
                                      <p:cBhvr>
                                        <p:cTn id="32" dur="2000"/>
                                        <p:tgtEl>
                                          <p:spTgt spid="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3600" dirty="0">
                <a:latin typeface="+mj-lt"/>
              </a:rPr>
              <a:t>Calidad de Software</a:t>
            </a:r>
            <a:endParaRPr sz="3600" dirty="0">
              <a:latin typeface="+mj-lt"/>
            </a:endParaRPr>
          </a:p>
        </p:txBody>
      </p:sp>
      <p:sp>
        <p:nvSpPr>
          <p:cNvPr id="259" name="Google Shape;259;p10"/>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11</a:t>
            </a:fld>
            <a:endParaRPr/>
          </a:p>
        </p:txBody>
      </p:sp>
      <p:sp>
        <p:nvSpPr>
          <p:cNvPr id="260" name="Google Shape;260;p1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68580" lvl="0" indent="-68580" algn="l" rtl="0">
              <a:lnSpc>
                <a:spcPct val="85000"/>
              </a:lnSpc>
              <a:spcBef>
                <a:spcPts val="0"/>
              </a:spcBef>
              <a:spcAft>
                <a:spcPts val="0"/>
              </a:spcAft>
              <a:buSzPts val="825"/>
              <a:buNone/>
            </a:pPr>
            <a:endParaRPr/>
          </a:p>
        </p:txBody>
      </p:sp>
      <p:sp>
        <p:nvSpPr>
          <p:cNvPr id="261" name="Google Shape;261;p10"/>
          <p:cNvSpPr txBox="1">
            <a:spLocks noGrp="1"/>
          </p:cNvSpPr>
          <p:nvPr>
            <p:ph type="body" idx="2"/>
          </p:nvPr>
        </p:nvSpPr>
        <p:spPr>
          <a:prstGeom prst="rect">
            <a:avLst/>
          </a:prstGeom>
          <a:noFill/>
          <a:ln>
            <a:noFill/>
          </a:ln>
        </p:spPr>
        <p:txBody>
          <a:bodyPr spcFirstLastPara="1" wrap="square" lIns="91425" tIns="45700" rIns="91425" bIns="45700" anchor="t" anchorCtr="0">
            <a:normAutofit/>
          </a:bodyPr>
          <a:lstStyle/>
          <a:p>
            <a:pPr marL="68580" lvl="0" indent="-68580" algn="l" rtl="0">
              <a:lnSpc>
                <a:spcPct val="85000"/>
              </a:lnSpc>
              <a:spcBef>
                <a:spcPts val="0"/>
              </a:spcBef>
              <a:spcAft>
                <a:spcPts val="0"/>
              </a:spcAft>
              <a:buClr>
                <a:srgbClr val="C00000"/>
              </a:buClr>
              <a:buSzPts val="1800"/>
              <a:buFont typeface="Arial"/>
              <a:buChar char="»"/>
            </a:pPr>
            <a:r>
              <a:rPr lang="es-ES"/>
              <a:t>La calidad del software se ha mejorado significativamente en esto últimos años, en  particular por una mayor conciencia de la importancia de la gestión de la calidad y la adopción de técnicas de gestión de la calidad para desarrollo en la industria del software</a:t>
            </a:r>
            <a:endParaRPr/>
          </a:p>
          <a:p>
            <a:pPr marL="68580" lvl="0" indent="0" algn="l" rtl="0">
              <a:lnSpc>
                <a:spcPct val="85000"/>
              </a:lnSpc>
              <a:spcBef>
                <a:spcPts val="975"/>
              </a:spcBef>
              <a:spcAft>
                <a:spcPts val="0"/>
              </a:spcAft>
              <a:buClr>
                <a:srgbClr val="C00000"/>
              </a:buClr>
              <a:buSzPts val="1800"/>
              <a:buFont typeface="Arial"/>
              <a:buNone/>
            </a:pPr>
            <a:endParaRPr/>
          </a:p>
          <a:p>
            <a:pPr marL="68580" lvl="0" indent="-68580" algn="l" rtl="0">
              <a:lnSpc>
                <a:spcPct val="85000"/>
              </a:lnSpc>
              <a:spcBef>
                <a:spcPts val="975"/>
              </a:spcBef>
              <a:spcAft>
                <a:spcPts val="0"/>
              </a:spcAft>
              <a:buClr>
                <a:srgbClr val="C00000"/>
              </a:buClr>
              <a:buSzPts val="1800"/>
              <a:buFont typeface="Arial"/>
              <a:buChar char="»"/>
            </a:pPr>
            <a:r>
              <a:rPr lang="es-ES"/>
              <a:t>Se divide en </a:t>
            </a:r>
            <a:endParaRPr/>
          </a:p>
          <a:p>
            <a:pPr marL="260604" lvl="1" indent="-257175" algn="l" rtl="0">
              <a:lnSpc>
                <a:spcPct val="85000"/>
              </a:lnSpc>
              <a:spcBef>
                <a:spcPts val="450"/>
              </a:spcBef>
              <a:spcAft>
                <a:spcPts val="0"/>
              </a:spcAft>
              <a:buClr>
                <a:srgbClr val="262626"/>
              </a:buClr>
              <a:buSzPts val="1800"/>
              <a:buChar char=" "/>
            </a:pPr>
            <a:r>
              <a:rPr lang="es-ES"/>
              <a:t>Calidad del producto obtenido</a:t>
            </a:r>
            <a:endParaRPr/>
          </a:p>
          <a:p>
            <a:pPr marL="260604" lvl="1" indent="-257175" algn="l" rtl="0">
              <a:lnSpc>
                <a:spcPct val="85000"/>
              </a:lnSpc>
              <a:spcBef>
                <a:spcPts val="450"/>
              </a:spcBef>
              <a:spcAft>
                <a:spcPts val="0"/>
              </a:spcAft>
              <a:buClr>
                <a:srgbClr val="262626"/>
              </a:buClr>
              <a:buSzPts val="1800"/>
              <a:buChar char=" "/>
            </a:pPr>
            <a:r>
              <a:rPr lang="es-ES"/>
              <a:t>Calidad del proceso de desarrollo</a:t>
            </a:r>
            <a:endParaRPr/>
          </a:p>
          <a:p>
            <a:pPr marL="68580" lvl="0" indent="0" algn="l" rtl="0">
              <a:lnSpc>
                <a:spcPct val="85000"/>
              </a:lnSpc>
              <a:spcBef>
                <a:spcPts val="975"/>
              </a:spcBef>
              <a:spcAft>
                <a:spcPts val="0"/>
              </a:spcAft>
              <a:buClr>
                <a:srgbClr val="C00000"/>
              </a:buClr>
              <a:buSzPts val="1800"/>
              <a:buFont typeface="Arial"/>
              <a:buNone/>
            </a:pPr>
            <a:endParaRPr/>
          </a:p>
        </p:txBody>
      </p:sp>
      <p:sp>
        <p:nvSpPr>
          <p:cNvPr id="262" name="Google Shape;262;p10"/>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Ingenieria de Software I 2023</a:t>
            </a:r>
            <a:endParaRPr/>
          </a:p>
        </p:txBody>
      </p:sp>
      <p:sp>
        <p:nvSpPr>
          <p:cNvPr id="263" name="Google Shape;263;p10"/>
          <p:cNvSpPr/>
          <p:nvPr/>
        </p:nvSpPr>
        <p:spPr>
          <a:xfrm rot="5400000">
            <a:off x="4896648" y="4484338"/>
            <a:ext cx="1158875" cy="920409"/>
          </a:xfrm>
          <a:custGeom>
            <a:avLst/>
            <a:gdLst/>
            <a:ahLst/>
            <a:cxnLst/>
            <a:rect l="l" t="t" r="r" b="b"/>
            <a:pathLst>
              <a:path w="21600" h="21600" extrusionOk="0">
                <a:moveTo>
                  <a:pt x="16200" y="0"/>
                </a:moveTo>
                <a:lnTo>
                  <a:pt x="16200" y="5400"/>
                </a:lnTo>
                <a:lnTo>
                  <a:pt x="3375" y="5400"/>
                </a:lnTo>
                <a:lnTo>
                  <a:pt x="3375" y="16200"/>
                </a:lnTo>
                <a:lnTo>
                  <a:pt x="16200" y="16200"/>
                </a:lnTo>
                <a:lnTo>
                  <a:pt x="16200" y="21600"/>
                </a:lnTo>
                <a:lnTo>
                  <a:pt x="21600" y="10800"/>
                </a:lnTo>
                <a:close/>
              </a:path>
              <a:path w="21600" h="21600" extrusionOk="0">
                <a:moveTo>
                  <a:pt x="1350" y="5400"/>
                </a:moveTo>
                <a:lnTo>
                  <a:pt x="1350" y="16200"/>
                </a:lnTo>
                <a:lnTo>
                  <a:pt x="2700" y="16200"/>
                </a:lnTo>
                <a:lnTo>
                  <a:pt x="2700" y="5400"/>
                </a:lnTo>
                <a:close/>
              </a:path>
              <a:path w="21600" h="21600" extrusionOk="0">
                <a:moveTo>
                  <a:pt x="0" y="5400"/>
                </a:moveTo>
                <a:lnTo>
                  <a:pt x="0" y="16200"/>
                </a:lnTo>
                <a:lnTo>
                  <a:pt x="675" y="16200"/>
                </a:lnTo>
                <a:lnTo>
                  <a:pt x="675" y="5400"/>
                </a:lnTo>
                <a:close/>
              </a:path>
            </a:pathLst>
          </a:cu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4" name="Google Shape;264;p10"/>
          <p:cNvSpPr txBox="1"/>
          <p:nvPr/>
        </p:nvSpPr>
        <p:spPr>
          <a:xfrm>
            <a:off x="4085953" y="5736877"/>
            <a:ext cx="324036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s-ES" sz="2800" b="0" i="0" u="none" strike="noStrike" cap="none">
                <a:solidFill>
                  <a:schemeClr val="dk1"/>
                </a:solidFill>
                <a:latin typeface="Calibri"/>
                <a:ea typeface="Calibri"/>
                <a:cs typeface="Calibri"/>
                <a:sym typeface="Calibri"/>
              </a:rPr>
              <a:t>Son dependientes</a:t>
            </a:r>
            <a:endParaRPr sz="1400" b="0" i="0" u="none" strike="noStrike" cap="none">
              <a:solidFill>
                <a:srgbClr val="000000"/>
              </a:solidFill>
              <a:latin typeface="Arial"/>
              <a:ea typeface="Arial"/>
              <a:cs typeface="Arial"/>
              <a:sym typeface="Arial"/>
            </a:endParaRPr>
          </a:p>
        </p:txBody>
      </p:sp>
      <p:sp>
        <p:nvSpPr>
          <p:cNvPr id="265" name="Google Shape;265;p10"/>
          <p:cNvSpPr/>
          <p:nvPr/>
        </p:nvSpPr>
        <p:spPr>
          <a:xfrm>
            <a:off x="6816080" y="476672"/>
            <a:ext cx="4536504" cy="1152128"/>
          </a:xfrm>
          <a:prstGeom prst="roundRect">
            <a:avLst>
              <a:gd name="adj" fmla="val 16667"/>
            </a:avLst>
          </a:prstGeom>
          <a:solidFill>
            <a:srgbClr val="BBCFB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s-ES" sz="1600" b="0" i="0" u="none" strike="noStrike" cap="none">
                <a:solidFill>
                  <a:schemeClr val="dk1"/>
                </a:solidFill>
                <a:latin typeface="Calibri"/>
                <a:ea typeface="Calibri"/>
                <a:cs typeface="Calibri"/>
                <a:sym typeface="Calibri"/>
              </a:rPr>
              <a:t>“Conjunto de propiedades o características de un producto o servicio que le confieren aptitud para satisfacer unas necesidades expresadas o implícitas” (ISO 8402)</a:t>
            </a:r>
            <a:endParaRPr sz="16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3"/>
                                        </p:tgtEl>
                                        <p:attrNameLst>
                                          <p:attrName>style.visibility</p:attrName>
                                        </p:attrNameLst>
                                      </p:cBhvr>
                                      <p:to>
                                        <p:strVal val="visible"/>
                                      </p:to>
                                    </p:set>
                                    <p:animEffect transition="in" filter="fade">
                                      <p:cBhvr>
                                        <p:cTn id="7" dur="2000"/>
                                        <p:tgtEl>
                                          <p:spTgt spid="263"/>
                                        </p:tgtEl>
                                      </p:cBhvr>
                                    </p:animEffect>
                                  </p:childTnLst>
                                </p:cTn>
                              </p:par>
                              <p:par>
                                <p:cTn id="8" presetID="10" presetClass="entr" presetSubtype="0" fill="hold" nodeType="withEffect">
                                  <p:stCondLst>
                                    <p:cond delay="0"/>
                                  </p:stCondLst>
                                  <p:childTnLst>
                                    <p:set>
                                      <p:cBhvr>
                                        <p:cTn id="9" dur="1" fill="hold">
                                          <p:stCondLst>
                                            <p:cond delay="0"/>
                                          </p:stCondLst>
                                        </p:cTn>
                                        <p:tgtEl>
                                          <p:spTgt spid="264"/>
                                        </p:tgtEl>
                                        <p:attrNameLst>
                                          <p:attrName>style.visibility</p:attrName>
                                        </p:attrNameLst>
                                      </p:cBhvr>
                                      <p:to>
                                        <p:strVal val="visible"/>
                                      </p:to>
                                    </p:set>
                                    <p:animEffect transition="in" filter="fade">
                                      <p:cBhvr>
                                        <p:cTn id="10" dur="20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3600" dirty="0">
                <a:latin typeface="+mj-lt"/>
              </a:rPr>
              <a:t>Calidad del Producto y Proceso</a:t>
            </a:r>
            <a:endParaRPr sz="3600" dirty="0">
              <a:latin typeface="+mj-lt"/>
            </a:endParaRPr>
          </a:p>
        </p:txBody>
      </p:sp>
      <p:sp>
        <p:nvSpPr>
          <p:cNvPr id="271" name="Google Shape;271;p11"/>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12</a:t>
            </a:fld>
            <a:endParaRPr/>
          </a:p>
        </p:txBody>
      </p:sp>
      <p:sp>
        <p:nvSpPr>
          <p:cNvPr id="272" name="Google Shape;272;p11"/>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68580" lvl="0" indent="-68580" algn="l" rtl="0">
              <a:lnSpc>
                <a:spcPct val="85000"/>
              </a:lnSpc>
              <a:spcBef>
                <a:spcPts val="0"/>
              </a:spcBef>
              <a:spcAft>
                <a:spcPts val="0"/>
              </a:spcAft>
              <a:buSzPts val="800"/>
              <a:buNone/>
            </a:pPr>
            <a:r>
              <a:rPr lang="es-ES"/>
              <a:t>Calidad del Producto y Proceso</a:t>
            </a:r>
            <a:endParaRPr/>
          </a:p>
        </p:txBody>
      </p:sp>
      <p:sp>
        <p:nvSpPr>
          <p:cNvPr id="273" name="Google Shape;273;p11"/>
          <p:cNvSpPr txBox="1">
            <a:spLocks noGrp="1"/>
          </p:cNvSpPr>
          <p:nvPr>
            <p:ph type="body" idx="2"/>
          </p:nvPr>
        </p:nvSpPr>
        <p:spPr>
          <a:prstGeom prst="rect">
            <a:avLst/>
          </a:prstGeom>
          <a:noFill/>
          <a:ln>
            <a:noFill/>
          </a:ln>
        </p:spPr>
        <p:txBody>
          <a:bodyPr spcFirstLastPara="1" wrap="square" lIns="91425" tIns="45700" rIns="91425" bIns="45700" anchor="t" anchorCtr="0">
            <a:normAutofit/>
          </a:bodyPr>
          <a:lstStyle/>
          <a:p>
            <a:pPr marL="68580" lvl="0" indent="-68580" algn="l" rtl="0">
              <a:lnSpc>
                <a:spcPct val="85000"/>
              </a:lnSpc>
              <a:spcBef>
                <a:spcPts val="0"/>
              </a:spcBef>
              <a:spcAft>
                <a:spcPts val="0"/>
              </a:spcAft>
              <a:buClr>
                <a:srgbClr val="C00000"/>
              </a:buClr>
              <a:buSzPts val="1800"/>
              <a:buFont typeface="Arial"/>
              <a:buChar char="»"/>
            </a:pPr>
            <a:r>
              <a:rPr lang="es-ES" sz="2400" dirty="0"/>
              <a:t>Producto</a:t>
            </a:r>
            <a:endParaRPr sz="2400" dirty="0"/>
          </a:p>
          <a:p>
            <a:pPr marL="260604" lvl="1" indent="-257175" algn="l" rtl="0">
              <a:lnSpc>
                <a:spcPct val="85000"/>
              </a:lnSpc>
              <a:spcBef>
                <a:spcPts val="450"/>
              </a:spcBef>
              <a:spcAft>
                <a:spcPts val="0"/>
              </a:spcAft>
              <a:buClr>
                <a:srgbClr val="262626"/>
              </a:buClr>
              <a:buSzPts val="1800"/>
              <a:buChar char=" "/>
            </a:pPr>
            <a:r>
              <a:rPr lang="es-ES" sz="2000" dirty="0"/>
              <a:t>La estandarización del producto define las propiedades que debe satisfacer el producto software resultante.</a:t>
            </a:r>
            <a:endParaRPr sz="2000" dirty="0"/>
          </a:p>
          <a:p>
            <a:pPr marL="68580" lvl="0" indent="-68580" algn="l" rtl="0">
              <a:lnSpc>
                <a:spcPct val="85000"/>
              </a:lnSpc>
              <a:spcBef>
                <a:spcPts val="975"/>
              </a:spcBef>
              <a:spcAft>
                <a:spcPts val="0"/>
              </a:spcAft>
              <a:buClr>
                <a:srgbClr val="C00000"/>
              </a:buClr>
              <a:buSzPts val="1800"/>
              <a:buFont typeface="Arial"/>
              <a:buChar char="»"/>
            </a:pPr>
            <a:r>
              <a:rPr lang="es-ES" sz="2400" dirty="0"/>
              <a:t>Proceso</a:t>
            </a:r>
            <a:endParaRPr sz="2400" dirty="0"/>
          </a:p>
          <a:p>
            <a:pPr marL="260604" lvl="1" indent="-257175" algn="l" rtl="0">
              <a:lnSpc>
                <a:spcPct val="85000"/>
              </a:lnSpc>
              <a:spcBef>
                <a:spcPts val="450"/>
              </a:spcBef>
              <a:spcAft>
                <a:spcPts val="0"/>
              </a:spcAft>
              <a:buClr>
                <a:srgbClr val="262626"/>
              </a:buClr>
              <a:buSzPts val="1800"/>
              <a:buChar char=" "/>
            </a:pPr>
            <a:r>
              <a:rPr lang="es-ES" sz="2000" dirty="0"/>
              <a:t>La estandarización del proceso define la manera de desarrollar el producto software.</a:t>
            </a:r>
            <a:endParaRPr sz="2000" dirty="0"/>
          </a:p>
          <a:p>
            <a:pPr marL="68580" lvl="0" indent="0" algn="l" rtl="0">
              <a:lnSpc>
                <a:spcPct val="85000"/>
              </a:lnSpc>
              <a:spcBef>
                <a:spcPts val="975"/>
              </a:spcBef>
              <a:spcAft>
                <a:spcPts val="0"/>
              </a:spcAft>
              <a:buClr>
                <a:srgbClr val="C00000"/>
              </a:buClr>
              <a:buSzPts val="1800"/>
              <a:buFont typeface="Arial"/>
              <a:buNone/>
            </a:pPr>
            <a:endParaRPr sz="2400" dirty="0"/>
          </a:p>
        </p:txBody>
      </p:sp>
      <p:sp>
        <p:nvSpPr>
          <p:cNvPr id="274" name="Google Shape;274;p11"/>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Ingenieria de Software I 2023</a:t>
            </a:r>
            <a:endParaRPr/>
          </a:p>
        </p:txBody>
      </p:sp>
      <p:sp>
        <p:nvSpPr>
          <p:cNvPr id="275" name="Google Shape;275;p11"/>
          <p:cNvSpPr txBox="1"/>
          <p:nvPr/>
        </p:nvSpPr>
        <p:spPr>
          <a:xfrm>
            <a:off x="1775520" y="5158406"/>
            <a:ext cx="7730516" cy="1508105"/>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2800"/>
              <a:buFont typeface="Arial"/>
              <a:buNone/>
            </a:pPr>
            <a:r>
              <a:rPr lang="es-ES" sz="2800" b="0" i="0" u="none" strike="noStrike" cap="none">
                <a:solidFill>
                  <a:schemeClr val="dk1"/>
                </a:solidFill>
                <a:latin typeface="Calibri"/>
                <a:ea typeface="Calibri"/>
                <a:cs typeface="Calibri"/>
                <a:sym typeface="Calibri"/>
              </a:rPr>
              <a:t>Sin un buen proceso de desarrollo es casi imposible obtener un buen producto.</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0" i="0" u="none" strike="noStrike" cap="small">
              <a:solidFill>
                <a:schemeClr val="dk1"/>
              </a:solidFill>
              <a:latin typeface="Calibri"/>
              <a:ea typeface="Calibri"/>
              <a:cs typeface="Calibri"/>
              <a:sym typeface="Calibri"/>
            </a:endParaRPr>
          </a:p>
        </p:txBody>
      </p:sp>
      <p:sp>
        <p:nvSpPr>
          <p:cNvPr id="276" name="Google Shape;276;p11"/>
          <p:cNvSpPr/>
          <p:nvPr/>
        </p:nvSpPr>
        <p:spPr>
          <a:xfrm>
            <a:off x="6816080" y="476672"/>
            <a:ext cx="4536504" cy="1152128"/>
          </a:xfrm>
          <a:prstGeom prst="roundRect">
            <a:avLst>
              <a:gd name="adj" fmla="val 16667"/>
            </a:avLst>
          </a:prstGeom>
          <a:solidFill>
            <a:srgbClr val="BBCFB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s-ES" sz="1600" b="0" i="0" u="none" strike="noStrike" cap="none">
                <a:solidFill>
                  <a:schemeClr val="dk1"/>
                </a:solidFill>
                <a:latin typeface="Calibri"/>
                <a:ea typeface="Calibri"/>
                <a:cs typeface="Calibri"/>
                <a:sym typeface="Calibri"/>
              </a:rPr>
              <a:t>“Conjunto de propiedades o características de un producto o servicio que le confieren aptitud para satisfacer unas necesidades expresadas o implícitas” (ISO 8402)</a:t>
            </a:r>
            <a:endParaRPr sz="16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2"/>
          <p:cNvSpPr txBox="1">
            <a:spLocks noGrp="1"/>
          </p:cNvSpPr>
          <p:nvPr>
            <p:ph type="title"/>
          </p:nvPr>
        </p:nvSpPr>
        <p:spPr>
          <a:xfrm>
            <a:off x="649289" y="416353"/>
            <a:ext cx="10415264" cy="708391"/>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2800"/>
              <a:buFont typeface="Calibri"/>
              <a:buNone/>
            </a:pPr>
            <a:r>
              <a:rPr lang="es-ES" sz="3600" dirty="0">
                <a:latin typeface="+mj-lt"/>
              </a:rPr>
              <a:t>Clasificación de Normas y Modelos de Calidad</a:t>
            </a:r>
            <a:endParaRPr sz="3600" dirty="0">
              <a:latin typeface="+mj-lt"/>
            </a:endParaRPr>
          </a:p>
        </p:txBody>
      </p:sp>
      <p:sp>
        <p:nvSpPr>
          <p:cNvPr id="285" name="Google Shape;285;p12"/>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13</a:t>
            </a:fld>
            <a:endParaRPr/>
          </a:p>
        </p:txBody>
      </p:sp>
      <p:sp>
        <p:nvSpPr>
          <p:cNvPr id="286" name="Google Shape;286;p12"/>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68580" lvl="0" indent="-68580" algn="l" rtl="0">
              <a:lnSpc>
                <a:spcPct val="85000"/>
              </a:lnSpc>
              <a:spcBef>
                <a:spcPts val="0"/>
              </a:spcBef>
              <a:spcAft>
                <a:spcPts val="0"/>
              </a:spcAft>
              <a:buSzPts val="825"/>
              <a:buNone/>
            </a:pPr>
            <a:endParaRPr/>
          </a:p>
        </p:txBody>
      </p:sp>
      <p:sp>
        <p:nvSpPr>
          <p:cNvPr id="287" name="Google Shape;287;p12"/>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s-ES">
                <a:solidFill>
                  <a:srgbClr val="000000"/>
                </a:solidFill>
              </a:rPr>
              <a:t>Ingenieria de Software I 2023</a:t>
            </a:r>
            <a:endParaRPr>
              <a:solidFill>
                <a:srgbClr val="000000"/>
              </a:solidFill>
            </a:endParaRPr>
          </a:p>
        </p:txBody>
      </p:sp>
      <p:sp>
        <p:nvSpPr>
          <p:cNvPr id="288" name="Google Shape;288;p12"/>
          <p:cNvSpPr/>
          <p:nvPr/>
        </p:nvSpPr>
        <p:spPr>
          <a:xfrm>
            <a:off x="2063750" y="1484785"/>
            <a:ext cx="2160588" cy="649287"/>
          </a:xfrm>
          <a:prstGeom prst="downArrowCallout">
            <a:avLst>
              <a:gd name="adj1" fmla="val 25000"/>
              <a:gd name="adj2" fmla="val 25000"/>
              <a:gd name="adj3" fmla="val 25000"/>
              <a:gd name="adj4" fmla="val 64977"/>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Producto Software</a:t>
            </a:r>
            <a:endParaRPr sz="1400" b="0" i="0" u="none" strike="noStrike" cap="none">
              <a:solidFill>
                <a:srgbClr val="000000"/>
              </a:solidFill>
              <a:latin typeface="Arial"/>
              <a:ea typeface="Arial"/>
              <a:cs typeface="Arial"/>
              <a:sym typeface="Arial"/>
            </a:endParaRPr>
          </a:p>
        </p:txBody>
      </p:sp>
      <p:grpSp>
        <p:nvGrpSpPr>
          <p:cNvPr id="289" name="Google Shape;289;p12"/>
          <p:cNvGrpSpPr/>
          <p:nvPr/>
        </p:nvGrpSpPr>
        <p:grpSpPr>
          <a:xfrm>
            <a:off x="2108201" y="2205039"/>
            <a:ext cx="3629025" cy="1843087"/>
            <a:chOff x="656136" y="1412776"/>
            <a:chExt cx="3627832" cy="1843405"/>
          </a:xfrm>
        </p:grpSpPr>
        <p:pic>
          <p:nvPicPr>
            <p:cNvPr id="290" name="Google Shape;290;p12" descr="http://thumbs.dreamstime.com/x/producto-de-software-en-rect%C3%A1ngulo-15984867.jpg"/>
            <p:cNvPicPr preferRelativeResize="0"/>
            <p:nvPr/>
          </p:nvPicPr>
          <p:blipFill rotWithShape="1">
            <a:blip r:embed="rId3">
              <a:alphaModFix/>
            </a:blip>
            <a:srcRect/>
            <a:stretch/>
          </p:blipFill>
          <p:spPr>
            <a:xfrm>
              <a:off x="2267744" y="1772816"/>
              <a:ext cx="1224136" cy="1285343"/>
            </a:xfrm>
            <a:prstGeom prst="rect">
              <a:avLst/>
            </a:prstGeom>
            <a:noFill/>
            <a:ln>
              <a:noFill/>
            </a:ln>
          </p:spPr>
        </p:pic>
        <p:pic>
          <p:nvPicPr>
            <p:cNvPr id="291" name="Google Shape;291;p12" descr="http://thumbs.dreamstime.com/x/producto-de-software-en-rect%C3%A1ngulo-15984867.jpg"/>
            <p:cNvPicPr preferRelativeResize="0"/>
            <p:nvPr/>
          </p:nvPicPr>
          <p:blipFill rotWithShape="1">
            <a:blip r:embed="rId4">
              <a:alphaModFix/>
            </a:blip>
            <a:srcRect/>
            <a:stretch/>
          </p:blipFill>
          <p:spPr>
            <a:xfrm>
              <a:off x="656136" y="1412776"/>
              <a:ext cx="1755624" cy="1843405"/>
            </a:xfrm>
            <a:prstGeom prst="rect">
              <a:avLst/>
            </a:prstGeom>
            <a:noFill/>
            <a:ln>
              <a:noFill/>
            </a:ln>
          </p:spPr>
        </p:pic>
        <p:pic>
          <p:nvPicPr>
            <p:cNvPr id="292" name="Google Shape;292;p12" descr="http://thumbs.dreamstime.com/x/producto-de-software-en-rect%C3%A1ngulo-15984867.jpg"/>
            <p:cNvPicPr preferRelativeResize="0"/>
            <p:nvPr/>
          </p:nvPicPr>
          <p:blipFill rotWithShape="1">
            <a:blip r:embed="rId5">
              <a:alphaModFix/>
            </a:blip>
            <a:srcRect/>
            <a:stretch/>
          </p:blipFill>
          <p:spPr>
            <a:xfrm>
              <a:off x="3419872" y="1988840"/>
              <a:ext cx="864096" cy="907301"/>
            </a:xfrm>
            <a:prstGeom prst="rect">
              <a:avLst/>
            </a:prstGeom>
            <a:noFill/>
            <a:ln>
              <a:noFill/>
            </a:ln>
          </p:spPr>
        </p:pic>
      </p:grpSp>
      <p:sp>
        <p:nvSpPr>
          <p:cNvPr id="293" name="Google Shape;293;p12"/>
          <p:cNvSpPr/>
          <p:nvPr/>
        </p:nvSpPr>
        <p:spPr>
          <a:xfrm>
            <a:off x="5880100" y="1484314"/>
            <a:ext cx="2160588" cy="649287"/>
          </a:xfrm>
          <a:prstGeom prst="downArrowCallout">
            <a:avLst>
              <a:gd name="adj1" fmla="val 25000"/>
              <a:gd name="adj2" fmla="val 25000"/>
              <a:gd name="adj3" fmla="val 25000"/>
              <a:gd name="adj4" fmla="val 64977"/>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Producto Software</a:t>
            </a:r>
            <a:endParaRPr sz="1400" b="0" i="0" u="none" strike="noStrike" cap="none">
              <a:solidFill>
                <a:srgbClr val="000000"/>
              </a:solidFill>
              <a:latin typeface="Arial"/>
              <a:ea typeface="Arial"/>
              <a:cs typeface="Arial"/>
              <a:sym typeface="Arial"/>
            </a:endParaRPr>
          </a:p>
        </p:txBody>
      </p:sp>
      <p:grpSp>
        <p:nvGrpSpPr>
          <p:cNvPr id="294" name="Google Shape;294;p12"/>
          <p:cNvGrpSpPr/>
          <p:nvPr/>
        </p:nvGrpSpPr>
        <p:grpSpPr>
          <a:xfrm>
            <a:off x="6035676" y="2349501"/>
            <a:ext cx="3228975" cy="1698625"/>
            <a:chOff x="4583646" y="2492896"/>
            <a:chExt cx="3528392" cy="1843405"/>
          </a:xfrm>
        </p:grpSpPr>
        <p:grpSp>
          <p:nvGrpSpPr>
            <p:cNvPr id="295" name="Google Shape;295;p12"/>
            <p:cNvGrpSpPr/>
            <p:nvPr/>
          </p:nvGrpSpPr>
          <p:grpSpPr>
            <a:xfrm>
              <a:off x="4583646" y="2492896"/>
              <a:ext cx="2736304" cy="1843405"/>
              <a:chOff x="4583646" y="2492896"/>
              <a:chExt cx="2736304" cy="1843405"/>
            </a:xfrm>
          </p:grpSpPr>
          <p:pic>
            <p:nvPicPr>
              <p:cNvPr id="296" name="Google Shape;296;p12" descr="http://thumbs.dreamstime.com/x/producto-de-software-en-rect%C3%A1ngulo-15984867.jpg"/>
              <p:cNvPicPr preferRelativeResize="0"/>
              <p:nvPr/>
            </p:nvPicPr>
            <p:blipFill rotWithShape="1">
              <a:blip r:embed="rId4">
                <a:alphaModFix/>
              </a:blip>
              <a:srcRect/>
              <a:stretch/>
            </p:blipFill>
            <p:spPr>
              <a:xfrm>
                <a:off x="4583646" y="2492896"/>
                <a:ext cx="1755624" cy="1843405"/>
              </a:xfrm>
              <a:prstGeom prst="rect">
                <a:avLst/>
              </a:prstGeom>
              <a:noFill/>
              <a:ln>
                <a:noFill/>
              </a:ln>
            </p:spPr>
          </p:pic>
          <p:pic>
            <p:nvPicPr>
              <p:cNvPr id="297" name="Google Shape;297;p12" descr="http://thumbs.dreamstime.com/x/producto-de-software-en-rect%C3%A1ngulo-15984867.jpg"/>
              <p:cNvPicPr preferRelativeResize="0"/>
              <p:nvPr/>
            </p:nvPicPr>
            <p:blipFill rotWithShape="1">
              <a:blip r:embed="rId6">
                <a:alphaModFix/>
              </a:blip>
              <a:srcRect/>
              <a:stretch/>
            </p:blipFill>
            <p:spPr>
              <a:xfrm>
                <a:off x="6095814" y="2852936"/>
                <a:ext cx="1224136" cy="1285343"/>
              </a:xfrm>
              <a:prstGeom prst="rect">
                <a:avLst/>
              </a:prstGeom>
              <a:noFill/>
              <a:ln>
                <a:noFill/>
              </a:ln>
            </p:spPr>
          </p:pic>
        </p:grpSp>
        <p:pic>
          <p:nvPicPr>
            <p:cNvPr id="298" name="Google Shape;298;p12" descr="http://thumbs.dreamstime.com/x/producto-de-software-en-rect%C3%A1ngulo-15984867.jpg"/>
            <p:cNvPicPr preferRelativeResize="0"/>
            <p:nvPr/>
          </p:nvPicPr>
          <p:blipFill rotWithShape="1">
            <a:blip r:embed="rId7">
              <a:alphaModFix/>
            </a:blip>
            <a:srcRect/>
            <a:stretch/>
          </p:blipFill>
          <p:spPr>
            <a:xfrm>
              <a:off x="7247942" y="3068960"/>
              <a:ext cx="864096" cy="907301"/>
            </a:xfrm>
            <a:prstGeom prst="rect">
              <a:avLst/>
            </a:prstGeom>
            <a:noFill/>
            <a:ln>
              <a:noFill/>
            </a:ln>
          </p:spPr>
        </p:pic>
      </p:grpSp>
      <p:sp>
        <p:nvSpPr>
          <p:cNvPr id="299" name="Google Shape;299;p12"/>
          <p:cNvSpPr/>
          <p:nvPr/>
        </p:nvSpPr>
        <p:spPr>
          <a:xfrm>
            <a:off x="1992314" y="5157789"/>
            <a:ext cx="7991475" cy="503237"/>
          </a:xfrm>
          <a:prstGeom prst="chevron">
            <a:avLst>
              <a:gd name="adj" fmla="val 50000"/>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Organización</a:t>
            </a:r>
            <a:endParaRPr sz="1800" b="0" i="0" u="none" strike="noStrike" cap="none">
              <a:solidFill>
                <a:schemeClr val="dk1"/>
              </a:solidFill>
              <a:latin typeface="Calibri"/>
              <a:ea typeface="Calibri"/>
              <a:cs typeface="Calibri"/>
              <a:sym typeface="Calibri"/>
            </a:endParaRPr>
          </a:p>
        </p:txBody>
      </p:sp>
      <p:pic>
        <p:nvPicPr>
          <p:cNvPr id="300" name="Google Shape;300;p12" descr="http://www.ecofusion.com.mx/wp-content/uploads/2012/09/servicio-300x300.jpg"/>
          <p:cNvPicPr preferRelativeResize="0"/>
          <p:nvPr/>
        </p:nvPicPr>
        <p:blipFill rotWithShape="1">
          <a:blip r:embed="rId8">
            <a:alphaModFix/>
          </a:blip>
          <a:srcRect/>
          <a:stretch/>
        </p:blipFill>
        <p:spPr>
          <a:xfrm>
            <a:off x="4992239" y="1790217"/>
            <a:ext cx="720725" cy="719137"/>
          </a:xfrm>
          <a:prstGeom prst="rect">
            <a:avLst/>
          </a:prstGeom>
          <a:noFill/>
          <a:ln>
            <a:noFill/>
          </a:ln>
        </p:spPr>
      </p:pic>
      <p:pic>
        <p:nvPicPr>
          <p:cNvPr id="301" name="Google Shape;301;p12" descr="http://www.ecofusion.com.mx/wp-content/uploads/2012/09/servicio-300x300.jpg"/>
          <p:cNvPicPr preferRelativeResize="0"/>
          <p:nvPr/>
        </p:nvPicPr>
        <p:blipFill rotWithShape="1">
          <a:blip r:embed="rId8">
            <a:alphaModFix/>
          </a:blip>
          <a:srcRect/>
          <a:stretch/>
        </p:blipFill>
        <p:spPr>
          <a:xfrm>
            <a:off x="8445594" y="1877679"/>
            <a:ext cx="720725" cy="720725"/>
          </a:xfrm>
          <a:prstGeom prst="rect">
            <a:avLst/>
          </a:prstGeom>
          <a:noFill/>
          <a:ln>
            <a:noFill/>
          </a:ln>
        </p:spPr>
      </p:pic>
      <p:pic>
        <p:nvPicPr>
          <p:cNvPr id="302" name="Google Shape;302;p12" descr="http://www.vallartasport.mx/images/colaboraciones/articulos/slide-calidad-en-servicio-1311378216.jpg"/>
          <p:cNvPicPr preferRelativeResize="0"/>
          <p:nvPr/>
        </p:nvPicPr>
        <p:blipFill rotWithShape="1">
          <a:blip r:embed="rId9">
            <a:alphaModFix/>
          </a:blip>
          <a:srcRect/>
          <a:stretch/>
        </p:blipFill>
        <p:spPr>
          <a:xfrm>
            <a:off x="4440238" y="981075"/>
            <a:ext cx="647700" cy="725488"/>
          </a:xfrm>
          <a:prstGeom prst="rect">
            <a:avLst/>
          </a:prstGeom>
          <a:noFill/>
          <a:ln>
            <a:noFill/>
          </a:ln>
        </p:spPr>
      </p:pic>
      <p:pic>
        <p:nvPicPr>
          <p:cNvPr id="303" name="Google Shape;303;p12" descr="http://www.vallartasport.mx/images/colaboraciones/articulos/slide-calidad-en-servicio-1311378216.jpg"/>
          <p:cNvPicPr preferRelativeResize="0"/>
          <p:nvPr/>
        </p:nvPicPr>
        <p:blipFill rotWithShape="1">
          <a:blip r:embed="rId9">
            <a:alphaModFix/>
          </a:blip>
          <a:srcRect/>
          <a:stretch/>
        </p:blipFill>
        <p:spPr>
          <a:xfrm>
            <a:off x="9264650" y="4221164"/>
            <a:ext cx="647700" cy="725487"/>
          </a:xfrm>
          <a:prstGeom prst="rect">
            <a:avLst/>
          </a:prstGeom>
          <a:noFill/>
          <a:ln>
            <a:noFill/>
          </a:ln>
        </p:spPr>
      </p:pic>
      <p:pic>
        <p:nvPicPr>
          <p:cNvPr id="304" name="Google Shape;304;p12" descr="http://www.vallartasport.mx/images/colaboraciones/articulos/slide-calidad-en-servicio-1311378216.jpg"/>
          <p:cNvPicPr preferRelativeResize="0"/>
          <p:nvPr/>
        </p:nvPicPr>
        <p:blipFill rotWithShape="1">
          <a:blip r:embed="rId9">
            <a:alphaModFix/>
          </a:blip>
          <a:srcRect/>
          <a:stretch/>
        </p:blipFill>
        <p:spPr>
          <a:xfrm>
            <a:off x="9480550" y="5805489"/>
            <a:ext cx="647700" cy="725487"/>
          </a:xfrm>
          <a:prstGeom prst="rect">
            <a:avLst/>
          </a:prstGeom>
          <a:noFill/>
          <a:ln>
            <a:noFill/>
          </a:ln>
        </p:spPr>
      </p:pic>
      <p:grpSp>
        <p:nvGrpSpPr>
          <p:cNvPr id="305" name="Google Shape;305;p12"/>
          <p:cNvGrpSpPr/>
          <p:nvPr/>
        </p:nvGrpSpPr>
        <p:grpSpPr>
          <a:xfrm>
            <a:off x="2280298" y="3644996"/>
            <a:ext cx="3588042" cy="1092008"/>
            <a:chOff x="756298" y="3644996"/>
            <a:chExt cx="3588042" cy="1092008"/>
          </a:xfrm>
        </p:grpSpPr>
        <p:sp>
          <p:nvSpPr>
            <p:cNvPr id="306" name="Google Shape;306;p12"/>
            <p:cNvSpPr/>
            <p:nvPr/>
          </p:nvSpPr>
          <p:spPr>
            <a:xfrm rot="-646847">
              <a:off x="765175" y="3975100"/>
              <a:ext cx="3570288" cy="431800"/>
            </a:xfrm>
            <a:prstGeom prst="chevron">
              <a:avLst>
                <a:gd name="adj" fmla="val 50000"/>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Proceso de Desarrollo  </a:t>
              </a:r>
              <a:endParaRPr sz="1800" b="0" i="0" u="none" strike="noStrike" cap="none">
                <a:solidFill>
                  <a:schemeClr val="dk1"/>
                </a:solidFill>
                <a:latin typeface="Calibri"/>
                <a:ea typeface="Calibri"/>
                <a:cs typeface="Calibri"/>
                <a:sym typeface="Calibri"/>
              </a:endParaRPr>
            </a:p>
          </p:txBody>
        </p:sp>
        <p:pic>
          <p:nvPicPr>
            <p:cNvPr id="307" name="Google Shape;307;p12" descr="https://ci6.googleusercontent.com/proxy/VUZhKJoKoEJfLCgoWqglJbo-K1iJVJeYL6FE-hJAeRe4T8IwCUq1KvZNknFHT5YDXb-AWbpSgpv3ro8sAuDoiPl1bBdA-Hk99_Yl3lSWE79lqVdI_zsREBj88x3J6_yZQg-vPxD0LiRBZWb6vklmvaM_9c2eCS-kXT1lGVeI=s0-d-e1-ft#https://encrypted-tbn3.gstatic.com/images?q=tbn:ANd9GcRysnyLEpV87cGnKUWg3dfLRpKy1UawAn95QKD7nl16PHyE5yFe"/>
            <p:cNvPicPr preferRelativeResize="0"/>
            <p:nvPr/>
          </p:nvPicPr>
          <p:blipFill rotWithShape="1">
            <a:blip r:embed="rId10">
              <a:alphaModFix/>
            </a:blip>
            <a:srcRect/>
            <a:stretch/>
          </p:blipFill>
          <p:spPr>
            <a:xfrm>
              <a:off x="3692044" y="3795148"/>
              <a:ext cx="375900" cy="281924"/>
            </a:xfrm>
            <a:prstGeom prst="rect">
              <a:avLst/>
            </a:prstGeom>
            <a:noFill/>
            <a:ln>
              <a:noFill/>
            </a:ln>
          </p:spPr>
        </p:pic>
      </p:grpSp>
      <p:grpSp>
        <p:nvGrpSpPr>
          <p:cNvPr id="308" name="Google Shape;308;p12"/>
          <p:cNvGrpSpPr/>
          <p:nvPr/>
        </p:nvGrpSpPr>
        <p:grpSpPr>
          <a:xfrm>
            <a:off x="6216359" y="3622559"/>
            <a:ext cx="3588042" cy="1092008"/>
            <a:chOff x="4692359" y="3622558"/>
            <a:chExt cx="3588042" cy="1092008"/>
          </a:xfrm>
        </p:grpSpPr>
        <p:sp>
          <p:nvSpPr>
            <p:cNvPr id="309" name="Google Shape;309;p12"/>
            <p:cNvSpPr/>
            <p:nvPr/>
          </p:nvSpPr>
          <p:spPr>
            <a:xfrm rot="-646847">
              <a:off x="4701236" y="3952662"/>
              <a:ext cx="3570288" cy="431800"/>
            </a:xfrm>
            <a:prstGeom prst="chevron">
              <a:avLst>
                <a:gd name="adj" fmla="val 50000"/>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Proceso de Desarrollo  </a:t>
              </a:r>
              <a:endParaRPr sz="1800" b="0" i="0" u="none" strike="noStrike" cap="none">
                <a:solidFill>
                  <a:schemeClr val="dk1"/>
                </a:solidFill>
                <a:latin typeface="Calibri"/>
                <a:ea typeface="Calibri"/>
                <a:cs typeface="Calibri"/>
                <a:sym typeface="Calibri"/>
              </a:endParaRPr>
            </a:p>
          </p:txBody>
        </p:sp>
        <p:pic>
          <p:nvPicPr>
            <p:cNvPr id="310" name="Google Shape;310;p12" descr="https://ci6.googleusercontent.com/proxy/VUZhKJoKoEJfLCgoWqglJbo-K1iJVJeYL6FE-hJAeRe4T8IwCUq1KvZNknFHT5YDXb-AWbpSgpv3ro8sAuDoiPl1bBdA-Hk99_Yl3lSWE79lqVdI_zsREBj88x3J6_yZQg-vPxD0LiRBZWb6vklmvaM_9c2eCS-kXT1lGVeI=s0-d-e1-ft#https://encrypted-tbn3.gstatic.com/images?q=tbn:ANd9GcRysnyLEpV87cGnKUWg3dfLRpKy1UawAn95QKD7nl16PHyE5yFe"/>
            <p:cNvPicPr preferRelativeResize="0"/>
            <p:nvPr/>
          </p:nvPicPr>
          <p:blipFill rotWithShape="1">
            <a:blip r:embed="rId10">
              <a:alphaModFix/>
            </a:blip>
            <a:srcRect/>
            <a:stretch/>
          </p:blipFill>
          <p:spPr>
            <a:xfrm>
              <a:off x="7552700" y="3770051"/>
              <a:ext cx="375900" cy="281924"/>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9"/>
                                        </p:tgtEl>
                                        <p:attrNameLst>
                                          <p:attrName>style.visibility</p:attrName>
                                        </p:attrNameLst>
                                      </p:cBhvr>
                                      <p:to>
                                        <p:strVal val="visible"/>
                                      </p:to>
                                    </p:set>
                                    <p:animEffect transition="in" filter="fade">
                                      <p:cBhvr>
                                        <p:cTn id="7" dur="500"/>
                                        <p:tgtEl>
                                          <p:spTgt spid="299"/>
                                        </p:tgtEl>
                                      </p:cBhvr>
                                    </p:animEffect>
                                  </p:childTnLst>
                                </p:cTn>
                              </p:par>
                              <p:par>
                                <p:cTn id="8" presetID="10" presetClass="entr" presetSubtype="0" fill="hold" nodeType="withEffect">
                                  <p:stCondLst>
                                    <p:cond delay="0"/>
                                  </p:stCondLst>
                                  <p:childTnLst>
                                    <p:set>
                                      <p:cBhvr>
                                        <p:cTn id="9" dur="1" fill="hold">
                                          <p:stCondLst>
                                            <p:cond delay="0"/>
                                          </p:stCondLst>
                                        </p:cTn>
                                        <p:tgtEl>
                                          <p:spTgt spid="304"/>
                                        </p:tgtEl>
                                        <p:attrNameLst>
                                          <p:attrName>style.visibility</p:attrName>
                                        </p:attrNameLst>
                                      </p:cBhvr>
                                      <p:to>
                                        <p:strVal val="visible"/>
                                      </p:to>
                                    </p:set>
                                    <p:animEffect transition="in" filter="fade">
                                      <p:cBhvr>
                                        <p:cTn id="10" dur="500"/>
                                        <p:tgtEl>
                                          <p:spTgt spid="30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88"/>
                                        </p:tgtEl>
                                        <p:attrNameLst>
                                          <p:attrName>style.visibility</p:attrName>
                                        </p:attrNameLst>
                                      </p:cBhvr>
                                      <p:to>
                                        <p:strVal val="visible"/>
                                      </p:to>
                                    </p:set>
                                    <p:animEffect transition="in" filter="fade">
                                      <p:cBhvr>
                                        <p:cTn id="15" dur="500"/>
                                        <p:tgtEl>
                                          <p:spTgt spid="28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2"/>
                                        </p:tgtEl>
                                        <p:attrNameLst>
                                          <p:attrName>style.visibility</p:attrName>
                                        </p:attrNameLst>
                                      </p:cBhvr>
                                      <p:to>
                                        <p:strVal val="visible"/>
                                      </p:to>
                                    </p:set>
                                    <p:animEffect transition="in" filter="fade">
                                      <p:cBhvr>
                                        <p:cTn id="20" dur="500"/>
                                        <p:tgtEl>
                                          <p:spTgt spid="302"/>
                                        </p:tgtEl>
                                      </p:cBhvr>
                                    </p:animEffect>
                                  </p:childTnLst>
                                </p:cTn>
                              </p:par>
                              <p:par>
                                <p:cTn id="21" presetID="10" presetClass="entr" presetSubtype="0" fill="hold" nodeType="withEffect">
                                  <p:stCondLst>
                                    <p:cond delay="0"/>
                                  </p:stCondLst>
                                  <p:childTnLst>
                                    <p:set>
                                      <p:cBhvr>
                                        <p:cTn id="22" dur="1" fill="hold">
                                          <p:stCondLst>
                                            <p:cond delay="0"/>
                                          </p:stCondLst>
                                        </p:cTn>
                                        <p:tgtEl>
                                          <p:spTgt spid="289"/>
                                        </p:tgtEl>
                                        <p:attrNameLst>
                                          <p:attrName>style.visibility</p:attrName>
                                        </p:attrNameLst>
                                      </p:cBhvr>
                                      <p:to>
                                        <p:strVal val="visible"/>
                                      </p:to>
                                    </p:set>
                                    <p:animEffect transition="in" filter="fade">
                                      <p:cBhvr>
                                        <p:cTn id="23" dur="500"/>
                                        <p:tgtEl>
                                          <p:spTgt spid="289"/>
                                        </p:tgtEl>
                                      </p:cBhvr>
                                    </p:animEffect>
                                  </p:childTnLst>
                                </p:cTn>
                              </p:par>
                              <p:par>
                                <p:cTn id="24" presetID="10" presetClass="entr" presetSubtype="0" fill="hold" nodeType="withEffect">
                                  <p:stCondLst>
                                    <p:cond delay="0"/>
                                  </p:stCondLst>
                                  <p:childTnLst>
                                    <p:set>
                                      <p:cBhvr>
                                        <p:cTn id="25" dur="1" fill="hold">
                                          <p:stCondLst>
                                            <p:cond delay="0"/>
                                          </p:stCondLst>
                                        </p:cTn>
                                        <p:tgtEl>
                                          <p:spTgt spid="300"/>
                                        </p:tgtEl>
                                        <p:attrNameLst>
                                          <p:attrName>style.visibility</p:attrName>
                                        </p:attrNameLst>
                                      </p:cBhvr>
                                      <p:to>
                                        <p:strVal val="visible"/>
                                      </p:to>
                                    </p:set>
                                    <p:animEffect transition="in" filter="fade">
                                      <p:cBhvr>
                                        <p:cTn id="26" dur="500"/>
                                        <p:tgtEl>
                                          <p:spTgt spid="30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93"/>
                                        </p:tgtEl>
                                        <p:attrNameLst>
                                          <p:attrName>style.visibility</p:attrName>
                                        </p:attrNameLst>
                                      </p:cBhvr>
                                      <p:to>
                                        <p:strVal val="visible"/>
                                      </p:to>
                                    </p:set>
                                    <p:animEffect transition="in" filter="fade">
                                      <p:cBhvr>
                                        <p:cTn id="31" dur="500"/>
                                        <p:tgtEl>
                                          <p:spTgt spid="293"/>
                                        </p:tgtEl>
                                      </p:cBhvr>
                                    </p:animEffect>
                                  </p:childTnLst>
                                </p:cTn>
                              </p:par>
                              <p:par>
                                <p:cTn id="32" presetID="10" presetClass="entr" presetSubtype="0" fill="hold" nodeType="withEffect">
                                  <p:stCondLst>
                                    <p:cond delay="0"/>
                                  </p:stCondLst>
                                  <p:childTnLst>
                                    <p:set>
                                      <p:cBhvr>
                                        <p:cTn id="33" dur="1" fill="hold">
                                          <p:stCondLst>
                                            <p:cond delay="0"/>
                                          </p:stCondLst>
                                        </p:cTn>
                                        <p:tgtEl>
                                          <p:spTgt spid="301"/>
                                        </p:tgtEl>
                                        <p:attrNameLst>
                                          <p:attrName>style.visibility</p:attrName>
                                        </p:attrNameLst>
                                      </p:cBhvr>
                                      <p:to>
                                        <p:strVal val="visible"/>
                                      </p:to>
                                    </p:set>
                                    <p:animEffect transition="in" filter="fade">
                                      <p:cBhvr>
                                        <p:cTn id="34" dur="500"/>
                                        <p:tgtEl>
                                          <p:spTgt spid="301"/>
                                        </p:tgtEl>
                                      </p:cBhvr>
                                    </p:animEffect>
                                  </p:childTnLst>
                                </p:cTn>
                              </p:par>
                              <p:par>
                                <p:cTn id="35" presetID="10" presetClass="entr" presetSubtype="0" fill="hold" nodeType="withEffect">
                                  <p:stCondLst>
                                    <p:cond delay="0"/>
                                  </p:stCondLst>
                                  <p:childTnLst>
                                    <p:set>
                                      <p:cBhvr>
                                        <p:cTn id="36" dur="1" fill="hold">
                                          <p:stCondLst>
                                            <p:cond delay="0"/>
                                          </p:stCondLst>
                                        </p:cTn>
                                        <p:tgtEl>
                                          <p:spTgt spid="294"/>
                                        </p:tgtEl>
                                        <p:attrNameLst>
                                          <p:attrName>style.visibility</p:attrName>
                                        </p:attrNameLst>
                                      </p:cBhvr>
                                      <p:to>
                                        <p:strVal val="visible"/>
                                      </p:to>
                                    </p:set>
                                    <p:animEffect transition="in" filter="fade">
                                      <p:cBhvr>
                                        <p:cTn id="37" dur="500"/>
                                        <p:tgtEl>
                                          <p:spTgt spid="294"/>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05"/>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08"/>
                                        </p:tgtEl>
                                        <p:attrNameLst>
                                          <p:attrName>style.visibility</p:attrName>
                                        </p:attrNameLst>
                                      </p:cBhvr>
                                      <p:to>
                                        <p:strVal val="visible"/>
                                      </p:to>
                                    </p:set>
                                  </p:childTnLst>
                                </p:cTn>
                              </p:par>
                              <p:par>
                                <p:cTn id="44" presetID="10" presetClass="entr" presetSubtype="0" fill="hold" nodeType="withEffect">
                                  <p:stCondLst>
                                    <p:cond delay="0"/>
                                  </p:stCondLst>
                                  <p:childTnLst>
                                    <p:set>
                                      <p:cBhvr>
                                        <p:cTn id="45" dur="1" fill="hold">
                                          <p:stCondLst>
                                            <p:cond delay="0"/>
                                          </p:stCondLst>
                                        </p:cTn>
                                        <p:tgtEl>
                                          <p:spTgt spid="303"/>
                                        </p:tgtEl>
                                        <p:attrNameLst>
                                          <p:attrName>style.visibility</p:attrName>
                                        </p:attrNameLst>
                                      </p:cBhvr>
                                      <p:to>
                                        <p:strVal val="visible"/>
                                      </p:to>
                                    </p:set>
                                    <p:animEffect transition="in" filter="fade">
                                      <p:cBhvr>
                                        <p:cTn id="46" dur="500"/>
                                        <p:tgtEl>
                                          <p:spTgt spid="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3"/>
          <p:cNvSpPr txBox="1">
            <a:spLocks noGrp="1"/>
          </p:cNvSpPr>
          <p:nvPr>
            <p:ph type="title"/>
          </p:nvPr>
        </p:nvSpPr>
        <p:spPr>
          <a:xfrm>
            <a:off x="709612" y="369126"/>
            <a:ext cx="10772775" cy="841412"/>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200"/>
              <a:buFont typeface="Calibri"/>
              <a:buNone/>
            </a:pPr>
            <a:r>
              <a:rPr lang="es-ES" sz="3600" dirty="0">
                <a:latin typeface="+mj-lt"/>
              </a:rPr>
              <a:t>Clasificación de Normas y Modelos de Calidad</a:t>
            </a:r>
            <a:endParaRPr sz="3600" dirty="0">
              <a:latin typeface="+mj-lt"/>
            </a:endParaRPr>
          </a:p>
        </p:txBody>
      </p:sp>
      <p:sp>
        <p:nvSpPr>
          <p:cNvPr id="316" name="Google Shape;316;p13"/>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14</a:t>
            </a:fld>
            <a:endParaRPr/>
          </a:p>
        </p:txBody>
      </p:sp>
      <p:sp>
        <p:nvSpPr>
          <p:cNvPr id="317" name="Google Shape;317;p13"/>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68580" lvl="0" indent="-68580" algn="l" rtl="0">
              <a:lnSpc>
                <a:spcPct val="85000"/>
              </a:lnSpc>
              <a:spcBef>
                <a:spcPts val="0"/>
              </a:spcBef>
              <a:spcAft>
                <a:spcPts val="0"/>
              </a:spcAft>
              <a:buSzPts val="825"/>
              <a:buNone/>
            </a:pPr>
            <a:endParaRPr/>
          </a:p>
        </p:txBody>
      </p:sp>
      <p:sp>
        <p:nvSpPr>
          <p:cNvPr id="318" name="Google Shape;318;p13"/>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s-ES">
                <a:solidFill>
                  <a:srgbClr val="000000"/>
                </a:solidFill>
              </a:rPr>
              <a:t>Ingenieria de Software I 2023</a:t>
            </a:r>
            <a:endParaRPr>
              <a:solidFill>
                <a:srgbClr val="000000"/>
              </a:solidFill>
            </a:endParaRPr>
          </a:p>
        </p:txBody>
      </p:sp>
      <p:grpSp>
        <p:nvGrpSpPr>
          <p:cNvPr id="319" name="Google Shape;319;p13"/>
          <p:cNvGrpSpPr/>
          <p:nvPr/>
        </p:nvGrpSpPr>
        <p:grpSpPr>
          <a:xfrm>
            <a:off x="2189351" y="1484785"/>
            <a:ext cx="4348162" cy="2808288"/>
            <a:chOff x="656136" y="1412776"/>
            <a:chExt cx="3627832" cy="1843405"/>
          </a:xfrm>
        </p:grpSpPr>
        <p:pic>
          <p:nvPicPr>
            <p:cNvPr id="320" name="Google Shape;320;p13" descr="http://thumbs.dreamstime.com/x/producto-de-software-en-rect%C3%A1ngulo-15984867.jpg"/>
            <p:cNvPicPr preferRelativeResize="0"/>
            <p:nvPr/>
          </p:nvPicPr>
          <p:blipFill rotWithShape="1">
            <a:blip r:embed="rId3">
              <a:alphaModFix/>
            </a:blip>
            <a:srcRect/>
            <a:stretch/>
          </p:blipFill>
          <p:spPr>
            <a:xfrm>
              <a:off x="2267744" y="1772816"/>
              <a:ext cx="1224136" cy="1285343"/>
            </a:xfrm>
            <a:prstGeom prst="rect">
              <a:avLst/>
            </a:prstGeom>
            <a:noFill/>
            <a:ln>
              <a:noFill/>
            </a:ln>
          </p:spPr>
        </p:pic>
        <p:pic>
          <p:nvPicPr>
            <p:cNvPr id="321" name="Google Shape;321;p13" descr="http://thumbs.dreamstime.com/x/producto-de-software-en-rect%C3%A1ngulo-15984867.jpg"/>
            <p:cNvPicPr preferRelativeResize="0"/>
            <p:nvPr/>
          </p:nvPicPr>
          <p:blipFill rotWithShape="1">
            <a:blip r:embed="rId4">
              <a:alphaModFix/>
            </a:blip>
            <a:srcRect/>
            <a:stretch/>
          </p:blipFill>
          <p:spPr>
            <a:xfrm>
              <a:off x="656136" y="1412776"/>
              <a:ext cx="1755624" cy="1843405"/>
            </a:xfrm>
            <a:prstGeom prst="rect">
              <a:avLst/>
            </a:prstGeom>
            <a:noFill/>
            <a:ln>
              <a:noFill/>
            </a:ln>
          </p:spPr>
        </p:pic>
        <p:pic>
          <p:nvPicPr>
            <p:cNvPr id="322" name="Google Shape;322;p13" descr="http://thumbs.dreamstime.com/x/producto-de-software-en-rect%C3%A1ngulo-15984867.jpg"/>
            <p:cNvPicPr preferRelativeResize="0"/>
            <p:nvPr/>
          </p:nvPicPr>
          <p:blipFill rotWithShape="1">
            <a:blip r:embed="rId5">
              <a:alphaModFix/>
            </a:blip>
            <a:srcRect/>
            <a:stretch/>
          </p:blipFill>
          <p:spPr>
            <a:xfrm>
              <a:off x="3419872" y="1988840"/>
              <a:ext cx="864096" cy="907301"/>
            </a:xfrm>
            <a:prstGeom prst="rect">
              <a:avLst/>
            </a:prstGeom>
            <a:noFill/>
            <a:ln>
              <a:noFill/>
            </a:ln>
          </p:spPr>
        </p:pic>
      </p:grpSp>
      <p:pic>
        <p:nvPicPr>
          <p:cNvPr id="323" name="Google Shape;323;p13" descr="http://www.ecofusion.com.mx/wp-content/uploads/2012/09/servicio-300x300.jpg"/>
          <p:cNvPicPr preferRelativeResize="0"/>
          <p:nvPr/>
        </p:nvPicPr>
        <p:blipFill rotWithShape="1">
          <a:blip r:embed="rId6">
            <a:alphaModFix/>
          </a:blip>
          <a:srcRect/>
          <a:stretch/>
        </p:blipFill>
        <p:spPr>
          <a:xfrm>
            <a:off x="8068968" y="2420888"/>
            <a:ext cx="1657350" cy="1651000"/>
          </a:xfrm>
          <a:prstGeom prst="rect">
            <a:avLst/>
          </a:prstGeom>
          <a:noFill/>
          <a:ln>
            <a:noFill/>
          </a:ln>
        </p:spPr>
      </p:pic>
      <p:sp>
        <p:nvSpPr>
          <p:cNvPr id="324" name="Google Shape;324;p13"/>
          <p:cNvSpPr/>
          <p:nvPr/>
        </p:nvSpPr>
        <p:spPr>
          <a:xfrm>
            <a:off x="6955720" y="2852936"/>
            <a:ext cx="1156505" cy="576064"/>
          </a:xfrm>
          <a:prstGeom prst="rightArrow">
            <a:avLst>
              <a:gd name="adj1" fmla="val 50000"/>
              <a:gd name="adj2" fmla="val 50000"/>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Servicio</a:t>
            </a:r>
            <a:endParaRPr sz="1400" b="0" i="0" u="none" strike="noStrike" cap="none">
              <a:solidFill>
                <a:srgbClr val="000000"/>
              </a:solidFill>
              <a:latin typeface="Arial"/>
              <a:ea typeface="Arial"/>
              <a:cs typeface="Arial"/>
              <a:sym typeface="Arial"/>
            </a:endParaRPr>
          </a:p>
        </p:txBody>
      </p:sp>
      <p:sp>
        <p:nvSpPr>
          <p:cNvPr id="325" name="Google Shape;325;p13"/>
          <p:cNvSpPr/>
          <p:nvPr/>
        </p:nvSpPr>
        <p:spPr>
          <a:xfrm>
            <a:off x="1919288" y="4337765"/>
            <a:ext cx="4924474" cy="1282746"/>
          </a:xfrm>
          <a:prstGeom prst="upArrowCallout">
            <a:avLst>
              <a:gd name="adj1" fmla="val 25000"/>
              <a:gd name="adj2" fmla="val 25000"/>
              <a:gd name="adj3" fmla="val 25000"/>
              <a:gd name="adj4" fmla="val 64977"/>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CALIDAD DE PRODUCTO DE SOFTWARE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CALIDAD DE USO – CALIDAD DE DATOS </a:t>
            </a:r>
            <a:endParaRPr sz="18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ISO/IEC 25000</a:t>
            </a:r>
            <a:endParaRPr sz="1400" b="0" i="0" u="none" strike="noStrike" cap="none">
              <a:solidFill>
                <a:srgbClr val="000000"/>
              </a:solidFill>
              <a:latin typeface="Arial"/>
              <a:ea typeface="Arial"/>
              <a:cs typeface="Arial"/>
              <a:sym typeface="Arial"/>
            </a:endParaRPr>
          </a:p>
        </p:txBody>
      </p:sp>
      <p:sp>
        <p:nvSpPr>
          <p:cNvPr id="326" name="Google Shape;326;p13"/>
          <p:cNvSpPr/>
          <p:nvPr/>
        </p:nvSpPr>
        <p:spPr>
          <a:xfrm>
            <a:off x="7680177" y="4336233"/>
            <a:ext cx="2346133" cy="1282746"/>
          </a:xfrm>
          <a:prstGeom prst="upArrowCallout">
            <a:avLst>
              <a:gd name="adj1" fmla="val 25000"/>
              <a:gd name="adj2" fmla="val 25000"/>
              <a:gd name="adj3" fmla="val 25000"/>
              <a:gd name="adj4" fmla="val 64977"/>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CALIDAD DE SERVICIOS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ISO/IEC 20000  - ITIL</a:t>
            </a:r>
            <a:endParaRPr sz="1800" b="0" i="0" u="none" strike="noStrike" cap="none">
              <a:solidFill>
                <a:schemeClr val="dk1"/>
              </a:solidFill>
              <a:latin typeface="Calibri"/>
              <a:ea typeface="Calibri"/>
              <a:cs typeface="Calibri"/>
              <a:sym typeface="Calibri"/>
            </a:endParaRPr>
          </a:p>
        </p:txBody>
      </p:sp>
      <p:sp>
        <p:nvSpPr>
          <p:cNvPr id="327" name="Google Shape;327;p13"/>
          <p:cNvSpPr/>
          <p:nvPr/>
        </p:nvSpPr>
        <p:spPr>
          <a:xfrm>
            <a:off x="2063750" y="1484785"/>
            <a:ext cx="2160588" cy="649287"/>
          </a:xfrm>
          <a:prstGeom prst="downArrowCallout">
            <a:avLst>
              <a:gd name="adj1" fmla="val 25000"/>
              <a:gd name="adj2" fmla="val 25000"/>
              <a:gd name="adj3" fmla="val 25000"/>
              <a:gd name="adj4" fmla="val 64977"/>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Producto Software</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7"/>
                                        </p:tgtEl>
                                        <p:attrNameLst>
                                          <p:attrName>style.visibility</p:attrName>
                                        </p:attrNameLst>
                                      </p:cBhvr>
                                      <p:to>
                                        <p:strVal val="visible"/>
                                      </p:to>
                                    </p:set>
                                    <p:animEffect transition="in" filter="fade">
                                      <p:cBhvr>
                                        <p:cTn id="7" dur="500"/>
                                        <p:tgtEl>
                                          <p:spTgt spid="32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2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24"/>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2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4"/>
          <p:cNvSpPr txBox="1">
            <a:spLocks noGrp="1"/>
          </p:cNvSpPr>
          <p:nvPr>
            <p:ph type="title"/>
          </p:nvPr>
        </p:nvSpPr>
        <p:spPr>
          <a:xfrm>
            <a:off x="500688" y="6896"/>
            <a:ext cx="10772775" cy="715282"/>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2800"/>
              <a:buFont typeface="Calibri"/>
              <a:buNone/>
            </a:pPr>
            <a:r>
              <a:rPr lang="es-ES" sz="3600" dirty="0">
                <a:latin typeface="+mj-lt"/>
              </a:rPr>
              <a:t>Clasificación de Normas y Modelos de Calidad</a:t>
            </a:r>
            <a:endParaRPr sz="3600" dirty="0">
              <a:latin typeface="+mj-lt"/>
            </a:endParaRPr>
          </a:p>
        </p:txBody>
      </p:sp>
      <p:sp>
        <p:nvSpPr>
          <p:cNvPr id="333" name="Google Shape;333;p14"/>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15</a:t>
            </a:fld>
            <a:endParaRPr/>
          </a:p>
        </p:txBody>
      </p:sp>
      <p:sp>
        <p:nvSpPr>
          <p:cNvPr id="334" name="Google Shape;334;p14"/>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68580" lvl="0" indent="-68580" algn="l" rtl="0">
              <a:lnSpc>
                <a:spcPct val="85000"/>
              </a:lnSpc>
              <a:spcBef>
                <a:spcPts val="0"/>
              </a:spcBef>
              <a:spcAft>
                <a:spcPts val="0"/>
              </a:spcAft>
              <a:buSzPts val="825"/>
              <a:buNone/>
            </a:pPr>
            <a:endParaRPr/>
          </a:p>
        </p:txBody>
      </p:sp>
      <p:sp>
        <p:nvSpPr>
          <p:cNvPr id="335" name="Google Shape;335;p14"/>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s-ES">
                <a:solidFill>
                  <a:srgbClr val="000000"/>
                </a:solidFill>
              </a:rPr>
              <a:t>Ingenieria de Software I 2023</a:t>
            </a:r>
            <a:endParaRPr>
              <a:solidFill>
                <a:srgbClr val="000000"/>
              </a:solidFill>
            </a:endParaRPr>
          </a:p>
        </p:txBody>
      </p:sp>
      <p:grpSp>
        <p:nvGrpSpPr>
          <p:cNvPr id="336" name="Google Shape;336;p14"/>
          <p:cNvGrpSpPr/>
          <p:nvPr/>
        </p:nvGrpSpPr>
        <p:grpSpPr>
          <a:xfrm>
            <a:off x="1957798" y="847057"/>
            <a:ext cx="5157787" cy="2619375"/>
            <a:chOff x="656136" y="1412776"/>
            <a:chExt cx="3627832" cy="1843405"/>
          </a:xfrm>
        </p:grpSpPr>
        <p:pic>
          <p:nvPicPr>
            <p:cNvPr id="337" name="Google Shape;337;p14" descr="http://thumbs.dreamstime.com/x/producto-de-software-en-rect%C3%A1ngulo-15984867.jpg"/>
            <p:cNvPicPr preferRelativeResize="0"/>
            <p:nvPr/>
          </p:nvPicPr>
          <p:blipFill rotWithShape="1">
            <a:blip r:embed="rId3">
              <a:alphaModFix/>
            </a:blip>
            <a:srcRect/>
            <a:stretch/>
          </p:blipFill>
          <p:spPr>
            <a:xfrm>
              <a:off x="2267744" y="1772816"/>
              <a:ext cx="1224136" cy="1285343"/>
            </a:xfrm>
            <a:prstGeom prst="rect">
              <a:avLst/>
            </a:prstGeom>
            <a:noFill/>
            <a:ln>
              <a:noFill/>
            </a:ln>
          </p:spPr>
        </p:pic>
        <p:pic>
          <p:nvPicPr>
            <p:cNvPr id="338" name="Google Shape;338;p14" descr="http://thumbs.dreamstime.com/x/producto-de-software-en-rect%C3%A1ngulo-15984867.jpg"/>
            <p:cNvPicPr preferRelativeResize="0"/>
            <p:nvPr/>
          </p:nvPicPr>
          <p:blipFill rotWithShape="1">
            <a:blip r:embed="rId4">
              <a:alphaModFix/>
            </a:blip>
            <a:srcRect/>
            <a:stretch/>
          </p:blipFill>
          <p:spPr>
            <a:xfrm>
              <a:off x="656136" y="1412776"/>
              <a:ext cx="1755624" cy="1843405"/>
            </a:xfrm>
            <a:prstGeom prst="rect">
              <a:avLst/>
            </a:prstGeom>
            <a:noFill/>
            <a:ln>
              <a:noFill/>
            </a:ln>
          </p:spPr>
        </p:pic>
        <p:pic>
          <p:nvPicPr>
            <p:cNvPr id="339" name="Google Shape;339;p14" descr="http://thumbs.dreamstime.com/x/producto-de-software-en-rect%C3%A1ngulo-15984867.jpg"/>
            <p:cNvPicPr preferRelativeResize="0"/>
            <p:nvPr/>
          </p:nvPicPr>
          <p:blipFill rotWithShape="1">
            <a:blip r:embed="rId5">
              <a:alphaModFix/>
            </a:blip>
            <a:srcRect/>
            <a:stretch/>
          </p:blipFill>
          <p:spPr>
            <a:xfrm>
              <a:off x="3419872" y="1988840"/>
              <a:ext cx="864096" cy="907301"/>
            </a:xfrm>
            <a:prstGeom prst="rect">
              <a:avLst/>
            </a:prstGeom>
            <a:noFill/>
            <a:ln>
              <a:noFill/>
            </a:ln>
          </p:spPr>
        </p:pic>
      </p:grpSp>
      <p:sp>
        <p:nvSpPr>
          <p:cNvPr id="340" name="Google Shape;340;p14"/>
          <p:cNvSpPr/>
          <p:nvPr/>
        </p:nvSpPr>
        <p:spPr>
          <a:xfrm rot="-646847">
            <a:off x="2295660" y="3316836"/>
            <a:ext cx="4906962" cy="630091"/>
          </a:xfrm>
          <a:prstGeom prst="chevron">
            <a:avLst>
              <a:gd name="adj" fmla="val 50000"/>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Proceso de Desarrollo  </a:t>
            </a:r>
            <a:endParaRPr sz="1800" b="0" i="0" u="none" strike="noStrike" cap="none">
              <a:solidFill>
                <a:schemeClr val="dk1"/>
              </a:solidFill>
              <a:latin typeface="Calibri"/>
              <a:ea typeface="Calibri"/>
              <a:cs typeface="Calibri"/>
              <a:sym typeface="Calibri"/>
            </a:endParaRPr>
          </a:p>
        </p:txBody>
      </p:sp>
      <p:pic>
        <p:nvPicPr>
          <p:cNvPr id="341" name="Google Shape;341;p14" descr="http://www.cursohabilidades.com/wp-content/uploads/2011/10/cursohabilidadesatencionalcliente1.png"/>
          <p:cNvPicPr preferRelativeResize="0"/>
          <p:nvPr/>
        </p:nvPicPr>
        <p:blipFill rotWithShape="1">
          <a:blip r:embed="rId6">
            <a:alphaModFix/>
          </a:blip>
          <a:srcRect/>
          <a:stretch/>
        </p:blipFill>
        <p:spPr>
          <a:xfrm>
            <a:off x="7535864" y="1423321"/>
            <a:ext cx="2274887" cy="1704975"/>
          </a:xfrm>
          <a:prstGeom prst="rect">
            <a:avLst/>
          </a:prstGeom>
          <a:noFill/>
          <a:ln>
            <a:noFill/>
          </a:ln>
        </p:spPr>
      </p:pic>
      <p:pic>
        <p:nvPicPr>
          <p:cNvPr id="342" name="Google Shape;342;p14" descr="https://ci6.googleusercontent.com/proxy/VUZhKJoKoEJfLCgoWqglJbo-K1iJVJeYL6FE-hJAeRe4T8IwCUq1KvZNknFHT5YDXb-AWbpSgpv3ro8sAuDoiPl1bBdA-Hk99_Yl3lSWE79lqVdI_zsREBj88x3J6_yZQg-vPxD0LiRBZWb6vklmvaM_9c2eCS-kXT1lGVeI=s0-d-e1-ft#https://encrypted-tbn3.gstatic.com/images?q=tbn:ANd9GcRysnyLEpV87cGnKUWg3dfLRpKy1UawAn95QKD7nl16PHyE5yFe"/>
          <p:cNvPicPr preferRelativeResize="0"/>
          <p:nvPr/>
        </p:nvPicPr>
        <p:blipFill rotWithShape="1">
          <a:blip r:embed="rId7">
            <a:alphaModFix/>
          </a:blip>
          <a:srcRect/>
          <a:stretch/>
        </p:blipFill>
        <p:spPr>
          <a:xfrm rot="-840045">
            <a:off x="2871749" y="3668790"/>
            <a:ext cx="653819" cy="490364"/>
          </a:xfrm>
          <a:prstGeom prst="rect">
            <a:avLst/>
          </a:prstGeom>
          <a:noFill/>
          <a:ln>
            <a:noFill/>
          </a:ln>
        </p:spPr>
      </p:pic>
      <p:sp>
        <p:nvSpPr>
          <p:cNvPr id="343" name="Google Shape;343;p14"/>
          <p:cNvSpPr/>
          <p:nvPr/>
        </p:nvSpPr>
        <p:spPr>
          <a:xfrm>
            <a:off x="2465747" y="3779424"/>
            <a:ext cx="6466037" cy="1502844"/>
          </a:xfrm>
          <a:prstGeom prst="upArrowCallout">
            <a:avLst>
              <a:gd name="adj1" fmla="val 25000"/>
              <a:gd name="adj2" fmla="val 25000"/>
              <a:gd name="adj3" fmla="val 25000"/>
              <a:gd name="adj4" fmla="val 64977"/>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small" dirty="0">
                <a:solidFill>
                  <a:schemeClr val="dk1"/>
                </a:solidFill>
                <a:latin typeface="Calibri"/>
                <a:ea typeface="Calibri"/>
                <a:cs typeface="Calibri"/>
                <a:sym typeface="Calibri"/>
              </a:rPr>
              <a:t>PMBOOK  - SWEBOOK- SIX SIGMA</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s-ES" sz="1800" b="1" i="0" u="none" strike="noStrike" cap="small" dirty="0">
                <a:solidFill>
                  <a:schemeClr val="dk1"/>
                </a:solidFill>
                <a:latin typeface="Calibri"/>
                <a:ea typeface="Calibri"/>
                <a:cs typeface="Calibri"/>
                <a:sym typeface="Calibri"/>
              </a:rPr>
              <a:t>ISO/IEC 12207 - ISO/IEC 15504 (ISO 33000) – ISO/IEC 90003</a:t>
            </a:r>
            <a:endParaRPr sz="1400" b="1" i="0" u="none" strike="noStrike" cap="none" dirty="0">
              <a:solidFill>
                <a:srgbClr val="000000"/>
              </a:solidFill>
            </a:endParaRPr>
          </a:p>
          <a:p>
            <a:pPr marL="0" marR="0" lvl="0" indent="0" algn="ctr" rtl="0">
              <a:lnSpc>
                <a:spcPct val="100000"/>
              </a:lnSpc>
              <a:spcBef>
                <a:spcPts val="0"/>
              </a:spcBef>
              <a:spcAft>
                <a:spcPts val="0"/>
              </a:spcAft>
              <a:buClr>
                <a:srgbClr val="000000"/>
              </a:buClr>
              <a:buSzPts val="1800"/>
              <a:buFont typeface="Arial"/>
              <a:buNone/>
            </a:pPr>
            <a:r>
              <a:rPr lang="es-ES" sz="1800" b="0" i="0" u="none" strike="noStrike" cap="small" dirty="0">
                <a:solidFill>
                  <a:schemeClr val="dk1"/>
                </a:solidFill>
                <a:latin typeface="Calibri"/>
                <a:ea typeface="Calibri"/>
                <a:cs typeface="Calibri"/>
                <a:sym typeface="Calibri"/>
              </a:rPr>
              <a:t>CMMI </a:t>
            </a:r>
            <a:endParaRPr sz="1400" b="0" i="0" u="none" strike="noStrike" cap="none" dirty="0">
              <a:solidFill>
                <a:srgbClr val="000000"/>
              </a:solidFill>
              <a:latin typeface="Arial"/>
              <a:ea typeface="Arial"/>
              <a:cs typeface="Arial"/>
              <a:sym typeface="Arial"/>
            </a:endParaRPr>
          </a:p>
        </p:txBody>
      </p:sp>
      <p:sp>
        <p:nvSpPr>
          <p:cNvPr id="344" name="Google Shape;344;p14"/>
          <p:cNvSpPr/>
          <p:nvPr/>
        </p:nvSpPr>
        <p:spPr>
          <a:xfrm>
            <a:off x="3326904" y="5541909"/>
            <a:ext cx="5328592" cy="646331"/>
          </a:xfrm>
          <a:prstGeom prst="rect">
            <a:avLst/>
          </a:prstGeom>
          <a:noFill/>
          <a:ln w="47625" cap="flat" cmpd="sng">
            <a:solidFill>
              <a:srgbClr val="90000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small">
                <a:solidFill>
                  <a:schemeClr val="dk1"/>
                </a:solidFill>
                <a:latin typeface="Calibri"/>
                <a:ea typeface="Calibri"/>
                <a:cs typeface="Calibri"/>
                <a:sym typeface="Calibri"/>
              </a:rPr>
              <a:t>MPS-BR - MOPROSOFT  -COMPETISOFT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s-ES" sz="1800" b="0" i="0" u="none" strike="noStrike" cap="small">
                <a:solidFill>
                  <a:schemeClr val="dk1"/>
                </a:solidFill>
                <a:latin typeface="Calibri"/>
                <a:ea typeface="Calibri"/>
                <a:cs typeface="Calibri"/>
                <a:sym typeface="Calibri"/>
              </a:rPr>
              <a:t>METRICA V3 - ISO/IEC 29110</a:t>
            </a:r>
            <a:endParaRPr sz="1800" b="0" i="0" u="none" strike="noStrike" cap="small">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15"/>
          <p:cNvSpPr txBox="1">
            <a:spLocks noGrp="1"/>
          </p:cNvSpPr>
          <p:nvPr>
            <p:ph type="title"/>
          </p:nvPr>
        </p:nvSpPr>
        <p:spPr>
          <a:xfrm>
            <a:off x="493712" y="-1"/>
            <a:ext cx="10772775" cy="981075"/>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2800"/>
              <a:buFont typeface="Calibri"/>
              <a:buNone/>
            </a:pPr>
            <a:r>
              <a:rPr lang="es-ES" sz="3600" dirty="0">
                <a:latin typeface="+mj-lt"/>
              </a:rPr>
              <a:t>Clasificación de Normas y Modelos de Calidad</a:t>
            </a:r>
            <a:endParaRPr sz="3600" dirty="0">
              <a:latin typeface="+mj-lt"/>
            </a:endParaRPr>
          </a:p>
        </p:txBody>
      </p:sp>
      <p:sp>
        <p:nvSpPr>
          <p:cNvPr id="350" name="Google Shape;350;p15"/>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16</a:t>
            </a:fld>
            <a:endParaRPr/>
          </a:p>
        </p:txBody>
      </p:sp>
      <p:sp>
        <p:nvSpPr>
          <p:cNvPr id="351" name="Google Shape;351;p15"/>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68580" lvl="0" indent="-68580" algn="l" rtl="0">
              <a:lnSpc>
                <a:spcPct val="85000"/>
              </a:lnSpc>
              <a:spcBef>
                <a:spcPts val="0"/>
              </a:spcBef>
              <a:spcAft>
                <a:spcPts val="0"/>
              </a:spcAft>
              <a:buSzPts val="825"/>
              <a:buNone/>
            </a:pPr>
            <a:endParaRPr/>
          </a:p>
        </p:txBody>
      </p:sp>
      <p:sp>
        <p:nvSpPr>
          <p:cNvPr id="352" name="Google Shape;352;p15"/>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Ingenieria de Software I 2023</a:t>
            </a:r>
            <a:endParaRPr/>
          </a:p>
        </p:txBody>
      </p:sp>
      <p:pic>
        <p:nvPicPr>
          <p:cNvPr id="353" name="Google Shape;353;p15" descr="http://www.vallartasport.mx/images/colaboraciones/articulos/slide-calidad-en-servicio-1311378216.jpg"/>
          <p:cNvPicPr preferRelativeResize="0"/>
          <p:nvPr/>
        </p:nvPicPr>
        <p:blipFill rotWithShape="1">
          <a:blip r:embed="rId3">
            <a:alphaModFix/>
          </a:blip>
          <a:srcRect/>
          <a:stretch/>
        </p:blipFill>
        <p:spPr>
          <a:xfrm>
            <a:off x="4440238" y="981075"/>
            <a:ext cx="647700" cy="725488"/>
          </a:xfrm>
          <a:prstGeom prst="rect">
            <a:avLst/>
          </a:prstGeom>
          <a:noFill/>
          <a:ln>
            <a:noFill/>
          </a:ln>
        </p:spPr>
      </p:pic>
      <p:pic>
        <p:nvPicPr>
          <p:cNvPr id="354" name="Google Shape;354;p15" descr="http://www.vallartasport.mx/images/colaboraciones/articulos/slide-calidad-en-servicio-1311378216.jpg"/>
          <p:cNvPicPr preferRelativeResize="0"/>
          <p:nvPr/>
        </p:nvPicPr>
        <p:blipFill rotWithShape="1">
          <a:blip r:embed="rId3">
            <a:alphaModFix/>
          </a:blip>
          <a:srcRect/>
          <a:stretch/>
        </p:blipFill>
        <p:spPr>
          <a:xfrm>
            <a:off x="9312469" y="3323534"/>
            <a:ext cx="647700" cy="725487"/>
          </a:xfrm>
          <a:prstGeom prst="rect">
            <a:avLst/>
          </a:prstGeom>
          <a:noFill/>
          <a:ln>
            <a:noFill/>
          </a:ln>
        </p:spPr>
      </p:pic>
      <p:pic>
        <p:nvPicPr>
          <p:cNvPr id="355" name="Google Shape;355;p15" descr="http://www.vallartasport.mx/images/colaboraciones/articulos/slide-calidad-en-servicio-1311378216.jpg"/>
          <p:cNvPicPr preferRelativeResize="0"/>
          <p:nvPr/>
        </p:nvPicPr>
        <p:blipFill rotWithShape="1">
          <a:blip r:embed="rId3">
            <a:alphaModFix/>
          </a:blip>
          <a:srcRect/>
          <a:stretch/>
        </p:blipFill>
        <p:spPr>
          <a:xfrm>
            <a:off x="9437527" y="5332419"/>
            <a:ext cx="647700" cy="725487"/>
          </a:xfrm>
          <a:prstGeom prst="rect">
            <a:avLst/>
          </a:prstGeom>
          <a:noFill/>
          <a:ln>
            <a:noFill/>
          </a:ln>
        </p:spPr>
      </p:pic>
      <p:grpSp>
        <p:nvGrpSpPr>
          <p:cNvPr id="356" name="Google Shape;356;p15"/>
          <p:cNvGrpSpPr/>
          <p:nvPr/>
        </p:nvGrpSpPr>
        <p:grpSpPr>
          <a:xfrm>
            <a:off x="1992314" y="720037"/>
            <a:ext cx="7991475" cy="4176712"/>
            <a:chOff x="468313" y="720037"/>
            <a:chExt cx="7991475" cy="4176712"/>
          </a:xfrm>
        </p:grpSpPr>
        <p:pic>
          <p:nvPicPr>
            <p:cNvPr id="357" name="Google Shape;357;p15" descr="http://www.ecofusion.com.mx/wp-content/uploads/2012/09/servicio-300x300.jpg"/>
            <p:cNvPicPr preferRelativeResize="0"/>
            <p:nvPr/>
          </p:nvPicPr>
          <p:blipFill rotWithShape="1">
            <a:blip r:embed="rId4">
              <a:alphaModFix/>
            </a:blip>
            <a:srcRect/>
            <a:stretch/>
          </p:blipFill>
          <p:spPr>
            <a:xfrm>
              <a:off x="3468238" y="1025940"/>
              <a:ext cx="720725" cy="719137"/>
            </a:xfrm>
            <a:prstGeom prst="rect">
              <a:avLst/>
            </a:prstGeom>
            <a:noFill/>
            <a:ln>
              <a:noFill/>
            </a:ln>
          </p:spPr>
        </p:pic>
        <p:pic>
          <p:nvPicPr>
            <p:cNvPr id="358" name="Google Shape;358;p15" descr="http://www.ecofusion.com.mx/wp-content/uploads/2012/09/servicio-300x300.jpg"/>
            <p:cNvPicPr preferRelativeResize="0"/>
            <p:nvPr/>
          </p:nvPicPr>
          <p:blipFill rotWithShape="1">
            <a:blip r:embed="rId4">
              <a:alphaModFix/>
            </a:blip>
            <a:srcRect/>
            <a:stretch/>
          </p:blipFill>
          <p:spPr>
            <a:xfrm>
              <a:off x="6921593" y="1113402"/>
              <a:ext cx="720725" cy="720725"/>
            </a:xfrm>
            <a:prstGeom prst="rect">
              <a:avLst/>
            </a:prstGeom>
            <a:noFill/>
            <a:ln>
              <a:noFill/>
            </a:ln>
          </p:spPr>
        </p:pic>
        <p:grpSp>
          <p:nvGrpSpPr>
            <p:cNvPr id="359" name="Google Shape;359;p15"/>
            <p:cNvGrpSpPr/>
            <p:nvPr/>
          </p:nvGrpSpPr>
          <p:grpSpPr>
            <a:xfrm>
              <a:off x="468313" y="720037"/>
              <a:ext cx="7991475" cy="4176712"/>
              <a:chOff x="468313" y="720037"/>
              <a:chExt cx="7991475" cy="4176712"/>
            </a:xfrm>
          </p:grpSpPr>
          <p:sp>
            <p:nvSpPr>
              <p:cNvPr id="360" name="Google Shape;360;p15"/>
              <p:cNvSpPr/>
              <p:nvPr/>
            </p:nvSpPr>
            <p:spPr>
              <a:xfrm>
                <a:off x="539750" y="720508"/>
                <a:ext cx="2160588" cy="649287"/>
              </a:xfrm>
              <a:prstGeom prst="downArrowCallout">
                <a:avLst>
                  <a:gd name="adj1" fmla="val 25000"/>
                  <a:gd name="adj2" fmla="val 25000"/>
                  <a:gd name="adj3" fmla="val 25000"/>
                  <a:gd name="adj4" fmla="val 64977"/>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Producto Software</a:t>
                </a:r>
                <a:endParaRPr sz="1400" b="0" i="0" u="none" strike="noStrike" cap="none">
                  <a:solidFill>
                    <a:srgbClr val="000000"/>
                  </a:solidFill>
                  <a:latin typeface="Arial"/>
                  <a:ea typeface="Arial"/>
                  <a:cs typeface="Arial"/>
                  <a:sym typeface="Arial"/>
                </a:endParaRPr>
              </a:p>
            </p:txBody>
          </p:sp>
          <p:grpSp>
            <p:nvGrpSpPr>
              <p:cNvPr id="361" name="Google Shape;361;p15"/>
              <p:cNvGrpSpPr/>
              <p:nvPr/>
            </p:nvGrpSpPr>
            <p:grpSpPr>
              <a:xfrm>
                <a:off x="584200" y="1440762"/>
                <a:ext cx="3629025" cy="1843087"/>
                <a:chOff x="656136" y="1412776"/>
                <a:chExt cx="3627832" cy="1843405"/>
              </a:xfrm>
            </p:grpSpPr>
            <p:pic>
              <p:nvPicPr>
                <p:cNvPr id="362" name="Google Shape;362;p15" descr="http://thumbs.dreamstime.com/x/producto-de-software-en-rect%C3%A1ngulo-15984867.jpg"/>
                <p:cNvPicPr preferRelativeResize="0"/>
                <p:nvPr/>
              </p:nvPicPr>
              <p:blipFill rotWithShape="1">
                <a:blip r:embed="rId5">
                  <a:alphaModFix/>
                </a:blip>
                <a:srcRect/>
                <a:stretch/>
              </p:blipFill>
              <p:spPr>
                <a:xfrm>
                  <a:off x="2267744" y="1772816"/>
                  <a:ext cx="1224136" cy="1285343"/>
                </a:xfrm>
                <a:prstGeom prst="rect">
                  <a:avLst/>
                </a:prstGeom>
                <a:noFill/>
                <a:ln>
                  <a:noFill/>
                </a:ln>
              </p:spPr>
            </p:pic>
            <p:pic>
              <p:nvPicPr>
                <p:cNvPr id="363" name="Google Shape;363;p15" descr="http://thumbs.dreamstime.com/x/producto-de-software-en-rect%C3%A1ngulo-15984867.jpg"/>
                <p:cNvPicPr preferRelativeResize="0"/>
                <p:nvPr/>
              </p:nvPicPr>
              <p:blipFill rotWithShape="1">
                <a:blip r:embed="rId6">
                  <a:alphaModFix/>
                </a:blip>
                <a:srcRect/>
                <a:stretch/>
              </p:blipFill>
              <p:spPr>
                <a:xfrm>
                  <a:off x="656136" y="1412776"/>
                  <a:ext cx="1755624" cy="1843405"/>
                </a:xfrm>
                <a:prstGeom prst="rect">
                  <a:avLst/>
                </a:prstGeom>
                <a:noFill/>
                <a:ln>
                  <a:noFill/>
                </a:ln>
              </p:spPr>
            </p:pic>
            <p:pic>
              <p:nvPicPr>
                <p:cNvPr id="364" name="Google Shape;364;p15" descr="http://thumbs.dreamstime.com/x/producto-de-software-en-rect%C3%A1ngulo-15984867.jpg"/>
                <p:cNvPicPr preferRelativeResize="0"/>
                <p:nvPr/>
              </p:nvPicPr>
              <p:blipFill rotWithShape="1">
                <a:blip r:embed="rId7">
                  <a:alphaModFix/>
                </a:blip>
                <a:srcRect/>
                <a:stretch/>
              </p:blipFill>
              <p:spPr>
                <a:xfrm>
                  <a:off x="3419872" y="1988840"/>
                  <a:ext cx="864096" cy="907301"/>
                </a:xfrm>
                <a:prstGeom prst="rect">
                  <a:avLst/>
                </a:prstGeom>
                <a:noFill/>
                <a:ln>
                  <a:noFill/>
                </a:ln>
              </p:spPr>
            </p:pic>
          </p:grpSp>
          <p:sp>
            <p:nvSpPr>
              <p:cNvPr id="365" name="Google Shape;365;p15"/>
              <p:cNvSpPr/>
              <p:nvPr/>
            </p:nvSpPr>
            <p:spPr>
              <a:xfrm>
                <a:off x="4356100" y="720037"/>
                <a:ext cx="2160588" cy="649287"/>
              </a:xfrm>
              <a:prstGeom prst="downArrowCallout">
                <a:avLst>
                  <a:gd name="adj1" fmla="val 25000"/>
                  <a:gd name="adj2" fmla="val 25000"/>
                  <a:gd name="adj3" fmla="val 25000"/>
                  <a:gd name="adj4" fmla="val 64977"/>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Producto Software</a:t>
                </a:r>
                <a:endParaRPr sz="1400" b="0" i="0" u="none" strike="noStrike" cap="none">
                  <a:solidFill>
                    <a:srgbClr val="000000"/>
                  </a:solidFill>
                  <a:latin typeface="Arial"/>
                  <a:ea typeface="Arial"/>
                  <a:cs typeface="Arial"/>
                  <a:sym typeface="Arial"/>
                </a:endParaRPr>
              </a:p>
            </p:txBody>
          </p:sp>
          <p:grpSp>
            <p:nvGrpSpPr>
              <p:cNvPr id="366" name="Google Shape;366;p15"/>
              <p:cNvGrpSpPr/>
              <p:nvPr/>
            </p:nvGrpSpPr>
            <p:grpSpPr>
              <a:xfrm>
                <a:off x="4511675" y="1585224"/>
                <a:ext cx="3228975" cy="1698625"/>
                <a:chOff x="4583646" y="2492896"/>
                <a:chExt cx="3528392" cy="1843405"/>
              </a:xfrm>
            </p:grpSpPr>
            <p:grpSp>
              <p:nvGrpSpPr>
                <p:cNvPr id="367" name="Google Shape;367;p15"/>
                <p:cNvGrpSpPr/>
                <p:nvPr/>
              </p:nvGrpSpPr>
              <p:grpSpPr>
                <a:xfrm>
                  <a:off x="4583646" y="2492896"/>
                  <a:ext cx="2736304" cy="1843405"/>
                  <a:chOff x="4583646" y="2492896"/>
                  <a:chExt cx="2736304" cy="1843405"/>
                </a:xfrm>
              </p:grpSpPr>
              <p:pic>
                <p:nvPicPr>
                  <p:cNvPr id="368" name="Google Shape;368;p15" descr="http://thumbs.dreamstime.com/x/producto-de-software-en-rect%C3%A1ngulo-15984867.jpg"/>
                  <p:cNvPicPr preferRelativeResize="0"/>
                  <p:nvPr/>
                </p:nvPicPr>
                <p:blipFill rotWithShape="1">
                  <a:blip r:embed="rId6">
                    <a:alphaModFix/>
                  </a:blip>
                  <a:srcRect/>
                  <a:stretch/>
                </p:blipFill>
                <p:spPr>
                  <a:xfrm>
                    <a:off x="4583646" y="2492896"/>
                    <a:ext cx="1755624" cy="1843405"/>
                  </a:xfrm>
                  <a:prstGeom prst="rect">
                    <a:avLst/>
                  </a:prstGeom>
                  <a:noFill/>
                  <a:ln>
                    <a:noFill/>
                  </a:ln>
                </p:spPr>
              </p:pic>
              <p:pic>
                <p:nvPicPr>
                  <p:cNvPr id="369" name="Google Shape;369;p15" descr="http://thumbs.dreamstime.com/x/producto-de-software-en-rect%C3%A1ngulo-15984867.jpg"/>
                  <p:cNvPicPr preferRelativeResize="0"/>
                  <p:nvPr/>
                </p:nvPicPr>
                <p:blipFill rotWithShape="1">
                  <a:blip r:embed="rId8">
                    <a:alphaModFix/>
                  </a:blip>
                  <a:srcRect/>
                  <a:stretch/>
                </p:blipFill>
                <p:spPr>
                  <a:xfrm>
                    <a:off x="6095814" y="2852936"/>
                    <a:ext cx="1224136" cy="1285343"/>
                  </a:xfrm>
                  <a:prstGeom prst="rect">
                    <a:avLst/>
                  </a:prstGeom>
                  <a:noFill/>
                  <a:ln>
                    <a:noFill/>
                  </a:ln>
                </p:spPr>
              </p:pic>
            </p:grpSp>
            <p:pic>
              <p:nvPicPr>
                <p:cNvPr id="370" name="Google Shape;370;p15" descr="http://thumbs.dreamstime.com/x/producto-de-software-en-rect%C3%A1ngulo-15984867.jpg"/>
                <p:cNvPicPr preferRelativeResize="0"/>
                <p:nvPr/>
              </p:nvPicPr>
              <p:blipFill rotWithShape="1">
                <a:blip r:embed="rId9">
                  <a:alphaModFix/>
                </a:blip>
                <a:srcRect/>
                <a:stretch/>
              </p:blipFill>
              <p:spPr>
                <a:xfrm>
                  <a:off x="7247942" y="3068960"/>
                  <a:ext cx="864096" cy="907301"/>
                </a:xfrm>
                <a:prstGeom prst="rect">
                  <a:avLst/>
                </a:prstGeom>
                <a:noFill/>
                <a:ln>
                  <a:noFill/>
                </a:ln>
              </p:spPr>
            </p:pic>
          </p:grpSp>
          <p:sp>
            <p:nvSpPr>
              <p:cNvPr id="371" name="Google Shape;371;p15"/>
              <p:cNvSpPr/>
              <p:nvPr/>
            </p:nvSpPr>
            <p:spPr>
              <a:xfrm>
                <a:off x="468313" y="4393512"/>
                <a:ext cx="7991475" cy="503237"/>
              </a:xfrm>
              <a:prstGeom prst="chevron">
                <a:avLst>
                  <a:gd name="adj" fmla="val 50000"/>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Organización</a:t>
                </a:r>
                <a:endParaRPr sz="1800" b="0" i="0" u="none" strike="noStrike" cap="none">
                  <a:solidFill>
                    <a:schemeClr val="dk1"/>
                  </a:solidFill>
                  <a:latin typeface="Calibri"/>
                  <a:ea typeface="Calibri"/>
                  <a:cs typeface="Calibri"/>
                  <a:sym typeface="Calibri"/>
                </a:endParaRPr>
              </a:p>
            </p:txBody>
          </p:sp>
          <p:grpSp>
            <p:nvGrpSpPr>
              <p:cNvPr id="372" name="Google Shape;372;p15"/>
              <p:cNvGrpSpPr/>
              <p:nvPr/>
            </p:nvGrpSpPr>
            <p:grpSpPr>
              <a:xfrm>
                <a:off x="756298" y="2880720"/>
                <a:ext cx="3588042" cy="1092008"/>
                <a:chOff x="756298" y="2880720"/>
                <a:chExt cx="3588042" cy="1092008"/>
              </a:xfrm>
            </p:grpSpPr>
            <p:sp>
              <p:nvSpPr>
                <p:cNvPr id="373" name="Google Shape;373;p15"/>
                <p:cNvSpPr/>
                <p:nvPr/>
              </p:nvSpPr>
              <p:spPr>
                <a:xfrm rot="-646847">
                  <a:off x="765175" y="3210824"/>
                  <a:ext cx="3570288" cy="431800"/>
                </a:xfrm>
                <a:prstGeom prst="chevron">
                  <a:avLst>
                    <a:gd name="adj" fmla="val 50000"/>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Proceso de Desarrollo  </a:t>
                  </a:r>
                  <a:endParaRPr sz="1800" b="0" i="0" u="none" strike="noStrike" cap="none">
                    <a:solidFill>
                      <a:schemeClr val="dk1"/>
                    </a:solidFill>
                    <a:latin typeface="Calibri"/>
                    <a:ea typeface="Calibri"/>
                    <a:cs typeface="Calibri"/>
                    <a:sym typeface="Calibri"/>
                  </a:endParaRPr>
                </a:p>
              </p:txBody>
            </p:sp>
            <p:pic>
              <p:nvPicPr>
                <p:cNvPr id="374" name="Google Shape;374;p15" descr="https://ci6.googleusercontent.com/proxy/VUZhKJoKoEJfLCgoWqglJbo-K1iJVJeYL6FE-hJAeRe4T8IwCUq1KvZNknFHT5YDXb-AWbpSgpv3ro8sAuDoiPl1bBdA-Hk99_Yl3lSWE79lqVdI_zsREBj88x3J6_yZQg-vPxD0LiRBZWb6vklmvaM_9c2eCS-kXT1lGVeI=s0-d-e1-ft#https://encrypted-tbn3.gstatic.com/images?q=tbn:ANd9GcRysnyLEpV87cGnKUWg3dfLRpKy1UawAn95QKD7nl16PHyE5yFe"/>
                <p:cNvPicPr preferRelativeResize="0"/>
                <p:nvPr/>
              </p:nvPicPr>
              <p:blipFill rotWithShape="1">
                <a:blip r:embed="rId10">
                  <a:alphaModFix/>
                </a:blip>
                <a:srcRect/>
                <a:stretch/>
              </p:blipFill>
              <p:spPr>
                <a:xfrm>
                  <a:off x="3677288" y="3032776"/>
                  <a:ext cx="375900" cy="281924"/>
                </a:xfrm>
                <a:prstGeom prst="rect">
                  <a:avLst/>
                </a:prstGeom>
                <a:noFill/>
                <a:ln>
                  <a:noFill/>
                </a:ln>
              </p:spPr>
            </p:pic>
          </p:grpSp>
          <p:grpSp>
            <p:nvGrpSpPr>
              <p:cNvPr id="375" name="Google Shape;375;p15"/>
              <p:cNvGrpSpPr/>
              <p:nvPr/>
            </p:nvGrpSpPr>
            <p:grpSpPr>
              <a:xfrm>
                <a:off x="4692359" y="2858282"/>
                <a:ext cx="3588042" cy="1092008"/>
                <a:chOff x="4692359" y="2858282"/>
                <a:chExt cx="3588042" cy="1092008"/>
              </a:xfrm>
            </p:grpSpPr>
            <p:sp>
              <p:nvSpPr>
                <p:cNvPr id="376" name="Google Shape;376;p15"/>
                <p:cNvSpPr/>
                <p:nvPr/>
              </p:nvSpPr>
              <p:spPr>
                <a:xfrm rot="-646847">
                  <a:off x="4701236" y="3188386"/>
                  <a:ext cx="3570288" cy="431800"/>
                </a:xfrm>
                <a:prstGeom prst="chevron">
                  <a:avLst>
                    <a:gd name="adj" fmla="val 50000"/>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Proceso de Desarrollo  </a:t>
                  </a:r>
                  <a:endParaRPr sz="1800" b="0" i="0" u="none" strike="noStrike" cap="none">
                    <a:solidFill>
                      <a:schemeClr val="dk1"/>
                    </a:solidFill>
                    <a:latin typeface="Calibri"/>
                    <a:ea typeface="Calibri"/>
                    <a:cs typeface="Calibri"/>
                    <a:sym typeface="Calibri"/>
                  </a:endParaRPr>
                </a:p>
              </p:txBody>
            </p:sp>
            <p:pic>
              <p:nvPicPr>
                <p:cNvPr id="377" name="Google Shape;377;p15" descr="https://ci6.googleusercontent.com/proxy/VUZhKJoKoEJfLCgoWqglJbo-K1iJVJeYL6FE-hJAeRe4T8IwCUq1KvZNknFHT5YDXb-AWbpSgpv3ro8sAuDoiPl1bBdA-Hk99_Yl3lSWE79lqVdI_zsREBj88x3J6_yZQg-vPxD0LiRBZWb6vklmvaM_9c2eCS-kXT1lGVeI=s0-d-e1-ft#https://encrypted-tbn3.gstatic.com/images?q=tbn:ANd9GcRysnyLEpV87cGnKUWg3dfLRpKy1UawAn95QKD7nl16PHyE5yFe"/>
                <p:cNvPicPr preferRelativeResize="0"/>
                <p:nvPr/>
              </p:nvPicPr>
              <p:blipFill rotWithShape="1">
                <a:blip r:embed="rId10">
                  <a:alphaModFix/>
                </a:blip>
                <a:srcRect/>
                <a:stretch/>
              </p:blipFill>
              <p:spPr>
                <a:xfrm>
                  <a:off x="7609657" y="2983569"/>
                  <a:ext cx="375900" cy="281924"/>
                </a:xfrm>
                <a:prstGeom prst="rect">
                  <a:avLst/>
                </a:prstGeom>
                <a:noFill/>
                <a:ln>
                  <a:noFill/>
                </a:ln>
              </p:spPr>
            </p:pic>
          </p:grpSp>
        </p:grpSp>
      </p:grpSp>
      <p:sp>
        <p:nvSpPr>
          <p:cNvPr id="378" name="Google Shape;378;p15"/>
          <p:cNvSpPr/>
          <p:nvPr/>
        </p:nvSpPr>
        <p:spPr>
          <a:xfrm>
            <a:off x="2423344" y="5039869"/>
            <a:ext cx="6913512" cy="1007945"/>
          </a:xfrm>
          <a:prstGeom prst="upArrowCallout">
            <a:avLst>
              <a:gd name="adj1" fmla="val 25000"/>
              <a:gd name="adj2" fmla="val 25000"/>
              <a:gd name="adj3" fmla="val 25000"/>
              <a:gd name="adj4" fmla="val 64977"/>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small">
                <a:solidFill>
                  <a:schemeClr val="dk1"/>
                </a:solidFill>
                <a:latin typeface="Calibri"/>
                <a:ea typeface="Calibri"/>
                <a:cs typeface="Calibri"/>
                <a:sym typeface="Calibri"/>
              </a:rPr>
              <a:t>ISO/IEC 9001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s-ES" sz="1800" b="0" i="0" u="none" strike="noStrike" cap="small">
                <a:solidFill>
                  <a:schemeClr val="dk1"/>
                </a:solidFill>
                <a:latin typeface="Calibri"/>
                <a:ea typeface="Calibri"/>
                <a:cs typeface="Calibri"/>
                <a:sym typeface="Calibri"/>
              </a:rPr>
              <a:t>Seguridad de la información – ISO/IEC 27001</a:t>
            </a:r>
            <a:endParaRPr sz="1800" b="0" i="0" u="none" strike="noStrike" cap="small">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53"/>
                                        </p:tgtEl>
                                        <p:attrNameLst>
                                          <p:attrName>style.visibility</p:attrName>
                                        </p:attrNameLst>
                                      </p:cBhvr>
                                      <p:to>
                                        <p:strVal val="visible"/>
                                      </p:to>
                                    </p:set>
                                    <p:animEffect transition="in" filter="fade">
                                      <p:cBhvr>
                                        <p:cTn id="11" dur="500"/>
                                        <p:tgtEl>
                                          <p:spTgt spid="353"/>
                                        </p:tgtEl>
                                      </p:cBhvr>
                                    </p:animEffect>
                                  </p:childTnLst>
                                </p:cTn>
                              </p:par>
                              <p:par>
                                <p:cTn id="12" presetID="10" presetClass="entr" presetSubtype="0" fill="hold" nodeType="withEffect">
                                  <p:stCondLst>
                                    <p:cond delay="0"/>
                                  </p:stCondLst>
                                  <p:childTnLst>
                                    <p:set>
                                      <p:cBhvr>
                                        <p:cTn id="13" dur="1" fill="hold">
                                          <p:stCondLst>
                                            <p:cond delay="0"/>
                                          </p:stCondLst>
                                        </p:cTn>
                                        <p:tgtEl>
                                          <p:spTgt spid="354"/>
                                        </p:tgtEl>
                                        <p:attrNameLst>
                                          <p:attrName>style.visibility</p:attrName>
                                        </p:attrNameLst>
                                      </p:cBhvr>
                                      <p:to>
                                        <p:strVal val="visible"/>
                                      </p:to>
                                    </p:set>
                                    <p:animEffect transition="in" filter="fade">
                                      <p:cBhvr>
                                        <p:cTn id="14" dur="500"/>
                                        <p:tgtEl>
                                          <p:spTgt spid="354"/>
                                        </p:tgtEl>
                                      </p:cBhvr>
                                    </p:animEffect>
                                  </p:childTnLst>
                                </p:cTn>
                              </p:par>
                              <p:par>
                                <p:cTn id="15" presetID="10" presetClass="entr" presetSubtype="0" fill="hold" nodeType="withEffect">
                                  <p:stCondLst>
                                    <p:cond delay="0"/>
                                  </p:stCondLst>
                                  <p:childTnLst>
                                    <p:set>
                                      <p:cBhvr>
                                        <p:cTn id="16" dur="1" fill="hold">
                                          <p:stCondLst>
                                            <p:cond delay="0"/>
                                          </p:stCondLst>
                                        </p:cTn>
                                        <p:tgtEl>
                                          <p:spTgt spid="355"/>
                                        </p:tgtEl>
                                        <p:attrNameLst>
                                          <p:attrName>style.visibility</p:attrName>
                                        </p:attrNameLst>
                                      </p:cBhvr>
                                      <p:to>
                                        <p:strVal val="visible"/>
                                      </p:to>
                                    </p:set>
                                    <p:animEffect transition="in" filter="fade">
                                      <p:cBhvr>
                                        <p:cTn id="17" dur="500"/>
                                        <p:tgtEl>
                                          <p:spTgt spid="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3" name="Google Shape;383;p16" descr="http://www.vallartasport.mx/images/colaboraciones/articulos/slide-calidad-en-servicio-1311378216.jpg"/>
          <p:cNvPicPr preferRelativeResize="0"/>
          <p:nvPr/>
        </p:nvPicPr>
        <p:blipFill rotWithShape="1">
          <a:blip r:embed="rId3">
            <a:alphaModFix/>
          </a:blip>
          <a:srcRect/>
          <a:stretch/>
        </p:blipFill>
        <p:spPr>
          <a:xfrm>
            <a:off x="8543925" y="3933826"/>
            <a:ext cx="1512888" cy="1693863"/>
          </a:xfrm>
          <a:prstGeom prst="rect">
            <a:avLst/>
          </a:prstGeom>
          <a:noFill/>
          <a:ln>
            <a:noFill/>
          </a:ln>
        </p:spPr>
      </p:pic>
      <p:grpSp>
        <p:nvGrpSpPr>
          <p:cNvPr id="384" name="Google Shape;384;p16"/>
          <p:cNvGrpSpPr/>
          <p:nvPr/>
        </p:nvGrpSpPr>
        <p:grpSpPr>
          <a:xfrm>
            <a:off x="2135188" y="1916114"/>
            <a:ext cx="4608512" cy="2276475"/>
            <a:chOff x="656136" y="1412776"/>
            <a:chExt cx="3627832" cy="1843405"/>
          </a:xfrm>
        </p:grpSpPr>
        <p:pic>
          <p:nvPicPr>
            <p:cNvPr id="385" name="Google Shape;385;p16" descr="http://thumbs.dreamstime.com/x/producto-de-software-en-rect%C3%A1ngulo-15984867.jpg"/>
            <p:cNvPicPr preferRelativeResize="0"/>
            <p:nvPr/>
          </p:nvPicPr>
          <p:blipFill rotWithShape="1">
            <a:blip r:embed="rId4">
              <a:alphaModFix/>
            </a:blip>
            <a:srcRect/>
            <a:stretch/>
          </p:blipFill>
          <p:spPr>
            <a:xfrm>
              <a:off x="2267744" y="1772816"/>
              <a:ext cx="1224136" cy="1285343"/>
            </a:xfrm>
            <a:prstGeom prst="rect">
              <a:avLst/>
            </a:prstGeom>
            <a:noFill/>
            <a:ln>
              <a:noFill/>
            </a:ln>
          </p:spPr>
        </p:pic>
        <p:pic>
          <p:nvPicPr>
            <p:cNvPr id="386" name="Google Shape;386;p16" descr="http://thumbs.dreamstime.com/x/producto-de-software-en-rect%C3%A1ngulo-15984867.jpg"/>
            <p:cNvPicPr preferRelativeResize="0"/>
            <p:nvPr/>
          </p:nvPicPr>
          <p:blipFill rotWithShape="1">
            <a:blip r:embed="rId5">
              <a:alphaModFix/>
            </a:blip>
            <a:srcRect/>
            <a:stretch/>
          </p:blipFill>
          <p:spPr>
            <a:xfrm>
              <a:off x="656136" y="1412776"/>
              <a:ext cx="1755624" cy="1843405"/>
            </a:xfrm>
            <a:prstGeom prst="rect">
              <a:avLst/>
            </a:prstGeom>
            <a:noFill/>
            <a:ln>
              <a:noFill/>
            </a:ln>
          </p:spPr>
        </p:pic>
        <p:pic>
          <p:nvPicPr>
            <p:cNvPr id="387" name="Google Shape;387;p16" descr="http://thumbs.dreamstime.com/x/producto-de-software-en-rect%C3%A1ngulo-15984867.jpg"/>
            <p:cNvPicPr preferRelativeResize="0"/>
            <p:nvPr/>
          </p:nvPicPr>
          <p:blipFill rotWithShape="1">
            <a:blip r:embed="rId6">
              <a:alphaModFix/>
            </a:blip>
            <a:srcRect/>
            <a:stretch/>
          </p:blipFill>
          <p:spPr>
            <a:xfrm>
              <a:off x="3419872" y="1988840"/>
              <a:ext cx="864096" cy="907301"/>
            </a:xfrm>
            <a:prstGeom prst="rect">
              <a:avLst/>
            </a:prstGeom>
            <a:noFill/>
            <a:ln>
              <a:noFill/>
            </a:ln>
          </p:spPr>
        </p:pic>
      </p:grpSp>
      <p:pic>
        <p:nvPicPr>
          <p:cNvPr id="388" name="Google Shape;388;p16" descr="http://www.ecofusion.com.mx/wp-content/uploads/2012/09/servicio-300x300.jpg"/>
          <p:cNvPicPr preferRelativeResize="0"/>
          <p:nvPr/>
        </p:nvPicPr>
        <p:blipFill rotWithShape="1">
          <a:blip r:embed="rId7">
            <a:alphaModFix/>
          </a:blip>
          <a:srcRect/>
          <a:stretch/>
        </p:blipFill>
        <p:spPr>
          <a:xfrm>
            <a:off x="8832851" y="836614"/>
            <a:ext cx="1298575" cy="1296987"/>
          </a:xfrm>
          <a:prstGeom prst="rect">
            <a:avLst/>
          </a:prstGeom>
          <a:noFill/>
          <a:ln>
            <a:noFill/>
          </a:ln>
        </p:spPr>
      </p:pic>
      <p:sp>
        <p:nvSpPr>
          <p:cNvPr id="389" name="Google Shape;389;p16"/>
          <p:cNvSpPr txBox="1">
            <a:spLocks noGrp="1"/>
          </p:cNvSpPr>
          <p:nvPr>
            <p:ph type="title"/>
          </p:nvPr>
        </p:nvSpPr>
        <p:spPr>
          <a:xfrm>
            <a:off x="551384" y="2123"/>
            <a:ext cx="10772775" cy="834491"/>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2800"/>
              <a:buFont typeface="Calibri"/>
              <a:buNone/>
            </a:pPr>
            <a:r>
              <a:rPr lang="es-ES" sz="3600" dirty="0">
                <a:latin typeface="+mj-lt"/>
              </a:rPr>
              <a:t>Clasificación de Normas y Modelos de Calidad</a:t>
            </a:r>
            <a:endParaRPr sz="3600" dirty="0">
              <a:latin typeface="+mj-lt"/>
            </a:endParaRPr>
          </a:p>
        </p:txBody>
      </p:sp>
      <p:sp>
        <p:nvSpPr>
          <p:cNvPr id="390" name="Google Shape;390;p16"/>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17</a:t>
            </a:fld>
            <a:endParaRPr/>
          </a:p>
        </p:txBody>
      </p:sp>
      <p:sp>
        <p:nvSpPr>
          <p:cNvPr id="391" name="Google Shape;391;p16"/>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68580" lvl="0" indent="-68580" algn="l" rtl="0">
              <a:lnSpc>
                <a:spcPct val="85000"/>
              </a:lnSpc>
              <a:spcBef>
                <a:spcPts val="0"/>
              </a:spcBef>
              <a:spcAft>
                <a:spcPts val="0"/>
              </a:spcAft>
              <a:buSzPts val="825"/>
              <a:buNone/>
            </a:pPr>
            <a:endParaRPr/>
          </a:p>
        </p:txBody>
      </p:sp>
      <p:sp>
        <p:nvSpPr>
          <p:cNvPr id="392" name="Google Shape;392;p16"/>
          <p:cNvSpPr txBox="1">
            <a:spLocks noGrp="1"/>
          </p:cNvSpPr>
          <p:nvPr>
            <p:ph type="body" idx="2"/>
          </p:nvPr>
        </p:nvSpPr>
        <p:spPr>
          <a:prstGeom prst="rect">
            <a:avLst/>
          </a:prstGeom>
          <a:noFill/>
          <a:ln>
            <a:noFill/>
          </a:ln>
        </p:spPr>
        <p:txBody>
          <a:bodyPr spcFirstLastPara="1" wrap="square" lIns="91425" tIns="45700" rIns="91425" bIns="45700" anchor="t" anchorCtr="0">
            <a:normAutofit/>
          </a:bodyPr>
          <a:lstStyle/>
          <a:p>
            <a:pPr marL="68580" lvl="0" indent="0" algn="l" rtl="0">
              <a:lnSpc>
                <a:spcPct val="85000"/>
              </a:lnSpc>
              <a:spcBef>
                <a:spcPts val="0"/>
              </a:spcBef>
              <a:spcAft>
                <a:spcPts val="0"/>
              </a:spcAft>
              <a:buClr>
                <a:srgbClr val="C00000"/>
              </a:buClr>
              <a:buSzPts val="1800"/>
              <a:buFont typeface="Arial"/>
              <a:buNone/>
            </a:pPr>
            <a:endParaRPr/>
          </a:p>
        </p:txBody>
      </p:sp>
      <p:sp>
        <p:nvSpPr>
          <p:cNvPr id="393" name="Google Shape;393;p16"/>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s-ES">
                <a:solidFill>
                  <a:srgbClr val="000000"/>
                </a:solidFill>
              </a:rPr>
              <a:t>Ingenieria de Software I 2023</a:t>
            </a:r>
            <a:endParaRPr>
              <a:solidFill>
                <a:srgbClr val="000000"/>
              </a:solidFill>
            </a:endParaRPr>
          </a:p>
        </p:txBody>
      </p:sp>
      <p:sp>
        <p:nvSpPr>
          <p:cNvPr id="394" name="Google Shape;394;p16"/>
          <p:cNvSpPr/>
          <p:nvPr/>
        </p:nvSpPr>
        <p:spPr>
          <a:xfrm>
            <a:off x="1992313" y="836614"/>
            <a:ext cx="3816350" cy="1296987"/>
          </a:xfrm>
          <a:prstGeom prst="downArrowCallout">
            <a:avLst>
              <a:gd name="adj1" fmla="val 25000"/>
              <a:gd name="adj2" fmla="val 25000"/>
              <a:gd name="adj3" fmla="val 25000"/>
              <a:gd name="adj4" fmla="val 64977"/>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ES" sz="1400" b="0" i="0" u="none" strike="noStrike" cap="small">
                <a:solidFill>
                  <a:schemeClr val="dk1"/>
                </a:solidFill>
                <a:latin typeface="Calibri"/>
                <a:ea typeface="Calibri"/>
                <a:cs typeface="Calibri"/>
                <a:sym typeface="Calibri"/>
              </a:rPr>
              <a:t>CALIDAD DE PRODUCTO DE SOFTWARE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s-ES" sz="1400" b="0" i="0" u="none" strike="noStrike" cap="small">
                <a:solidFill>
                  <a:schemeClr val="dk1"/>
                </a:solidFill>
                <a:latin typeface="Calibri"/>
                <a:ea typeface="Calibri"/>
                <a:cs typeface="Calibri"/>
                <a:sym typeface="Calibri"/>
              </a:rPr>
              <a:t>CALIDAD DE USO – CALIDAD DE DATOS </a:t>
            </a:r>
            <a:endParaRPr sz="1400" b="0" i="0" u="none" strike="noStrike" cap="small">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400"/>
              <a:buFont typeface="Arial"/>
              <a:buNone/>
            </a:pPr>
            <a:r>
              <a:rPr lang="es-ES" sz="1400" b="0" i="0" u="none" strike="noStrike" cap="small">
                <a:solidFill>
                  <a:schemeClr val="dk1"/>
                </a:solidFill>
                <a:latin typeface="Calibri"/>
                <a:ea typeface="Calibri"/>
                <a:cs typeface="Calibri"/>
                <a:sym typeface="Calibri"/>
              </a:rPr>
              <a:t> ISO/IEC 25000</a:t>
            </a:r>
            <a:endParaRPr sz="1400" b="0" i="0" u="none" strike="noStrike" cap="none">
              <a:solidFill>
                <a:schemeClr val="dk1"/>
              </a:solidFill>
              <a:latin typeface="Calibri"/>
              <a:ea typeface="Calibri"/>
              <a:cs typeface="Calibri"/>
              <a:sym typeface="Calibri"/>
            </a:endParaRPr>
          </a:p>
        </p:txBody>
      </p:sp>
      <p:sp>
        <p:nvSpPr>
          <p:cNvPr id="395" name="Google Shape;395;p16"/>
          <p:cNvSpPr/>
          <p:nvPr/>
        </p:nvSpPr>
        <p:spPr>
          <a:xfrm rot="-646847">
            <a:off x="2225675" y="3914776"/>
            <a:ext cx="7245350" cy="881063"/>
          </a:xfrm>
          <a:prstGeom prst="chevron">
            <a:avLst>
              <a:gd name="adj" fmla="val 50000"/>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s-ES" sz="1600" b="0" i="0" u="none" strike="noStrike" cap="small">
                <a:solidFill>
                  <a:schemeClr val="dk1"/>
                </a:solidFill>
                <a:latin typeface="Calibri"/>
                <a:ea typeface="Calibri"/>
                <a:cs typeface="Calibri"/>
                <a:sym typeface="Calibri"/>
              </a:rPr>
              <a:t>PMBOOK  - </a:t>
            </a:r>
            <a:r>
              <a:rPr lang="es-ES" sz="1400" b="0" i="0" u="none" strike="noStrike" cap="small">
                <a:solidFill>
                  <a:schemeClr val="dk1"/>
                </a:solidFill>
                <a:latin typeface="Calibri"/>
                <a:ea typeface="Calibri"/>
                <a:cs typeface="Calibri"/>
                <a:sym typeface="Calibri"/>
              </a:rPr>
              <a:t>SWEBOOK-</a:t>
            </a:r>
            <a:r>
              <a:rPr lang="es-ES" sz="1600" b="0" i="0" u="none" strike="noStrike" cap="small">
                <a:solidFill>
                  <a:schemeClr val="dk1"/>
                </a:solidFill>
                <a:latin typeface="Calibri"/>
                <a:ea typeface="Calibri"/>
                <a:cs typeface="Calibri"/>
                <a:sym typeface="Calibri"/>
              </a:rPr>
              <a:t> SIX SIGMA - ISO/IEC 12207 - ISO/IEC 15504 – ISO/IEC 90003 -CMMI – SCAMPI – IDEAL -MPS-BR - MOPROSOFT  -COMPETISOFT METRICA V3 - ISO/IEC 29110</a:t>
            </a:r>
            <a:endParaRPr sz="1600" b="0" i="0" u="none" strike="noStrike" cap="small">
              <a:solidFill>
                <a:schemeClr val="dk1"/>
              </a:solidFill>
              <a:latin typeface="Calibri"/>
              <a:ea typeface="Calibri"/>
              <a:cs typeface="Calibri"/>
              <a:sym typeface="Calibri"/>
            </a:endParaRPr>
          </a:p>
        </p:txBody>
      </p:sp>
      <p:sp>
        <p:nvSpPr>
          <p:cNvPr id="396" name="Google Shape;396;p16"/>
          <p:cNvSpPr/>
          <p:nvPr/>
        </p:nvSpPr>
        <p:spPr>
          <a:xfrm>
            <a:off x="1847851" y="5516564"/>
            <a:ext cx="7991475" cy="719137"/>
          </a:xfrm>
          <a:prstGeom prst="chevron">
            <a:avLst>
              <a:gd name="adj" fmla="val 50000"/>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small">
                <a:solidFill>
                  <a:schemeClr val="dk1"/>
                </a:solidFill>
                <a:latin typeface="Calibri"/>
                <a:ea typeface="Calibri"/>
                <a:cs typeface="Calibri"/>
                <a:sym typeface="Calibri"/>
              </a:rPr>
              <a:t>Calidad total – Tqm – ISO/IEC 9001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s-ES" sz="1800" b="0" i="0" u="none" strike="noStrike" cap="small">
                <a:solidFill>
                  <a:schemeClr val="dk1"/>
                </a:solidFill>
                <a:latin typeface="Calibri"/>
                <a:ea typeface="Calibri"/>
                <a:cs typeface="Calibri"/>
                <a:sym typeface="Calibri"/>
              </a:rPr>
              <a:t>Seguridad de la información – ISO/IEC 27001</a:t>
            </a:r>
            <a:endParaRPr sz="1800" b="0" i="0" u="none" strike="noStrike" cap="none">
              <a:solidFill>
                <a:schemeClr val="dk1"/>
              </a:solidFill>
              <a:latin typeface="Calibri"/>
              <a:ea typeface="Calibri"/>
              <a:cs typeface="Calibri"/>
              <a:sym typeface="Calibri"/>
            </a:endParaRPr>
          </a:p>
        </p:txBody>
      </p:sp>
      <p:sp>
        <p:nvSpPr>
          <p:cNvPr id="397" name="Google Shape;397;p16"/>
          <p:cNvSpPr/>
          <p:nvPr/>
        </p:nvSpPr>
        <p:spPr>
          <a:xfrm>
            <a:off x="6383338" y="981075"/>
            <a:ext cx="2520950" cy="647700"/>
          </a:xfrm>
          <a:prstGeom prst="rightArrowCallout">
            <a:avLst>
              <a:gd name="adj1" fmla="val 25000"/>
              <a:gd name="adj2" fmla="val 25000"/>
              <a:gd name="adj3" fmla="val 25000"/>
              <a:gd name="adj4" fmla="val 87634"/>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ES" sz="1400" b="0" i="0" u="none" strike="noStrike" cap="small">
                <a:solidFill>
                  <a:schemeClr val="dk1"/>
                </a:solidFill>
                <a:latin typeface="Calibri"/>
                <a:ea typeface="Calibri"/>
                <a:cs typeface="Calibri"/>
                <a:sym typeface="Calibri"/>
              </a:rPr>
              <a:t>Calidad de Servicios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s-ES" sz="1400" b="0" i="0" u="none" strike="noStrike" cap="small">
                <a:solidFill>
                  <a:schemeClr val="dk1"/>
                </a:solidFill>
                <a:latin typeface="Calibri"/>
                <a:ea typeface="Calibri"/>
                <a:cs typeface="Calibri"/>
                <a:sym typeface="Calibri"/>
              </a:rPr>
              <a:t>ISO/IEC 20000  - ITIL</a:t>
            </a:r>
            <a:endParaRPr sz="1400" b="0" i="0" u="none" strike="noStrike" cap="small">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pic>
        <p:nvPicPr>
          <p:cNvPr id="402" name="Google Shape;402;p17"/>
          <p:cNvPicPr preferRelativeResize="0"/>
          <p:nvPr/>
        </p:nvPicPr>
        <p:blipFill rotWithShape="1">
          <a:blip r:embed="rId3">
            <a:alphaModFix/>
          </a:blip>
          <a:srcRect/>
          <a:stretch/>
        </p:blipFill>
        <p:spPr>
          <a:xfrm>
            <a:off x="3912578" y="2521653"/>
            <a:ext cx="4608473" cy="3446394"/>
          </a:xfrm>
          <a:prstGeom prst="rect">
            <a:avLst/>
          </a:prstGeom>
          <a:noFill/>
          <a:ln>
            <a:noFill/>
          </a:ln>
        </p:spPr>
      </p:pic>
      <p:sp>
        <p:nvSpPr>
          <p:cNvPr id="403" name="Google Shape;403;p17"/>
          <p:cNvSpPr txBox="1">
            <a:spLocks noGrp="1"/>
          </p:cNvSpPr>
          <p:nvPr>
            <p:ph type="title"/>
          </p:nvPr>
        </p:nvSpPr>
        <p:spPr>
          <a:xfrm>
            <a:off x="565636" y="259994"/>
            <a:ext cx="10772700" cy="11295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3600" dirty="0">
                <a:latin typeface="+mj-lt"/>
              </a:rPr>
              <a:t>Norma/Modelo de Calidad </a:t>
            </a:r>
            <a:r>
              <a:rPr lang="es-ES" sz="3600" dirty="0" err="1">
                <a:latin typeface="+mj-lt"/>
              </a:rPr>
              <a:t>SQuaRE</a:t>
            </a:r>
            <a:r>
              <a:rPr lang="es-ES" sz="3600" dirty="0">
                <a:latin typeface="+mj-lt"/>
              </a:rPr>
              <a:t> ISO/IEC 25000 </a:t>
            </a:r>
            <a:endParaRPr sz="3600" dirty="0">
              <a:latin typeface="+mj-lt"/>
            </a:endParaRPr>
          </a:p>
        </p:txBody>
      </p:sp>
      <p:sp>
        <p:nvSpPr>
          <p:cNvPr id="404" name="Google Shape;404;p17"/>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18</a:t>
            </a:fld>
            <a:endParaRPr/>
          </a:p>
        </p:txBody>
      </p:sp>
      <p:sp>
        <p:nvSpPr>
          <p:cNvPr id="405" name="Google Shape;405;p17"/>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68580" lvl="0" indent="-68580" algn="l" rtl="0">
              <a:lnSpc>
                <a:spcPct val="85000"/>
              </a:lnSpc>
              <a:spcBef>
                <a:spcPts val="0"/>
              </a:spcBef>
              <a:spcAft>
                <a:spcPts val="0"/>
              </a:spcAft>
              <a:buSzPts val="800"/>
              <a:buNone/>
            </a:pPr>
            <a:r>
              <a:rPr lang="es-ES"/>
              <a:t>SQuaRE cubre tres procesos de calidad complementarios:</a:t>
            </a:r>
            <a:endParaRPr/>
          </a:p>
          <a:p>
            <a:pPr marL="260604" lvl="1" indent="-257175" algn="l" rtl="0">
              <a:lnSpc>
                <a:spcPct val="85000"/>
              </a:lnSpc>
              <a:spcBef>
                <a:spcPts val="450"/>
              </a:spcBef>
              <a:spcAft>
                <a:spcPts val="0"/>
              </a:spcAft>
              <a:buClr>
                <a:srgbClr val="262626"/>
              </a:buClr>
              <a:buSzPts val="1000"/>
              <a:buNone/>
            </a:pPr>
            <a:r>
              <a:rPr lang="es-ES"/>
              <a:t>Especificación de requisitos</a:t>
            </a:r>
            <a:endParaRPr/>
          </a:p>
          <a:p>
            <a:pPr marL="260604" lvl="1" indent="-257175" algn="l" rtl="0">
              <a:lnSpc>
                <a:spcPct val="85000"/>
              </a:lnSpc>
              <a:spcBef>
                <a:spcPts val="450"/>
              </a:spcBef>
              <a:spcAft>
                <a:spcPts val="0"/>
              </a:spcAft>
              <a:buClr>
                <a:srgbClr val="262626"/>
              </a:buClr>
              <a:buSzPts val="1000"/>
              <a:buNone/>
            </a:pPr>
            <a:r>
              <a:rPr lang="es-ES"/>
              <a:t>Metricas </a:t>
            </a:r>
            <a:endParaRPr/>
          </a:p>
          <a:p>
            <a:pPr marL="260604" lvl="1" indent="-257175" algn="l" rtl="0">
              <a:lnSpc>
                <a:spcPct val="85000"/>
              </a:lnSpc>
              <a:spcBef>
                <a:spcPts val="450"/>
              </a:spcBef>
              <a:spcAft>
                <a:spcPts val="0"/>
              </a:spcAft>
              <a:buClr>
                <a:srgbClr val="262626"/>
              </a:buClr>
              <a:buSzPts val="1000"/>
              <a:buNone/>
            </a:pPr>
            <a:r>
              <a:rPr lang="es-ES"/>
              <a:t>Evaluación </a:t>
            </a:r>
            <a:endParaRPr/>
          </a:p>
          <a:p>
            <a:pPr marL="68580" lvl="0" indent="-68580" algn="l" rtl="0">
              <a:lnSpc>
                <a:spcPct val="85000"/>
              </a:lnSpc>
              <a:spcBef>
                <a:spcPts val="0"/>
              </a:spcBef>
              <a:spcAft>
                <a:spcPts val="0"/>
              </a:spcAft>
              <a:buSzPts val="800"/>
              <a:buNone/>
            </a:pPr>
            <a:r>
              <a:rPr lang="es-ES"/>
              <a:t>La Norma ISO/IEC 25000 (SQuaRE) se organiza en cinco apartados dentro de las cuales se ubican las distintas normas:</a:t>
            </a:r>
            <a:endParaRPr/>
          </a:p>
          <a:p>
            <a:pPr marL="260604" lvl="1" indent="-257175" algn="l" rtl="0">
              <a:lnSpc>
                <a:spcPct val="85000"/>
              </a:lnSpc>
              <a:spcBef>
                <a:spcPts val="450"/>
              </a:spcBef>
              <a:spcAft>
                <a:spcPts val="0"/>
              </a:spcAft>
              <a:buClr>
                <a:srgbClr val="262626"/>
              </a:buClr>
              <a:buSzPts val="1050"/>
              <a:buNone/>
            </a:pPr>
            <a:endParaRPr/>
          </a:p>
        </p:txBody>
      </p:sp>
      <p:sp>
        <p:nvSpPr>
          <p:cNvPr id="406" name="Google Shape;406;p17"/>
          <p:cNvSpPr txBox="1">
            <a:spLocks noGrp="1"/>
          </p:cNvSpPr>
          <p:nvPr>
            <p:ph type="body" idx="2"/>
          </p:nvPr>
        </p:nvSpPr>
        <p:spPr>
          <a:prstGeom prst="rect">
            <a:avLst/>
          </a:prstGeom>
          <a:noFill/>
          <a:ln>
            <a:noFill/>
          </a:ln>
        </p:spPr>
        <p:txBody>
          <a:bodyPr spcFirstLastPara="1" wrap="square" lIns="91425" tIns="45700" rIns="91425" bIns="45700" anchor="t" anchorCtr="0">
            <a:normAutofit/>
          </a:bodyPr>
          <a:lstStyle/>
          <a:p>
            <a:pPr marL="68580" lvl="0" indent="-68580" algn="l" rtl="0">
              <a:lnSpc>
                <a:spcPct val="85000"/>
              </a:lnSpc>
              <a:spcBef>
                <a:spcPts val="0"/>
              </a:spcBef>
              <a:spcAft>
                <a:spcPts val="0"/>
              </a:spcAft>
              <a:buClr>
                <a:srgbClr val="C00000"/>
              </a:buClr>
              <a:buSzPts val="1800"/>
              <a:buFont typeface="Arial"/>
              <a:buChar char="»"/>
            </a:pPr>
            <a:r>
              <a:rPr lang="es-ES" b="1"/>
              <a:t>ISO/IEC 25000  SQuaRE Software product Quality Requeriment and Evaluation</a:t>
            </a:r>
            <a:endParaRPr b="1"/>
          </a:p>
        </p:txBody>
      </p:sp>
      <p:sp>
        <p:nvSpPr>
          <p:cNvPr id="407" name="Google Shape;407;p17"/>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Ingenieria de Software I 2023</a:t>
            </a:r>
            <a:endParaRPr/>
          </a:p>
        </p:txBody>
      </p:sp>
      <p:grpSp>
        <p:nvGrpSpPr>
          <p:cNvPr id="408" name="Google Shape;408;p17"/>
          <p:cNvGrpSpPr/>
          <p:nvPr/>
        </p:nvGrpSpPr>
        <p:grpSpPr>
          <a:xfrm>
            <a:off x="0" y="5686761"/>
            <a:ext cx="1728192" cy="1171239"/>
            <a:chOff x="656136" y="1412776"/>
            <a:chExt cx="3627832" cy="1843405"/>
          </a:xfrm>
        </p:grpSpPr>
        <p:pic>
          <p:nvPicPr>
            <p:cNvPr id="409" name="Google Shape;409;p17" descr="http://thumbs.dreamstime.com/x/producto-de-software-en-rect%C3%A1ngulo-15984867.jpg"/>
            <p:cNvPicPr preferRelativeResize="0"/>
            <p:nvPr/>
          </p:nvPicPr>
          <p:blipFill rotWithShape="1">
            <a:blip r:embed="rId4">
              <a:alphaModFix/>
            </a:blip>
            <a:srcRect/>
            <a:stretch/>
          </p:blipFill>
          <p:spPr>
            <a:xfrm>
              <a:off x="2267744" y="1772816"/>
              <a:ext cx="1224136" cy="1285343"/>
            </a:xfrm>
            <a:prstGeom prst="rect">
              <a:avLst/>
            </a:prstGeom>
            <a:noFill/>
            <a:ln>
              <a:noFill/>
            </a:ln>
          </p:spPr>
        </p:pic>
        <p:pic>
          <p:nvPicPr>
            <p:cNvPr id="410" name="Google Shape;410;p17" descr="http://thumbs.dreamstime.com/x/producto-de-software-en-rect%C3%A1ngulo-15984867.jpg"/>
            <p:cNvPicPr preferRelativeResize="0"/>
            <p:nvPr/>
          </p:nvPicPr>
          <p:blipFill rotWithShape="1">
            <a:blip r:embed="rId5">
              <a:alphaModFix/>
            </a:blip>
            <a:srcRect/>
            <a:stretch/>
          </p:blipFill>
          <p:spPr>
            <a:xfrm>
              <a:off x="656136" y="1412776"/>
              <a:ext cx="1755624" cy="1843405"/>
            </a:xfrm>
            <a:prstGeom prst="rect">
              <a:avLst/>
            </a:prstGeom>
            <a:noFill/>
            <a:ln>
              <a:noFill/>
            </a:ln>
          </p:spPr>
        </p:pic>
        <p:pic>
          <p:nvPicPr>
            <p:cNvPr id="411" name="Google Shape;411;p17" descr="http://thumbs.dreamstime.com/x/producto-de-software-en-rect%C3%A1ngulo-15984867.jpg"/>
            <p:cNvPicPr preferRelativeResize="0"/>
            <p:nvPr/>
          </p:nvPicPr>
          <p:blipFill rotWithShape="1">
            <a:blip r:embed="rId6">
              <a:alphaModFix/>
            </a:blip>
            <a:srcRect/>
            <a:stretch/>
          </p:blipFill>
          <p:spPr>
            <a:xfrm>
              <a:off x="3419872" y="1988840"/>
              <a:ext cx="864096" cy="907301"/>
            </a:xfrm>
            <a:prstGeom prst="rect">
              <a:avLst/>
            </a:prstGeom>
            <a:noFill/>
            <a:ln>
              <a:noFill/>
            </a:ln>
          </p:spPr>
        </p:pic>
      </p:grpSp>
      <p:sp>
        <p:nvSpPr>
          <p:cNvPr id="412" name="Google Shape;412;p17"/>
          <p:cNvSpPr/>
          <p:nvPr/>
        </p:nvSpPr>
        <p:spPr>
          <a:xfrm>
            <a:off x="204423" y="2430474"/>
            <a:ext cx="3471720" cy="959501"/>
          </a:xfrm>
          <a:prstGeom prst="wedgeRoundRectCallout">
            <a:avLst>
              <a:gd name="adj1" fmla="val 110077"/>
              <a:gd name="adj2" fmla="val 42352"/>
              <a:gd name="adj3" fmla="val 16667"/>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s-ES" sz="1600" b="0" i="0" u="none" strike="noStrike" cap="none" dirty="0">
                <a:solidFill>
                  <a:schemeClr val="dk1"/>
                </a:solidFill>
                <a:latin typeface="Calibri"/>
                <a:ea typeface="Calibri"/>
                <a:cs typeface="Calibri"/>
                <a:sym typeface="Calibri"/>
              </a:rPr>
              <a:t>Modelo de calidad detallado incluyendo </a:t>
            </a:r>
            <a:r>
              <a:rPr lang="es-ES" sz="1600" b="1" i="1" u="none" strike="noStrike" cap="none" dirty="0">
                <a:solidFill>
                  <a:schemeClr val="dk1"/>
                </a:solidFill>
                <a:latin typeface="Calibri"/>
                <a:ea typeface="Calibri"/>
                <a:cs typeface="Calibri"/>
                <a:sym typeface="Calibri"/>
              </a:rPr>
              <a:t>características para calidad interna y externa y la calidad de datos</a:t>
            </a:r>
            <a:r>
              <a:rPr lang="es-ES" sz="1600" b="0" i="0" u="none" strike="noStrike" cap="none" dirty="0">
                <a:solidFill>
                  <a:schemeClr val="dk1"/>
                </a:solidFill>
                <a:latin typeface="Calibri"/>
                <a:ea typeface="Calibri"/>
                <a:cs typeface="Calibri"/>
                <a:sym typeface="Calibri"/>
              </a:rPr>
              <a:t>.</a:t>
            </a:r>
            <a:endParaRPr sz="1400" b="0" i="0" u="none" strike="noStrike" cap="none" dirty="0">
              <a:solidFill>
                <a:srgbClr val="000000"/>
              </a:solidFill>
              <a:latin typeface="Arial"/>
              <a:ea typeface="Arial"/>
              <a:cs typeface="Arial"/>
              <a:sym typeface="Arial"/>
            </a:endParaRPr>
          </a:p>
        </p:txBody>
      </p:sp>
      <p:sp>
        <p:nvSpPr>
          <p:cNvPr id="413" name="Google Shape;413;p17"/>
          <p:cNvSpPr/>
          <p:nvPr/>
        </p:nvSpPr>
        <p:spPr>
          <a:xfrm>
            <a:off x="314829" y="3649208"/>
            <a:ext cx="3194078" cy="959501"/>
          </a:xfrm>
          <a:prstGeom prst="wedgeRoundRectCallout">
            <a:avLst>
              <a:gd name="adj1" fmla="val 120860"/>
              <a:gd name="adj2" fmla="val 73644"/>
              <a:gd name="adj3" fmla="val 16667"/>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s-ES" sz="1600" b="0" i="0" u="none" strike="noStrike" cap="none">
                <a:solidFill>
                  <a:schemeClr val="dk1"/>
                </a:solidFill>
                <a:latin typeface="Calibri"/>
                <a:ea typeface="Calibri"/>
                <a:cs typeface="Calibri"/>
                <a:sym typeface="Calibri"/>
              </a:rPr>
              <a:t>Modelo de referencia de la medición de la calidad del producto, definiciones de </a:t>
            </a:r>
            <a:r>
              <a:rPr lang="es-ES" sz="1600" b="1" i="1" u="none" strike="noStrike" cap="none">
                <a:solidFill>
                  <a:schemeClr val="dk1"/>
                </a:solidFill>
                <a:latin typeface="Calibri"/>
                <a:ea typeface="Calibri"/>
                <a:cs typeface="Calibri"/>
                <a:sym typeface="Calibri"/>
              </a:rPr>
              <a:t>medidas de calidad</a:t>
            </a:r>
            <a:r>
              <a:rPr lang="es-ES" sz="1600" b="0" i="0" u="none" strike="noStrike" cap="none">
                <a:solidFill>
                  <a:schemeClr val="dk1"/>
                </a:solidFill>
                <a:latin typeface="Calibri"/>
                <a:ea typeface="Calibri"/>
                <a:cs typeface="Calibri"/>
                <a:sym typeface="Calibri"/>
              </a:rPr>
              <a:t> y guías practicas de uso</a:t>
            </a:r>
            <a:endParaRPr sz="1400" b="0" i="0" u="none" strike="noStrike" cap="none">
              <a:solidFill>
                <a:srgbClr val="000000"/>
              </a:solidFill>
              <a:latin typeface="Arial"/>
              <a:ea typeface="Arial"/>
              <a:cs typeface="Arial"/>
              <a:sym typeface="Arial"/>
            </a:endParaRPr>
          </a:p>
        </p:txBody>
      </p:sp>
      <p:sp>
        <p:nvSpPr>
          <p:cNvPr id="414" name="Google Shape;414;p17"/>
          <p:cNvSpPr/>
          <p:nvPr/>
        </p:nvSpPr>
        <p:spPr>
          <a:xfrm>
            <a:off x="304625" y="4734300"/>
            <a:ext cx="3204282" cy="959501"/>
          </a:xfrm>
          <a:prstGeom prst="wedgeRoundRectCallout">
            <a:avLst>
              <a:gd name="adj1" fmla="val 91245"/>
              <a:gd name="adj2" fmla="val -1742"/>
              <a:gd name="adj3" fmla="val 16667"/>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s-ES" sz="1600" b="0" i="0" u="none" strike="noStrike" cap="none" dirty="0">
                <a:solidFill>
                  <a:schemeClr val="dk1"/>
                </a:solidFill>
                <a:latin typeface="Calibri"/>
                <a:ea typeface="Calibri"/>
                <a:cs typeface="Calibri"/>
                <a:sym typeface="Calibri"/>
              </a:rPr>
              <a:t>Ayuda a especificar los requisitos de calidad que pueden ser usados en el proceso de elicitación.</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es-ES" sz="1600" b="0" i="0" u="none" strike="noStrike" cap="none" dirty="0">
                <a:solidFill>
                  <a:schemeClr val="dk1"/>
                </a:solidFill>
                <a:latin typeface="Calibri"/>
                <a:ea typeface="Calibri"/>
                <a:cs typeface="Calibri"/>
                <a:sym typeface="Calibri"/>
              </a:rPr>
              <a:t>.</a:t>
            </a:r>
            <a:endParaRPr sz="1400" b="0" i="0" u="none" strike="noStrike" cap="none" dirty="0">
              <a:solidFill>
                <a:srgbClr val="000000"/>
              </a:solidFill>
              <a:latin typeface="Arial"/>
              <a:ea typeface="Arial"/>
              <a:cs typeface="Arial"/>
              <a:sym typeface="Arial"/>
            </a:endParaRPr>
          </a:p>
        </p:txBody>
      </p:sp>
      <p:sp>
        <p:nvSpPr>
          <p:cNvPr id="415" name="Google Shape;415;p17"/>
          <p:cNvSpPr/>
          <p:nvPr/>
        </p:nvSpPr>
        <p:spPr>
          <a:xfrm>
            <a:off x="8688287" y="2241038"/>
            <a:ext cx="3471721" cy="959501"/>
          </a:xfrm>
          <a:prstGeom prst="wedgeRoundRectCallout">
            <a:avLst>
              <a:gd name="adj1" fmla="val -108674"/>
              <a:gd name="adj2" fmla="val 146186"/>
              <a:gd name="adj3" fmla="val 16667"/>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s-ES" sz="1600" b="0" i="0" u="none" strike="noStrike" cap="none">
                <a:solidFill>
                  <a:schemeClr val="dk1"/>
                </a:solidFill>
                <a:latin typeface="Calibri"/>
                <a:ea typeface="Calibri"/>
                <a:cs typeface="Calibri"/>
                <a:sym typeface="Calibri"/>
              </a:rPr>
              <a:t>Las normas que forman este apartado definen todos los modelos, términos y definiciones comunes referenciados por toda la serie SQuaRE</a:t>
            </a:r>
            <a:endParaRPr sz="1600" b="0" i="0" u="none" strike="noStrike" cap="none">
              <a:solidFill>
                <a:schemeClr val="dk1"/>
              </a:solidFill>
              <a:latin typeface="Calibri"/>
              <a:ea typeface="Calibri"/>
              <a:cs typeface="Calibri"/>
              <a:sym typeface="Calibri"/>
            </a:endParaRPr>
          </a:p>
        </p:txBody>
      </p:sp>
      <p:sp>
        <p:nvSpPr>
          <p:cNvPr id="416" name="Google Shape;416;p17"/>
          <p:cNvSpPr/>
          <p:nvPr/>
        </p:nvSpPr>
        <p:spPr>
          <a:xfrm>
            <a:off x="8832303" y="4181756"/>
            <a:ext cx="3039651" cy="959501"/>
          </a:xfrm>
          <a:prstGeom prst="wedgeRoundRectCallout">
            <a:avLst>
              <a:gd name="adj1" fmla="val -89257"/>
              <a:gd name="adj2" fmla="val 2525"/>
              <a:gd name="adj3" fmla="val 16667"/>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s-ES" sz="1600" b="0" i="0" u="none" strike="noStrike" cap="none">
                <a:solidFill>
                  <a:schemeClr val="dk1"/>
                </a:solidFill>
                <a:latin typeface="Calibri"/>
                <a:ea typeface="Calibri"/>
                <a:cs typeface="Calibri"/>
                <a:sym typeface="Calibri"/>
              </a:rPr>
              <a:t>Requisitos, recomendaciones y guías para la evaluación de producto.</a:t>
            </a:r>
            <a:endParaRPr sz="1600" b="0" i="0" u="none" strike="noStrike" cap="none">
              <a:solidFill>
                <a:schemeClr val="dk1"/>
              </a:solidFill>
              <a:latin typeface="Calibri"/>
              <a:ea typeface="Calibri"/>
              <a:cs typeface="Calibri"/>
              <a:sym typeface="Calibri"/>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18"/>
          <p:cNvSpPr txBox="1">
            <a:spLocks noGrp="1"/>
          </p:cNvSpPr>
          <p:nvPr>
            <p:ph type="title"/>
          </p:nvPr>
        </p:nvSpPr>
        <p:spPr>
          <a:xfrm>
            <a:off x="565636" y="500265"/>
            <a:ext cx="10772700" cy="11295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3600" dirty="0">
                <a:latin typeface="+mj-lt"/>
              </a:rPr>
              <a:t>Norma/Modelo de Calidad </a:t>
            </a:r>
            <a:r>
              <a:rPr lang="es-ES" sz="3600" dirty="0" err="1">
                <a:latin typeface="+mj-lt"/>
              </a:rPr>
              <a:t>SQuaRE</a:t>
            </a:r>
            <a:r>
              <a:rPr lang="es-ES" sz="3600" dirty="0">
                <a:latin typeface="+mj-lt"/>
              </a:rPr>
              <a:t> ISO/IEC 25010- Características </a:t>
            </a:r>
            <a:endParaRPr sz="3600" dirty="0">
              <a:latin typeface="+mj-lt"/>
            </a:endParaRPr>
          </a:p>
        </p:txBody>
      </p:sp>
      <p:sp>
        <p:nvSpPr>
          <p:cNvPr id="422" name="Google Shape;422;p18"/>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19</a:t>
            </a:fld>
            <a:endParaRPr/>
          </a:p>
        </p:txBody>
      </p:sp>
      <p:sp>
        <p:nvSpPr>
          <p:cNvPr id="423" name="Google Shape;423;p18"/>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68580" lvl="0" indent="-68580" algn="l" rtl="0">
              <a:lnSpc>
                <a:spcPct val="85000"/>
              </a:lnSpc>
              <a:spcBef>
                <a:spcPts val="0"/>
              </a:spcBef>
              <a:spcAft>
                <a:spcPts val="0"/>
              </a:spcAft>
              <a:buSzPts val="825"/>
              <a:buNone/>
            </a:pPr>
            <a:endParaRPr/>
          </a:p>
        </p:txBody>
      </p:sp>
      <p:sp>
        <p:nvSpPr>
          <p:cNvPr id="425" name="Google Shape;425;p18"/>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Ingenieria de Software I 2023</a:t>
            </a:r>
            <a:endParaRPr/>
          </a:p>
        </p:txBody>
      </p:sp>
      <p:pic>
        <p:nvPicPr>
          <p:cNvPr id="424" name="Google Shape;424;p18"/>
          <p:cNvPicPr preferRelativeResize="0"/>
          <p:nvPr/>
        </p:nvPicPr>
        <p:blipFill rotWithShape="1">
          <a:blip r:embed="rId3">
            <a:alphaModFix/>
          </a:blip>
          <a:srcRect/>
          <a:stretch/>
        </p:blipFill>
        <p:spPr>
          <a:xfrm>
            <a:off x="858378" y="2733509"/>
            <a:ext cx="9848850" cy="2743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3600" dirty="0">
                <a:latin typeface="+mj-lt"/>
              </a:rPr>
              <a:t> Definición de Calidad</a:t>
            </a:r>
            <a:endParaRPr sz="3600" dirty="0">
              <a:latin typeface="+mj-lt"/>
            </a:endParaRPr>
          </a:p>
        </p:txBody>
      </p:sp>
      <p:sp>
        <p:nvSpPr>
          <p:cNvPr id="137" name="Google Shape;137;p2"/>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2</a:t>
            </a:fld>
            <a:endParaRPr/>
          </a:p>
        </p:txBody>
      </p:sp>
      <p:sp>
        <p:nvSpPr>
          <p:cNvPr id="138" name="Google Shape;138;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68580" lvl="0" indent="-68580" algn="l" rtl="0">
              <a:lnSpc>
                <a:spcPct val="85000"/>
              </a:lnSpc>
              <a:spcBef>
                <a:spcPts val="0"/>
              </a:spcBef>
              <a:spcAft>
                <a:spcPts val="0"/>
              </a:spcAft>
              <a:buSzPts val="800"/>
              <a:buNone/>
            </a:pPr>
            <a:r>
              <a:rPr lang="es-ES"/>
              <a:t>1. Definición de Calidad</a:t>
            </a:r>
            <a:endParaRPr/>
          </a:p>
        </p:txBody>
      </p:sp>
      <p:sp>
        <p:nvSpPr>
          <p:cNvPr id="139" name="Google Shape;139;p2"/>
          <p:cNvSpPr txBox="1">
            <a:spLocks noGrp="1"/>
          </p:cNvSpPr>
          <p:nvPr>
            <p:ph type="body" idx="2"/>
          </p:nvPr>
        </p:nvSpPr>
        <p:spPr>
          <a:prstGeom prst="rect">
            <a:avLst/>
          </a:prstGeom>
          <a:noFill/>
          <a:ln>
            <a:noFill/>
          </a:ln>
        </p:spPr>
        <p:txBody>
          <a:bodyPr spcFirstLastPara="1" wrap="square" lIns="91425" tIns="45700" rIns="91425" bIns="45700" anchor="t" anchorCtr="0">
            <a:normAutofit/>
          </a:bodyPr>
          <a:lstStyle/>
          <a:p>
            <a:pPr marL="68580" lvl="0" indent="-68580" algn="l" rtl="0">
              <a:lnSpc>
                <a:spcPct val="85000"/>
              </a:lnSpc>
              <a:spcBef>
                <a:spcPts val="0"/>
              </a:spcBef>
              <a:spcAft>
                <a:spcPts val="0"/>
              </a:spcAft>
              <a:buClr>
                <a:srgbClr val="C00000"/>
              </a:buClr>
              <a:buSzPts val="1800"/>
              <a:buFont typeface="Arial"/>
              <a:buChar char="»"/>
            </a:pPr>
            <a:r>
              <a:rPr lang="es-ES"/>
              <a:t>calidad.</a:t>
            </a:r>
            <a:endParaRPr/>
          </a:p>
          <a:p>
            <a:pPr marL="457200" lvl="1" indent="-114300" algn="l" rtl="0">
              <a:lnSpc>
                <a:spcPct val="85000"/>
              </a:lnSpc>
              <a:spcBef>
                <a:spcPts val="450"/>
              </a:spcBef>
              <a:spcAft>
                <a:spcPts val="0"/>
              </a:spcAft>
              <a:buClr>
                <a:srgbClr val="262626"/>
              </a:buClr>
              <a:buSzPts val="1800"/>
              <a:buChar char=" "/>
            </a:pPr>
            <a:r>
              <a:rPr lang="es-ES"/>
              <a:t>(Del lat. qualĭtas, -ātis, y este calco del gr. ποιότης).</a:t>
            </a:r>
            <a:endParaRPr/>
          </a:p>
          <a:p>
            <a:pPr marL="457200" lvl="1" indent="-114300" algn="l" rtl="0">
              <a:lnSpc>
                <a:spcPct val="85000"/>
              </a:lnSpc>
              <a:spcBef>
                <a:spcPts val="450"/>
              </a:spcBef>
              <a:spcAft>
                <a:spcPts val="0"/>
              </a:spcAft>
              <a:buClr>
                <a:srgbClr val="262626"/>
              </a:buClr>
              <a:buSzPts val="1800"/>
              <a:buFont typeface="Calibri"/>
              <a:buAutoNum type="arabicPeriod"/>
            </a:pPr>
            <a:r>
              <a:rPr lang="es-ES"/>
              <a:t>f. Propiedad o conjunto de propiedades inherentes a algo, que permiten juzgar su valor.  “Esta tela es de buena calidad”.</a:t>
            </a:r>
            <a:endParaRPr/>
          </a:p>
          <a:p>
            <a:pPr marL="457200" lvl="1" indent="-114300" algn="l" rtl="0">
              <a:lnSpc>
                <a:spcPct val="85000"/>
              </a:lnSpc>
              <a:spcBef>
                <a:spcPts val="450"/>
              </a:spcBef>
              <a:spcAft>
                <a:spcPts val="0"/>
              </a:spcAft>
              <a:buClr>
                <a:srgbClr val="262626"/>
              </a:buClr>
              <a:buSzPts val="1800"/>
              <a:buFont typeface="Calibri"/>
              <a:buAutoNum type="arabicPeriod"/>
            </a:pPr>
            <a:r>
              <a:rPr lang="es-ES"/>
              <a:t>f. Buena calidad, superioridad o excelencia. “ La calidad del vino de Jerez ha conquistado los mercados”.</a:t>
            </a:r>
            <a:endParaRPr/>
          </a:p>
          <a:p>
            <a:pPr marL="457200" lvl="1" indent="-114300" algn="l" rtl="0">
              <a:lnSpc>
                <a:spcPct val="85000"/>
              </a:lnSpc>
              <a:spcBef>
                <a:spcPts val="450"/>
              </a:spcBef>
              <a:spcAft>
                <a:spcPts val="0"/>
              </a:spcAft>
              <a:buClr>
                <a:srgbClr val="262626"/>
              </a:buClr>
              <a:buSzPts val="1800"/>
              <a:buFont typeface="Calibri"/>
              <a:buAutoNum type="arabicPeriod"/>
            </a:pPr>
            <a:r>
              <a:rPr lang="es-ES"/>
              <a:t>f. Carácter, genio, índole.</a:t>
            </a:r>
            <a:endParaRPr/>
          </a:p>
          <a:p>
            <a:pPr marL="457200" lvl="1" indent="-114300" algn="l" rtl="0">
              <a:lnSpc>
                <a:spcPct val="85000"/>
              </a:lnSpc>
              <a:spcBef>
                <a:spcPts val="450"/>
              </a:spcBef>
              <a:spcAft>
                <a:spcPts val="0"/>
              </a:spcAft>
              <a:buClr>
                <a:srgbClr val="262626"/>
              </a:buClr>
              <a:buSzPts val="1800"/>
              <a:buFont typeface="Calibri"/>
              <a:buAutoNum type="arabicPeriod"/>
            </a:pPr>
            <a:r>
              <a:rPr lang="es-ES"/>
              <a:t>f. Condición o requisito que se pone en un contrato.</a:t>
            </a:r>
            <a:endParaRPr/>
          </a:p>
          <a:p>
            <a:pPr marL="457200" lvl="1" indent="-114300" algn="l" rtl="0">
              <a:lnSpc>
                <a:spcPct val="85000"/>
              </a:lnSpc>
              <a:spcBef>
                <a:spcPts val="450"/>
              </a:spcBef>
              <a:spcAft>
                <a:spcPts val="0"/>
              </a:spcAft>
              <a:buClr>
                <a:srgbClr val="262626"/>
              </a:buClr>
              <a:buSzPts val="1800"/>
              <a:buFont typeface="Calibri"/>
              <a:buAutoNum type="arabicPeriod"/>
            </a:pPr>
            <a:r>
              <a:rPr lang="es-ES"/>
              <a:t>f. Estado de una persona, naturaleza, edad y demás circunstancias y condiciones que se requieren para un cargo o dignidad.</a:t>
            </a:r>
            <a:endParaRPr/>
          </a:p>
          <a:p>
            <a:pPr marL="0" lvl="0" indent="0" algn="l" rtl="0">
              <a:lnSpc>
                <a:spcPct val="85000"/>
              </a:lnSpc>
              <a:spcBef>
                <a:spcPts val="975"/>
              </a:spcBef>
              <a:spcAft>
                <a:spcPts val="0"/>
              </a:spcAft>
              <a:buSzPts val="1800"/>
              <a:buNone/>
            </a:pPr>
            <a:r>
              <a:rPr lang="es-ES"/>
              <a:t>	</a:t>
            </a:r>
            <a:endParaRPr/>
          </a:p>
        </p:txBody>
      </p:sp>
      <p:sp>
        <p:nvSpPr>
          <p:cNvPr id="140" name="Google Shape;140;p2"/>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s-ES" sz="1000" b="0" i="0" u="none" strike="noStrike" cap="none">
                <a:solidFill>
                  <a:srgbClr val="000000"/>
                </a:solidFill>
                <a:latin typeface="Arial"/>
                <a:ea typeface="Arial"/>
                <a:cs typeface="Arial"/>
                <a:sym typeface="Arial"/>
              </a:rPr>
              <a:t>Ingenieria de Software I 2023</a:t>
            </a:r>
            <a:endParaRPr sz="1000" b="0" i="0" u="none" strike="noStrike" cap="none">
              <a:solidFill>
                <a:srgbClr val="000000"/>
              </a:solidFill>
              <a:latin typeface="Arial"/>
              <a:ea typeface="Arial"/>
              <a:cs typeface="Arial"/>
              <a:sym typeface="Arial"/>
            </a:endParaRPr>
          </a:p>
        </p:txBody>
      </p:sp>
      <p:sp>
        <p:nvSpPr>
          <p:cNvPr id="141" name="Google Shape;141;p2"/>
          <p:cNvSpPr txBox="1"/>
          <p:nvPr/>
        </p:nvSpPr>
        <p:spPr>
          <a:xfrm>
            <a:off x="4138863" y="268742"/>
            <a:ext cx="7626300" cy="2305200"/>
          </a:xfrm>
          <a:prstGeom prst="rect">
            <a:avLst/>
          </a:prstGeom>
          <a:gradFill>
            <a:gsLst>
              <a:gs pos="0">
                <a:srgbClr val="94B2B3"/>
              </a:gs>
              <a:gs pos="50000">
                <a:srgbClr val="8BADAE"/>
              </a:gs>
              <a:gs pos="100000">
                <a:srgbClr val="7B9A9B"/>
              </a:gs>
            </a:gsLst>
            <a:lin ang="2700000" scaled="0"/>
          </a:gra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rgbClr val="000000"/>
              </a:buClr>
              <a:buSzPts val="2400"/>
              <a:buFont typeface="Arial"/>
              <a:buNone/>
            </a:pPr>
            <a:r>
              <a:rPr lang="es-ES" sz="2400" b="0" i="0" u="none" strike="noStrike" cap="none">
                <a:solidFill>
                  <a:schemeClr val="dk1"/>
                </a:solidFill>
                <a:latin typeface="Calibri"/>
                <a:ea typeface="Calibri"/>
                <a:cs typeface="Calibri"/>
                <a:sym typeface="Calibri"/>
              </a:rPr>
              <a:t>	Se ve una serie de definiciones relacionadas, la más destacable es la primera donde se habla de “</a:t>
            </a:r>
            <a:r>
              <a:rPr lang="es-ES" sz="2400" b="1" i="1" u="none" strike="noStrike" cap="none">
                <a:solidFill>
                  <a:schemeClr val="dk1"/>
                </a:solidFill>
                <a:latin typeface="Calibri"/>
                <a:ea typeface="Calibri"/>
                <a:cs typeface="Calibri"/>
                <a:sym typeface="Calibri"/>
              </a:rPr>
              <a:t>propiedades que pueden ser juzgadas</a:t>
            </a:r>
            <a:r>
              <a:rPr lang="es-ES" sz="2400" b="0" i="1" u="none" strike="noStrike" cap="none">
                <a:solidFill>
                  <a:schemeClr val="dk1"/>
                </a:solidFill>
                <a:latin typeface="Calibri"/>
                <a:ea typeface="Calibri"/>
                <a:cs typeface="Calibri"/>
                <a:sym typeface="Calibri"/>
              </a:rPr>
              <a:t>”,</a:t>
            </a:r>
            <a:r>
              <a:rPr lang="es-ES" sz="2400" b="0" i="0" u="none" strike="noStrike" cap="none">
                <a:solidFill>
                  <a:schemeClr val="dk1"/>
                </a:solidFill>
                <a:latin typeface="Calibri"/>
                <a:ea typeface="Calibri"/>
                <a:cs typeface="Calibri"/>
                <a:sym typeface="Calibri"/>
              </a:rPr>
              <a:t>  de ahí  se desprende que la calidad es un término totalmente subjetivo, que va a depender del juicio de la  persona que intervenga en la evaluación. </a:t>
            </a:r>
            <a:endParaRPr sz="1400" b="0" i="0" u="none" strike="noStrike" cap="none">
              <a:solidFill>
                <a:srgbClr val="000000"/>
              </a:solidFill>
              <a:latin typeface="Arial"/>
              <a:ea typeface="Arial"/>
              <a:cs typeface="Arial"/>
              <a:sym typeface="Arial"/>
            </a:endParaRPr>
          </a:p>
          <a:p>
            <a:pPr marL="274320" marR="0" lvl="0" indent="-274320" algn="l" rtl="0">
              <a:lnSpc>
                <a:spcPct val="100000"/>
              </a:lnSpc>
              <a:spcBef>
                <a:spcPts val="640"/>
              </a:spcBef>
              <a:spcAft>
                <a:spcPts val="0"/>
              </a:spcAft>
              <a:buClr>
                <a:srgbClr val="000000"/>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142" name="Google Shape;142;p2" descr="http://www.comerrec.com/wp-content/files_flutter/th_ff1f46829958c0028dbfe55186dcccac_1302887302calidad.jpg"/>
          <p:cNvPicPr preferRelativeResize="0"/>
          <p:nvPr/>
        </p:nvPicPr>
        <p:blipFill rotWithShape="1">
          <a:blip r:embed="rId3">
            <a:alphaModFix/>
          </a:blip>
          <a:srcRect/>
          <a:stretch/>
        </p:blipFill>
        <p:spPr>
          <a:xfrm>
            <a:off x="6960096" y="4724401"/>
            <a:ext cx="1520825" cy="177641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fade">
                                      <p:cBhvr>
                                        <p:cTn id="7"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19"/>
          <p:cNvSpPr txBox="1">
            <a:spLocks noGrp="1"/>
          </p:cNvSpPr>
          <p:nvPr>
            <p:ph type="title"/>
          </p:nvPr>
        </p:nvSpPr>
        <p:spPr>
          <a:xfrm>
            <a:off x="709650" y="355327"/>
            <a:ext cx="10772700" cy="11295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3200" dirty="0">
                <a:latin typeface="+mj-lt"/>
              </a:rPr>
              <a:t>Norma/Modelo de Calidad Software</a:t>
            </a:r>
            <a:endParaRPr sz="3200" dirty="0">
              <a:latin typeface="+mj-lt"/>
            </a:endParaRPr>
          </a:p>
        </p:txBody>
      </p:sp>
      <p:sp>
        <p:nvSpPr>
          <p:cNvPr id="431" name="Google Shape;431;p19"/>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20</a:t>
            </a:fld>
            <a:endParaRPr/>
          </a:p>
        </p:txBody>
      </p:sp>
      <p:sp>
        <p:nvSpPr>
          <p:cNvPr id="432" name="Google Shape;432;p19"/>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68580" lvl="0" indent="-68580" algn="l" rtl="0">
              <a:lnSpc>
                <a:spcPct val="85000"/>
              </a:lnSpc>
              <a:spcBef>
                <a:spcPts val="0"/>
              </a:spcBef>
              <a:spcAft>
                <a:spcPts val="0"/>
              </a:spcAft>
              <a:buSzPts val="825"/>
              <a:buNone/>
            </a:pPr>
            <a:endParaRPr/>
          </a:p>
        </p:txBody>
      </p:sp>
      <p:sp>
        <p:nvSpPr>
          <p:cNvPr id="433" name="Google Shape;433;p19"/>
          <p:cNvSpPr txBox="1">
            <a:spLocks noGrp="1"/>
          </p:cNvSpPr>
          <p:nvPr>
            <p:ph type="body" idx="2"/>
          </p:nvPr>
        </p:nvSpPr>
        <p:spPr>
          <a:prstGeom prst="rect">
            <a:avLst/>
          </a:prstGeom>
          <a:noFill/>
          <a:ln>
            <a:noFill/>
          </a:ln>
        </p:spPr>
        <p:txBody>
          <a:bodyPr spcFirstLastPara="1" wrap="square" lIns="91425" tIns="45700" rIns="91425" bIns="45700" anchor="t" anchorCtr="0">
            <a:normAutofit/>
          </a:bodyPr>
          <a:lstStyle/>
          <a:p>
            <a:pPr marL="68580" lvl="0" indent="-68580" algn="l" rtl="0">
              <a:lnSpc>
                <a:spcPct val="85000"/>
              </a:lnSpc>
              <a:spcBef>
                <a:spcPts val="0"/>
              </a:spcBef>
              <a:spcAft>
                <a:spcPts val="0"/>
              </a:spcAft>
              <a:buClr>
                <a:srgbClr val="C00000"/>
              </a:buClr>
              <a:buSzPts val="1800"/>
              <a:buFont typeface="Arial"/>
              <a:buChar char="»"/>
            </a:pPr>
            <a:r>
              <a:rPr lang="es-ES"/>
              <a:t>Modelo de Calidad de Proceso Software</a:t>
            </a:r>
            <a:endParaRPr/>
          </a:p>
        </p:txBody>
      </p:sp>
      <p:sp>
        <p:nvSpPr>
          <p:cNvPr id="434" name="Google Shape;434;p19"/>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Ingenieria de Software I 2023</a:t>
            </a:r>
            <a:endParaRPr/>
          </a:p>
        </p:txBody>
      </p:sp>
      <p:pic>
        <p:nvPicPr>
          <p:cNvPr id="435" name="Google Shape;435;p19"/>
          <p:cNvPicPr preferRelativeResize="0"/>
          <p:nvPr/>
        </p:nvPicPr>
        <p:blipFill rotWithShape="1">
          <a:blip r:embed="rId3">
            <a:clrChange>
              <a:clrFrom>
                <a:srgbClr val="FFFFFF"/>
              </a:clrFrom>
              <a:clrTo>
                <a:srgbClr val="FFFFFF">
                  <a:alpha val="0"/>
                </a:srgbClr>
              </a:clrTo>
            </a:clrChange>
            <a:alphaModFix/>
          </a:blip>
          <a:srcRect/>
          <a:stretch/>
        </p:blipFill>
        <p:spPr>
          <a:xfrm>
            <a:off x="2660437" y="2082018"/>
            <a:ext cx="6045826" cy="3809738"/>
          </a:xfrm>
          <a:prstGeom prst="rect">
            <a:avLst/>
          </a:prstGeom>
          <a:noFill/>
          <a:ln>
            <a:noFill/>
          </a:ln>
        </p:spPr>
      </p:pic>
      <p:sp>
        <p:nvSpPr>
          <p:cNvPr id="436" name="Google Shape;436;p19"/>
          <p:cNvSpPr/>
          <p:nvPr/>
        </p:nvSpPr>
        <p:spPr>
          <a:xfrm>
            <a:off x="6096001" y="5253328"/>
            <a:ext cx="4032249" cy="1528473"/>
          </a:xfrm>
          <a:prstGeom prst="wedgeRoundRectCallout">
            <a:avLst>
              <a:gd name="adj1" fmla="val -24238"/>
              <a:gd name="adj2" fmla="val -65142"/>
              <a:gd name="adj3" fmla="val 16667"/>
            </a:avLst>
          </a:prstGeom>
          <a:solidFill>
            <a:schemeClr val="lt1"/>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s-ES" sz="1600" b="0" i="0" u="none" strike="noStrike" cap="none" dirty="0">
                <a:solidFill>
                  <a:schemeClr val="dk1"/>
                </a:solidFill>
                <a:latin typeface="Calibri"/>
                <a:ea typeface="Calibri"/>
                <a:cs typeface="Calibri"/>
                <a:sym typeface="Calibri"/>
              </a:rPr>
              <a:t>ISO/IEC 15504 es una norma internacional para establecer y mejorar la capacidad y madurez de los procesos de las organizaciones en la adquisición, desarrollo, evolución y soporte de productos y servicios</a:t>
            </a:r>
            <a:endParaRPr sz="1400" b="0" i="0" u="none" strike="noStrike" cap="none" dirty="0">
              <a:solidFill>
                <a:srgbClr val="000000"/>
              </a:solidFill>
              <a:latin typeface="Arial"/>
              <a:ea typeface="Arial"/>
              <a:cs typeface="Arial"/>
              <a:sym typeface="Arial"/>
            </a:endParaRPr>
          </a:p>
        </p:txBody>
      </p:sp>
      <p:sp>
        <p:nvSpPr>
          <p:cNvPr id="437" name="Google Shape;437;p19"/>
          <p:cNvSpPr/>
          <p:nvPr/>
        </p:nvSpPr>
        <p:spPr>
          <a:xfrm>
            <a:off x="1625352" y="6047666"/>
            <a:ext cx="3384376" cy="810334"/>
          </a:xfrm>
          <a:prstGeom prst="wedgeRoundRectCallout">
            <a:avLst>
              <a:gd name="adj1" fmla="val 34829"/>
              <a:gd name="adj2" fmla="val -160977"/>
              <a:gd name="adj3" fmla="val 16667"/>
            </a:avLst>
          </a:prstGeom>
          <a:solidFill>
            <a:schemeClr val="lt1"/>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s-ES" sz="1600" b="0" i="0" u="none" strike="noStrike" cap="none">
                <a:solidFill>
                  <a:schemeClr val="dk1"/>
                </a:solidFill>
                <a:latin typeface="Calibri"/>
                <a:ea typeface="Calibri"/>
                <a:cs typeface="Calibri"/>
                <a:sym typeface="Calibri"/>
              </a:rPr>
              <a:t>ISO/IEC 12207 establece un modelo de procesos para el ciclo de vida del software</a:t>
            </a:r>
            <a:endParaRPr sz="1400" b="0" i="0" u="none" strike="noStrike" cap="none">
              <a:solidFill>
                <a:srgbClr val="000000"/>
              </a:solidFill>
              <a:latin typeface="Arial"/>
              <a:ea typeface="Arial"/>
              <a:cs typeface="Arial"/>
              <a:sym typeface="Arial"/>
            </a:endParaRPr>
          </a:p>
        </p:txBody>
      </p:sp>
      <p:sp>
        <p:nvSpPr>
          <p:cNvPr id="2" name="Google Shape;436;p19">
            <a:extLst>
              <a:ext uri="{FF2B5EF4-FFF2-40B4-BE49-F238E27FC236}">
                <a16:creationId xmlns:a16="http://schemas.microsoft.com/office/drawing/2014/main" id="{E931E982-B008-4554-0868-1222D20B8A28}"/>
              </a:ext>
            </a:extLst>
          </p:cNvPr>
          <p:cNvSpPr/>
          <p:nvPr/>
        </p:nvSpPr>
        <p:spPr>
          <a:xfrm>
            <a:off x="7779435" y="2088377"/>
            <a:ext cx="4412566" cy="1528473"/>
          </a:xfrm>
          <a:prstGeom prst="wedgeRoundRectCallout">
            <a:avLst>
              <a:gd name="adj1" fmla="val -46217"/>
              <a:gd name="adj2" fmla="val 178758"/>
              <a:gd name="adj3" fmla="val 16667"/>
            </a:avLst>
          </a:prstGeom>
          <a:solidFill>
            <a:schemeClr val="lt1"/>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lvl="0">
              <a:buSzPts val="1600"/>
            </a:pPr>
            <a:r>
              <a:rPr lang="es-ES" sz="1600" dirty="0">
                <a:latin typeface="+mn-lt"/>
              </a:rPr>
              <a:t>La familia de normas </a:t>
            </a:r>
            <a:r>
              <a:rPr lang="es-ES" sz="1600" b="1" dirty="0">
                <a:latin typeface="+mn-lt"/>
              </a:rPr>
              <a:t>ISO/IEC 33000</a:t>
            </a:r>
            <a:r>
              <a:rPr lang="es-ES" sz="1600" dirty="0">
                <a:latin typeface="+mn-lt"/>
              </a:rPr>
              <a:t> proporciona un marco de trabajo coherente para la </a:t>
            </a:r>
            <a:r>
              <a:rPr lang="es-ES" sz="1600" b="1" dirty="0">
                <a:latin typeface="+mn-lt"/>
              </a:rPr>
              <a:t>evaluación de procesos software</a:t>
            </a:r>
            <a:r>
              <a:rPr lang="es-ES" sz="1600" dirty="0">
                <a:latin typeface="+mn-lt"/>
              </a:rPr>
              <a:t> que sustituye las diferentes partes de la norma ISO/IEC 15504.</a:t>
            </a:r>
            <a:endParaRPr sz="1600" b="0" i="0" u="none" strike="noStrike" cap="none" dirty="0">
              <a:solidFill>
                <a:srgbClr val="000000"/>
              </a:solidFill>
              <a:latin typeface="+mn-lt"/>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 grpId="0" animBg="1"/>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0"/>
          <p:cNvSpPr txBox="1">
            <a:spLocks noGrp="1"/>
          </p:cNvSpPr>
          <p:nvPr>
            <p:ph type="title"/>
          </p:nvPr>
        </p:nvSpPr>
        <p:spPr>
          <a:xfrm>
            <a:off x="709650" y="298062"/>
            <a:ext cx="10772700" cy="11295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3600" dirty="0">
                <a:latin typeface="+mj-lt"/>
              </a:rPr>
              <a:t>CMM (1993) – CMMI (2000)</a:t>
            </a:r>
            <a:endParaRPr sz="3600" dirty="0">
              <a:latin typeface="+mj-lt"/>
            </a:endParaRPr>
          </a:p>
        </p:txBody>
      </p:sp>
      <p:sp>
        <p:nvSpPr>
          <p:cNvPr id="443" name="Google Shape;443;p20"/>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21</a:t>
            </a:fld>
            <a:endParaRPr/>
          </a:p>
        </p:txBody>
      </p:sp>
      <p:sp>
        <p:nvSpPr>
          <p:cNvPr id="444" name="Google Shape;444;p20"/>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68580" lvl="0" indent="-68580" algn="l" rtl="0">
              <a:lnSpc>
                <a:spcPct val="85000"/>
              </a:lnSpc>
              <a:spcBef>
                <a:spcPts val="0"/>
              </a:spcBef>
              <a:spcAft>
                <a:spcPts val="0"/>
              </a:spcAft>
              <a:buSzPts val="800"/>
              <a:buNone/>
            </a:pPr>
            <a:r>
              <a:rPr lang="es-ES"/>
              <a:t>Calidad de Proceso - CMMI</a:t>
            </a:r>
            <a:endParaRPr/>
          </a:p>
        </p:txBody>
      </p:sp>
      <p:sp>
        <p:nvSpPr>
          <p:cNvPr id="445" name="Google Shape;445;p20"/>
          <p:cNvSpPr txBox="1">
            <a:spLocks noGrp="1"/>
          </p:cNvSpPr>
          <p:nvPr>
            <p:ph type="body" idx="2"/>
          </p:nvPr>
        </p:nvSpPr>
        <p:spPr>
          <a:prstGeom prst="rect">
            <a:avLst/>
          </a:prstGeom>
          <a:noFill/>
          <a:ln>
            <a:noFill/>
          </a:ln>
        </p:spPr>
        <p:txBody>
          <a:bodyPr spcFirstLastPara="1" wrap="square" lIns="91425" tIns="45700" rIns="91425" bIns="45700" anchor="t" anchorCtr="0">
            <a:normAutofit/>
          </a:bodyPr>
          <a:lstStyle/>
          <a:p>
            <a:pPr marL="68580" lvl="0" indent="-68580" algn="l" rtl="0">
              <a:lnSpc>
                <a:spcPct val="85000"/>
              </a:lnSpc>
              <a:spcBef>
                <a:spcPts val="0"/>
              </a:spcBef>
              <a:spcAft>
                <a:spcPts val="0"/>
              </a:spcAft>
              <a:buClr>
                <a:srgbClr val="C00000"/>
              </a:buClr>
              <a:buSzPts val="2000"/>
              <a:buFont typeface="Arial"/>
              <a:buChar char="»"/>
            </a:pPr>
            <a:r>
              <a:rPr lang="es-ES" sz="2000"/>
              <a:t>Modelo de evaluación de los procesos de una organización.</a:t>
            </a:r>
            <a:endParaRPr/>
          </a:p>
          <a:p>
            <a:pPr marL="68580" lvl="0" indent="-68580" algn="l" rtl="0">
              <a:lnSpc>
                <a:spcPct val="85000"/>
              </a:lnSpc>
              <a:spcBef>
                <a:spcPts val="975"/>
              </a:spcBef>
              <a:spcAft>
                <a:spcPts val="0"/>
              </a:spcAft>
              <a:buClr>
                <a:srgbClr val="C00000"/>
              </a:buClr>
              <a:buSzPts val="2000"/>
              <a:buFont typeface="Arial"/>
              <a:buChar char="»"/>
            </a:pPr>
            <a:r>
              <a:rPr lang="es-ES" sz="2000"/>
              <a:t> Fue desarrollado inicialmente para los procesos de desarrollo e implementación de software por la Universidad Carnegie-Mellon para el Software Engineering Institute (SEI).</a:t>
            </a:r>
            <a:endParaRPr sz="2000">
              <a:solidFill>
                <a:schemeClr val="dk1"/>
              </a:solidFill>
            </a:endParaRPr>
          </a:p>
          <a:p>
            <a:pPr marL="68580" lvl="0" indent="-68580" algn="l" rtl="0">
              <a:lnSpc>
                <a:spcPct val="85000"/>
              </a:lnSpc>
              <a:spcBef>
                <a:spcPts val="975"/>
              </a:spcBef>
              <a:spcAft>
                <a:spcPts val="0"/>
              </a:spcAft>
              <a:buClr>
                <a:srgbClr val="C00000"/>
              </a:buClr>
              <a:buSzPts val="2000"/>
              <a:buFont typeface="Arial"/>
              <a:buChar char="»"/>
            </a:pPr>
            <a:r>
              <a:rPr lang="es-ES" sz="2000">
                <a:solidFill>
                  <a:schemeClr val="dk1"/>
                </a:solidFill>
              </a:rPr>
              <a:t>Marco de referencia para desarrollar procesos efectivos</a:t>
            </a:r>
            <a:endParaRPr/>
          </a:p>
          <a:p>
            <a:pPr marL="68580" lvl="0" indent="0" algn="l" rtl="0">
              <a:lnSpc>
                <a:spcPct val="85000"/>
              </a:lnSpc>
              <a:spcBef>
                <a:spcPts val="975"/>
              </a:spcBef>
              <a:spcAft>
                <a:spcPts val="0"/>
              </a:spcAft>
              <a:buClr>
                <a:srgbClr val="C00000"/>
              </a:buClr>
              <a:buSzPts val="2000"/>
              <a:buFont typeface="Arial"/>
              <a:buNone/>
            </a:pPr>
            <a:endParaRPr sz="2000">
              <a:solidFill>
                <a:schemeClr val="dk1"/>
              </a:solidFill>
            </a:endParaRPr>
          </a:p>
          <a:p>
            <a:pPr marL="68580" lvl="0" indent="-68580" algn="l" rtl="0">
              <a:lnSpc>
                <a:spcPct val="85000"/>
              </a:lnSpc>
              <a:spcBef>
                <a:spcPts val="975"/>
              </a:spcBef>
              <a:spcAft>
                <a:spcPts val="0"/>
              </a:spcAft>
              <a:buClr>
                <a:srgbClr val="C00000"/>
              </a:buClr>
              <a:buSzPts val="2000"/>
              <a:buFont typeface="Arial"/>
              <a:buChar char="»"/>
            </a:pPr>
            <a:r>
              <a:rPr lang="es-ES" sz="2000">
                <a:solidFill>
                  <a:schemeClr val="dk1"/>
                </a:solidFill>
              </a:rPr>
              <a:t>Proporciona un marco estructurado para evaluar los procesos actuales de la organización, establecer prioridades de mejora, e implementar esas mejoras</a:t>
            </a:r>
            <a:endParaRPr/>
          </a:p>
          <a:p>
            <a:pPr marL="68580" lvl="0" indent="-68580" algn="l" rtl="0">
              <a:lnSpc>
                <a:spcPct val="85000"/>
              </a:lnSpc>
              <a:spcBef>
                <a:spcPts val="975"/>
              </a:spcBef>
              <a:spcAft>
                <a:spcPts val="0"/>
              </a:spcAft>
              <a:buClr>
                <a:srgbClr val="C00000"/>
              </a:buClr>
              <a:buSzPts val="2000"/>
              <a:buFont typeface="Arial"/>
              <a:buChar char="»"/>
            </a:pPr>
            <a:r>
              <a:rPr lang="es-ES" sz="2000"/>
              <a:t>En diciembre de 2000, el SEI publicó un nuevo modelo, el CMMI o "Modelo de Capacidad y Madurez - Integración", con el objetivo de integrar distintos modelos ".. </a:t>
            </a:r>
            <a:endParaRPr sz="2000"/>
          </a:p>
          <a:p>
            <a:pPr marL="68580" lvl="0" indent="0" algn="l" rtl="0">
              <a:lnSpc>
                <a:spcPct val="85000"/>
              </a:lnSpc>
              <a:spcBef>
                <a:spcPts val="975"/>
              </a:spcBef>
              <a:spcAft>
                <a:spcPts val="0"/>
              </a:spcAft>
              <a:buClr>
                <a:srgbClr val="C00000"/>
              </a:buClr>
              <a:buSzPts val="2000"/>
              <a:buFont typeface="Arial"/>
              <a:buNone/>
            </a:pPr>
            <a:endParaRPr sz="2000">
              <a:solidFill>
                <a:schemeClr val="dk1"/>
              </a:solidFill>
            </a:endParaRPr>
          </a:p>
        </p:txBody>
      </p:sp>
      <p:sp>
        <p:nvSpPr>
          <p:cNvPr id="446" name="Google Shape;446;p20"/>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Ingenieria de Software I 2023</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21"/>
          <p:cNvSpPr txBox="1">
            <a:spLocks noGrp="1"/>
          </p:cNvSpPr>
          <p:nvPr>
            <p:ph type="title"/>
          </p:nvPr>
        </p:nvSpPr>
        <p:spPr>
          <a:xfrm>
            <a:off x="1219200" y="438722"/>
            <a:ext cx="10806600" cy="1273200"/>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3600"/>
              <a:buFont typeface="Calibri"/>
              <a:buNone/>
            </a:pPr>
            <a:r>
              <a:rPr lang="es-ES" sz="3600" dirty="0">
                <a:latin typeface="+mj-lt"/>
              </a:rPr>
              <a:t>CMMI</a:t>
            </a:r>
            <a:endParaRPr sz="3600" dirty="0">
              <a:latin typeface="+mj-lt"/>
            </a:endParaRPr>
          </a:p>
        </p:txBody>
      </p:sp>
      <p:sp>
        <p:nvSpPr>
          <p:cNvPr id="452" name="Google Shape;452;p21"/>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22</a:t>
            </a:fld>
            <a:endParaRPr/>
          </a:p>
        </p:txBody>
      </p:sp>
      <p:sp>
        <p:nvSpPr>
          <p:cNvPr id="453" name="Google Shape;453;p21"/>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Ingenieria de Software I 2023</a:t>
            </a:r>
            <a:endParaRPr/>
          </a:p>
        </p:txBody>
      </p:sp>
      <p:sp>
        <p:nvSpPr>
          <p:cNvPr id="454" name="Google Shape;454;p21"/>
          <p:cNvSpPr txBox="1">
            <a:spLocks noGrp="1"/>
          </p:cNvSpPr>
          <p:nvPr>
            <p:ph type="body" idx="4294967295"/>
          </p:nvPr>
        </p:nvSpPr>
        <p:spPr>
          <a:xfrm>
            <a:off x="1219200" y="1916113"/>
            <a:ext cx="10972800" cy="446563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SzPts val="2400"/>
              <a:buNone/>
            </a:pPr>
            <a:r>
              <a:rPr lang="es-ES" sz="2400" dirty="0">
                <a:solidFill>
                  <a:schemeClr val="dk1"/>
                </a:solidFill>
              </a:rPr>
              <a:t>Posee dos vistas que permiten un enfoque diferente según las necesidades de quien vaya a implementarlo.</a:t>
            </a:r>
            <a:endParaRPr dirty="0"/>
          </a:p>
          <a:p>
            <a:pPr marL="68580" lvl="0" indent="-68580" algn="l" rtl="0">
              <a:lnSpc>
                <a:spcPct val="85000"/>
              </a:lnSpc>
              <a:spcBef>
                <a:spcPts val="975"/>
              </a:spcBef>
              <a:spcAft>
                <a:spcPts val="0"/>
              </a:spcAft>
              <a:buSzPts val="2400"/>
              <a:buChar char="»"/>
            </a:pPr>
            <a:r>
              <a:rPr lang="es-ES" sz="2400" dirty="0">
                <a:solidFill>
                  <a:schemeClr val="dk1"/>
                </a:solidFill>
              </a:rPr>
              <a:t>Escalonado</a:t>
            </a:r>
            <a:endParaRPr dirty="0"/>
          </a:p>
          <a:p>
            <a:pPr marL="260604" lvl="1" indent="-257175" algn="l" rtl="0">
              <a:lnSpc>
                <a:spcPct val="85000"/>
              </a:lnSpc>
              <a:spcBef>
                <a:spcPts val="450"/>
              </a:spcBef>
              <a:spcAft>
                <a:spcPts val="0"/>
              </a:spcAft>
              <a:buClr>
                <a:schemeClr val="dk1"/>
              </a:buClr>
              <a:buSzPts val="2000"/>
              <a:buChar char=" "/>
            </a:pPr>
            <a:r>
              <a:rPr lang="es-ES" sz="2000" dirty="0">
                <a:solidFill>
                  <a:schemeClr val="dk1"/>
                </a:solidFill>
              </a:rPr>
              <a:t>Centra su foco en la </a:t>
            </a:r>
            <a:r>
              <a:rPr lang="es-ES" sz="2000" b="1" dirty="0">
                <a:solidFill>
                  <a:schemeClr val="dk1"/>
                </a:solidFill>
              </a:rPr>
              <a:t>madurez </a:t>
            </a:r>
            <a:r>
              <a:rPr lang="es-ES" sz="2000" dirty="0">
                <a:solidFill>
                  <a:schemeClr val="dk1"/>
                </a:solidFill>
              </a:rPr>
              <a:t>de la organización. Igual que CMM.</a:t>
            </a:r>
            <a:endParaRPr dirty="0"/>
          </a:p>
          <a:p>
            <a:pPr marL="68580" lvl="0" indent="-68580" algn="l" rtl="0">
              <a:lnSpc>
                <a:spcPct val="85000"/>
              </a:lnSpc>
              <a:spcBef>
                <a:spcPts val="975"/>
              </a:spcBef>
              <a:spcAft>
                <a:spcPts val="0"/>
              </a:spcAft>
              <a:buSzPts val="2400"/>
              <a:buChar char="»"/>
            </a:pPr>
            <a:r>
              <a:rPr lang="es-ES" sz="2400" dirty="0">
                <a:solidFill>
                  <a:schemeClr val="dk1"/>
                </a:solidFill>
              </a:rPr>
              <a:t>Continuo</a:t>
            </a:r>
            <a:endParaRPr dirty="0"/>
          </a:p>
          <a:p>
            <a:pPr marL="260604" lvl="1" indent="-257175" algn="just" rtl="0">
              <a:lnSpc>
                <a:spcPct val="85000"/>
              </a:lnSpc>
              <a:spcBef>
                <a:spcPts val="450"/>
              </a:spcBef>
              <a:spcAft>
                <a:spcPts val="0"/>
              </a:spcAft>
              <a:buClr>
                <a:schemeClr val="dk1"/>
              </a:buClr>
              <a:buSzPts val="2000"/>
              <a:buChar char=" "/>
            </a:pPr>
            <a:r>
              <a:rPr lang="es-ES" sz="2000" dirty="0">
                <a:solidFill>
                  <a:schemeClr val="dk1"/>
                </a:solidFill>
              </a:rPr>
              <a:t>Enfoca las actividades de mejora y evaluación en la </a:t>
            </a:r>
            <a:r>
              <a:rPr lang="es-ES" sz="2000" b="1" dirty="0">
                <a:solidFill>
                  <a:schemeClr val="dk1"/>
                </a:solidFill>
              </a:rPr>
              <a:t>capacidad</a:t>
            </a:r>
            <a:r>
              <a:rPr lang="es-ES" sz="2000" dirty="0">
                <a:solidFill>
                  <a:schemeClr val="dk1"/>
                </a:solidFill>
              </a:rPr>
              <a:t> de los diferentes procesos. Presenta 6 (seis) niveles de capacidad. Los niveles de </a:t>
            </a:r>
            <a:r>
              <a:rPr lang="es-ES" sz="2000" b="1" dirty="0">
                <a:solidFill>
                  <a:schemeClr val="dk1"/>
                </a:solidFill>
              </a:rPr>
              <a:t>capacidad</a:t>
            </a:r>
            <a:r>
              <a:rPr lang="es-ES" sz="2000" dirty="0">
                <a:solidFill>
                  <a:schemeClr val="dk1"/>
                </a:solidFill>
              </a:rPr>
              <a:t> indican qué tan bien se desempeña la organización en un área de proceso individual.</a:t>
            </a:r>
            <a:endParaRPr dirty="0"/>
          </a:p>
          <a:p>
            <a:pPr marL="260604" lvl="1" indent="-155575" algn="l" rtl="0">
              <a:lnSpc>
                <a:spcPct val="85000"/>
              </a:lnSpc>
              <a:spcBef>
                <a:spcPts val="450"/>
              </a:spcBef>
              <a:spcAft>
                <a:spcPts val="0"/>
              </a:spcAft>
              <a:buClr>
                <a:srgbClr val="262626"/>
              </a:buClr>
              <a:buSzPts val="1600"/>
              <a:buNone/>
            </a:pPr>
            <a:endParaRPr sz="1600" dirty="0">
              <a:solidFill>
                <a:schemeClr val="dk2"/>
              </a:solidFill>
            </a:endParaRPr>
          </a:p>
          <a:p>
            <a:pPr marL="68580" lvl="0" indent="0" algn="l" rtl="0">
              <a:lnSpc>
                <a:spcPct val="85000"/>
              </a:lnSpc>
              <a:spcBef>
                <a:spcPts val="975"/>
              </a:spcBef>
              <a:spcAft>
                <a:spcPts val="0"/>
              </a:spcAft>
              <a:buSzPts val="1600"/>
              <a:buNone/>
            </a:pPr>
            <a:endParaRPr sz="1600" dirty="0">
              <a:solidFill>
                <a:schemeClr val="dk2"/>
              </a:solidFill>
            </a:endParaRP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2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3600"/>
              <a:buFont typeface="Calibri"/>
              <a:buNone/>
            </a:pPr>
            <a:r>
              <a:rPr lang="es-ES" sz="3600" b="0" dirty="0">
                <a:latin typeface="+mj-lt"/>
              </a:rPr>
              <a:t>Representaciones</a:t>
            </a:r>
            <a:endParaRPr sz="2800" dirty="0">
              <a:latin typeface="+mj-lt"/>
            </a:endParaRPr>
          </a:p>
        </p:txBody>
      </p:sp>
      <p:pic>
        <p:nvPicPr>
          <p:cNvPr id="460" name="Google Shape;460;p22"/>
          <p:cNvPicPr preferRelativeResize="0">
            <a:picLocks noGrp="1"/>
          </p:cNvPicPr>
          <p:nvPr>
            <p:ph type="body" idx="1"/>
          </p:nvPr>
        </p:nvPicPr>
        <p:blipFill rotWithShape="1">
          <a:blip r:embed="rId3">
            <a:alphaModFix/>
          </a:blip>
          <a:srcRect/>
          <a:stretch/>
        </p:blipFill>
        <p:spPr>
          <a:xfrm>
            <a:off x="1549191" y="2141062"/>
            <a:ext cx="4787900" cy="2784475"/>
          </a:xfrm>
          <a:prstGeom prst="rect">
            <a:avLst/>
          </a:prstGeom>
          <a:noFill/>
          <a:ln>
            <a:noFill/>
          </a:ln>
        </p:spPr>
      </p:pic>
      <p:sp>
        <p:nvSpPr>
          <p:cNvPr id="469" name="Google Shape;469;p22"/>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Ingenieria de Software I 2023</a:t>
            </a:r>
            <a:endParaRPr/>
          </a:p>
        </p:txBody>
      </p:sp>
      <p:sp>
        <p:nvSpPr>
          <p:cNvPr id="470" name="Google Shape;470;p22"/>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23</a:t>
            </a:fld>
            <a:endParaRPr/>
          </a:p>
        </p:txBody>
      </p:sp>
      <p:sp>
        <p:nvSpPr>
          <p:cNvPr id="461" name="Google Shape;461;p22"/>
          <p:cNvSpPr txBox="1"/>
          <p:nvPr/>
        </p:nvSpPr>
        <p:spPr>
          <a:xfrm>
            <a:off x="1998998" y="4852346"/>
            <a:ext cx="23709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s-ES" sz="2400" b="1" i="0" u="none" strike="noStrike" cap="none">
                <a:solidFill>
                  <a:schemeClr val="dk1"/>
                </a:solidFill>
                <a:latin typeface="Calibri"/>
                <a:ea typeface="Calibri"/>
                <a:cs typeface="Calibri"/>
                <a:sym typeface="Calibri"/>
              </a:rPr>
              <a:t>Continua</a:t>
            </a:r>
            <a:endParaRPr sz="2400" b="1" i="0" u="none" strike="noStrike" cap="none">
              <a:solidFill>
                <a:schemeClr val="dk1"/>
              </a:solidFill>
              <a:latin typeface="Calibri"/>
              <a:ea typeface="Calibri"/>
              <a:cs typeface="Calibri"/>
              <a:sym typeface="Calibri"/>
            </a:endParaRPr>
          </a:p>
        </p:txBody>
      </p:sp>
      <p:sp>
        <p:nvSpPr>
          <p:cNvPr id="465" name="Google Shape;465;p22"/>
          <p:cNvSpPr txBox="1"/>
          <p:nvPr/>
        </p:nvSpPr>
        <p:spPr>
          <a:xfrm>
            <a:off x="7404968" y="4149725"/>
            <a:ext cx="568092" cy="442263"/>
          </a:xfrm>
          <a:prstGeom prst="rect">
            <a:avLst/>
          </a:prstGeom>
          <a:noFill/>
          <a:ln>
            <a:noFill/>
          </a:ln>
        </p:spPr>
        <p:txBody>
          <a:bodyPr spcFirstLastPara="1" wrap="square" lIns="102700" tIns="51350" rIns="102700" bIns="5135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s-ES" sz="2200" b="1" i="0" u="none" strike="noStrike" cap="none" dirty="0">
                <a:solidFill>
                  <a:schemeClr val="dk1"/>
                </a:solidFill>
                <a:latin typeface="Arial"/>
                <a:ea typeface="Arial"/>
                <a:cs typeface="Arial"/>
                <a:sym typeface="Arial"/>
              </a:rPr>
              <a:t>N3</a:t>
            </a:r>
            <a:endParaRPr sz="1400" b="0" i="0" u="none" strike="noStrike" cap="none" dirty="0">
              <a:solidFill>
                <a:srgbClr val="000000"/>
              </a:solidFill>
              <a:latin typeface="Arial"/>
              <a:ea typeface="Arial"/>
              <a:cs typeface="Arial"/>
              <a:sym typeface="Arial"/>
            </a:endParaRPr>
          </a:p>
        </p:txBody>
      </p:sp>
      <p:sp>
        <p:nvSpPr>
          <p:cNvPr id="466" name="Google Shape;466;p22"/>
          <p:cNvSpPr txBox="1"/>
          <p:nvPr/>
        </p:nvSpPr>
        <p:spPr>
          <a:xfrm>
            <a:off x="7689014" y="3523115"/>
            <a:ext cx="568092" cy="442263"/>
          </a:xfrm>
          <a:prstGeom prst="rect">
            <a:avLst/>
          </a:prstGeom>
          <a:noFill/>
          <a:ln>
            <a:noFill/>
          </a:ln>
        </p:spPr>
        <p:txBody>
          <a:bodyPr spcFirstLastPara="1" wrap="square" lIns="102700" tIns="51350" rIns="102700" bIns="5135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s-ES" sz="2200" b="1" i="0" u="none" strike="noStrike" cap="none" dirty="0">
                <a:solidFill>
                  <a:schemeClr val="dk1"/>
                </a:solidFill>
                <a:latin typeface="Arial"/>
                <a:ea typeface="Arial"/>
                <a:cs typeface="Arial"/>
                <a:sym typeface="Arial"/>
              </a:rPr>
              <a:t>N4</a:t>
            </a:r>
            <a:endParaRPr sz="1400" b="0" i="0" u="none" strike="noStrike" cap="none" dirty="0">
              <a:solidFill>
                <a:srgbClr val="000000"/>
              </a:solidFill>
              <a:latin typeface="Arial"/>
              <a:ea typeface="Arial"/>
              <a:cs typeface="Arial"/>
              <a:sym typeface="Arial"/>
            </a:endParaRPr>
          </a:p>
        </p:txBody>
      </p:sp>
      <p:sp>
        <p:nvSpPr>
          <p:cNvPr id="467" name="Google Shape;467;p22"/>
          <p:cNvSpPr txBox="1"/>
          <p:nvPr/>
        </p:nvSpPr>
        <p:spPr>
          <a:xfrm>
            <a:off x="7950516" y="3105101"/>
            <a:ext cx="568092" cy="442263"/>
          </a:xfrm>
          <a:prstGeom prst="rect">
            <a:avLst/>
          </a:prstGeom>
          <a:noFill/>
          <a:ln>
            <a:noFill/>
          </a:ln>
        </p:spPr>
        <p:txBody>
          <a:bodyPr spcFirstLastPara="1" wrap="square" lIns="102700" tIns="51350" rIns="102700" bIns="5135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s-ES" sz="2200" b="1" i="0" u="none" strike="noStrike" cap="none" dirty="0">
                <a:solidFill>
                  <a:schemeClr val="dk1"/>
                </a:solidFill>
                <a:latin typeface="Arial"/>
                <a:ea typeface="Arial"/>
                <a:cs typeface="Arial"/>
                <a:sym typeface="Arial"/>
              </a:rPr>
              <a:t>N5</a:t>
            </a:r>
            <a:endParaRPr sz="2700" b="1" i="0" u="none" strike="noStrike" cap="none" dirty="0">
              <a:solidFill>
                <a:schemeClr val="dk1"/>
              </a:solidFill>
              <a:latin typeface="Arial"/>
              <a:ea typeface="Arial"/>
              <a:cs typeface="Arial"/>
              <a:sym typeface="Arial"/>
            </a:endParaRPr>
          </a:p>
        </p:txBody>
      </p:sp>
      <p:grpSp>
        <p:nvGrpSpPr>
          <p:cNvPr id="2" name="Grupo 1">
            <a:extLst>
              <a:ext uri="{FF2B5EF4-FFF2-40B4-BE49-F238E27FC236}">
                <a16:creationId xmlns:a16="http://schemas.microsoft.com/office/drawing/2014/main" id="{A32A4FAE-93D6-1A2A-B237-A69676AF534E}"/>
              </a:ext>
            </a:extLst>
          </p:cNvPr>
          <p:cNvGrpSpPr/>
          <p:nvPr/>
        </p:nvGrpSpPr>
        <p:grpSpPr>
          <a:xfrm>
            <a:off x="6801092" y="2410105"/>
            <a:ext cx="4810962" cy="3482673"/>
            <a:chOff x="5518989" y="2325559"/>
            <a:chExt cx="4810962" cy="3482673"/>
          </a:xfrm>
        </p:grpSpPr>
        <p:sp>
          <p:nvSpPr>
            <p:cNvPr id="462" name="Google Shape;462;p22"/>
            <p:cNvSpPr txBox="1"/>
            <p:nvPr/>
          </p:nvSpPr>
          <p:spPr>
            <a:xfrm>
              <a:off x="6668413" y="2325559"/>
              <a:ext cx="3661538" cy="473041"/>
            </a:xfrm>
            <a:prstGeom prst="rect">
              <a:avLst/>
            </a:prstGeom>
            <a:noFill/>
            <a:ln>
              <a:noFill/>
            </a:ln>
          </p:spPr>
          <p:txBody>
            <a:bodyPr spcFirstLastPara="1" wrap="square" lIns="102700" tIns="51350" rIns="102700" bIns="5135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s-ES" sz="2400" b="1" i="0" u="none" strike="noStrike" cap="none" dirty="0">
                  <a:solidFill>
                    <a:schemeClr val="dk1"/>
                  </a:solidFill>
                  <a:latin typeface="Calibri"/>
                  <a:ea typeface="Calibri"/>
                  <a:cs typeface="Calibri"/>
                  <a:sym typeface="Calibri"/>
                </a:rPr>
                <a:t>Por etapas (escalonado)</a:t>
              </a:r>
              <a:endParaRPr sz="2400" b="0" i="0" u="none" strike="noStrike" cap="none" dirty="0">
                <a:solidFill>
                  <a:schemeClr val="dk1"/>
                </a:solidFill>
                <a:latin typeface="Calibri"/>
                <a:ea typeface="Calibri"/>
                <a:cs typeface="Calibri"/>
                <a:sym typeface="Calibri"/>
              </a:endParaRPr>
            </a:p>
          </p:txBody>
        </p:sp>
        <p:sp>
          <p:nvSpPr>
            <p:cNvPr id="463" name="Google Shape;463;p22"/>
            <p:cNvSpPr txBox="1"/>
            <p:nvPr/>
          </p:nvSpPr>
          <p:spPr>
            <a:xfrm>
              <a:off x="5518989" y="5127627"/>
              <a:ext cx="568092" cy="442263"/>
            </a:xfrm>
            <a:prstGeom prst="rect">
              <a:avLst/>
            </a:prstGeom>
            <a:noFill/>
            <a:ln>
              <a:noFill/>
            </a:ln>
          </p:spPr>
          <p:txBody>
            <a:bodyPr spcFirstLastPara="1" wrap="square" lIns="102700" tIns="51350" rIns="102700" bIns="5135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s-ES" sz="2200" b="1" i="0" u="none" strike="noStrike" cap="none">
                  <a:solidFill>
                    <a:schemeClr val="dk1"/>
                  </a:solidFill>
                  <a:latin typeface="Arial"/>
                  <a:ea typeface="Arial"/>
                  <a:cs typeface="Arial"/>
                  <a:sym typeface="Arial"/>
                </a:rPr>
                <a:t>N1</a:t>
              </a:r>
              <a:endParaRPr sz="1400" b="0" i="0" u="none" strike="noStrike" cap="none">
                <a:solidFill>
                  <a:srgbClr val="000000"/>
                </a:solidFill>
                <a:latin typeface="Arial"/>
                <a:ea typeface="Arial"/>
                <a:cs typeface="Arial"/>
                <a:sym typeface="Arial"/>
              </a:endParaRPr>
            </a:p>
          </p:txBody>
        </p:sp>
        <p:sp>
          <p:nvSpPr>
            <p:cNvPr id="464" name="Google Shape;464;p22"/>
            <p:cNvSpPr txBox="1"/>
            <p:nvPr/>
          </p:nvSpPr>
          <p:spPr>
            <a:xfrm>
              <a:off x="5842434" y="4545495"/>
              <a:ext cx="568092" cy="442263"/>
            </a:xfrm>
            <a:prstGeom prst="rect">
              <a:avLst/>
            </a:prstGeom>
            <a:noFill/>
            <a:ln>
              <a:noFill/>
            </a:ln>
          </p:spPr>
          <p:txBody>
            <a:bodyPr spcFirstLastPara="1" wrap="square" lIns="102700" tIns="51350" rIns="102700" bIns="5135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s-ES" sz="2200" b="1" i="0" u="none" strike="noStrike" cap="none">
                  <a:solidFill>
                    <a:schemeClr val="dk1"/>
                  </a:solidFill>
                  <a:latin typeface="Arial"/>
                  <a:ea typeface="Arial"/>
                  <a:cs typeface="Arial"/>
                  <a:sym typeface="Arial"/>
                </a:rPr>
                <a:t>N2</a:t>
              </a:r>
              <a:endParaRPr sz="1400" b="0" i="0" u="none" strike="noStrike" cap="none">
                <a:solidFill>
                  <a:srgbClr val="000000"/>
                </a:solidFill>
                <a:latin typeface="Arial"/>
                <a:ea typeface="Arial"/>
                <a:cs typeface="Arial"/>
                <a:sym typeface="Arial"/>
              </a:endParaRPr>
            </a:p>
          </p:txBody>
        </p:sp>
        <p:graphicFrame>
          <p:nvGraphicFramePr>
            <p:cNvPr id="468" name="Google Shape;468;p22"/>
            <p:cNvGraphicFramePr/>
            <p:nvPr>
              <p:extLst>
                <p:ext uri="{D42A27DB-BD31-4B8C-83A1-F6EECF244321}">
                  <p14:modId xmlns:p14="http://schemas.microsoft.com/office/powerpoint/2010/main" val="2535820895"/>
                </p:ext>
              </p:extLst>
            </p:nvPr>
          </p:nvGraphicFramePr>
          <p:xfrm>
            <a:off x="6126480" y="2894012"/>
            <a:ext cx="3661539" cy="2914220"/>
          </p:xfrm>
          <a:graphic>
            <a:graphicData uri="http://schemas.openxmlformats.org/presentationml/2006/ole">
              <mc:AlternateContent xmlns:mc="http://schemas.openxmlformats.org/markup-compatibility/2006">
                <mc:Choice xmlns:v="urn:schemas-microsoft-com:vml" Requires="v">
                  <p:oleObj r:id="rId4" imgW="3661539" imgH="2914220" progId="MS_ClipArt_Gallery.2">
                    <p:embed/>
                  </p:oleObj>
                </mc:Choice>
                <mc:Fallback>
                  <p:oleObj r:id="rId4" imgW="3661539" imgH="2914220" progId="MS_ClipArt_Gallery.2">
                    <p:embed/>
                    <p:pic>
                      <p:nvPicPr>
                        <p:cNvPr id="468" name="Google Shape;468;p22"/>
                        <p:cNvPicPr preferRelativeResize="0"/>
                        <p:nvPr/>
                      </p:nvPicPr>
                      <p:blipFill rotWithShape="1">
                        <a:blip r:embed="rId5">
                          <a:alphaModFix/>
                        </a:blip>
                        <a:srcRect/>
                        <a:stretch/>
                      </p:blipFill>
                      <p:spPr>
                        <a:xfrm>
                          <a:off x="6126480" y="2894012"/>
                          <a:ext cx="3661539" cy="2914220"/>
                        </a:xfrm>
                        <a:prstGeom prst="rect">
                          <a:avLst/>
                        </a:prstGeom>
                        <a:noFill/>
                        <a:ln>
                          <a:noFill/>
                        </a:ln>
                      </p:spPr>
                    </p:pic>
                  </p:oleObj>
                </mc:Fallback>
              </mc:AlternateContent>
            </a:graphicData>
          </a:graphic>
        </p:graphicFrame>
      </p:grpSp>
      <p:sp>
        <p:nvSpPr>
          <p:cNvPr id="3" name="CuadroTexto 2">
            <a:extLst>
              <a:ext uri="{FF2B5EF4-FFF2-40B4-BE49-F238E27FC236}">
                <a16:creationId xmlns:a16="http://schemas.microsoft.com/office/drawing/2014/main" id="{F962BB18-710A-BC79-453F-54DBA950C6C2}"/>
              </a:ext>
            </a:extLst>
          </p:cNvPr>
          <p:cNvSpPr txBox="1"/>
          <p:nvPr/>
        </p:nvSpPr>
        <p:spPr>
          <a:xfrm rot="16200000">
            <a:off x="77836" y="3380991"/>
            <a:ext cx="2573379" cy="369332"/>
          </a:xfrm>
          <a:prstGeom prst="rect">
            <a:avLst/>
          </a:prstGeom>
          <a:noFill/>
        </p:spPr>
        <p:txBody>
          <a:bodyPr wrap="square" rtlCol="0">
            <a:spAutoFit/>
          </a:bodyPr>
          <a:lstStyle/>
          <a:p>
            <a:r>
              <a:rPr lang="es-ES" sz="1800" b="1" dirty="0">
                <a:latin typeface="+mn-lt"/>
              </a:rPr>
              <a:t>Nivel de Capacidad </a:t>
            </a:r>
            <a:endParaRPr lang="es-AR" sz="1800" b="1" dirty="0">
              <a:latin typeface="+mn-lt"/>
            </a:endParaRPr>
          </a:p>
        </p:txBody>
      </p:sp>
      <p:sp>
        <p:nvSpPr>
          <p:cNvPr id="4" name="CuadroTexto 3">
            <a:extLst>
              <a:ext uri="{FF2B5EF4-FFF2-40B4-BE49-F238E27FC236}">
                <a16:creationId xmlns:a16="http://schemas.microsoft.com/office/drawing/2014/main" id="{C97CD6F3-CD3A-D149-F83F-7C536644CD94}"/>
              </a:ext>
            </a:extLst>
          </p:cNvPr>
          <p:cNvSpPr txBox="1"/>
          <p:nvPr/>
        </p:nvSpPr>
        <p:spPr>
          <a:xfrm rot="17650932">
            <a:off x="6176442" y="3844221"/>
            <a:ext cx="2502139" cy="369332"/>
          </a:xfrm>
          <a:prstGeom prst="rect">
            <a:avLst/>
          </a:prstGeom>
          <a:noFill/>
        </p:spPr>
        <p:txBody>
          <a:bodyPr wrap="square" rtlCol="0">
            <a:spAutoFit/>
          </a:bodyPr>
          <a:lstStyle/>
          <a:p>
            <a:r>
              <a:rPr lang="es-ES" sz="1800" b="1" dirty="0">
                <a:latin typeface="+mn-lt"/>
              </a:rPr>
              <a:t>Nivel de Madurez </a:t>
            </a:r>
            <a:endParaRPr lang="es-AR" sz="1800" b="1" dirty="0">
              <a:latin typeface="+mn-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2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4000"/>
              <a:buFont typeface="Calibri"/>
              <a:buNone/>
            </a:pPr>
            <a:r>
              <a:rPr lang="es-ES" sz="3600" dirty="0">
                <a:latin typeface="+mj-lt"/>
              </a:rPr>
              <a:t>Niveles de madurez </a:t>
            </a:r>
            <a:br>
              <a:rPr lang="es-ES" sz="3600" dirty="0">
                <a:latin typeface="+mj-lt"/>
              </a:rPr>
            </a:br>
            <a:endParaRPr sz="4400" dirty="0">
              <a:latin typeface="+mj-lt"/>
            </a:endParaRPr>
          </a:p>
        </p:txBody>
      </p:sp>
      <p:sp>
        <p:nvSpPr>
          <p:cNvPr id="516" name="Google Shape;516;p23"/>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Ingenieria de Software I 2023</a:t>
            </a:r>
            <a:endParaRPr/>
          </a:p>
        </p:txBody>
      </p:sp>
      <p:sp>
        <p:nvSpPr>
          <p:cNvPr id="517" name="Google Shape;517;p23"/>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24</a:t>
            </a:fld>
            <a:endParaRPr/>
          </a:p>
        </p:txBody>
      </p:sp>
      <p:grpSp>
        <p:nvGrpSpPr>
          <p:cNvPr id="476" name="Google Shape;476;p23"/>
          <p:cNvGrpSpPr/>
          <p:nvPr/>
        </p:nvGrpSpPr>
        <p:grpSpPr>
          <a:xfrm>
            <a:off x="899737" y="516731"/>
            <a:ext cx="9324975" cy="5824538"/>
            <a:chOff x="-250" y="436"/>
            <a:chExt cx="5874" cy="3669"/>
          </a:xfrm>
        </p:grpSpPr>
        <p:sp>
          <p:nvSpPr>
            <p:cNvPr id="477" name="Google Shape;477;p23"/>
            <p:cNvSpPr/>
            <p:nvPr/>
          </p:nvSpPr>
          <p:spPr>
            <a:xfrm>
              <a:off x="-250" y="436"/>
              <a:ext cx="5874" cy="36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8" name="Google Shape;478;p23"/>
            <p:cNvSpPr/>
            <p:nvPr/>
          </p:nvSpPr>
          <p:spPr>
            <a:xfrm>
              <a:off x="333" y="1006"/>
              <a:ext cx="3960" cy="72"/>
            </a:xfrm>
            <a:custGeom>
              <a:avLst/>
              <a:gdLst/>
              <a:ahLst/>
              <a:cxnLst/>
              <a:rect l="l" t="t" r="r" b="b"/>
              <a:pathLst>
                <a:path w="3809" h="57" extrusionOk="0">
                  <a:moveTo>
                    <a:pt x="0" y="56"/>
                  </a:moveTo>
                  <a:lnTo>
                    <a:pt x="0" y="0"/>
                  </a:lnTo>
                  <a:lnTo>
                    <a:pt x="3808" y="0"/>
                  </a:lnTo>
                </a:path>
              </a:pathLst>
            </a:custGeom>
            <a:noFill/>
            <a:ln w="12700"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9" name="Google Shape;479;p23"/>
            <p:cNvSpPr/>
            <p:nvPr/>
          </p:nvSpPr>
          <p:spPr>
            <a:xfrm>
              <a:off x="333" y="1628"/>
              <a:ext cx="3365" cy="84"/>
            </a:xfrm>
            <a:custGeom>
              <a:avLst/>
              <a:gdLst/>
              <a:ahLst/>
              <a:cxnLst/>
              <a:rect l="l" t="t" r="r" b="b"/>
              <a:pathLst>
                <a:path w="3241" h="65" extrusionOk="0">
                  <a:moveTo>
                    <a:pt x="0" y="64"/>
                  </a:moveTo>
                  <a:lnTo>
                    <a:pt x="0" y="0"/>
                  </a:lnTo>
                  <a:lnTo>
                    <a:pt x="3240" y="0"/>
                  </a:lnTo>
                </a:path>
              </a:pathLst>
            </a:custGeom>
            <a:noFill/>
            <a:ln w="12700"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0" name="Google Shape;480;p23"/>
            <p:cNvSpPr/>
            <p:nvPr/>
          </p:nvSpPr>
          <p:spPr>
            <a:xfrm>
              <a:off x="324" y="2236"/>
              <a:ext cx="2697" cy="92"/>
            </a:xfrm>
            <a:custGeom>
              <a:avLst/>
              <a:gdLst/>
              <a:ahLst/>
              <a:cxnLst/>
              <a:rect l="l" t="t" r="r" b="b"/>
              <a:pathLst>
                <a:path w="2641" h="41" extrusionOk="0">
                  <a:moveTo>
                    <a:pt x="0" y="40"/>
                  </a:moveTo>
                  <a:lnTo>
                    <a:pt x="0" y="0"/>
                  </a:lnTo>
                  <a:lnTo>
                    <a:pt x="2640" y="0"/>
                  </a:lnTo>
                </a:path>
              </a:pathLst>
            </a:custGeom>
            <a:noFill/>
            <a:ln w="12700"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1" name="Google Shape;481;p23"/>
            <p:cNvSpPr/>
            <p:nvPr/>
          </p:nvSpPr>
          <p:spPr>
            <a:xfrm>
              <a:off x="1853" y="759"/>
              <a:ext cx="3465" cy="3339"/>
            </a:xfrm>
            <a:custGeom>
              <a:avLst/>
              <a:gdLst/>
              <a:ahLst/>
              <a:cxnLst/>
              <a:rect l="l" t="t" r="r" b="b"/>
              <a:pathLst>
                <a:path w="3205" h="3089" extrusionOk="0">
                  <a:moveTo>
                    <a:pt x="0" y="3088"/>
                  </a:moveTo>
                  <a:lnTo>
                    <a:pt x="0" y="2292"/>
                  </a:lnTo>
                  <a:lnTo>
                    <a:pt x="592" y="2292"/>
                  </a:lnTo>
                  <a:lnTo>
                    <a:pt x="592" y="1696"/>
                  </a:lnTo>
                  <a:lnTo>
                    <a:pt x="1156" y="1696"/>
                  </a:lnTo>
                  <a:lnTo>
                    <a:pt x="1156" y="1140"/>
                  </a:lnTo>
                  <a:lnTo>
                    <a:pt x="1748" y="1140"/>
                  </a:lnTo>
                  <a:lnTo>
                    <a:pt x="1748" y="548"/>
                  </a:lnTo>
                  <a:lnTo>
                    <a:pt x="2316" y="548"/>
                  </a:lnTo>
                  <a:lnTo>
                    <a:pt x="2316" y="0"/>
                  </a:lnTo>
                  <a:lnTo>
                    <a:pt x="3204" y="0"/>
                  </a:lnTo>
                  <a:lnTo>
                    <a:pt x="3204" y="3076"/>
                  </a:lnTo>
                  <a:lnTo>
                    <a:pt x="0" y="3088"/>
                  </a:lnTo>
                </a:path>
              </a:pathLst>
            </a:custGeom>
            <a:gradFill>
              <a:gsLst>
                <a:gs pos="0">
                  <a:srgbClr val="BFC2CF"/>
                </a:gs>
                <a:gs pos="100000">
                  <a:srgbClr val="0178A4"/>
                </a:gs>
              </a:gsLst>
              <a:lin ang="2700000" scaled="0"/>
            </a:gradFill>
            <a:ln w="12700" cap="rnd" cmpd="sng">
              <a:solidFill>
                <a:srgbClr val="546D7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2" name="Google Shape;482;p23"/>
            <p:cNvSpPr/>
            <p:nvPr/>
          </p:nvSpPr>
          <p:spPr>
            <a:xfrm>
              <a:off x="429" y="3487"/>
              <a:ext cx="1454" cy="618"/>
            </a:xfrm>
            <a:prstGeom prst="rect">
              <a:avLst/>
            </a:prstGeom>
            <a:noFill/>
            <a:ln>
              <a:noFill/>
            </a:ln>
          </p:spPr>
          <p:txBody>
            <a:bodyPr spcFirstLastPara="1" wrap="square" lIns="57125" tIns="28550" rIns="57125" bIns="2855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Calibri"/>
                  <a:ea typeface="Calibri"/>
                  <a:cs typeface="Calibri"/>
                  <a:sym typeface="Calibri"/>
                </a:rPr>
                <a:t>Proceso impredecible, poco controlado y reactivo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483" name="Google Shape;483;p23"/>
            <p:cNvSpPr/>
            <p:nvPr/>
          </p:nvSpPr>
          <p:spPr>
            <a:xfrm>
              <a:off x="424" y="2940"/>
              <a:ext cx="1476" cy="448"/>
            </a:xfrm>
            <a:prstGeom prst="rect">
              <a:avLst/>
            </a:prstGeom>
            <a:noFill/>
            <a:ln>
              <a:noFill/>
            </a:ln>
          </p:spPr>
          <p:txBody>
            <a:bodyPr spcFirstLastPara="1" wrap="square" lIns="65125" tIns="32000" rIns="65125" bIns="320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Calibri"/>
                  <a:ea typeface="Calibri"/>
                  <a:cs typeface="Calibri"/>
                  <a:sym typeface="Calibri"/>
                </a:rPr>
                <a:t>Proceso caracterizado por </a:t>
              </a:r>
              <a:r>
                <a:rPr lang="es-ES" sz="1400" b="1" i="0" u="none" strike="noStrike" cap="none">
                  <a:solidFill>
                    <a:srgbClr val="000000"/>
                  </a:solidFill>
                  <a:latin typeface="Calibri"/>
                  <a:ea typeface="Calibri"/>
                  <a:cs typeface="Calibri"/>
                  <a:sym typeface="Calibri"/>
                </a:rPr>
                <a:t>proyectos </a:t>
              </a:r>
              <a:r>
                <a:rPr lang="es-ES" sz="1400" b="0" i="0" u="none" strike="noStrike" cap="none">
                  <a:solidFill>
                    <a:srgbClr val="000000"/>
                  </a:solidFill>
                  <a:latin typeface="Calibri"/>
                  <a:ea typeface="Calibri"/>
                  <a:cs typeface="Calibri"/>
                  <a:sym typeface="Calibri"/>
                </a:rPr>
                <a:t>y frecuentemente reactivo</a:t>
              </a:r>
              <a:endParaRPr sz="3200" b="0" i="0" u="none" strike="noStrike" cap="none">
                <a:solidFill>
                  <a:schemeClr val="dk1"/>
                </a:solidFill>
                <a:latin typeface="Calibri"/>
                <a:ea typeface="Calibri"/>
                <a:cs typeface="Calibri"/>
                <a:sym typeface="Calibri"/>
              </a:endParaRPr>
            </a:p>
          </p:txBody>
        </p:sp>
        <p:sp>
          <p:nvSpPr>
            <p:cNvPr id="484" name="Google Shape;484;p23"/>
            <p:cNvSpPr/>
            <p:nvPr/>
          </p:nvSpPr>
          <p:spPr>
            <a:xfrm>
              <a:off x="424" y="2302"/>
              <a:ext cx="1329" cy="312"/>
            </a:xfrm>
            <a:prstGeom prst="rect">
              <a:avLst/>
            </a:prstGeom>
            <a:noFill/>
            <a:ln>
              <a:noFill/>
            </a:ln>
          </p:spPr>
          <p:txBody>
            <a:bodyPr spcFirstLastPara="1" wrap="square" lIns="65125" tIns="32000" rIns="65125" bIns="320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Calibri"/>
                  <a:ea typeface="Calibri"/>
                  <a:cs typeface="Calibri"/>
                  <a:sym typeface="Calibri"/>
                </a:rPr>
                <a:t>Proceso caracterizado por la  </a:t>
              </a:r>
              <a:r>
                <a:rPr lang="es-ES" sz="1400" b="1" i="0" u="none" strike="noStrike" cap="none">
                  <a:solidFill>
                    <a:srgbClr val="000000"/>
                  </a:solidFill>
                  <a:latin typeface="Calibri"/>
                  <a:ea typeface="Calibri"/>
                  <a:cs typeface="Calibri"/>
                  <a:sym typeface="Calibri"/>
                </a:rPr>
                <a:t>organización </a:t>
              </a:r>
              <a:r>
                <a:rPr lang="es-ES" sz="1400" b="0" i="0" u="none" strike="noStrike" cap="none">
                  <a:solidFill>
                    <a:srgbClr val="000000"/>
                  </a:solidFill>
                  <a:latin typeface="Calibri"/>
                  <a:ea typeface="Calibri"/>
                  <a:cs typeface="Calibri"/>
                  <a:sym typeface="Calibri"/>
                </a:rPr>
                <a:t> y proactivo</a:t>
              </a:r>
              <a:endParaRPr sz="3200" b="0" i="0" u="none" strike="noStrike" cap="none">
                <a:solidFill>
                  <a:schemeClr val="dk1"/>
                </a:solidFill>
                <a:latin typeface="Calibri"/>
                <a:ea typeface="Calibri"/>
                <a:cs typeface="Calibri"/>
                <a:sym typeface="Calibri"/>
              </a:endParaRPr>
            </a:p>
          </p:txBody>
        </p:sp>
        <p:sp>
          <p:nvSpPr>
            <p:cNvPr id="485" name="Google Shape;485;p23"/>
            <p:cNvSpPr/>
            <p:nvPr/>
          </p:nvSpPr>
          <p:spPr>
            <a:xfrm>
              <a:off x="424" y="1688"/>
              <a:ext cx="1408" cy="312"/>
            </a:xfrm>
            <a:prstGeom prst="rect">
              <a:avLst/>
            </a:prstGeom>
            <a:noFill/>
            <a:ln>
              <a:noFill/>
            </a:ln>
          </p:spPr>
          <p:txBody>
            <a:bodyPr spcFirstLastPara="1" wrap="square" lIns="65125" tIns="32000" rIns="65125" bIns="320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Calibri"/>
                  <a:ea typeface="Calibri"/>
                  <a:cs typeface="Calibri"/>
                  <a:sym typeface="Calibri"/>
                </a:rPr>
                <a:t>El proceso es controlado cuantitativamente</a:t>
              </a:r>
              <a:endParaRPr sz="3200" b="0" i="0" u="none" strike="noStrike" cap="none">
                <a:solidFill>
                  <a:schemeClr val="dk1"/>
                </a:solidFill>
                <a:latin typeface="Calibri"/>
                <a:ea typeface="Calibri"/>
                <a:cs typeface="Calibri"/>
                <a:sym typeface="Calibri"/>
              </a:endParaRPr>
            </a:p>
          </p:txBody>
        </p:sp>
        <p:sp>
          <p:nvSpPr>
            <p:cNvPr id="486" name="Google Shape;486;p23"/>
            <p:cNvSpPr/>
            <p:nvPr/>
          </p:nvSpPr>
          <p:spPr>
            <a:xfrm>
              <a:off x="422" y="1075"/>
              <a:ext cx="1548" cy="312"/>
            </a:xfrm>
            <a:prstGeom prst="rect">
              <a:avLst/>
            </a:prstGeom>
            <a:noFill/>
            <a:ln>
              <a:noFill/>
            </a:ln>
          </p:spPr>
          <p:txBody>
            <a:bodyPr spcFirstLastPara="1" wrap="square" lIns="65125" tIns="32000" rIns="65125" bIns="320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Calibri"/>
                  <a:ea typeface="Calibri"/>
                  <a:cs typeface="Calibri"/>
                  <a:sym typeface="Calibri"/>
                </a:rPr>
                <a:t>Enfoque en la mejora del proceso</a:t>
              </a:r>
              <a:endParaRPr sz="3200" b="0" i="0" u="none" strike="noStrike" cap="none">
                <a:solidFill>
                  <a:schemeClr val="dk1"/>
                </a:solidFill>
                <a:latin typeface="Calibri"/>
                <a:ea typeface="Calibri"/>
                <a:cs typeface="Calibri"/>
                <a:sym typeface="Calibri"/>
              </a:endParaRPr>
            </a:p>
          </p:txBody>
        </p:sp>
        <p:sp>
          <p:nvSpPr>
            <p:cNvPr id="487" name="Google Shape;487;p23"/>
            <p:cNvSpPr/>
            <p:nvPr/>
          </p:nvSpPr>
          <p:spPr>
            <a:xfrm>
              <a:off x="337" y="2897"/>
              <a:ext cx="2092" cy="64"/>
            </a:xfrm>
            <a:custGeom>
              <a:avLst/>
              <a:gdLst/>
              <a:ahLst/>
              <a:cxnLst/>
              <a:rect l="l" t="t" r="r" b="b"/>
              <a:pathLst>
                <a:path w="2033" h="49" extrusionOk="0">
                  <a:moveTo>
                    <a:pt x="0" y="48"/>
                  </a:moveTo>
                  <a:lnTo>
                    <a:pt x="0" y="0"/>
                  </a:lnTo>
                  <a:lnTo>
                    <a:pt x="2032" y="0"/>
                  </a:lnTo>
                </a:path>
              </a:pathLst>
            </a:custGeom>
            <a:noFill/>
            <a:ln w="12700"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8" name="Google Shape;488;p23"/>
            <p:cNvSpPr/>
            <p:nvPr/>
          </p:nvSpPr>
          <p:spPr>
            <a:xfrm>
              <a:off x="328" y="3433"/>
              <a:ext cx="1461" cy="63"/>
            </a:xfrm>
            <a:custGeom>
              <a:avLst/>
              <a:gdLst/>
              <a:ahLst/>
              <a:cxnLst/>
              <a:rect l="l" t="t" r="r" b="b"/>
              <a:pathLst>
                <a:path w="1489" h="65" extrusionOk="0">
                  <a:moveTo>
                    <a:pt x="0" y="64"/>
                  </a:moveTo>
                  <a:lnTo>
                    <a:pt x="0" y="0"/>
                  </a:lnTo>
                  <a:lnTo>
                    <a:pt x="1488" y="0"/>
                  </a:lnTo>
                </a:path>
              </a:pathLst>
            </a:custGeom>
            <a:noFill/>
            <a:ln w="12700"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9" name="Google Shape;489;p23"/>
            <p:cNvSpPr/>
            <p:nvPr/>
          </p:nvSpPr>
          <p:spPr>
            <a:xfrm>
              <a:off x="4401" y="829"/>
              <a:ext cx="1040" cy="167"/>
            </a:xfrm>
            <a:prstGeom prst="rect">
              <a:avLst/>
            </a:prstGeom>
            <a:noFill/>
            <a:ln>
              <a:noFill/>
            </a:ln>
          </p:spPr>
          <p:txBody>
            <a:bodyPr spcFirstLastPara="1" wrap="square" lIns="65125" tIns="32000" rIns="65125" bIns="320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s-ES" sz="1300" b="1" i="0" u="none" strike="noStrike" cap="none">
                  <a:solidFill>
                    <a:srgbClr val="C00000"/>
                  </a:solidFill>
                  <a:latin typeface="Calibri"/>
                  <a:ea typeface="Calibri"/>
                  <a:cs typeface="Calibri"/>
                  <a:sym typeface="Calibri"/>
                </a:rPr>
                <a:t>Optimizado</a:t>
              </a:r>
              <a:endParaRPr sz="1800" b="0" i="0" u="none" strike="noStrike" cap="none">
                <a:solidFill>
                  <a:srgbClr val="C00000"/>
                </a:solidFill>
                <a:latin typeface="Calibri"/>
                <a:ea typeface="Calibri"/>
                <a:cs typeface="Calibri"/>
                <a:sym typeface="Calibri"/>
              </a:endParaRPr>
            </a:p>
          </p:txBody>
        </p:sp>
        <p:sp>
          <p:nvSpPr>
            <p:cNvPr id="490" name="Google Shape;490;p23"/>
            <p:cNvSpPr/>
            <p:nvPr/>
          </p:nvSpPr>
          <p:spPr>
            <a:xfrm>
              <a:off x="3787" y="1442"/>
              <a:ext cx="1532" cy="290"/>
            </a:xfrm>
            <a:prstGeom prst="rect">
              <a:avLst/>
            </a:prstGeom>
            <a:noFill/>
            <a:ln>
              <a:noFill/>
            </a:ln>
          </p:spPr>
          <p:txBody>
            <a:bodyPr spcFirstLastPara="1" wrap="square" lIns="65125" tIns="32000" rIns="65125" bIns="320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s-ES" sz="1300" b="1" i="0" u="none" strike="noStrike" cap="none">
                  <a:solidFill>
                    <a:srgbClr val="C00000"/>
                  </a:solidFill>
                  <a:latin typeface="Calibri"/>
                  <a:ea typeface="Calibri"/>
                  <a:cs typeface="Calibri"/>
                  <a:sym typeface="Calibri"/>
                </a:rPr>
                <a:t>Gestionado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s-ES" sz="1300" b="1" i="0" u="none" strike="noStrike" cap="none">
                  <a:solidFill>
                    <a:srgbClr val="C00000"/>
                  </a:solidFill>
                  <a:latin typeface="Calibri"/>
                  <a:ea typeface="Calibri"/>
                  <a:cs typeface="Calibri"/>
                  <a:sym typeface="Calibri"/>
                </a:rPr>
                <a:t>Cuantitativamente</a:t>
              </a:r>
              <a:endParaRPr sz="1800" b="0" i="0" u="none" strike="noStrike" cap="none">
                <a:solidFill>
                  <a:srgbClr val="C00000"/>
                </a:solidFill>
                <a:latin typeface="Calibri"/>
                <a:ea typeface="Calibri"/>
                <a:cs typeface="Calibri"/>
                <a:sym typeface="Calibri"/>
              </a:endParaRPr>
            </a:p>
          </p:txBody>
        </p:sp>
        <p:sp>
          <p:nvSpPr>
            <p:cNvPr id="491" name="Google Shape;491;p23"/>
            <p:cNvSpPr/>
            <p:nvPr/>
          </p:nvSpPr>
          <p:spPr>
            <a:xfrm>
              <a:off x="1889" y="3260"/>
              <a:ext cx="1052" cy="167"/>
            </a:xfrm>
            <a:prstGeom prst="rect">
              <a:avLst/>
            </a:prstGeom>
            <a:noFill/>
            <a:ln>
              <a:noFill/>
            </a:ln>
          </p:spPr>
          <p:txBody>
            <a:bodyPr spcFirstLastPara="1" wrap="square" lIns="65125" tIns="32000" rIns="65125" bIns="320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s-ES" sz="1300" b="1" i="0" u="none" strike="noStrike" cap="none">
                  <a:solidFill>
                    <a:srgbClr val="C00000"/>
                  </a:solidFill>
                  <a:latin typeface="Calibri"/>
                  <a:ea typeface="Calibri"/>
                  <a:cs typeface="Calibri"/>
                  <a:sym typeface="Calibri"/>
                </a:rPr>
                <a:t>Inicial</a:t>
              </a:r>
              <a:endParaRPr sz="1800" b="0" i="0" u="none" strike="noStrike" cap="none">
                <a:solidFill>
                  <a:srgbClr val="C00000"/>
                </a:solidFill>
                <a:latin typeface="Calibri"/>
                <a:ea typeface="Calibri"/>
                <a:cs typeface="Calibri"/>
                <a:sym typeface="Calibri"/>
              </a:endParaRPr>
            </a:p>
          </p:txBody>
        </p:sp>
        <p:sp>
          <p:nvSpPr>
            <p:cNvPr id="492" name="Google Shape;492;p23"/>
            <p:cNvSpPr/>
            <p:nvPr/>
          </p:nvSpPr>
          <p:spPr>
            <a:xfrm>
              <a:off x="2520" y="2723"/>
              <a:ext cx="1088" cy="167"/>
            </a:xfrm>
            <a:prstGeom prst="rect">
              <a:avLst/>
            </a:prstGeom>
            <a:noFill/>
            <a:ln>
              <a:noFill/>
            </a:ln>
          </p:spPr>
          <p:txBody>
            <a:bodyPr spcFirstLastPara="1" wrap="square" lIns="65125" tIns="32000" rIns="65125" bIns="320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s-ES" sz="1300" b="1" i="0" u="none" strike="noStrike" cap="none">
                  <a:solidFill>
                    <a:srgbClr val="C00000"/>
                  </a:solidFill>
                  <a:latin typeface="Calibri"/>
                  <a:ea typeface="Calibri"/>
                  <a:cs typeface="Calibri"/>
                  <a:sym typeface="Calibri"/>
                </a:rPr>
                <a:t>Gestionado</a:t>
              </a:r>
              <a:endParaRPr sz="1800" b="0" i="0" u="none" strike="noStrike" cap="none">
                <a:solidFill>
                  <a:srgbClr val="C00000"/>
                </a:solidFill>
                <a:latin typeface="Calibri"/>
                <a:ea typeface="Calibri"/>
                <a:cs typeface="Calibri"/>
                <a:sym typeface="Calibri"/>
              </a:endParaRPr>
            </a:p>
          </p:txBody>
        </p:sp>
        <p:sp>
          <p:nvSpPr>
            <p:cNvPr id="493" name="Google Shape;493;p23"/>
            <p:cNvSpPr/>
            <p:nvPr/>
          </p:nvSpPr>
          <p:spPr>
            <a:xfrm>
              <a:off x="428" y="3551"/>
              <a:ext cx="1336" cy="39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4" name="Google Shape;494;p23"/>
            <p:cNvSpPr/>
            <p:nvPr/>
          </p:nvSpPr>
          <p:spPr>
            <a:xfrm>
              <a:off x="428" y="2934"/>
              <a:ext cx="1150" cy="59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5" name="Google Shape;495;p23"/>
            <p:cNvSpPr/>
            <p:nvPr/>
          </p:nvSpPr>
          <p:spPr>
            <a:xfrm>
              <a:off x="428" y="2304"/>
              <a:ext cx="1322" cy="299"/>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6" name="Google Shape;496;p23"/>
            <p:cNvSpPr/>
            <p:nvPr/>
          </p:nvSpPr>
          <p:spPr>
            <a:xfrm>
              <a:off x="428" y="1691"/>
              <a:ext cx="1063" cy="298"/>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7" name="Google Shape;497;p23"/>
            <p:cNvSpPr/>
            <p:nvPr/>
          </p:nvSpPr>
          <p:spPr>
            <a:xfrm>
              <a:off x="432" y="1079"/>
              <a:ext cx="1042" cy="298"/>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8" name="Google Shape;498;p23"/>
            <p:cNvSpPr/>
            <p:nvPr/>
          </p:nvSpPr>
          <p:spPr>
            <a:xfrm>
              <a:off x="3134" y="2076"/>
              <a:ext cx="1081" cy="215"/>
            </a:xfrm>
            <a:prstGeom prst="rect">
              <a:avLst/>
            </a:prstGeom>
            <a:noFill/>
            <a:ln>
              <a:noFill/>
            </a:ln>
          </p:spPr>
          <p:txBody>
            <a:bodyPr spcFirstLastPara="1" wrap="square" lIns="65125" tIns="32000" rIns="65125" bIns="320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499" name="Google Shape;499;p23"/>
            <p:cNvGrpSpPr/>
            <p:nvPr/>
          </p:nvGrpSpPr>
          <p:grpSpPr>
            <a:xfrm>
              <a:off x="217" y="1036"/>
              <a:ext cx="413" cy="2674"/>
              <a:chOff x="589" y="1236"/>
              <a:chExt cx="382" cy="2474"/>
            </a:xfrm>
          </p:grpSpPr>
          <p:grpSp>
            <p:nvGrpSpPr>
              <p:cNvPr id="500" name="Google Shape;500;p23"/>
              <p:cNvGrpSpPr/>
              <p:nvPr/>
            </p:nvGrpSpPr>
            <p:grpSpPr>
              <a:xfrm>
                <a:off x="596" y="3481"/>
                <a:ext cx="252" cy="229"/>
                <a:chOff x="596" y="3481"/>
                <a:chExt cx="252" cy="229"/>
              </a:xfrm>
            </p:grpSpPr>
            <p:sp>
              <p:nvSpPr>
                <p:cNvPr id="501" name="Google Shape;501;p23"/>
                <p:cNvSpPr/>
                <p:nvPr/>
              </p:nvSpPr>
              <p:spPr>
                <a:xfrm>
                  <a:off x="604" y="3507"/>
                  <a:ext cx="184" cy="184"/>
                </a:xfrm>
                <a:prstGeom prst="ellipse">
                  <a:avLst/>
                </a:prstGeom>
                <a:solidFill>
                  <a:srgbClr val="88A0AC"/>
                </a:solidFill>
                <a:ln>
                  <a:noFill/>
                </a:ln>
              </p:spPr>
              <p:txBody>
                <a:bodyPr spcFirstLastPara="1" wrap="square" lIns="90425" tIns="44400" rIns="90425" bIns="444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2" name="Google Shape;502;p23"/>
                <p:cNvSpPr/>
                <p:nvPr/>
              </p:nvSpPr>
              <p:spPr>
                <a:xfrm>
                  <a:off x="596" y="3481"/>
                  <a:ext cx="252" cy="229"/>
                </a:xfrm>
                <a:prstGeom prst="rect">
                  <a:avLst/>
                </a:prstGeom>
                <a:noFill/>
                <a:ln>
                  <a:noFill/>
                </a:ln>
              </p:spPr>
              <p:txBody>
                <a:bodyPr spcFirstLastPara="1" wrap="square" lIns="65100" tIns="31975" rIns="65100" bIns="31975"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s-ES" sz="1700" b="1" i="0" u="none" strike="noStrike" cap="none">
                      <a:solidFill>
                        <a:srgbClr val="C00000"/>
                      </a:solidFill>
                      <a:latin typeface="Calibri"/>
                      <a:ea typeface="Calibri"/>
                      <a:cs typeface="Calibri"/>
                      <a:sym typeface="Calibri"/>
                    </a:rPr>
                    <a:t>1</a:t>
                  </a:r>
                  <a:r>
                    <a:rPr lang="es-ES" sz="1300" b="1" i="0" u="none" strike="noStrike" cap="none">
                      <a:solidFill>
                        <a:srgbClr val="FFFFFF"/>
                      </a:solidFill>
                      <a:latin typeface="Calibri"/>
                      <a:ea typeface="Calibri"/>
                      <a:cs typeface="Calibri"/>
                      <a:sym typeface="Calibri"/>
                    </a:rPr>
                    <a:t> </a:t>
                  </a:r>
                  <a:r>
                    <a:rPr lang="es-ES" sz="1300" b="1" i="0" u="none" strike="noStrike" cap="none">
                      <a:solidFill>
                        <a:srgbClr val="000000"/>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p:txBody>
            </p:sp>
          </p:grpSp>
          <p:grpSp>
            <p:nvGrpSpPr>
              <p:cNvPr id="503" name="Google Shape;503;p23"/>
              <p:cNvGrpSpPr/>
              <p:nvPr/>
            </p:nvGrpSpPr>
            <p:grpSpPr>
              <a:xfrm>
                <a:off x="605" y="2980"/>
                <a:ext cx="252" cy="229"/>
                <a:chOff x="605" y="2980"/>
                <a:chExt cx="252" cy="229"/>
              </a:xfrm>
            </p:grpSpPr>
            <p:sp>
              <p:nvSpPr>
                <p:cNvPr id="504" name="Google Shape;504;p23"/>
                <p:cNvSpPr/>
                <p:nvPr/>
              </p:nvSpPr>
              <p:spPr>
                <a:xfrm>
                  <a:off x="612" y="3009"/>
                  <a:ext cx="184" cy="184"/>
                </a:xfrm>
                <a:prstGeom prst="ellipse">
                  <a:avLst/>
                </a:prstGeom>
                <a:solidFill>
                  <a:srgbClr val="88A0AC"/>
                </a:solidFill>
                <a:ln>
                  <a:noFill/>
                </a:ln>
              </p:spPr>
              <p:txBody>
                <a:bodyPr spcFirstLastPara="1" wrap="square" lIns="90425" tIns="44400" rIns="90425" bIns="444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5" name="Google Shape;505;p23"/>
                <p:cNvSpPr/>
                <p:nvPr/>
              </p:nvSpPr>
              <p:spPr>
                <a:xfrm>
                  <a:off x="605" y="2980"/>
                  <a:ext cx="252" cy="229"/>
                </a:xfrm>
                <a:prstGeom prst="rect">
                  <a:avLst/>
                </a:prstGeom>
                <a:noFill/>
                <a:ln>
                  <a:noFill/>
                </a:ln>
              </p:spPr>
              <p:txBody>
                <a:bodyPr spcFirstLastPara="1" wrap="square" lIns="65100" tIns="31975" rIns="65100" bIns="31975"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s-ES" sz="1700" b="1" i="0" u="none" strike="noStrike" cap="none">
                      <a:solidFill>
                        <a:srgbClr val="C00000"/>
                      </a:solidFill>
                      <a:latin typeface="Calibri"/>
                      <a:ea typeface="Calibri"/>
                      <a:cs typeface="Calibri"/>
                      <a:sym typeface="Calibri"/>
                    </a:rPr>
                    <a:t>2</a:t>
                  </a:r>
                  <a:endParaRPr sz="2800" b="0" i="0" u="none" strike="noStrike" cap="none">
                    <a:solidFill>
                      <a:srgbClr val="C00000"/>
                    </a:solidFill>
                    <a:latin typeface="Calibri"/>
                    <a:ea typeface="Calibri"/>
                    <a:cs typeface="Calibri"/>
                    <a:sym typeface="Calibri"/>
                  </a:endParaRPr>
                </a:p>
              </p:txBody>
            </p:sp>
          </p:grpSp>
          <p:grpSp>
            <p:nvGrpSpPr>
              <p:cNvPr id="506" name="Google Shape;506;p23"/>
              <p:cNvGrpSpPr/>
              <p:nvPr/>
            </p:nvGrpSpPr>
            <p:grpSpPr>
              <a:xfrm>
                <a:off x="589" y="2388"/>
                <a:ext cx="264" cy="229"/>
                <a:chOff x="589" y="2388"/>
                <a:chExt cx="264" cy="229"/>
              </a:xfrm>
            </p:grpSpPr>
            <p:sp>
              <p:nvSpPr>
                <p:cNvPr id="507" name="Google Shape;507;p23"/>
                <p:cNvSpPr/>
                <p:nvPr/>
              </p:nvSpPr>
              <p:spPr>
                <a:xfrm>
                  <a:off x="596" y="2417"/>
                  <a:ext cx="184" cy="184"/>
                </a:xfrm>
                <a:prstGeom prst="ellipse">
                  <a:avLst/>
                </a:prstGeom>
                <a:solidFill>
                  <a:srgbClr val="88A0AC"/>
                </a:solidFill>
                <a:ln>
                  <a:noFill/>
                </a:ln>
              </p:spPr>
              <p:txBody>
                <a:bodyPr spcFirstLastPara="1" wrap="square" lIns="90425" tIns="44400" rIns="90425" bIns="444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8" name="Google Shape;508;p23"/>
                <p:cNvSpPr/>
                <p:nvPr/>
              </p:nvSpPr>
              <p:spPr>
                <a:xfrm>
                  <a:off x="589" y="2388"/>
                  <a:ext cx="264" cy="229"/>
                </a:xfrm>
                <a:prstGeom prst="rect">
                  <a:avLst/>
                </a:prstGeom>
                <a:noFill/>
                <a:ln>
                  <a:noFill/>
                </a:ln>
              </p:spPr>
              <p:txBody>
                <a:bodyPr spcFirstLastPara="1" wrap="square" lIns="65100" tIns="31975" rIns="65100" bIns="31975"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s-ES" sz="1700" b="1" i="0" u="none" strike="noStrike" cap="none">
                      <a:solidFill>
                        <a:srgbClr val="C00000"/>
                      </a:solidFill>
                      <a:latin typeface="Calibri"/>
                      <a:ea typeface="Calibri"/>
                      <a:cs typeface="Calibri"/>
                      <a:sym typeface="Calibri"/>
                    </a:rPr>
                    <a:t>3</a:t>
                  </a:r>
                  <a:endParaRPr sz="2800" b="0" i="0" u="none" strike="noStrike" cap="none">
                    <a:solidFill>
                      <a:srgbClr val="C00000"/>
                    </a:solidFill>
                    <a:latin typeface="Calibri"/>
                    <a:ea typeface="Calibri"/>
                    <a:cs typeface="Calibri"/>
                    <a:sym typeface="Calibri"/>
                  </a:endParaRPr>
                </a:p>
              </p:txBody>
            </p:sp>
          </p:grpSp>
          <p:grpSp>
            <p:nvGrpSpPr>
              <p:cNvPr id="509" name="Google Shape;509;p23"/>
              <p:cNvGrpSpPr/>
              <p:nvPr/>
            </p:nvGrpSpPr>
            <p:grpSpPr>
              <a:xfrm>
                <a:off x="593" y="1812"/>
                <a:ext cx="378" cy="229"/>
                <a:chOff x="593" y="1812"/>
                <a:chExt cx="378" cy="229"/>
              </a:xfrm>
            </p:grpSpPr>
            <p:sp>
              <p:nvSpPr>
                <p:cNvPr id="510" name="Google Shape;510;p23"/>
                <p:cNvSpPr/>
                <p:nvPr/>
              </p:nvSpPr>
              <p:spPr>
                <a:xfrm>
                  <a:off x="604" y="1841"/>
                  <a:ext cx="184" cy="184"/>
                </a:xfrm>
                <a:prstGeom prst="ellipse">
                  <a:avLst/>
                </a:prstGeom>
                <a:solidFill>
                  <a:srgbClr val="88A0AC"/>
                </a:solidFill>
                <a:ln>
                  <a:noFill/>
                </a:ln>
              </p:spPr>
              <p:txBody>
                <a:bodyPr spcFirstLastPara="1" wrap="square" lIns="90425" tIns="44400" rIns="90425" bIns="444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Calibri"/>
                    <a:ea typeface="Calibri"/>
                    <a:cs typeface="Calibri"/>
                    <a:sym typeface="Calibri"/>
                  </a:endParaRPr>
                </a:p>
              </p:txBody>
            </p:sp>
            <p:sp>
              <p:nvSpPr>
                <p:cNvPr id="511" name="Google Shape;511;p23"/>
                <p:cNvSpPr/>
                <p:nvPr/>
              </p:nvSpPr>
              <p:spPr>
                <a:xfrm>
                  <a:off x="593" y="1812"/>
                  <a:ext cx="378" cy="229"/>
                </a:xfrm>
                <a:prstGeom prst="rect">
                  <a:avLst/>
                </a:prstGeom>
                <a:noFill/>
                <a:ln>
                  <a:noFill/>
                </a:ln>
              </p:spPr>
              <p:txBody>
                <a:bodyPr spcFirstLastPara="1" wrap="square" lIns="65100" tIns="31975" rIns="65100" bIns="31975"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s-ES" sz="1700" b="1" i="0" u="none" strike="noStrike" cap="none">
                      <a:solidFill>
                        <a:srgbClr val="C00000"/>
                      </a:solidFill>
                      <a:latin typeface="Calibri"/>
                      <a:ea typeface="Calibri"/>
                      <a:cs typeface="Calibri"/>
                      <a:sym typeface="Calibri"/>
                    </a:rPr>
                    <a:t>4</a:t>
                  </a:r>
                  <a:r>
                    <a:rPr lang="es-ES" sz="1300" b="1" i="0" u="none" strike="noStrike" cap="none">
                      <a:solidFill>
                        <a:srgbClr val="FFFFFF"/>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p:txBody>
            </p:sp>
          </p:grpSp>
          <p:grpSp>
            <p:nvGrpSpPr>
              <p:cNvPr id="512" name="Google Shape;512;p23"/>
              <p:cNvGrpSpPr/>
              <p:nvPr/>
            </p:nvGrpSpPr>
            <p:grpSpPr>
              <a:xfrm>
                <a:off x="603" y="1236"/>
                <a:ext cx="340" cy="229"/>
                <a:chOff x="603" y="1236"/>
                <a:chExt cx="340" cy="229"/>
              </a:xfrm>
            </p:grpSpPr>
            <p:sp>
              <p:nvSpPr>
                <p:cNvPr id="513" name="Google Shape;513;p23"/>
                <p:cNvSpPr/>
                <p:nvPr/>
              </p:nvSpPr>
              <p:spPr>
                <a:xfrm>
                  <a:off x="608" y="1265"/>
                  <a:ext cx="184" cy="184"/>
                </a:xfrm>
                <a:prstGeom prst="ellipse">
                  <a:avLst/>
                </a:prstGeom>
                <a:solidFill>
                  <a:srgbClr val="88A0AC"/>
                </a:solidFill>
                <a:ln>
                  <a:noFill/>
                </a:ln>
              </p:spPr>
              <p:txBody>
                <a:bodyPr spcFirstLastPara="1" wrap="square" lIns="90425" tIns="44400" rIns="90425" bIns="444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Calibri"/>
                    <a:ea typeface="Calibri"/>
                    <a:cs typeface="Calibri"/>
                    <a:sym typeface="Calibri"/>
                  </a:endParaRPr>
                </a:p>
              </p:txBody>
            </p:sp>
            <p:sp>
              <p:nvSpPr>
                <p:cNvPr id="514" name="Google Shape;514;p23"/>
                <p:cNvSpPr/>
                <p:nvPr/>
              </p:nvSpPr>
              <p:spPr>
                <a:xfrm>
                  <a:off x="603" y="1236"/>
                  <a:ext cx="340" cy="229"/>
                </a:xfrm>
                <a:prstGeom prst="rect">
                  <a:avLst/>
                </a:prstGeom>
                <a:noFill/>
                <a:ln>
                  <a:noFill/>
                </a:ln>
              </p:spPr>
              <p:txBody>
                <a:bodyPr spcFirstLastPara="1" wrap="square" lIns="65100" tIns="31975" rIns="65100" bIns="31975"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s-ES" sz="1700" b="1" i="0" u="none" strike="noStrike" cap="none">
                      <a:solidFill>
                        <a:srgbClr val="C00000"/>
                      </a:solidFill>
                      <a:latin typeface="Calibri"/>
                      <a:ea typeface="Calibri"/>
                      <a:cs typeface="Calibri"/>
                      <a:sym typeface="Calibri"/>
                    </a:rPr>
                    <a:t>5</a:t>
                  </a:r>
                  <a:r>
                    <a:rPr lang="es-ES" sz="1300" b="1" i="0" u="none" strike="noStrike" cap="none">
                      <a:solidFill>
                        <a:srgbClr val="FFFFFF"/>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p:txBody>
            </p:sp>
          </p:grpSp>
        </p:grpSp>
        <p:sp>
          <p:nvSpPr>
            <p:cNvPr id="515" name="Google Shape;515;p23"/>
            <p:cNvSpPr/>
            <p:nvPr/>
          </p:nvSpPr>
          <p:spPr>
            <a:xfrm rot="-31748" flipH="1">
              <a:off x="3152" y="2115"/>
              <a:ext cx="1087" cy="216"/>
            </a:xfrm>
            <a:prstGeom prst="rect">
              <a:avLst/>
            </a:prstGeom>
            <a:noFill/>
            <a:ln>
              <a:noFill/>
            </a:ln>
          </p:spPr>
          <p:txBody>
            <a:bodyPr spcFirstLastPara="1" wrap="square" lIns="65125" tIns="32000" rIns="65125" bIns="32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1" i="0" u="none" strike="noStrike" cap="none">
                  <a:solidFill>
                    <a:srgbClr val="C00000"/>
                  </a:solidFill>
                  <a:latin typeface="Calibri"/>
                  <a:ea typeface="Calibri"/>
                  <a:cs typeface="Calibri"/>
                  <a:sym typeface="Calibri"/>
                </a:rPr>
                <a:t>Definido</a:t>
              </a:r>
              <a:endParaRPr sz="1800" b="1" i="0" u="none" strike="noStrike" cap="none">
                <a:solidFill>
                  <a:srgbClr val="C00000"/>
                </a:solidFill>
                <a:latin typeface="Calibri"/>
                <a:ea typeface="Calibri"/>
                <a:cs typeface="Calibri"/>
                <a:sym typeface="Calibri"/>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24"/>
          <p:cNvSpPr txBox="1">
            <a:spLocks noGrp="1"/>
          </p:cNvSpPr>
          <p:nvPr>
            <p:ph type="title"/>
          </p:nvPr>
        </p:nvSpPr>
        <p:spPr>
          <a:xfrm>
            <a:off x="1041009" y="453759"/>
            <a:ext cx="10806600" cy="1273200"/>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3200"/>
              <a:buFont typeface="Calibri"/>
              <a:buNone/>
            </a:pPr>
            <a:r>
              <a:rPr lang="es-ES" sz="3600" dirty="0">
                <a:latin typeface="+mj-lt"/>
              </a:rPr>
              <a:t>ISO </a:t>
            </a:r>
            <a:br>
              <a:rPr lang="es-ES" sz="3600" dirty="0">
                <a:latin typeface="+mj-lt"/>
              </a:rPr>
            </a:br>
            <a:r>
              <a:rPr lang="es-ES" sz="3600" dirty="0" err="1">
                <a:latin typeface="+mj-lt"/>
              </a:rPr>
              <a:t>lnternational</a:t>
            </a:r>
            <a:r>
              <a:rPr lang="es-ES" sz="3600" dirty="0">
                <a:latin typeface="+mj-lt"/>
              </a:rPr>
              <a:t> </a:t>
            </a:r>
            <a:r>
              <a:rPr lang="es-ES" sz="3600" dirty="0" err="1">
                <a:latin typeface="+mj-lt"/>
              </a:rPr>
              <a:t>Organization</a:t>
            </a:r>
            <a:r>
              <a:rPr lang="es-ES" sz="3600" dirty="0">
                <a:latin typeface="+mj-lt"/>
              </a:rPr>
              <a:t> </a:t>
            </a:r>
            <a:r>
              <a:rPr lang="es-ES" sz="3600" dirty="0" err="1">
                <a:latin typeface="+mj-lt"/>
              </a:rPr>
              <a:t>for</a:t>
            </a:r>
            <a:r>
              <a:rPr lang="es-ES" sz="3600" dirty="0">
                <a:latin typeface="+mj-lt"/>
              </a:rPr>
              <a:t> </a:t>
            </a:r>
            <a:r>
              <a:rPr lang="es-ES" sz="3600" dirty="0" err="1">
                <a:latin typeface="+mj-lt"/>
              </a:rPr>
              <a:t>Standardization</a:t>
            </a:r>
            <a:r>
              <a:rPr lang="es-ES" sz="3600" dirty="0">
                <a:latin typeface="+mj-lt"/>
              </a:rPr>
              <a:t> </a:t>
            </a:r>
            <a:endParaRPr sz="3600" dirty="0">
              <a:latin typeface="+mj-lt"/>
            </a:endParaRPr>
          </a:p>
        </p:txBody>
      </p:sp>
      <p:sp>
        <p:nvSpPr>
          <p:cNvPr id="523" name="Google Shape;523;p24"/>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25</a:t>
            </a:fld>
            <a:endParaRPr/>
          </a:p>
        </p:txBody>
      </p:sp>
      <p:sp>
        <p:nvSpPr>
          <p:cNvPr id="524" name="Google Shape;524;p24"/>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Ingenieria de Software I 2023</a:t>
            </a:r>
            <a:endParaRPr/>
          </a:p>
        </p:txBody>
      </p:sp>
      <p:sp>
        <p:nvSpPr>
          <p:cNvPr id="525" name="Google Shape;525;p24"/>
          <p:cNvSpPr txBox="1">
            <a:spLocks noGrp="1"/>
          </p:cNvSpPr>
          <p:nvPr>
            <p:ph type="body" idx="4294967295"/>
          </p:nvPr>
        </p:nvSpPr>
        <p:spPr>
          <a:xfrm>
            <a:off x="1041009" y="1946187"/>
            <a:ext cx="9197975" cy="4608512"/>
          </a:xfrm>
          <a:prstGeom prst="rect">
            <a:avLst/>
          </a:prstGeom>
          <a:noFill/>
          <a:ln>
            <a:noFill/>
          </a:ln>
        </p:spPr>
        <p:txBody>
          <a:bodyPr spcFirstLastPara="1" wrap="square" lIns="91425" tIns="45700" rIns="91425" bIns="45700" anchor="t" anchorCtr="0">
            <a:normAutofit/>
          </a:bodyPr>
          <a:lstStyle/>
          <a:p>
            <a:pPr marL="0" lvl="0" indent="0" algn="just" rtl="0">
              <a:lnSpc>
                <a:spcPct val="85000"/>
              </a:lnSpc>
              <a:spcBef>
                <a:spcPts val="0"/>
              </a:spcBef>
              <a:spcAft>
                <a:spcPts val="0"/>
              </a:spcAft>
              <a:buSzPts val="2400"/>
              <a:buNone/>
            </a:pPr>
            <a:r>
              <a:rPr lang="es-ES" sz="2400" dirty="0">
                <a:solidFill>
                  <a:schemeClr val="dk1"/>
                </a:solidFill>
              </a:rPr>
              <a:t>La familia </a:t>
            </a:r>
            <a:r>
              <a:rPr lang="es-ES" sz="2400" b="1" dirty="0">
                <a:solidFill>
                  <a:schemeClr val="dk1"/>
                </a:solidFill>
              </a:rPr>
              <a:t>ISO 9000</a:t>
            </a:r>
            <a:r>
              <a:rPr lang="es-ES" sz="2400" dirty="0">
                <a:solidFill>
                  <a:schemeClr val="dk1"/>
                </a:solidFill>
              </a:rPr>
              <a:t> es un conjunto de normas de “gestión de la calidad”  aplicables a cualquier tipo de organización </a:t>
            </a:r>
            <a:endParaRPr dirty="0"/>
          </a:p>
          <a:p>
            <a:pPr marL="0" lvl="0" indent="0" algn="just" rtl="0">
              <a:lnSpc>
                <a:spcPct val="85000"/>
              </a:lnSpc>
              <a:spcBef>
                <a:spcPts val="975"/>
              </a:spcBef>
              <a:spcAft>
                <a:spcPts val="0"/>
              </a:spcAft>
              <a:buSzPts val="2400"/>
              <a:buNone/>
            </a:pPr>
            <a:r>
              <a:rPr lang="es-ES" sz="2400" dirty="0">
                <a:solidFill>
                  <a:schemeClr val="dk1"/>
                </a:solidFill>
              </a:rPr>
              <a:t>con el objetivo de obtener mejoras en la organización y, eventualmente arribar a una certificación, punto importante a la hora de competir en los mercados globales.</a:t>
            </a:r>
            <a:endParaRPr dirty="0"/>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2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3600" dirty="0">
                <a:latin typeface="+mj-lt"/>
              </a:rPr>
              <a:t>Familia de las ISO 9000 </a:t>
            </a:r>
            <a:endParaRPr sz="3600" dirty="0">
              <a:latin typeface="+mj-lt"/>
            </a:endParaRPr>
          </a:p>
        </p:txBody>
      </p:sp>
      <p:sp>
        <p:nvSpPr>
          <p:cNvPr id="534" name="Google Shape;534;p25"/>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26</a:t>
            </a:fld>
            <a:endParaRPr/>
          </a:p>
        </p:txBody>
      </p:sp>
      <p:sp>
        <p:nvSpPr>
          <p:cNvPr id="535" name="Google Shape;535;p25"/>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68580" lvl="0" indent="-68580" algn="l" rtl="0">
              <a:lnSpc>
                <a:spcPct val="85000"/>
              </a:lnSpc>
              <a:spcBef>
                <a:spcPts val="0"/>
              </a:spcBef>
              <a:spcAft>
                <a:spcPts val="0"/>
              </a:spcAft>
              <a:buSzPts val="825"/>
              <a:buNone/>
            </a:pPr>
            <a:endParaRPr/>
          </a:p>
        </p:txBody>
      </p:sp>
      <p:sp>
        <p:nvSpPr>
          <p:cNvPr id="536" name="Google Shape;536;p25"/>
          <p:cNvSpPr txBox="1">
            <a:spLocks noGrp="1"/>
          </p:cNvSpPr>
          <p:nvPr>
            <p:ph type="body" idx="2"/>
          </p:nvPr>
        </p:nvSpPr>
        <p:spPr>
          <a:prstGeom prst="rect">
            <a:avLst/>
          </a:prstGeom>
          <a:noFill/>
          <a:ln>
            <a:noFill/>
          </a:ln>
        </p:spPr>
        <p:txBody>
          <a:bodyPr spcFirstLastPara="1" wrap="square" lIns="91425" tIns="45700" rIns="91425" bIns="45700" anchor="t" anchorCtr="0">
            <a:normAutofit/>
          </a:bodyPr>
          <a:lstStyle/>
          <a:p>
            <a:pPr marL="68580" lvl="0" indent="-68580" algn="l" rtl="0">
              <a:lnSpc>
                <a:spcPct val="85000"/>
              </a:lnSpc>
              <a:spcBef>
                <a:spcPts val="0"/>
              </a:spcBef>
              <a:spcAft>
                <a:spcPts val="0"/>
              </a:spcAft>
              <a:buSzPts val="1800"/>
              <a:buChar char="»"/>
            </a:pPr>
            <a:r>
              <a:rPr lang="es-ES" b="1"/>
              <a:t>ISO – 9001:2015 </a:t>
            </a:r>
            <a:r>
              <a:rPr lang="es-ES"/>
              <a:t>- Quality management system – Requirements </a:t>
            </a:r>
            <a:endParaRPr/>
          </a:p>
          <a:p>
            <a:pPr marL="260604" lvl="1" indent="-257175" algn="l" rtl="0">
              <a:lnSpc>
                <a:spcPct val="85000"/>
              </a:lnSpc>
              <a:spcBef>
                <a:spcPts val="450"/>
              </a:spcBef>
              <a:spcAft>
                <a:spcPts val="0"/>
              </a:spcAft>
              <a:buClr>
                <a:srgbClr val="262626"/>
              </a:buClr>
              <a:buSzPts val="1800"/>
              <a:buChar char=" "/>
            </a:pPr>
            <a:r>
              <a:rPr lang="es-ES"/>
              <a:t>Norma publicada por ISO en el año 2015.</a:t>
            </a:r>
            <a:endParaRPr/>
          </a:p>
          <a:p>
            <a:pPr marL="68580" lvl="0" indent="0" algn="l" rtl="0">
              <a:lnSpc>
                <a:spcPct val="85000"/>
              </a:lnSpc>
              <a:spcBef>
                <a:spcPts val="975"/>
              </a:spcBef>
              <a:spcAft>
                <a:spcPts val="0"/>
              </a:spcAft>
              <a:buClr>
                <a:srgbClr val="C00000"/>
              </a:buClr>
              <a:buSzPts val="1800"/>
              <a:buFont typeface="Arial"/>
              <a:buNone/>
            </a:pPr>
            <a:endParaRPr/>
          </a:p>
          <a:p>
            <a:pPr marL="68580" lvl="0" indent="-68580" algn="l" rtl="0">
              <a:lnSpc>
                <a:spcPct val="85000"/>
              </a:lnSpc>
              <a:spcBef>
                <a:spcPts val="975"/>
              </a:spcBef>
              <a:spcAft>
                <a:spcPts val="0"/>
              </a:spcAft>
              <a:buSzPts val="1800"/>
              <a:buChar char="»"/>
            </a:pPr>
            <a:r>
              <a:rPr lang="es-ES" b="1"/>
              <a:t>IRAM – ISO 9001:2015 </a:t>
            </a:r>
            <a:r>
              <a:rPr lang="es-ES"/>
              <a:t>– Sistema de gestión de la calidad – Requisitos </a:t>
            </a:r>
            <a:endParaRPr/>
          </a:p>
          <a:p>
            <a:pPr marL="260604" lvl="1" indent="-257175" algn="l" rtl="0">
              <a:lnSpc>
                <a:spcPct val="85000"/>
              </a:lnSpc>
              <a:spcBef>
                <a:spcPts val="450"/>
              </a:spcBef>
              <a:spcAft>
                <a:spcPts val="0"/>
              </a:spcAft>
              <a:buClr>
                <a:srgbClr val="262626"/>
              </a:buClr>
              <a:buSzPts val="1800"/>
              <a:buChar char=" "/>
            </a:pPr>
            <a:r>
              <a:rPr lang="es-ES"/>
              <a:t>Norma publicada por ISO y traducida por IRAM. </a:t>
            </a:r>
            <a:endParaRPr/>
          </a:p>
          <a:p>
            <a:pPr marL="260604" lvl="1" indent="-142875" algn="l" rtl="0">
              <a:lnSpc>
                <a:spcPct val="85000"/>
              </a:lnSpc>
              <a:spcBef>
                <a:spcPts val="450"/>
              </a:spcBef>
              <a:spcAft>
                <a:spcPts val="0"/>
              </a:spcAft>
              <a:buClr>
                <a:srgbClr val="262626"/>
              </a:buClr>
              <a:buSzPts val="1800"/>
              <a:buNone/>
            </a:pPr>
            <a:endParaRPr/>
          </a:p>
          <a:p>
            <a:pPr marL="68580" lvl="0" indent="-68580" algn="l" rtl="0">
              <a:lnSpc>
                <a:spcPct val="85000"/>
              </a:lnSpc>
              <a:spcBef>
                <a:spcPts val="975"/>
              </a:spcBef>
              <a:spcAft>
                <a:spcPts val="0"/>
              </a:spcAft>
              <a:buClr>
                <a:srgbClr val="C00000"/>
              </a:buClr>
              <a:buSzPts val="2000"/>
              <a:buFont typeface="Arial"/>
              <a:buChar char="»"/>
            </a:pPr>
            <a:r>
              <a:rPr lang="es-ES" sz="2000" b="1"/>
              <a:t>ISO 90003:2004</a:t>
            </a:r>
            <a:endParaRPr/>
          </a:p>
          <a:p>
            <a:pPr marL="260604" lvl="1" indent="-257175" algn="l" rtl="0">
              <a:lnSpc>
                <a:spcPct val="85000"/>
              </a:lnSpc>
              <a:spcBef>
                <a:spcPts val="450"/>
              </a:spcBef>
              <a:spcAft>
                <a:spcPts val="0"/>
              </a:spcAft>
              <a:buClr>
                <a:srgbClr val="262626"/>
              </a:buClr>
              <a:buSzPts val="2000"/>
              <a:buChar char=" "/>
            </a:pPr>
            <a:r>
              <a:rPr lang="es-ES" sz="2000"/>
              <a:t>Basada ISO 9001:2000 (se espera una actualización para el próximo año)</a:t>
            </a:r>
            <a:endParaRPr/>
          </a:p>
          <a:p>
            <a:pPr marL="260604" lvl="1" indent="-257175" algn="l" rtl="0">
              <a:lnSpc>
                <a:spcPct val="85000"/>
              </a:lnSpc>
              <a:spcBef>
                <a:spcPts val="450"/>
              </a:spcBef>
              <a:spcAft>
                <a:spcPts val="0"/>
              </a:spcAft>
              <a:buClr>
                <a:srgbClr val="262626"/>
              </a:buClr>
              <a:buSzPts val="2000"/>
              <a:buChar char=" "/>
            </a:pPr>
            <a:r>
              <a:rPr lang="es-ES" sz="2000"/>
              <a:t>Directrices para la interpretación en el proceso de software</a:t>
            </a:r>
            <a:endParaRPr/>
          </a:p>
          <a:p>
            <a:pPr marL="411480" lvl="2" indent="-411480" algn="l" rtl="0">
              <a:lnSpc>
                <a:spcPct val="85000"/>
              </a:lnSpc>
              <a:spcBef>
                <a:spcPts val="450"/>
              </a:spcBef>
              <a:spcAft>
                <a:spcPts val="0"/>
              </a:spcAft>
              <a:buClr>
                <a:srgbClr val="262626"/>
              </a:buClr>
              <a:buSzPts val="1600"/>
              <a:buChar char=" "/>
            </a:pPr>
            <a:r>
              <a:rPr lang="es-ES" sz="1600"/>
              <a:t>Proporciona una guía para identificar la evidencias dentro del proceso de software para satisfacer los requisitos de la ISO 9001</a:t>
            </a:r>
            <a:endParaRPr/>
          </a:p>
          <a:p>
            <a:pPr marL="260604" lvl="1" indent="-142875" algn="l" rtl="0">
              <a:lnSpc>
                <a:spcPct val="85000"/>
              </a:lnSpc>
              <a:spcBef>
                <a:spcPts val="450"/>
              </a:spcBef>
              <a:spcAft>
                <a:spcPts val="0"/>
              </a:spcAft>
              <a:buClr>
                <a:srgbClr val="262626"/>
              </a:buClr>
              <a:buSzPts val="1800"/>
              <a:buNone/>
            </a:pPr>
            <a:endParaRPr/>
          </a:p>
          <a:p>
            <a:pPr marL="260604" lvl="1" indent="-142875" algn="l" rtl="0">
              <a:lnSpc>
                <a:spcPct val="85000"/>
              </a:lnSpc>
              <a:spcBef>
                <a:spcPts val="450"/>
              </a:spcBef>
              <a:spcAft>
                <a:spcPts val="0"/>
              </a:spcAft>
              <a:buClr>
                <a:srgbClr val="262626"/>
              </a:buClr>
              <a:buSzPts val="1800"/>
              <a:buNone/>
            </a:pPr>
            <a:endParaRPr/>
          </a:p>
        </p:txBody>
      </p:sp>
      <p:sp>
        <p:nvSpPr>
          <p:cNvPr id="543" name="Google Shape;543;p25"/>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Ingenieria de Software I 2023</a:t>
            </a:r>
            <a:endParaRPr/>
          </a:p>
        </p:txBody>
      </p:sp>
      <p:sp>
        <p:nvSpPr>
          <p:cNvPr id="537" name="Google Shape;537;p25" descr="data:image/jpeg;base64,/9j/4AAQSkZJRgABAQAAAQABAAD/2wCEAAkGBxITEhUTExQVFBQXGR4bGBgYFxgXGxoaGRoYHRoeIBodHiggGSAlHB0dITEiJyorMC4uHB8zODMuNygtMCwBCgoKDg0OGhAQGzAkHiQsLC4wNy0sLCwsMiw0LCwuLCwsLTQsLyw2LDQsLCwsLCwuLTQwNC0sLCwvLywsLC8sLP/AABEIAGwBEAMBIgACEQEDEQH/xAAcAAABBQEBAQAAAAAAAAAAAAAAAwQFBgcCAQj/xABGEAACAQIEAgUGCggGAgMAAAABAgMAEQQSITEFQQYTIlFhBxQycYHBIzNCQ3KRkqGx0RVSYmNzk7LhFiRTVIKzNUQl0vD/xAAZAQEAAwEBAAAAAAAAAAAAAAAAAQIDBAX/xAAvEQACAgECBAUDAwUBAAAAAAAAAQIRAxIxBCFBURMiMmFxscHhgZHRIzOh8PEU/9oADAMBAAIRAxEAPwDcaKKKAKKKKAKK5zjvFeg0sHtFFFAFFFFAFFFFAFFFFAFFFFAFFFFAFFFJYnEBACQTcgAAXNzQCtFNPPf3cv2f70ee/u5fs/3oB3RTTz393J9n+9Hnv7uT7P8AegHdFNPPf3cn2f70rhsSHzWDAqbEMLHYH8DQC1FFRj8diBIs+hI9E7gkH7xSgSdFRX6ei7n+wa9/TsXc/wBk1NMiyUoqM/TkXc/2TXn6ci7n+waUybJSio+HjEbMFAcFjYXUgXqQqAFFFMuLYzqoyw32HrNVnNQi5PZEpW6QhxbjKxdkdp+7kPXTLC4OeftSuUQ7KNL/AJUw4Fg+tlLNqF1PiTtVwrgwqXFeefp6L+TadY+S3IwcBg/VJ9bGm2I4Ky9qCRlP6pOh9tTlFdMuFxNemvjkzNZJdyv8P48Q2ScWN7ZtrHxHvqwA1AdKMCCvWjcaN4jl9Ve9GMeWBibddV9Xd7K58OaePL4OR32ZeUVKOuJPUUUV6BiFeOwAJJAA1JOgAr2sQ8rXTxJMQOHq7rhla2JePVmP6o2uq8xfXblW2DBLNLSiG6LNxnyltI7w8MiXEMg7czG0YJDWCgauTlNjoPXesw/xtjcXDiXlxkySRqGRI3WFCCwUjQZiRe9r8q96K9G8TLi5I+HSqyFbSTAHq0ViCtjvm0DAbqRa5tetV4P5IsBH28RnxczEl3clQWJuTkB5nvJr03/5+H5bvl8/qU5sxc8axSwYZ4sbiDiJJJA6+cPoAYxHoTpcltT3Vc8J5SMfhsX5rG44kubKMyhHJGhs63HI6kbVpeI8m3CnXL5pGvit1P1g1RukXkmlwwkm4ZISWRkaJ7FsrDtdW/eRpr9dFxPD5eUl33X3FNGg9DemuF4imaFrOo7cTaOt/wAR4irJXyicfFg1gfCmRcUhLPIeyQ+gaMpyUWIsdTe/hX0V0B6VpxHCrMAFkHZlT9Vx7juK5OL4Tw/PH0loysslNMf83/EX307ppj/m/wCIvvrhLCXG+KDDx58udibKmYKWOpIBOnogn2UyxnSArKkcaJJ1kYkjJlKF7k9lRkOttdSN6k8Tw+OR0kcZigIUE9ntWucuxOm/LXvNR8/CsPEhZ5GjQJkJMhUZbk2vy1J21oBKbpEwkki6oZldVS8lhIGKBiDlJBTOt1tzFjvZxDxlmyv1fwTvkRs+pNyFJW2ikje5Oo0qLfG8NkWSYyhkSZJGbM1lk2SxHKwtbapLhsWFls0MnWIrFgqvdVZr65eWpJAO1QpJlVOL2Zz0c6QDFbIq9hHOWQSAZ79ljYZWFr27iKkMJ8ZN9If0JXGA4VHDlyZhljEerE3RSSt77kXNj4mu8J8ZN9If0JUlh3VMyEswG5d7fbarnVFx2PSASSyPkRXe7X2+EYVeBWRKnCrmW2qm4OvMDw797UJEhvcWFhZgTa5Nr+qqiPKBgB/7aD1FvyrlvKBgP92uvi35VayC4TwhbnLcggEXOlxf8dPZSgwq7W5kc76KDYcri9UoeUDh4187W/hm/KpfhnGoZ1zQSrIBvla9j4jlQEpg/jI/pj8DVrqpYL42P6Y/A1barPcmIVXOlsnxa+s1Y6rvS2L4tuWorg4+/AlXt9TfD60L9FE+DY8y34VN1BdFJAY2XmG/Gp2rcHXgRrsRl9bCiiiuozG/EEzROP2TVR4HIRMh79PrFWzicoWJye41VOAxZpk8NT7K8rjf7+Ot/wAnTi9Ei60UUV6pzEJ014z5ngp8QPSRDl+kdF+818xcNxCzIuH6t3naQ9WQ4CM0llvIpUkldwwI3N9q+jPKaMMcEVxRAiLre7tHqNRqqk8u6qF0G4bwc46EwZTKpLLaeR9QD8kxgH669Pg8sceKTcW37bFJK2XPonxXhOBw0eHixmGso7TdYnbY+kx15n3VMf404b/vMP8AzV/Oo8vfEYiHsKM8SIcidjMrliLjc20vfXlRxgpEkhjZX7Em6oSjR2JtoNBmsbg/J2rkemXmd38/gsSH+NOG/wC8w/8ANX86P8acN/3mH/mr+dQa8WyPGssaBo45GmUItnAVTGw056+29K4riziCR/NY0PV51fIcq3IuDmQAtY3FtDWf9Ps/3/A5lI8omIwKYgcRwskUxIyYjqTG7oW9CVcwIDXGW5HdUN5KelFuMNlBSLF9kqzZjmUXVmawuxOYk23Y1rPSXAwtw6XzyOJUygtlYqLAgglgtxr4VmXBIOCJiIWiyCQSIUtiZic2YW06vXXlzr0cWaEsLi4t8q7/AAVa5m800x/zf8RffTummP8Am/4i++vKLiPH+LphYHmfULsNizHYe01n3Cej2I4q3nWMkZIfm0XS455QfRXx1Jpx5WXaSbB4UGwdjf1syop9gLfXUpxvhfFWf/LTRYeBFyoikk5V2Jum9htyrCT1Saa5I4Mr8TI003GNcl1fuTOH6IYNIXgWL4NyCwLMSSuxve+lVPjvQV8KfOuHu6slyUvc255T8r6JvepLyW8ZnxMMxmkMhVxYkC4BUG2gq71ZRjONpGixYs2NSSrt3RX+hnSRcbBn0Ei6SKO/kR4H8+6pXCfGTfSH9CVQOisYw/GcTAmiMCbd3ouPquRV/wAJ8ZN9If0JVsbbXM04eblDzbptP9B3WX9NYomwuIWdzHEWbM6rmIHWHlzrUKyXykD/ACGL9bf9prWJszLjwrgv+/n/AJH9q6g4PwZmCjG4gliAPgbak2HLvrjye9Eose0wkeRerCEZMuuYtvcHuq8Q+SzCRMJDNiOwQ3aMYHZN9extpU0RY3Pkjw+v+YmB78qfhzqhSifhWONmBeIjUaCRDrY+BHLka03pB5S8JBcRf5iTuTRAfF/yvWY4aDE8Uxpvq8hu5A7MaDQnwAG3eafAPovhsgZ4mGxZSPUQSKt9VDhsYV4lGwZQPUAQKt9RPcRCmvEcIJYynfse48qdUVnKKknF7MunTspvDcScPMQ4sNm9xq2yTgAHe+1udNuJcMSYa6MNmG/96iYsJiID6ImTYDuHgOVefjjk4a41cej7fKNpOOTn1JxWdtmUeA1++uruO5vu/Ooz9IrzgkB8F99cxYzEFuxEQv7Z99bePH3fxf0oroYj0mxLlQoVgu7G2ngKc9HeHmNS7ek3LuHKpHrWt2kPs1pKyn0UP9IqPBXjeK3b6ew1+XSOUlUkgG5G9d0lBFlHie7b2UrXZG65mbKR5ZOHmbhU2XePLJ7FOv3XrHui2DGBfCcQZpMoZGclAseWW65VfNd3UEsRl2H1/SeJgWRGRxdWBVh3gixH1V818T4U/DcTNg3Fy9skzZRmgs3ZztpED8oqCezYcq9Xgcl45Yv9a6mclzs31sEzdY3m8Z622ciZu1YHKQcmmh3FJtw2Qls0QZXUq6tMWzXOmpS4sLiw307hVG8n/TjzUjh+PZVKKvVygkqA4uschI7LAbE7j79YVgRcag1w5ccsT0vb6lk7IeTCOzKxw0RZVKg9afRIsR6GopCPhNlK+bIVIK5TO7AKdwAUsPZVgqL6QdIMPg4utxEgQchuzHuVd2NZJNukSUnyju0eCXArFlfFSBEVHMzkAhpDYgXso7+Y2rMejvRUJxjC4dJRNlkEjEKVKiM5u0LkAmw2Jten/SfjPnjNjMUh6lx1SdURIcHrdesS4zM+51XbQnarj5EujjWk4jKCOtGSAMbsIwdSW530HsPfXrwvh8D5/wDX/BnuzWKaY/5v+Ivvp3TTH/N/xF99eOaFF8rmFdfNsWnzTWPgSVZD6rqR7RV4wWPSeATIbq6XHhpqPWNqV4hgkmjaKQZkcWI//bGswbB8R4SziJTicK1zaxNr8yBqh7yNDasZeSTl0ZxzvFkc6uL39mRHRvGyQ8KxTxOUfrYxmXQ2IF7HlVj4D0fxrJHicRj5Fw5QSMBJIGy2vYnYeJFVThf/AIjF6/Pxe6pjBYfiXEYYsOF6jDIqqWIIDW5m+r7bDSsIdF7fc4sb9KpvlyS+XuSnk9BxWPxOOsQnorf9q1h6wii/rFX/AAnxk30h/QlccG4XHhoVhiFlX6yeZPia7wnxk30h/QldcI6UengxvHCnvu/kd1k3lIH/AMfi/wDn/wBprWaybyj/APj8X/z/AO01pE1Zi3RzgOKxZcYbdAC3byele3r2NXzoJ0Px2Gxay4gDq8rA/CZ/SFtqp/QzpecA0pEQl6wKNXK2yljyBve/3VbcL5WXd0TzVBmYLfrSfSIH6uu9SqI5lT6e9HPM8SVX4qS7RHuHNf8AiT9RFa75PXwr4RHw0axX0kVdw67gnc94vyNK9NOj4xmGeLTOvaiPc429hGhrKfJz0k8yxRjlOWKU5JAdMjgkKxHKxuD4eqp2ZG5vuD+Nj+mPfVsqp4JvhI/pj31bKie5MTiaUKLk0mmKBIBDKTtcWvRioS2UrbMpuL7HQi330Kzki4VRz1uT6qwblqNKVCruBuQPXQXFr8qbTQHPnADi1rHS3iPX7q5w2HKI4OVcxJFthcVGuV1QpUORMLBuTWt7a6ZgNyB66aLDeONQQcpW9j3b13iICXDgBrC1jy8RTVKrrsKQtHKGJA1tv9V666xb2uL916a4PDlc98q5jcBeWgFNpMG3V5MqafLv3c++/tqryTUbruTSslGYDfSuEnUkqDcgX+ukcTFmyMLMBrlOxvz9YrnC4ciRnIVQwAsPC+/11ZylqSS5fgilQ8qtdOuh0PEoOrk7Mi3MUtrlCfxU2Fx4VZaK3hOUJKUdyp818ewM+FeODiaOI+uaWSVbsuJIU5QWtfNsg/VDMbd/fR3i+Ii81iwuLkhkxGY9WCJYVN2EaZDqhYgc9Li9fRmJwySKUkVXU7qwBB9hqlcR8k3C5TmETQn905UfVqK9KHGwkqyL7r9iml9DLsN5RuJTzjDnGqim46xIhuBew0J1Oma3jUVjsasMkkryGbGxOo+Fbr1lRsxuhsCpAaxU99wQRatUh8iXDgbl52HcXUfgtWrgHQjAYMhoMOgcfLbtt9prkVeXF8PH0L/CRGlmZdE/JzLjZ/O8XF5thyFtABlaW2xdRYKNidNfvrbY4woCqAABYAaAAbACuqK87NnllfPZbF0qCmmP+b/iL76d00x/zf8AEX31iSd4nHRx6O1tLnc2F7XNthfmaUadBuyjW243te3rtrUdxjDRk9qR4zLaIlPlakqL2OWxLa6b+qmcfB8IJLCUZs5OXOpNySctt7XJ0/KgJdMXCQGDIQxFiCCCSLix56a0vFKrC6sGHeCD+FV3BYPCsiMsxZcgAuUFkVUBB07OgS+xHhen3D/N4AQJlPoKbsm+iroLWJuPrFAS9NMJ8ZN9If0JSi4xCwUMCWuBbUXXcXGxpPCfGTfSH9CUA7qkYrBJNnjdA6s73Ui4PbarvVSw9+sNrE533+m1XgVkQLdEMCP/AFIfsCuk6LYMEEYWIEag5BuKs3WuPk8+887flXvWuLWU7c/C33VcqR2Twpq/C4GJLQxEncmNST67jWptpJNsvP8ACkZImY5rely9QFAJ4JfhIraAOPwNWyqrg1+Ej+mPfVqqk9y0dhDGlsvZvuL23tzt40wlDFwY85srWzA2BOXvqWornni1dTRSojcMz5lsTb5V83vAsfVSmKQ58xGZcumlwrd5HO/fSuJxRRlGUnMbaEfhztuacM1gT3VVQVON7E31I5c92KIt8p1sV15Cx3rmJpLixbY5tCeXiAL37qc4LG9Zfs5dAw1vo17fhXWMxeS1lzEgne2ii5qmmOnXq5E27qhiFZlsc5sy66i/ebEXFqUZWvZg2TM17DU7ZfZvUjG9wCNiL/XSC4sGQp9/InuHiBUvHFJW9yNT7DZQ5IALhM+h2OXKd/C9OcLmDODcgEZSfEa686c0VpHHTuyHKwooorUqZ3iulMwilxIlBgTEsWVcvWLhI7xM6X9L4YZr810Gu7iTj+KJYK4Lpi48NGlheTLkOIkYchlLEAbBQdb0yTjMjQwzhYhC8zgMsSM0MUjlcI+S3oMwuxGu3cTT7D8flaSORFTNLi2w6rkGZooSyzSM241Qkch2RzoBrN0qxUbzCXsxrJkZ7LlTL18rhTfW0CILn5TjTcUvwfpPiTMi4gdWEjJmGUWVYoUaVyd1JkkVQP3b717xDpT1OExEpEbEzSJhEZMq3jIQXsDcmW5BGpBFu+m+M6TTiV40jjkz5orlN2EkUETuLahpTMbbZU9dSC3dEsRNJg4JZ/jZEDttpn7QGmmgIFS9U7gnHpZnwaIRklWaQkKNYI2CwnlkL5lOnc1XGoAUy4m4UITewkXYE9/Ia09qK6R4zqo0cLmPWxqATlF3cILmxsLtfagEuJRYef4zrPRKiySDLmIOYdnRtBY8q8aGAsGJluDf0H3LK36veor3FcfWIoHytmm6osraITYAsCNO0VW2vpDWkeIdIXSRRHGjxsuj5ypV81gGUrsRmsQT6BvuKA5HDsNZRebsgBezJpltl+TytSiYPDDLbrRlvlsji1+r/Z/dr99RPD+nJlRJBAUjYI7sxPwccjSL2rA2a6HwsdSLauR0rkOb4ELlZcwZmuEaZoiTZdCMubut9dSB/gcPh4mzKZb3J1WQ3JVV17Ouiin3DpQzzEXtmG4I+QnIi9R2F43KZER0QXlkia2fQqpZDqugZRz3vvyqUwnxk30h/QlAO6qKMQzEK1w7/NuR6bcwLGrdUBxJJjhCIc3Wdb8k2Nuu7XMaZb0TohqxqMU+nZc2/dv/APWvDiX5I4Hd1T+A/V8KQeHGifMgk6oGG4LEXI67rLAk9kkpe9zltbUUnioOJlpCoHa3AlIA+EUrkJXXsXDaLVtRGkeLiXvfK/8AKfn/AMa6XFOPkv8Ayn8P2fCmggxOdSqYsHrZGGaRSqqy5VBGfVSTn5kWsAK9xfCMY91jnli7cihiSxVCVKuO1qbAqFP63KmoUOcMfhI9GHbG6Mo58yLVaKp2Aw2OSZOuOaIyCwuTkUhyBvctmtvfQ6HTW41VuyUgoooqCRGTDIWDEdobGlqKKhJLYCUGHRL5VAvRPh1f0gDalaKjSqquRNvc8ApMQLmzWGbvpWipaTICiiipAV46ggggEHQg6givaKAZLwjDgqRDEMtgtkUWCm6200sdR3UrFgolZnWNAzekwUAm+9z404ooBumBiChBGgRSCFCgKCDcEC1gQda8bARHODGhz+n2R2rbX01pzRQCK4WMNnCKHy5cwUZso+Tfe3hS1FFAFJzwI4yuqsvcwBH1GlKKAbHh8JBBijs3pdhdfXprXL8MgLFjDEWIsSUUkjuvbandFANjgIb5uqjvrrkW+uh1tzFB4fDfN1Ud+/It9d9bU5ooBr+jYNuqj2t6C7d223hSuHw6ILIioN7KAov7KVooApo/DICSTDESdSSikkn2U7ooBn+icP8A6MX8tfyo/ROH/wBGL+Wv5U8ooBn+icP/AKMX8tfyo/ROH/0Yv5a/lTyigGsXDoVIZYo1I2IRQR7bU6oooD//2Q=="/>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8" name="Google Shape;538;p25" descr="data:image/jpeg;base64,/9j/4AAQSkZJRgABAQAAAQABAAD/2wCEAAkGBxITEhUTExQVFBQXGR4bGBgYFxgXGxoaGRoYHRoeIBodHiggGSAlHB0dITEiJyorMC4uHB8zODMuNygtMCwBCgoKDg0OGhAQGzAkHiQsLC4wNy0sLCwsMiw0LCwuLCwsLTQsLyw2LDQsLCwsLCwuLTQwNC0sLCwvLywsLC8sLP/AABEIAGwBEAMBIgACEQEDEQH/xAAcAAABBQEBAQAAAAAAAAAAAAAAAwQFBgcCAQj/xABGEAACAQIEAgUGCggGAgMAAAABAgMAEQQSITEFQQYTIlFhBxQycYHBIzNCQ3KRkqGx0RVSYmNzk7LhFiRTVIKzNUQl0vD/xAAZAQEAAwEBAAAAAAAAAAAAAAAAAQIDBAX/xAAvEQACAgECBAUDAwUBAAAAAAAAAQIRAxIxBCFBURMiMmFxscHhgZHRIzOh8PEU/9oADAMBAAIRAxEAPwDcaKKKAKKKKAKK5zjvFeg0sHtFFFAFFFFAFFFFAFFFFAFFFFAFFFFAFFFJYnEBACQTcgAAXNzQCtFNPPf3cv2f70ee/u5fs/3oB3RTTz393J9n+9Hnv7uT7P8AegHdFNPPf3cn2f70rhsSHzWDAqbEMLHYH8DQC1FFRj8diBIs+hI9E7gkH7xSgSdFRX6ei7n+wa9/TsXc/wBk1NMiyUoqM/TkXc/2TXn6ci7n+waUybJSio+HjEbMFAcFjYXUgXqQqAFFFMuLYzqoyw32HrNVnNQi5PZEpW6QhxbjKxdkdp+7kPXTLC4OeftSuUQ7KNL/AJUw4Fg+tlLNqF1PiTtVwrgwqXFeefp6L+TadY+S3IwcBg/VJ9bGm2I4Ky9qCRlP6pOh9tTlFdMuFxNemvjkzNZJdyv8P48Q2ScWN7ZtrHxHvqwA1AdKMCCvWjcaN4jl9Ve9GMeWBibddV9Xd7K58OaePL4OR32ZeUVKOuJPUUUV6BiFeOwAJJAA1JOgAr2sQ8rXTxJMQOHq7rhla2JePVmP6o2uq8xfXblW2DBLNLSiG6LNxnyltI7w8MiXEMg7czG0YJDWCgauTlNjoPXesw/xtjcXDiXlxkySRqGRI3WFCCwUjQZiRe9r8q96K9G8TLi5I+HSqyFbSTAHq0ViCtjvm0DAbqRa5tetV4P5IsBH28RnxczEl3clQWJuTkB5nvJr03/5+H5bvl8/qU5sxc8axSwYZ4sbiDiJJJA6+cPoAYxHoTpcltT3Vc8J5SMfhsX5rG44kubKMyhHJGhs63HI6kbVpeI8m3CnXL5pGvit1P1g1RukXkmlwwkm4ZISWRkaJ7FsrDtdW/eRpr9dFxPD5eUl33X3FNGg9DemuF4imaFrOo7cTaOt/wAR4irJXyicfFg1gfCmRcUhLPIeyQ+gaMpyUWIsdTe/hX0V0B6VpxHCrMAFkHZlT9Vx7juK5OL4Tw/PH0loysslNMf83/EX307ppj/m/wCIvvrhLCXG+KDDx58udibKmYKWOpIBOnogn2UyxnSArKkcaJJ1kYkjJlKF7k9lRkOttdSN6k8Tw+OR0kcZigIUE9ntWucuxOm/LXvNR8/CsPEhZ5GjQJkJMhUZbk2vy1J21oBKbpEwkki6oZldVS8lhIGKBiDlJBTOt1tzFjvZxDxlmyv1fwTvkRs+pNyFJW2ikje5Oo0qLfG8NkWSYyhkSZJGbM1lk2SxHKwtbapLhsWFls0MnWIrFgqvdVZr65eWpJAO1QpJlVOL2Zz0c6QDFbIq9hHOWQSAZ79ljYZWFr27iKkMJ8ZN9If0JXGA4VHDlyZhljEerE3RSSt77kXNj4mu8J8ZN9If0JUlh3VMyEswG5d7fbarnVFx2PSASSyPkRXe7X2+EYVeBWRKnCrmW2qm4OvMDw797UJEhvcWFhZgTa5Nr+qqiPKBgB/7aD1FvyrlvKBgP92uvi35VayC4TwhbnLcggEXOlxf8dPZSgwq7W5kc76KDYcri9UoeUDh4187W/hm/KpfhnGoZ1zQSrIBvla9j4jlQEpg/jI/pj8DVrqpYL42P6Y/A1barPcmIVXOlsnxa+s1Y6rvS2L4tuWorg4+/AlXt9TfD60L9FE+DY8y34VN1BdFJAY2XmG/Gp2rcHXgRrsRl9bCiiiuozG/EEzROP2TVR4HIRMh79PrFWzicoWJye41VOAxZpk8NT7K8rjf7+Ot/wAnTi9Ei60UUV6pzEJ014z5ngp8QPSRDl+kdF+818xcNxCzIuH6t3naQ9WQ4CM0llvIpUkldwwI3N9q+jPKaMMcEVxRAiLre7tHqNRqqk8u6qF0G4bwc46EwZTKpLLaeR9QD8kxgH669Pg8sceKTcW37bFJK2XPonxXhOBw0eHixmGso7TdYnbY+kx15n3VMf404b/vMP8AzV/Oo8vfEYiHsKM8SIcidjMrliLjc20vfXlRxgpEkhjZX7Em6oSjR2JtoNBmsbg/J2rkemXmd38/gsSH+NOG/wC8w/8ANX86P8acN/3mH/mr+dQa8WyPGssaBo45GmUItnAVTGw056+29K4riziCR/NY0PV51fIcq3IuDmQAtY3FtDWf9Ps/3/A5lI8omIwKYgcRwskUxIyYjqTG7oW9CVcwIDXGW5HdUN5KelFuMNlBSLF9kqzZjmUXVmawuxOYk23Y1rPSXAwtw6XzyOJUygtlYqLAgglgtxr4VmXBIOCJiIWiyCQSIUtiZic2YW06vXXlzr0cWaEsLi4t8q7/AAVa5m800x/zf8RffTummP8Am/4i++vKLiPH+LphYHmfULsNizHYe01n3Cej2I4q3nWMkZIfm0XS455QfRXx1Jpx5WXaSbB4UGwdjf1syop9gLfXUpxvhfFWf/LTRYeBFyoikk5V2Jum9htyrCT1Saa5I4Mr8TI003GNcl1fuTOH6IYNIXgWL4NyCwLMSSuxve+lVPjvQV8KfOuHu6slyUvc255T8r6JvepLyW8ZnxMMxmkMhVxYkC4BUG2gq71ZRjONpGixYs2NSSrt3RX+hnSRcbBn0Ei6SKO/kR4H8+6pXCfGTfSH9CVQOisYw/GcTAmiMCbd3ouPquRV/wAJ8ZN9If0JVsbbXM04eblDzbptP9B3WX9NYomwuIWdzHEWbM6rmIHWHlzrUKyXykD/ACGL9bf9prWJszLjwrgv+/n/AJH9q6g4PwZmCjG4gliAPgbak2HLvrjye9Eose0wkeRerCEZMuuYtvcHuq8Q+SzCRMJDNiOwQ3aMYHZN9extpU0RY3Pkjw+v+YmB78qfhzqhSifhWONmBeIjUaCRDrY+BHLka03pB5S8JBcRf5iTuTRAfF/yvWY4aDE8Uxpvq8hu5A7MaDQnwAG3eafAPovhsgZ4mGxZSPUQSKt9VDhsYV4lGwZQPUAQKt9RPcRCmvEcIJYynfse48qdUVnKKknF7MunTspvDcScPMQ4sNm9xq2yTgAHe+1udNuJcMSYa6MNmG/96iYsJiID6ImTYDuHgOVefjjk4a41cej7fKNpOOTn1JxWdtmUeA1++uruO5vu/Ooz9IrzgkB8F99cxYzEFuxEQv7Z99bePH3fxf0oroYj0mxLlQoVgu7G2ngKc9HeHmNS7ek3LuHKpHrWt2kPs1pKyn0UP9IqPBXjeK3b6ew1+XSOUlUkgG5G9d0lBFlHie7b2UrXZG65mbKR5ZOHmbhU2XePLJ7FOv3XrHui2DGBfCcQZpMoZGclAseWW65VfNd3UEsRl2H1/SeJgWRGRxdWBVh3gixH1V818T4U/DcTNg3Fy9skzZRmgs3ZztpED8oqCezYcq9Xgcl45Yv9a6mclzs31sEzdY3m8Z622ciZu1YHKQcmmh3FJtw2Qls0QZXUq6tMWzXOmpS4sLiw307hVG8n/TjzUjh+PZVKKvVygkqA4uschI7LAbE7j79YVgRcag1w5ccsT0vb6lk7IeTCOzKxw0RZVKg9afRIsR6GopCPhNlK+bIVIK5TO7AKdwAUsPZVgqL6QdIMPg4utxEgQchuzHuVd2NZJNukSUnyju0eCXArFlfFSBEVHMzkAhpDYgXso7+Y2rMejvRUJxjC4dJRNlkEjEKVKiM5u0LkAmw2Jten/SfjPnjNjMUh6lx1SdURIcHrdesS4zM+51XbQnarj5EujjWk4jKCOtGSAMbsIwdSW530HsPfXrwvh8D5/wDX/BnuzWKaY/5v+Ivvp3TTH/N/xF99eOaFF8rmFdfNsWnzTWPgSVZD6rqR7RV4wWPSeATIbq6XHhpqPWNqV4hgkmjaKQZkcWI//bGswbB8R4SziJTicK1zaxNr8yBqh7yNDasZeSTl0ZxzvFkc6uL39mRHRvGyQ8KxTxOUfrYxmXQ2IF7HlVj4D0fxrJHicRj5Fw5QSMBJIGy2vYnYeJFVThf/AIjF6/Pxe6pjBYfiXEYYsOF6jDIqqWIIDW5m+r7bDSsIdF7fc4sb9KpvlyS+XuSnk9BxWPxOOsQnorf9q1h6wii/rFX/AAnxk30h/QlccG4XHhoVhiFlX6yeZPia7wnxk30h/QldcI6UengxvHCnvu/kd1k3lIH/AMfi/wDn/wBprWaybyj/APj8X/z/AO01pE1Zi3RzgOKxZcYbdAC3byele3r2NXzoJ0Px2Gxay4gDq8rA/CZ/SFtqp/QzpecA0pEQl6wKNXK2yljyBve/3VbcL5WXd0TzVBmYLfrSfSIH6uu9SqI5lT6e9HPM8SVX4qS7RHuHNf8AiT9RFa75PXwr4RHw0axX0kVdw67gnc94vyNK9NOj4xmGeLTOvaiPc429hGhrKfJz0k8yxRjlOWKU5JAdMjgkKxHKxuD4eqp2ZG5vuD+Nj+mPfVsqp4JvhI/pj31bKie5MTiaUKLk0mmKBIBDKTtcWvRioS2UrbMpuL7HQi330Kzki4VRz1uT6qwblqNKVCruBuQPXQXFr8qbTQHPnADi1rHS3iPX7q5w2HKI4OVcxJFthcVGuV1QpUORMLBuTWt7a6ZgNyB66aLDeONQQcpW9j3b13iICXDgBrC1jy8RTVKrrsKQtHKGJA1tv9V666xb2uL916a4PDlc98q5jcBeWgFNpMG3V5MqafLv3c++/tqryTUbruTSslGYDfSuEnUkqDcgX+ukcTFmyMLMBrlOxvz9YrnC4ciRnIVQwAsPC+/11ZylqSS5fgilQ8qtdOuh0PEoOrk7Mi3MUtrlCfxU2Fx4VZaK3hOUJKUdyp818ewM+FeODiaOI+uaWSVbsuJIU5QWtfNsg/VDMbd/fR3i+Ii81iwuLkhkxGY9WCJYVN2EaZDqhYgc9Li9fRmJwySKUkVXU7qwBB9hqlcR8k3C5TmETQn905UfVqK9KHGwkqyL7r9iml9DLsN5RuJTzjDnGqim46xIhuBew0J1Oma3jUVjsasMkkryGbGxOo+Fbr1lRsxuhsCpAaxU99wQRatUh8iXDgbl52HcXUfgtWrgHQjAYMhoMOgcfLbtt9prkVeXF8PH0L/CRGlmZdE/JzLjZ/O8XF5thyFtABlaW2xdRYKNidNfvrbY4woCqAABYAaAAbACuqK87NnllfPZbF0qCmmP+b/iL76d00x/zf8AEX31iSd4nHRx6O1tLnc2F7XNthfmaUadBuyjW243te3rtrUdxjDRk9qR4zLaIlPlakqL2OWxLa6b+qmcfB8IJLCUZs5OXOpNySctt7XJ0/KgJdMXCQGDIQxFiCCCSLix56a0vFKrC6sGHeCD+FV3BYPCsiMsxZcgAuUFkVUBB07OgS+xHhen3D/N4AQJlPoKbsm+iroLWJuPrFAS9NMJ8ZN9If0JSi4xCwUMCWuBbUXXcXGxpPCfGTfSH9CUA7qkYrBJNnjdA6s73Ui4PbarvVSw9+sNrE533+m1XgVkQLdEMCP/AFIfsCuk6LYMEEYWIEag5BuKs3WuPk8+887flXvWuLWU7c/C33VcqR2Twpq/C4GJLQxEncmNST67jWptpJNsvP8ACkZImY5rely9QFAJ4JfhIraAOPwNWyqrg1+Ej+mPfVqqk9y0dhDGlsvZvuL23tzt40wlDFwY85srWzA2BOXvqWornni1dTRSojcMz5lsTb5V83vAsfVSmKQ58xGZcumlwrd5HO/fSuJxRRlGUnMbaEfhztuacM1gT3VVQVON7E31I5c92KIt8p1sV15Cx3rmJpLixbY5tCeXiAL37qc4LG9Zfs5dAw1vo17fhXWMxeS1lzEgne2ii5qmmOnXq5E27qhiFZlsc5sy66i/ebEXFqUZWvZg2TM17DU7ZfZvUjG9wCNiL/XSC4sGQp9/InuHiBUvHFJW9yNT7DZQ5IALhM+h2OXKd/C9OcLmDODcgEZSfEa686c0VpHHTuyHKwooorUqZ3iulMwilxIlBgTEsWVcvWLhI7xM6X9L4YZr810Gu7iTj+KJYK4Lpi48NGlheTLkOIkYchlLEAbBQdb0yTjMjQwzhYhC8zgMsSM0MUjlcI+S3oMwuxGu3cTT7D8flaSORFTNLi2w6rkGZooSyzSM241Qkch2RzoBrN0qxUbzCXsxrJkZ7LlTL18rhTfW0CILn5TjTcUvwfpPiTMi4gdWEjJmGUWVYoUaVyd1JkkVQP3b717xDpT1OExEpEbEzSJhEZMq3jIQXsDcmW5BGpBFu+m+M6TTiV40jjkz5orlN2EkUETuLahpTMbbZU9dSC3dEsRNJg4JZ/jZEDttpn7QGmmgIFS9U7gnHpZnwaIRklWaQkKNYI2CwnlkL5lOnc1XGoAUy4m4UITewkXYE9/Ia09qK6R4zqo0cLmPWxqATlF3cILmxsLtfagEuJRYef4zrPRKiySDLmIOYdnRtBY8q8aGAsGJluDf0H3LK36veor3FcfWIoHytmm6osraITYAsCNO0VW2vpDWkeIdIXSRRHGjxsuj5ypV81gGUrsRmsQT6BvuKA5HDsNZRebsgBezJpltl+TytSiYPDDLbrRlvlsji1+r/Z/dr99RPD+nJlRJBAUjYI7sxPwccjSL2rA2a6HwsdSLauR0rkOb4ELlZcwZmuEaZoiTZdCMubut9dSB/gcPh4mzKZb3J1WQ3JVV17Ouiin3DpQzzEXtmG4I+QnIi9R2F43KZER0QXlkia2fQqpZDqugZRz3vvyqUwnxk30h/QlAO6qKMQzEK1w7/NuR6bcwLGrdUBxJJjhCIc3Wdb8k2Nuu7XMaZb0TohqxqMU+nZc2/dv/APWvDiX5I4Hd1T+A/V8KQeHGifMgk6oGG4LEXI67rLAk9kkpe9zltbUUnioOJlpCoHa3AlIA+EUrkJXXsXDaLVtRGkeLiXvfK/8AKfn/AMa6XFOPkv8Ayn8P2fCmggxOdSqYsHrZGGaRSqqy5VBGfVSTn5kWsAK9xfCMY91jnli7cihiSxVCVKuO1qbAqFP63KmoUOcMfhI9GHbG6Mo58yLVaKp2Aw2OSZOuOaIyCwuTkUhyBvctmtvfQ6HTW41VuyUgoooqCRGTDIWDEdobGlqKKhJLYCUGHRL5VAvRPh1f0gDalaKjSqquRNvc8ApMQLmzWGbvpWipaTICiiipAV46ggggEHQg6givaKAZLwjDgqRDEMtgtkUWCm6200sdR3UrFgolZnWNAzekwUAm+9z404ooBumBiChBGgRSCFCgKCDcEC1gQda8bARHODGhz+n2R2rbX01pzRQCK4WMNnCKHy5cwUZso+Tfe3hS1FFAFJzwI4yuqsvcwBH1GlKKAbHh8JBBijs3pdhdfXprXL8MgLFjDEWIsSUUkjuvbandFANjgIb5uqjvrrkW+uh1tzFB4fDfN1Ud+/It9d9bU5ooBr+jYNuqj2t6C7d223hSuHw6ILIioN7KAov7KVooApo/DICSTDESdSSikkn2U7ooBn+icP8A6MX8tfyo/ROH/wBGL+Wv5U8ooBn+icP/AKMX8tfyo/ROH/0Yv5a/lTyigGsXDoVIZYo1I2IRQR7bU6oooD//2Q=="/>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9" name="Google Shape;539;p25" descr="data:image/jpeg;base64,/9j/4AAQSkZJRgABAQAAAQABAAD/2wCEAAkGBxQTERITExMVFhUXFxgbGRcYGRsYGxgcGB0eHxwYGBgYICggGB0mHxscIT0iJSkrLi4vHCQzOjMsNygtLisBCgoKDg0OGhAQGDImICUsLzE3NC03OC8tNywzNzQyLzU0LTc1LjItLzQsLy82LDQ3Ly4vNzQ1LCs0LCwsLCwsN//AABEIAM8A8wMBIgACEQEDEQH/xAAcAAACAwEBAQEAAAAAAAAAAAAAAwUGBwQCCAH/xABOEAACAQMBAggHDAkDAQkBAAABAgMABBESBSEGBxMUIjFBkjIzUVJhcXIVFhdTgZGTsbPC0dIjNDVCVGN0gqFissFDJCVWc5Siw9Px8P/EABoBAQACAwEAAAAAAAAAAAAAAAADBAECBgX/xAAzEQEAAgEBAQ0HBQEAAAAAAAAAAQIDETEEEhMVMjNRUmGRobHRBRQhQVNxgSJCweHw8f/aAAwDAQACEQMRAD8A3Gk86Tz17wr9u/Fv7LfVXLtK/it4TNMdKLpyQpbwiFG5QT1kUYmYiNZdPOk89e8KOdJ5694VWvhA2f8AGn6KT8tHwgbP+NP0Un5a23luhF7xi68d8LLzpPPXvCjnSeeveFVr4QNn/Gn6KT8tHwgbP+NP0Un5aby3Qe8YuvHfCy86Tz17wo50nnr3hVa+EDZ/xp+ik/LR8IGz/jT9FJ+Wm8t0HvGLrx3wsvOk89e8KOdJ5694VWvhA2f8afopPy0fCBs/40/RSflpvLdB7xi68d8LLzpPPXvCjnSeeveFVr4QNn/Gn6KT8tHwgbP+NP0Un5aby3Qe8YuvHfCy86Tz17wo50nnr3hVa+EDZ/xp+ik/LUzsTa8F2jSQHUqsVJKlekADjDAHqYViazG2G1ctLTpW0T+XZzpPPXvCjnSeeveFM0DyCjQPIKwkL50nnr3hRzpPPXvCmaB5BRoHkFAvnSeeveFHOk89e8KZoHkFGgeQUC+dJ5694Uc6Tz17wpmgeQUaB5BQL50nnr3hRzpPPXvCmaB5BRoHkFAvnSeeveFHOk89e8KZoHkFGgeQUC+dJ5694Uc6Tz17wpmgeQUaB5BQL50nnr3hTI5A3UQfUc0aB5BSYh+kf2U+9QdFFFFAq78W/st9VVnjK/Zc3rh+0SrNd+Lf2W+qqzxlfsub1w/aJW1OVCLPzVvtPkxWiiir7khRRUxbcH30CWd1t4j4LSZ1P/5cQ6Tdm/cPTWJnRvWlrbIQ9FS7S2aeDHNMe1ndYlPqRAzf++kvfRdlrEP75iftMf4pr2MzSI/dCOop8zofBQr/AHah8xGf80istJgUUUUYFa1xPfqc39Q32cVZLWtcT36nN/UN9nFUObkvR9mc/wDiV7oooqo6EUUUUBRRRQFFFFAUUUUBRRRQFFFFAUiPxr+yn3qfSI/Gv7KfeoH0UUUCrvxb+y31VWeMr9lzeuH7RKs134t/Zb6qrPGV+y5vXD9olbU5UIs/NW+0+TFaKKs3AfZ6F5bqYZhtV1kec/7i+neM+sAdtXpnSNXLY8c3tFYNhtEsIkmnQPdSDVFC3gxL2Syr2t5F/wCRuirW0ub+c41SyHezE7lHpPUq+QfIBXqCKbaN515klbJPYijt9lVGPkArY7S1g2fauEXoxIXfGNb4B6TeUnSfRux1CorW3v3X8GDh+ykeP9+Sq7K4rkABuJmY+bHhQPRqYEt8wqY+DqxxjQ/r5RvxxXENrXoksp5HRYrmVUFuqg6UcZVmkO8t27t3+RX7f3mNv269htyh+XlG+sCopm8/NdrTc9YjSnziPj2/P5uHavFchBNvMwPmyYIPo1KAR8xrPdrbKltpDHMhRuzyMPKpG4itw2xtNorizTdomd0bI/05XB7DqwPlp23tixXcJilHst2oexlP/wDZrNcsxta59wY8mvB/CY7nz5RXbtjZr280kMg6SHGewjsYegjfXFVna8O0TWdJFa1xPfqc39Q32cVZLWtcT36nN/UN9nFUWbkr/szn/wASvdFFFVHQiiiigKKjdvbet7OIy3MyxJ2ajvY+RVG9j6ADWNcKePlySlhAFX42beT6VjU4X1kn1UG715eQDrIHrOK+X4do7U2jFLPLtRY44lLOrTGMhQQNXN7dS2Msozo6zVAdySSSST1k7yaD7fRweog+rfXqvjLb2zWsrkxCQllSJ9a5QjlYkkx15GNeOvsq1cEdt7d5J5rSW4mijbDBmE2/GrSschLHdvOgbvRQfUdFYnwU4+FYhL+HR/OhyV/ujJLD1gn1VsOy9pw3ESywSJJG3UyHI9XoI8h3ig66KKKApEfjX9lPvU+kR+Nf2U+9QPooooFXfi39lvqqs8ZX7Lm9cP2iVZrvxb+y31VWeMr9lzeuH7RK2pyoRZ+at9p8mK1crwchsSFRuNzMWb0qucf7UNU2rrwyX/u7ZRHVybZ9ZVPwNXLbYhzmD4UyW7POYTfFBs0COe4I3luTX0BQGbHrJHdrruWJXb2SThcD0AQndXbxXY9z09uTPe/DFcM/g7e9X/w1Xmdby9fHWK4KRHRPlJ20R/2fYv8A51r9mah9uH/vZp/ibizjJ/0yo2r/AIrtl2tDLHsiKORXkWa3LKpyV0xkNnHVgmo3b13Hp2t+kRZuXiKKWAY8jp6h1n96sx/u9HkmJjXXZpPdWUvxo3XJcxl8yfV3cH/ipK94Qldq29qu9GibV7TAsp9YCfM5rn4a2wuHsY+yXlgP7oWwfnwagOCsbNLY3Mg/STTuM/6YYDGP8hqxERve9Je1ozTEfOa+GmvnDo44NnDTBcDryY29OQWX5sN89Z0I8wlvNdR69Yb6tH+a1zjVxzA5+MTHr3/8ZrLbVf8AslyfJJAB8ol/4BqXFP6FDd9I94ntjXw/pG1rXE9+pzf1DfZxVkta1xPfqc39Q32cVM3JY9mc/wDiV7oooqo6EVSOMrjEi2XGFAEly4zHFncB8ZJjeF9HWxGBjeRJ8P8AhZHs2zedsM56MSee56gf9I6yfIPLivnjgzso7VkvZp5RLdMpKRs5TJbc05IGTHCu/k0BJwBjAwQjodq+6W0Ym2ncScnI+lnBAEYOdIQEFY01Yycbhk4J65PjF4Lx26xyQRLHpzHcxpMZhDLklVJfD5ZMHONOc4qo7Q2ZLCIjIunlUEibxlkYkK+nrUHGRkDIweoitW4H8VF1tBlutpyPGhVAF3ctIqKFXUSOgNIAycscdQ66DM+D22ubG46GtZreWBhnTgSDc2cHwWCtjtx2V6g4K3zjKWV0w8qwSEfOFr6x4P8ABOzslAtreOM+fjLn1yNlj89TVB8gcK7O/lle5ubKaHKoD+hlRAIkVB4ecdFQd5rzccJF9zoLGOJRh3klkYAsZGYaWjbrXEaqp8u/0V9g1W+EvAWxvgeXt01n/qoNEg9Otd59TZHooPlXgzsVru4SIMETBeWQ+DFEgy8jHsAUdvWcDtrv4PcLJtm3TyWUjclrPQk6pUB6PKIDjVjtG8ZODVr4dcW15syOd7aR5bORcSldzqoYMBKo61BA6Q3bt4HbUuB3Btbt3eaZYLWHQZ5m3lRI2lQq9ZLNuz1L1nsBD6b4B8NINp2/KRdGRcCWEnLRsf8Acp34bt9BBAs1fJ7bWj2bfxXWzZTpyweBm1FdLaXieROhNG2NSupO4g7ioNfTnBrbsV7axXMJ6Ei5wetSNzI3pByKCUpEfjX9lPvU+kR+Nf2U+9QPooooFXfi39lvqqs8ZX7Lm9cP2iVZrvxb+y31VWeMr9lzeuH7RK2pyoRZ+at9p8mK1fJ05xsKNhva2kOr1ZI/2up+SqHVx4t9rKkz20uDFcjSQerVvAH9wJX16auX2a9DnNyzG/mk7LRp6eKe4oNpDRNbk7weUX0ggK2PUQveruuoyF27kEZXIz2gw9Y8oqiXtvNsu+BX9w6kJ6pIz2H1jcfIfkNavZ3sO0bSTk2wJEKP1a0LAjBHlGT6DUF40nfRsl6e5bb6nA2+Fq6/z6oHYNusd9ZsFUCTZ6jcAOmpUlvXg0bK2Wk1ptJiil5J7vSxUEjsXB6xgipK62W8dxstlBdYVkikYDsMYAYjsGV/zTOL+M8xQupVneViCCDvkbrBrWZ+GqemP9W8mOnyj1Rdrca12G3rB9YhIP8AkVPXeyMzWZjAVIWlY/3KVAHpJbPyGoLg9sWYJYKVKi2muNWvKkqdQUqDvOdXqwKsfCHbkVpCZJD7Kjrc+Qfj2Vi23SG+KIik2v8ADZPhH8wpPHBtIYgtwd+TI3o3FV+fLfNVNuU5OwhB655mk/siGhc+tmk+avVvHLtG8YscFyWkb92ONes7+oKMAZ9HlpHCLaCzTkxjESKscQ8kabl+U729bVYrXTSrxs+XhJtl6fhH+/21F1rXE9+pzf1DfZxVkta1xPfqc39Q32cVYzclv7M5/wDEr3RRUBw92zzPZ13cA4ZIyEP+t+in/uYVUdCwXjP2nNtbacsVuNcVqrhekqqAhHKyszkKAWwM53gL2ms9tppIXjlQvG46SOMqdxI1KfWCMjyGpDg3tsWzSiSFZ4Zk0SxFimpdQYFXXejBlUg7+rqqw2UsW07qws0jNvZ24kLF5OUZY8mWZ3lwoUYBA3AA+ug0Dih4EtdSHa+0MyySNqhV+0j/AKzDybsKOoAZA8HG1VWoOGuy0VUS+tFVQAqiVAAAMAAZ3ACvfv72b/H2v0qfjQWKiq77+9m/x9r9Kn40e/vZv8fa/Sp+NBYqKrh4ebN/j7b6Vfxrz7/9mfx9t9ItBZGGRg7xXz3xrcDn2XMb6wylvMGjkQAMsfKAhkKsCDE46gRgEdnRrYPf/sz+PtvpBXNtLhHsu+ieza8t3E45MKHUkl9y6R52rBHpAoPljZOyJ7mQR28Lyv5EUnHpJ6lHpO6tX4ktrS2G0Jtl3Q0crvCkg6ZQuRgqSCHTtB34XFVCy2qtkl5su9W4MQnJPN5BExdAUKtqUiSJwFO8bsAjrqG2rwkaS9S7iRYeSMPIoCWEawBRGpY73ICDJPX6Oqg+xqRH41/ZT71edm3izQxTJ4MiK6+pwCP8GvUfjX9lPvUD6KKKBV34t/Zb6qrPGV+y5vXD9olWa78W/st9VVnjK/Zc3rh+0StqcqEWfmrfafJitftflFX3JNG2RtWHacC2l42m4XxUvax/N2Ff3usb+qu3dhebLm1gsvYJF3xuPIc7v7W3/XVbq37E4fTxLyU6i4ixjD+FjyaiDqHtA+uoprMbNnQvVz0yacJOlo/dH8p3ZfGkMYuIDnzoiDn+xyMd41MfCTZYzmX1aN/14qrvPsW43sstsx69IOPkC61A+QUttibIG/n8uPVk/wCI/wDio5rTolcrn3REfC9Z/P8AxJ7V40hgi3gOfOlI3f2KTnvVVLWyvNpzFyS/nSvujjHkz1D2R6/TUqbvZFvvjimumHUZDpX5QQP9hqJ27wtnuF5PoxQjcIoxpXHkbzvV1eit6105Md6tmy77nr69lfXZ5ujbW0oYIWs7NtQbx8/UZiP3V8kY/wA+neWrFFFSxGilkyTeRWtcT36nN/UN9nFWS1rXE9+pzf1DfZxVFm5K77M5/wDEr3WbcfaTPsxYoY3kMk6Bgis50qrtnC9XSVa0mqvxgbVS3hjeS/eyBk08osQm1HSToIKNp6ic47KqOhfLHvbvP4S5+hk/LWr8QPBdhNfSXNu6jkViCyoyh1lJ1jDDfuQD5fTUkeG1t/4kn/8ARD/6KuvF1t2K5WcRbRe+KFCxeHkeTDasAdBA2dJ8uMUEHwh2fs22v7Cz9y7Z+dFhrwq6NOP3dJ1dflFSM3BjZ7SPHbbOs5iiyB26AEcqgFIpAAWGrPX2Y39mYzjB/b2wval/4q68GpN06Fi0izSamMXI6zkHoj/qBQypr35K/IArsXBjZ6SRx3OzbOLWiBX6GHmYEtCgIDEqBnON+fLkCtbIvtkSbVn2bLsy2iZHZIpMKwkZT4JGkaCR1bznq68Zvm0totNDCRHNBI1wqrrhWVkw5GtkBOhXVWAfIxqz6Dk8PBAbRv8AhAqHRcRTo8EmSNLhpOiSOoNgDPYQD2YoLfcWGzV2xFsz3KtiHhMvK4XdjV0dGnf4PXntqYuNh7Cjl5F4tnJLuHJtyQff1DSTmsl2VwlurjahldCt7b7PuYiMb2mhjlw2kDcxJGVHbnFdHF3wdlvdnT6LWwneR5A807vzhGYbiCEYr5wIO/fmg0Dh9bbH2ZbGWSwtWkbIiiEaAyN825R1luz1kAzew9ibHlfXaRWMjxMraoRE5jbOVOUzpOVJHq9FY/xnbGkh2Ts7nDRS3EUkkBmjbX0E1FYyxA8Hqx6K3XYGxrO3180ihj1hC3J46Q36Ccdm9sH10GEcd/Bec7VeWC3mkWWONyY42cBgChGVGAcIDj0+mqD72L3+DufoZPy19GcYPCKC3uUSXa09mxiDclHAJQwLMNZYxtgnBGM/ujdvqse/a0/8R3X/AKQf/RQXziqaT3IsxMjI6oyFXBVgI3ZVyCARlQD8tWWPxr+yn3qi+Bl6k1lFJHcvdK2vEzpybPh2ByulcYI09Q6qlI/Gv7KfeoH0UUUCrvxb+y31VWeMr9lzeuH7RKs134t/Zb6q4NvbOS4t+Rkzodo84ODuYHcfWKzWdJiUeWs2pasfOJfP1FbH8Gtn/N74/Cj4NbP+b3x+FWuHq8LizN2McorY/g1s/wCb3x+FHwa2f83vj8KcPU4szdjHKK2P4NbP+b3x+FHwa2f83vj8KcPU4szdjHKK2P4NbP8Am98fhR8Gtn/N74/CnD1OLM3Yxyitj+DWz/m98fhR8Gtn/N74/CnD1OLM3Yxyta4nv1Ob+ob7OKun4NbP+b3x+FTXBrYsdoksUWrSZNXSOTkog8noFR5MkWjSFvce4smHJvraaaJis34/7DlNkM/xM0cnz5j/APk/xWkVHcItli6tbi3bcJY3TPkLDc3yHB+SoHrPj3Y+w7i6bRbwySkdelSQvpZupR6SRWk8R20+Y7Qvba4BQ8k+pcFm12xJKhVyWOnlDhc5xuzXBwE4SrZxz295IY+RZlVWaVmRiTqEMMWE5QMD+lZ1K5GkjfUTtm6a2voto2lnc28KuhVpxIRI4yWy7k+GAcrqbt3+QNr2lwk2VPcW9zItyZbfJibm90AuevICYPy07aPC7ZkzB2FyJAjokq21yroJBhtBEe47h81W3g/tmO8tormE5SRQR5Qe1T6Qcg+kVI0GcLwtso5YpIWmD4RJ5JLS6eSWNAQq6tIw2TqzivWyeEeyrae5uIluRJcsGlJt7o6iCSMAphfCPVWi0UGb+7myOfC/EdwLnTp1i2uRkY09JQmGON2SM7h5Kibqy2C8ryiC8jZ86uShvI1bPWNKKAB6BiteooMzu73Yz2a2LWtxzdDlUFrdAqwz0g+jVq3nfnJyc5yaZwJu9lWTmOzgu0ado1YvDckEgkJkyDCAazv3de/qrSKrHGLwqXZ1jLPkcqRohU79UjDdu7QvhH0D00GEcZQl2nt2eG2AdkzGgyFH6BCZMsxCjDB95IHVVJ2vsW4tW0XEMkR7NakA+lT1MPSMirRwSMVqovb2F5hMWMTJJIJouTdQ1xhCuVMjBAxkU6gwFSW05xtXaNnZwODE7hpBGs0KA7zIxgld1SQIGJZCQxO8k5oNz4s7DkNk2MeMHkVcjyGXpnPpyxqwR+Nf2U+9TUUAAAYAGAPIBSo/Gv7KfeoH0UUUCrvxb+y31Uu48FPaT66Zd+Lf2W+ql3Hgp7SfXQR22+EiW8scIimnndS4ihUMwRSAZGLMqquSBkkZJwM1wjhtHy0kTW9yvJQpLM7LHpgV42kAkxIW1AIwwqtvHy1+8IuC8k1yLq3uBDMYGt31x8qrxsdQ6IdSrKxJDA9uKjdl8AnhuFnE8EjC3hhzLba3BhhMetJDJlNZbLDByN2e2g6ZOH6CCC45lemOd0WMhYTq5TTyZ8duDl8DtyDkCv294cpokSGKY3PKvDHCUVmaRI0kY6RIBoQSLkll8nkzz7O4A8nFo5ZFJvILorFFycS8iVPJxxazo1ad5yd56q9TcCJFna6gulSfnM0ylotaaJ440eJlDgt4pWDAj1UDNn8YVsTYxSFxLc60y0YjCyxHS8boXJjYv0QuW3kDUes2LYW1UureG4jDBJUDKGADAHygEjPy1T5+LNXj0vcEuYp8y6MNziaZJucLpYadLxjoDs3auvNr4MbJ5paW9tr18kgTXjTqx26cnHz0EpRRRQFFFFAUmDwpPaH+1adSYPCk9of7VoHUUUUGCcdGxZrC+XalozRrNlZHTrSQjBP967/Wp37xStpJ7rEzTzSQbPRbiWFM6p7l0DGScodQVdQ0jPRXoxoN5I3LbeyYrqCS3nXVHIuGH1EHsIOCD2ECvm+6tbrYF7ND0FWdQkd2yF9MetWMiAbta4BK4JBAI7CQdxecMJ9iXLW15GywSaWkjPhxF1BEgUdR04yp37vKMV9IbPvo540lhdZI3GVZTkEV8732wbWSwiWzU3N1fT6UuJiyynkizTy6W6KJ4PaxwzFmyuBE7K2nfbHKS2lzDcQStICI9ckLPEBrVlZVZWAKnUMZXBBIoPqaism4PcetnIALqKS3ftZRysfzr0x6tJ9dXG24w9mOAVvoAP8AU2g/M+CKC0UVU77jK2XEMtexH2CZD80YNUXhLx8wqCtlA0jdkkvRQekIDqYesrQalwj4QW9jA09zIEQdXnOexEXrZj5Pl6gTXzhwh23Jti7N1dcrDYQkjKIziNevkwcaeWkOBlsDJGdwFce2Bc3skVxtS7WJZVJiLFX0hhlP+zxtykUTY8PR5DvyMz20r+KxuhaMlsLMDlrad4DdkLOiFuSDOEkDPGV1OCRg7x1UBtPb8loviob3ZMr/AKBdT4j0NrWBnJMiFSFJikypwcDtF14jeDsjGfa11kzXJbkyRg6S2Xkx2amAA3bgu7c1UTgFwH91r6afkzDs8TO2nqyCxKwpjtCkAkdQ9Yr6UhiVFVVAVVAAUDAAG4AAdQAoPdIj8a/sp96n0iPxr+yn3qB9FFFAq78W/st9VLuPBT2k+umXfi39lvqpdx4Ke0n10FV4WbZu0u+Rt5YYlSymuWMsZcMYnVdJIddCkN4W/GOquDgrwtury9VcaIOQtpCqwlwDPAZMNPrGjDdXQOerdVs2vwatLp1e4t45WUYBcZ3ZzjHURnfg1++9y15yLrkE5cYxJ2jC6B6PBJFBCS8K2it9rzy6cWkzpGOrOIo2RWPaS74z6RXLwe4au+yru6l5KWe05cSciwMbmMFkKMCeiyld+/t8mKn5uCNk0zTtbRmViCznOWKlWGd+DvRT/aK7otkwq0zLEgMwAl3bpAo0jUOo9Hd6qCmbc4RXdps5JpLi0a4uXhWEleSgj1jU2pmkOpQobpEjs3b8F+wOGT3U0GjRyUmzTcEAZImEgRl1Z6gdQxjrFT2zuCNlAVMVtGhVmZcDcGYaSQDuB07vVXluB1iXRzbR6kYsh39Ely5K793TJb1mgpXvxvmgNwkluoh2dBdujxEiVpOU1IGDjk/AwNx3mu+04fs+1RbZiELJyYXUOWWcRLKSy5zowTHnHhqRVmfgdYloma1iYxIqJqGQqpnSuDuIGT110vwdtiADAhxNyw3b+V1FuUz16tRJzQVPgdwnu5JLAXDwyre28kwEcZjaEx6DhjrYOp1YzgbxWgVE7F4M2loS1vbxxMRgso3483Ud+M78dVS1AUmDwpPaH+1adSYPCk9of7VoHUUUUBUXwk4PwX0DQXMYdDvHYyMOp0b91hnr9JByCRUpRQfN+3uBt7sWYzIpu7LTKh8LdHMpWRZAu+E4/wCou7IBzv0164M8IIJ7p5o1SKSG0WK3haVIHllcBJJRcFeTEqplVLDJwnkNfR1UThRxT7OvCX5MwSnreHC5P+pCCh9eAT5aDLdlbGjv7S6nvAFnZ3YTYVSkFo8Anf8ARBUlfRMwyQdRUejHNtDgfYRvtJ25YRW00caotxDGcmJmlUPMp5VgyEBF6R9NTl5xKX8JHNL5HUdSuXi3ag2NI1qRqVTvwCVHkrhj4GcIYTMEiilE0plkLc0lDSHPT/TjIPSPUB1mg4NhcX9vcwW00TuxlguneNmAZCnKrHKmkDWgkRFYb8F1PU26H27NHLsm3mgtYIAtzJFNoXLltIeI8pIWkwVL5GrBKdXksWyeL3b68gFxAIBIIiZYugJTlxmPUWB9OalNi8Qcpxzq7RVzkpCpfP8Ac+kA+nSaCmbJ4blbGS3nMkx5Noo4jHDyehl0oXlK8tmMksoB/dUAirLwB4prq7EL7QaSK1jzycLE62DHUQqnxKknJ3ZPk36q1zgrxeWFhhoYQ0o/60nTk9YJGEPsgVa6Dn2fZRwRpFEipGgwqqMACuiiigKRH41/ZT71PpEfjX9lPvUD6KKKBV34t/Zb6qr/AA+uni2dJJGxR1MWGG4jMiD6jVgu/Fv7LfVSb2JWRVZQwLJkEAg7x1g1mJ0lres2rMR84Yd77Lz+Kl71HvsvP4qXvVuHuTB8RF3F/Cj3Jg+Ii7i/hU3C16ry+L831Z8fVh/vsvP4qXvUe+y8/ipe9W4e5MHxEXcX8KPcmD4iLuL+FOFr1Ti/N9WfH1Yf77Lz+Kl71HvsvP4qXvVuHuTB8RF3F/Cj3Jg+Ii7i/hTha9U4vzfVnx9WH++y8/ipe9R77Lz+Kl71bh7kwfERdxfwo9yYPiIu4v4U4WvVOL831Z8fVh/vsvP4qXvUe+y8/ipe9W4e5MHxEXcX8KPcmD4iLuL+FOFr1Ti/N9WfH1Yf77Lz+Kl71aVxXbQkntZnldnblyMscnAjj3f5NWb3Jg+Ii7i/hXqxt0QyBFVRrzhQAM6V34Fa3yRaNIhPufcuTFffWvq6qKKKiXxRRRQFFFFAUUUUBRRRQFFFFAUUUUBSI/Gv7Kfep9Ij8a/sp96gfRRRQKu/Fv7LfVS7jwU9pPrpl34t/Zb6q/JItSgZI6jkYzu9YIoKvw62DLctGY0VgkFwN4QsHZodIiLkCOUqsmmTqQ4zuO+XkWTnKSiJyojeMjUmelLHh97+DpDP5cA7s4B7+bt8a/zR/ko5u3xr/NH+SgrG2eDrtc3EyLqDxDIOnVIToUwIxIxHoiJ0NhS82c+FiKm4N3J8CHk2McwifWg5ur870Q9FiVxysAwmVGjr6C1fObt8a/zR/ko5u3xr/NH+Sgr9vsmU2s8SxiCKQTgW+EDqHTSoR43MUXSy3Uw6XYc1wWuxZALUC0KmOUsr4t0McesllcQkKjMDnMIOvcr4GTVv5u3xr/NH+Sjm7fGv80f5KCrbH2I4ijJt2hcXSS8kWj0xjCqdHJuwbojex6TMXOAGxVxrn5u3xr/NH+Sjm7fGv80f5KDoorn5u3xr/NH+Sjm7fGv80f5KDopMHhSe0P8Aateebt8a/wA0f5K9wQ6c9IsSc5OPIB+6B5KBtFFFAUUUUBRRRQFFFFAUUUUBRRRQFFFFAUiPxr+yn3qfSI/Gv7KfeoH0UUUCrvxb+y31V5mkKplRk7t3X5PJXq78W/st9VeLnVyZ0EhsDBABPzHdQRcW1JzoBhwSEB6LYy2WJz2KEU9fUxC792f1r+4H7gI1qNyMMKUQkkl+wsRkA40nok7qYJrnojQAOhkkqxHgas4IB/fG4deMbqEnuiATHGD2jr7GOAdQxvCrnf4WezFAuLacxKZTczDOI23ZKApvYb11MS3VhTu3GvNrtScrETGDqEWrCsNDO2GBGTuC5353HGRgnHS09wUH6MK3KAdh6GM6sFsA56PWfKAa8vJcmJDo0vk6lQr5NwJcHdnrIyerszQKn2nNqYLEcCTAJRvAwwyTkfvKWyueiy4BNfsO0pS6ArgEnJKHd4PQB17yMsNWN+Ny0zl7o4zGo378b8AEeVhndkfMfLgSW5z4A/cznHmksAQ3XqwM43eQ9dBzRbTuDGWMYVlyGUxudREIcFDkZBY47fN3MDXp9rzKXBhJKvuIRyGTXJvGP3tEeMecynqYV0STXPLMAimPVGBnAwvT1sCGyT4HWBjPbvNfryTqWwrN08YOjQEyd6kENnTjOc7zuGKBkl8yvKCpKqupdKkk4A3E58IknAA7OvOQHbOuGeNS4w/UwwVGQSCQG36TjIz2EVH8tdjR0M4A1HonJ5M5zhhgCTHVknswBvbBPckOWjAOiLSu4gMc8pvDZbG7d0erAJ66CVoqKM10dfQRca9P7xOMaBjUACd568dnpoWS5DnKgqWOPBOlcJjdqGrJ19ox6cDIStFQvObslf0QAzv6jkYbr6fZ0dw6z2gU2W7uNQCxjxcZbtwzFtQB1DVpx4Pbnr8oStFRdw1yYsqAsh5TcMbug+jexIPT0HOO3q665ibzqHpGToO/lCdRxjKhAF3YJznAPUE7RUWnODCQcCbXnOFKhTL4P+oLHuzuJ69xO78tZrklQ0aqCTknDaR146LDPm9W7Gd+cAJWiolZ7oBcxoSWjzjdgHw+tz1dX/7u83JuhISgygzhcoAdz4B3Z69AzkYz276CYoqEgF5qTOCo0hidOptJYE9EY6eVbq6OkgA53e7lrnU+kHBB0gFMA8nuOWGW6e7BA8vVuoJiioiYXPJqUJ1fpcg6M46RjJ7M7lGBjwsnwcHzFznUclgupcZ5PwdSeTtK8pn5MYoJmioi5a4LnQHAyu79HjwT1dunVpBz0uvGABn8sDc8ovKZ0aRnOjrwdXg/6sYx2fLQTFIj8a/sp96n0iPxr+yn3qB9FFFAq6HQf2T9VeEukwOmvV5wroooE87Tz07wo52nnp3hTqKBPO089O8KOdp56d4U6igTztPPTvCjnaeeneFOooE87Tz07wo52nnp3hTqKBPO089O8KOdp56d4U6igTztPPTvCjnaeeneFOooE87Tz07wo52nnp3hTqKBPO089O8KOdp56d4U6igTztPPTvCjnaeeneFOooE87Tz07wo52nnp3hTqKBPO089O8KOdp56d4U6igTztPPTvCjnaeeneFOooE87Tz07wo52nnp3hTqKBPO089O8K8QODI5BBGF3jeP3q6aKAooooP//Z"/>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0" name="Google Shape;540;p25" descr="data:image/jpeg;base64,/9j/4AAQSkZJRgABAQAAAQABAAD/2wCEAAkGBxQTERITExMVFhUXFxgbGRcYGRsYGxgcGB0eHxwYGBgYICggGB0mHxscIT0iJSkrLi4vHCQzOjMsNygtLisBCgoKDg0OGhAQGDImICUsLzE3NC03OC8tNywzNzQyLzU0LTc1LjItLzQsLy82LDQ3Ly4vNzQ1LCs0LCwsLCwsN//AABEIAM8A8wMBIgACEQEDEQH/xAAcAAACAwEBAQEAAAAAAAAAAAAAAwUGBwQCCAH/xABOEAACAQMBAggHDAkDAQkBAAABAgMABBESBSEGBxMUIjFBkjIzUVJhcXIVFhdTgZGTsbPC0dIjNDVCVGN0gqFissFDJCVWc5Siw9Px8P/EABoBAQACAwEAAAAAAAAAAAAAAAADBAECBgX/xAAzEQEAAgEBAQ0HBQEAAAAAAAAAAQIDETEEEhMVMjNRUmGRobHRBRQhQVNxgSJCweHw8f/aAAwDAQACEQMRAD8A3Gk86Tz17wr9u/Fv7LfVXLtK/it4TNMdKLpyQpbwiFG5QT1kUYmYiNZdPOk89e8KOdJ5694VWvhA2f8AGn6KT8tHwgbP+NP0Un5a23luhF7xi68d8LLzpPPXvCjnSeeveFVr4QNn/Gn6KT8tHwgbP+NP0Un5aby3Qe8YuvHfCy86Tz17wo50nnr3hVa+EDZ/xp+ik/LR8IGz/jT9FJ+Wm8t0HvGLrx3wsvOk89e8KOdJ5694VWvhA2f8afopPy0fCBs/40/RSflpvLdB7xi68d8LLzpPPXvCjnSeeveFVr4QNn/Gn6KT8tHwgbP+NP0Un5aby3Qe8YuvHfCy86Tz17wo50nnr3hVa+EDZ/xp+ik/LUzsTa8F2jSQHUqsVJKlekADjDAHqYViazG2G1ctLTpW0T+XZzpPPXvCjnSeeveFM0DyCjQPIKwkL50nnr3hRzpPPXvCmaB5BRoHkFAvnSeeveFHOk89e8KZoHkFGgeQUC+dJ5694Uc6Tz17wpmgeQUaB5BQL50nnr3hRzpPPXvCmaB5BRoHkFAvnSeeveFHOk89e8KZoHkFGgeQUC+dJ5694Uc6Tz17wpmgeQUaB5BQL50nnr3hTI5A3UQfUc0aB5BSYh+kf2U+9QdFFFFAq78W/st9VVnjK/Zc3rh+0SrNd+Lf2W+qqzxlfsub1w/aJW1OVCLPzVvtPkxWiiir7khRRUxbcH30CWd1t4j4LSZ1P/5cQ6Tdm/cPTWJnRvWlrbIQ9FS7S2aeDHNMe1ndYlPqRAzf++kvfRdlrEP75iftMf4pr2MzSI/dCOop8zofBQr/AHah8xGf80istJgUUUUYFa1xPfqc39Q32cVZLWtcT36nN/UN9nFUObkvR9mc/wDiV7oooqo6EUUUUBRRRQFFFFAUUUUBRRRQFFFFAUiPxr+yn3qfSI/Gv7KfeoH0UUUCrvxb+y31VWeMr9lzeuH7RKs134t/Zb6qrPGV+y5vXD9olbU5UIs/NW+0+TFaKKs3AfZ6F5bqYZhtV1kec/7i+neM+sAdtXpnSNXLY8c3tFYNhtEsIkmnQPdSDVFC3gxL2Syr2t5F/wCRuirW0ub+c41SyHezE7lHpPUq+QfIBXqCKbaN515klbJPYijt9lVGPkArY7S1g2fauEXoxIXfGNb4B6TeUnSfRux1CorW3v3X8GDh+ykeP9+Sq7K4rkABuJmY+bHhQPRqYEt8wqY+DqxxjQ/r5RvxxXENrXoksp5HRYrmVUFuqg6UcZVmkO8t27t3+RX7f3mNv269htyh+XlG+sCopm8/NdrTc9YjSnziPj2/P5uHavFchBNvMwPmyYIPo1KAR8xrPdrbKltpDHMhRuzyMPKpG4itw2xtNorizTdomd0bI/05XB7DqwPlp23tixXcJilHst2oexlP/wDZrNcsxta59wY8mvB/CY7nz5RXbtjZr280kMg6SHGewjsYegjfXFVna8O0TWdJFa1xPfqc39Q32cVZLWtcT36nN/UN9nFUWbkr/szn/wASvdFFFVHQiiiigKKjdvbet7OIy3MyxJ2ajvY+RVG9j6ADWNcKePlySlhAFX42beT6VjU4X1kn1UG715eQDrIHrOK+X4do7U2jFLPLtRY44lLOrTGMhQQNXN7dS2Msozo6zVAdySSSST1k7yaD7fRweog+rfXqvjLb2zWsrkxCQllSJ9a5QjlYkkx15GNeOvsq1cEdt7d5J5rSW4mijbDBmE2/GrSschLHdvOgbvRQfUdFYnwU4+FYhL+HR/OhyV/ujJLD1gn1VsOy9pw3ESywSJJG3UyHI9XoI8h3ig66KKKApEfjX9lPvU+kR+Nf2U+9QPooooFXfi39lvqqs8ZX7Lm9cP2iVZrvxb+y31VWeMr9lzeuH7RK2pyoRZ+at9p8mK1crwchsSFRuNzMWb0qucf7UNU2rrwyX/u7ZRHVybZ9ZVPwNXLbYhzmD4UyW7POYTfFBs0COe4I3luTX0BQGbHrJHdrruWJXb2SThcD0AQndXbxXY9z09uTPe/DFcM/g7e9X/w1Xmdby9fHWK4KRHRPlJ20R/2fYv8A51r9mah9uH/vZp/ibizjJ/0yo2r/AIrtl2tDLHsiKORXkWa3LKpyV0xkNnHVgmo3b13Hp2t+kRZuXiKKWAY8jp6h1n96sx/u9HkmJjXXZpPdWUvxo3XJcxl8yfV3cH/ipK94Qldq29qu9GibV7TAsp9YCfM5rn4a2wuHsY+yXlgP7oWwfnwagOCsbNLY3Mg/STTuM/6YYDGP8hqxERve9Je1ozTEfOa+GmvnDo44NnDTBcDryY29OQWX5sN89Z0I8wlvNdR69Yb6tH+a1zjVxzA5+MTHr3/8ZrLbVf8AslyfJJAB8ol/4BqXFP6FDd9I94ntjXw/pG1rXE9+pzf1DfZxVkta1xPfqc39Q32cVM3JY9mc/wDiV7oooqo6EVSOMrjEi2XGFAEly4zHFncB8ZJjeF9HWxGBjeRJ8P8AhZHs2zedsM56MSee56gf9I6yfIPLivnjgzso7VkvZp5RLdMpKRs5TJbc05IGTHCu/k0BJwBjAwQjodq+6W0Ym2ncScnI+lnBAEYOdIQEFY01Yycbhk4J65PjF4Lx26xyQRLHpzHcxpMZhDLklVJfD5ZMHONOc4qo7Q2ZLCIjIunlUEibxlkYkK+nrUHGRkDIweoitW4H8VF1tBlutpyPGhVAF3ctIqKFXUSOgNIAycscdQ66DM+D22ubG46GtZreWBhnTgSDc2cHwWCtjtx2V6g4K3zjKWV0w8qwSEfOFr6x4P8ABOzslAtreOM+fjLn1yNlj89TVB8gcK7O/lle5ubKaHKoD+hlRAIkVB4ecdFQd5rzccJF9zoLGOJRh3klkYAsZGYaWjbrXEaqp8u/0V9g1W+EvAWxvgeXt01n/qoNEg9Otd59TZHooPlXgzsVru4SIMETBeWQ+DFEgy8jHsAUdvWcDtrv4PcLJtm3TyWUjclrPQk6pUB6PKIDjVjtG8ZODVr4dcW15syOd7aR5bORcSldzqoYMBKo61BA6Q3bt4HbUuB3Btbt3eaZYLWHQZ5m3lRI2lQq9ZLNuz1L1nsBD6b4B8NINp2/KRdGRcCWEnLRsf8Acp34bt9BBAs1fJ7bWj2bfxXWzZTpyweBm1FdLaXieROhNG2NSupO4g7ioNfTnBrbsV7axXMJ6Ei5wetSNzI3pByKCUpEfjX9lPvU+kR+Nf2U+9QPooooFXfi39lvqqs8ZX7Lm9cP2iVZrvxb+y31VWeMr9lzeuH7RK2pyoRZ+at9p8mK1fJ05xsKNhva2kOr1ZI/2up+SqHVx4t9rKkz20uDFcjSQerVvAH9wJX16auX2a9DnNyzG/mk7LRp6eKe4oNpDRNbk7weUX0ggK2PUQveruuoyF27kEZXIz2gw9Y8oqiXtvNsu+BX9w6kJ6pIz2H1jcfIfkNavZ3sO0bSTk2wJEKP1a0LAjBHlGT6DUF40nfRsl6e5bb6nA2+Fq6/z6oHYNusd9ZsFUCTZ6jcAOmpUlvXg0bK2Wk1ptJiil5J7vSxUEjsXB6xgipK62W8dxstlBdYVkikYDsMYAYjsGV/zTOL+M8xQupVneViCCDvkbrBrWZ+GqemP9W8mOnyj1Rdrca12G3rB9YhIP8AkVPXeyMzWZjAVIWlY/3KVAHpJbPyGoLg9sWYJYKVKi2muNWvKkqdQUqDvOdXqwKsfCHbkVpCZJD7Kjrc+Qfj2Vi23SG+KIik2v8ADZPhH8wpPHBtIYgtwd+TI3o3FV+fLfNVNuU5OwhB655mk/siGhc+tmk+avVvHLtG8YscFyWkb92ONes7+oKMAZ9HlpHCLaCzTkxjESKscQ8kabl+U729bVYrXTSrxs+XhJtl6fhH+/21F1rXE9+pzf1DfZxVkta1xPfqc39Q32cVYzclv7M5/wDEr3RRUBw92zzPZ13cA4ZIyEP+t+in/uYVUdCwXjP2nNtbacsVuNcVqrhekqqAhHKyszkKAWwM53gL2ms9tppIXjlQvG46SOMqdxI1KfWCMjyGpDg3tsWzSiSFZ4Zk0SxFimpdQYFXXejBlUg7+rqqw2UsW07qws0jNvZ24kLF5OUZY8mWZ3lwoUYBA3AA+ug0Dih4EtdSHa+0MyySNqhV+0j/AKzDybsKOoAZA8HG1VWoOGuy0VUS+tFVQAqiVAAAMAAZ3ACvfv72b/H2v0qfjQWKiq77+9m/x9r9Kn40e/vZv8fa/Sp+NBYqKrh4ebN/j7b6Vfxrz7/9mfx9t9ItBZGGRg7xXz3xrcDn2XMb6wylvMGjkQAMsfKAhkKsCDE46gRgEdnRrYPf/sz+PtvpBXNtLhHsu+ieza8t3E45MKHUkl9y6R52rBHpAoPljZOyJ7mQR28Lyv5EUnHpJ6lHpO6tX4ktrS2G0Jtl3Q0crvCkg6ZQuRgqSCHTtB34XFVCy2qtkl5su9W4MQnJPN5BExdAUKtqUiSJwFO8bsAjrqG2rwkaS9S7iRYeSMPIoCWEawBRGpY73ICDJPX6Oqg+xqRH41/ZT71edm3izQxTJ4MiK6+pwCP8GvUfjX9lPvUD6KKKBV34t/Zb6qrPGV+y5vXD9olWa78W/st9VVnjK/Zc3rh+0StqcqEWfmrfafJitftflFX3JNG2RtWHacC2l42m4XxUvax/N2Ff3usb+qu3dhebLm1gsvYJF3xuPIc7v7W3/XVbq37E4fTxLyU6i4ixjD+FjyaiDqHtA+uoprMbNnQvVz0yacJOlo/dH8p3ZfGkMYuIDnzoiDn+xyMd41MfCTZYzmX1aN/14qrvPsW43sstsx69IOPkC61A+QUttibIG/n8uPVk/wCI/wDio5rTolcrn3REfC9Z/P8AxJ7V40hgi3gOfOlI3f2KTnvVVLWyvNpzFyS/nSvujjHkz1D2R6/TUqbvZFvvjimumHUZDpX5QQP9hqJ27wtnuF5PoxQjcIoxpXHkbzvV1eit6105Md6tmy77nr69lfXZ5ujbW0oYIWs7NtQbx8/UZiP3V8kY/wA+neWrFFFSxGilkyTeRWtcT36nN/UN9nFWS1rXE9+pzf1DfZxVFm5K77M5/wDEr3WbcfaTPsxYoY3kMk6Bgis50qrtnC9XSVa0mqvxgbVS3hjeS/eyBk08osQm1HSToIKNp6ic47KqOhfLHvbvP4S5+hk/LWr8QPBdhNfSXNu6jkViCyoyh1lJ1jDDfuQD5fTUkeG1t/4kn/8ARD/6KuvF1t2K5WcRbRe+KFCxeHkeTDasAdBA2dJ8uMUEHwh2fs22v7Cz9y7Z+dFhrwq6NOP3dJ1dflFSM3BjZ7SPHbbOs5iiyB26AEcqgFIpAAWGrPX2Y39mYzjB/b2wval/4q68GpN06Fi0izSamMXI6zkHoj/qBQypr35K/IArsXBjZ6SRx3OzbOLWiBX6GHmYEtCgIDEqBnON+fLkCtbIvtkSbVn2bLsy2iZHZIpMKwkZT4JGkaCR1bznq68Zvm0totNDCRHNBI1wqrrhWVkw5GtkBOhXVWAfIxqz6Dk8PBAbRv8AhAqHRcRTo8EmSNLhpOiSOoNgDPYQD2YoLfcWGzV2xFsz3KtiHhMvK4XdjV0dGnf4PXntqYuNh7Cjl5F4tnJLuHJtyQff1DSTmsl2VwlurjahldCt7b7PuYiMb2mhjlw2kDcxJGVHbnFdHF3wdlvdnT6LWwneR5A807vzhGYbiCEYr5wIO/fmg0Dh9bbH2ZbGWSwtWkbIiiEaAyN825R1luz1kAzew9ibHlfXaRWMjxMraoRE5jbOVOUzpOVJHq9FY/xnbGkh2Ts7nDRS3EUkkBmjbX0E1FYyxA8Hqx6K3XYGxrO3180ihj1hC3J46Q36Ccdm9sH10GEcd/Bec7VeWC3mkWWONyY42cBgChGVGAcIDj0+mqD72L3+DufoZPy19GcYPCKC3uUSXa09mxiDclHAJQwLMNZYxtgnBGM/ujdvqse/a0/8R3X/AKQf/RQXziqaT3IsxMjI6oyFXBVgI3ZVyCARlQD8tWWPxr+yn3qi+Bl6k1lFJHcvdK2vEzpybPh2ByulcYI09Q6qlI/Gv7KfeoH0UUUCrvxb+y31VWeMr9lzeuH7RKs134t/Zb6q4NvbOS4t+Rkzodo84ODuYHcfWKzWdJiUeWs2pasfOJfP1FbH8Gtn/N74/Cj4NbP+b3x+FWuHq8LizN2McorY/g1s/wCb3x+FHwa2f83vj8KcPU4szdjHKK2P4NbP+b3x+FHwa2f83vj8KcPU4szdjHKK2P4NbP8Am98fhR8Gtn/N74/CnD1OLM3Yxyitj+DWz/m98fhR8Gtn/N74/CnD1OLM3Yxyta4nv1Ob+ob7OKun4NbP+b3x+FTXBrYsdoksUWrSZNXSOTkog8noFR5MkWjSFvce4smHJvraaaJis34/7DlNkM/xM0cnz5j/APk/xWkVHcItli6tbi3bcJY3TPkLDc3yHB+SoHrPj3Y+w7i6bRbwySkdelSQvpZupR6SRWk8R20+Y7Qvba4BQ8k+pcFm12xJKhVyWOnlDhc5xuzXBwE4SrZxz295IY+RZlVWaVmRiTqEMMWE5QMD+lZ1K5GkjfUTtm6a2voto2lnc28KuhVpxIRI4yWy7k+GAcrqbt3+QNr2lwk2VPcW9zItyZbfJibm90AuevICYPy07aPC7ZkzB2FyJAjokq21yroJBhtBEe47h81W3g/tmO8tormE5SRQR5Qe1T6Qcg+kVI0GcLwtso5YpIWmD4RJ5JLS6eSWNAQq6tIw2TqzivWyeEeyrae5uIluRJcsGlJt7o6iCSMAphfCPVWi0UGb+7myOfC/EdwLnTp1i2uRkY09JQmGON2SM7h5Kibqy2C8ryiC8jZ86uShvI1bPWNKKAB6BiteooMzu73Yz2a2LWtxzdDlUFrdAqwz0g+jVq3nfnJyc5yaZwJu9lWTmOzgu0ado1YvDckEgkJkyDCAazv3de/qrSKrHGLwqXZ1jLPkcqRohU79UjDdu7QvhH0D00GEcZQl2nt2eG2AdkzGgyFH6BCZMsxCjDB95IHVVJ2vsW4tW0XEMkR7NakA+lT1MPSMirRwSMVqovb2F5hMWMTJJIJouTdQ1xhCuVMjBAxkU6gwFSW05xtXaNnZwODE7hpBGs0KA7zIxgld1SQIGJZCQxO8k5oNz4s7DkNk2MeMHkVcjyGXpnPpyxqwR+Nf2U+9TUUAAAYAGAPIBSo/Gv7KfeoH0UUUCrvxb+y31Uu48FPaT66Zd+Lf2W+ql3Hgp7SfXQR22+EiW8scIimnndS4ihUMwRSAZGLMqquSBkkZJwM1wjhtHy0kTW9yvJQpLM7LHpgV42kAkxIW1AIwwqtvHy1+8IuC8k1yLq3uBDMYGt31x8qrxsdQ6IdSrKxJDA9uKjdl8AnhuFnE8EjC3hhzLba3BhhMetJDJlNZbLDByN2e2g6ZOH6CCC45lemOd0WMhYTq5TTyZ8duDl8DtyDkCv294cpokSGKY3PKvDHCUVmaRI0kY6RIBoQSLkll8nkzz7O4A8nFo5ZFJvILorFFycS8iVPJxxazo1ad5yd56q9TcCJFna6gulSfnM0ylotaaJ440eJlDgt4pWDAj1UDNn8YVsTYxSFxLc60y0YjCyxHS8boXJjYv0QuW3kDUes2LYW1UureG4jDBJUDKGADAHygEjPy1T5+LNXj0vcEuYp8y6MNziaZJucLpYadLxjoDs3auvNr4MbJ5paW9tr18kgTXjTqx26cnHz0EpRRRQFFFFAUmDwpPaH+1adSYPCk9of7VoHUUUUGCcdGxZrC+XalozRrNlZHTrSQjBP967/Wp37xStpJ7rEzTzSQbPRbiWFM6p7l0DGScodQVdQ0jPRXoxoN5I3LbeyYrqCS3nXVHIuGH1EHsIOCD2ECvm+6tbrYF7ND0FWdQkd2yF9MetWMiAbta4BK4JBAI7CQdxecMJ9iXLW15GywSaWkjPhxF1BEgUdR04yp37vKMV9IbPvo540lhdZI3GVZTkEV8732wbWSwiWzU3N1fT6UuJiyynkizTy6W6KJ4PaxwzFmyuBE7K2nfbHKS2lzDcQStICI9ckLPEBrVlZVZWAKnUMZXBBIoPqaism4PcetnIALqKS3ftZRysfzr0x6tJ9dXG24w9mOAVvoAP8AU2g/M+CKC0UVU77jK2XEMtexH2CZD80YNUXhLx8wqCtlA0jdkkvRQekIDqYesrQalwj4QW9jA09zIEQdXnOexEXrZj5Pl6gTXzhwh23Jti7N1dcrDYQkjKIziNevkwcaeWkOBlsDJGdwFce2Bc3skVxtS7WJZVJiLFX0hhlP+zxtykUTY8PR5DvyMz20r+KxuhaMlsLMDlrad4DdkLOiFuSDOEkDPGV1OCRg7x1UBtPb8loviob3ZMr/AKBdT4j0NrWBnJMiFSFJikypwcDtF14jeDsjGfa11kzXJbkyRg6S2Xkx2amAA3bgu7c1UTgFwH91r6afkzDs8TO2nqyCxKwpjtCkAkdQ9Yr6UhiVFVVAVVAAUDAAG4AAdQAoPdIj8a/sp96n0iPxr+yn3qB9FFFAq78W/st9VLuPBT2k+umXfi39lvqpdx4Ke0n10FV4WbZu0u+Rt5YYlSymuWMsZcMYnVdJIddCkN4W/GOquDgrwtury9VcaIOQtpCqwlwDPAZMNPrGjDdXQOerdVs2vwatLp1e4t45WUYBcZ3ZzjHURnfg1++9y15yLrkE5cYxJ2jC6B6PBJFBCS8K2it9rzy6cWkzpGOrOIo2RWPaS74z6RXLwe4au+yru6l5KWe05cSciwMbmMFkKMCeiyld+/t8mKn5uCNk0zTtbRmViCznOWKlWGd+DvRT/aK7otkwq0zLEgMwAl3bpAo0jUOo9Hd6qCmbc4RXdps5JpLi0a4uXhWEleSgj1jU2pmkOpQobpEjs3b8F+wOGT3U0GjRyUmzTcEAZImEgRl1Z6gdQxjrFT2zuCNlAVMVtGhVmZcDcGYaSQDuB07vVXluB1iXRzbR6kYsh39Ely5K793TJb1mgpXvxvmgNwkluoh2dBdujxEiVpOU1IGDjk/AwNx3mu+04fs+1RbZiELJyYXUOWWcRLKSy5zowTHnHhqRVmfgdYloma1iYxIqJqGQqpnSuDuIGT110vwdtiADAhxNyw3b+V1FuUz16tRJzQVPgdwnu5JLAXDwyre28kwEcZjaEx6DhjrYOp1YzgbxWgVE7F4M2loS1vbxxMRgso3483Ud+M78dVS1AUmDwpPaH+1adSYPCk9of7VoHUUUUBUXwk4PwX0DQXMYdDvHYyMOp0b91hnr9JByCRUpRQfN+3uBt7sWYzIpu7LTKh8LdHMpWRZAu+E4/wCou7IBzv0164M8IIJ7p5o1SKSG0WK3haVIHllcBJJRcFeTEqplVLDJwnkNfR1UThRxT7OvCX5MwSnreHC5P+pCCh9eAT5aDLdlbGjv7S6nvAFnZ3YTYVSkFo8Anf8ARBUlfRMwyQdRUejHNtDgfYRvtJ25YRW00caotxDGcmJmlUPMp5VgyEBF6R9NTl5xKX8JHNL5HUdSuXi3ag2NI1qRqVTvwCVHkrhj4GcIYTMEiilE0plkLc0lDSHPT/TjIPSPUB1mg4NhcX9vcwW00TuxlguneNmAZCnKrHKmkDWgkRFYb8F1PU26H27NHLsm3mgtYIAtzJFNoXLltIeI8pIWkwVL5GrBKdXksWyeL3b68gFxAIBIIiZYugJTlxmPUWB9OalNi8Qcpxzq7RVzkpCpfP8Ac+kA+nSaCmbJ4blbGS3nMkx5Noo4jHDyehl0oXlK8tmMksoB/dUAirLwB4prq7EL7QaSK1jzycLE62DHUQqnxKknJ3ZPk36q1zgrxeWFhhoYQ0o/60nTk9YJGEPsgVa6Dn2fZRwRpFEipGgwqqMACuiiigKRH41/ZT71PpEfjX9lPvUD6KKKBV34t/Zb6qr/AA+uni2dJJGxR1MWGG4jMiD6jVgu/Fv7LfVSb2JWRVZQwLJkEAg7x1g1mJ0lres2rMR84Yd77Lz+Kl71HvsvP4qXvVuHuTB8RF3F/Cj3Jg+Ii7i/hU3C16ry+L831Z8fVh/vsvP4qXvUe+y8/ipe9W4e5MHxEXcX8KPcmD4iLuL+FOFr1Ti/N9WfH1Yf77Lz+Kl71HvsvP4qXvVuHuTB8RF3F/Cj3Jg+Ii7i/hTha9U4vzfVnx9WH++y8/ipe9R77Lz+Kl71bh7kwfERdxfwo9yYPiIu4v4U4WvVOL831Z8fVh/vsvP4qXvUe+y8/ipe9W4e5MHxEXcX8KPcmD4iLuL+FOFr1Ti/N9WfH1Yf77Lz+Kl71aVxXbQkntZnldnblyMscnAjj3f5NWb3Jg+Ii7i/hXqxt0QyBFVRrzhQAM6V34Fa3yRaNIhPufcuTFffWvq6qKKKiXxRRRQFFFFAUUUUBRRRQFFFFAUUUUBSI/Gv7Kfep9Ij8a/sp96gfRRRQKu/Fv7LfVS7jwU9pPrpl34t/Zb6q/JItSgZI6jkYzu9YIoKvw62DLctGY0VgkFwN4QsHZodIiLkCOUqsmmTqQ4zuO+XkWTnKSiJyojeMjUmelLHh97+DpDP5cA7s4B7+bt8a/zR/ko5u3xr/NH+SgrG2eDrtc3EyLqDxDIOnVIToUwIxIxHoiJ0NhS82c+FiKm4N3J8CHk2McwifWg5ur870Q9FiVxysAwmVGjr6C1fObt8a/zR/ko5u3xr/NH+Sgr9vsmU2s8SxiCKQTgW+EDqHTSoR43MUXSy3Uw6XYc1wWuxZALUC0KmOUsr4t0McesllcQkKjMDnMIOvcr4GTVv5u3xr/NH+Sjm7fGv80f5KCrbH2I4ijJt2hcXSS8kWj0xjCqdHJuwbojex6TMXOAGxVxrn5u3xr/NH+Sjm7fGv80f5KDoorn5u3xr/NH+Sjm7fGv80f5KDopMHhSe0P8Aateebt8a/wA0f5K9wQ6c9IsSc5OPIB+6B5KBtFFFAUUUUBRRRQFFFFAUUUUBRRRQFFFFAUiPxr+yn3qfSI/Gv7KfeoH0UUUCrvxb+y31V5mkKplRk7t3X5PJXq78W/st9VeLnVyZ0EhsDBABPzHdQRcW1JzoBhwSEB6LYy2WJz2KEU9fUxC792f1r+4H7gI1qNyMMKUQkkl+wsRkA40nok7qYJrnojQAOhkkqxHgas4IB/fG4deMbqEnuiATHGD2jr7GOAdQxvCrnf4WezFAuLacxKZTczDOI23ZKApvYb11MS3VhTu3GvNrtScrETGDqEWrCsNDO2GBGTuC5353HGRgnHS09wUH6MK3KAdh6GM6sFsA56PWfKAa8vJcmJDo0vk6lQr5NwJcHdnrIyerszQKn2nNqYLEcCTAJRvAwwyTkfvKWyueiy4BNfsO0pS6ArgEnJKHd4PQB17yMsNWN+Ny0zl7o4zGo378b8AEeVhndkfMfLgSW5z4A/cznHmksAQ3XqwM43eQ9dBzRbTuDGWMYVlyGUxudREIcFDkZBY47fN3MDXp9rzKXBhJKvuIRyGTXJvGP3tEeMecynqYV0STXPLMAimPVGBnAwvT1sCGyT4HWBjPbvNfryTqWwrN08YOjQEyd6kENnTjOc7zuGKBkl8yvKCpKqupdKkk4A3E58IknAA7OvOQHbOuGeNS4w/UwwVGQSCQG36TjIz2EVH8tdjR0M4A1HonJ5M5zhhgCTHVknswBvbBPckOWjAOiLSu4gMc8pvDZbG7d0erAJ66CVoqKM10dfQRca9P7xOMaBjUACd568dnpoWS5DnKgqWOPBOlcJjdqGrJ19ox6cDIStFQvObslf0QAzv6jkYbr6fZ0dw6z2gU2W7uNQCxjxcZbtwzFtQB1DVpx4Pbnr8oStFRdw1yYsqAsh5TcMbug+jexIPT0HOO3q665ibzqHpGToO/lCdRxjKhAF3YJznAPUE7RUWnODCQcCbXnOFKhTL4P+oLHuzuJ69xO78tZrklQ0aqCTknDaR146LDPm9W7Gd+cAJWiolZ7oBcxoSWjzjdgHw+tz1dX/7u83JuhISgygzhcoAdz4B3Z69AzkYz276CYoqEgF5qTOCo0hidOptJYE9EY6eVbq6OkgA53e7lrnU+kHBB0gFMA8nuOWGW6e7BA8vVuoJiioiYXPJqUJ1fpcg6M46RjJ7M7lGBjwsnwcHzFznUclgupcZ5PwdSeTtK8pn5MYoJmioi5a4LnQHAyu79HjwT1dunVpBz0uvGABn8sDc8ovKZ0aRnOjrwdXg/6sYx2fLQTFIj8a/sp96n0iPxr+yn3qB9FFFAq6HQf2T9VeEukwOmvV5wroooE87Tz07wo52nnp3hTqKBPO089O8KOdp56d4U6igTztPPTvCjnaeeneFOooE87Tz07wo52nnp3hTqKBPO089O8KOdp56d4U6igTztPPTvCjnaeeneFOooE87Tz07wo52nnp3hTqKBPO089O8KOdp56d4U6igTztPPTvCjnaeeneFOooE87Tz07wo52nnp3hTqKBPO089O8KOdp56d4U6igTztPPTvCjnaeeneFOooE87Tz07wo52nnp3hTqKBPO089O8K8QODI5BBGF3jeP3q6aKAooooP//Z"/>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1" name="Google Shape;541;p25" descr="data:image/jpeg;base64,/9j/4AAQSkZJRgABAQAAAQABAAD/2wCEAAkGBxQTERITExMVFhUXFxgbGRcYGRsYGxgcGB0eHxwYGBgYICggGB0mHxscIT0iJSkrLi4vHCQzOjMsNygtLisBCgoKDg0OGhAQGDImICUsLzE3NC03OC8tNywzNzQyLzU0LTc1LjItLzQsLy82LDQ3Ly4vNzQ1LCs0LCwsLCwsN//AABEIAM8A8wMBIgACEQEDEQH/xAAcAAACAwEBAQEAAAAAAAAAAAAAAwUGBwQCCAH/xABOEAACAQMBAggHDAkDAQkBAAABAgMABBESBSEGBxMUIjFBkjIzUVJhcXIVFhdTgZGTsbPC0dIjNDVCVGN0gqFissFDJCVWc5Siw9Px8P/EABoBAQACAwEAAAAAAAAAAAAAAAADBAECBgX/xAAzEQEAAgEBAQ0HBQEAAAAAAAAAAQIDETEEEhMVMjNRUmGRobHRBRQhQVNxgSJCweHw8f/aAAwDAQACEQMRAD8A3Gk86Tz17wr9u/Fv7LfVXLtK/it4TNMdKLpyQpbwiFG5QT1kUYmYiNZdPOk89e8KOdJ5694VWvhA2f8AGn6KT8tHwgbP+NP0Un5a23luhF7xi68d8LLzpPPXvCjnSeeveFVr4QNn/Gn6KT8tHwgbP+NP0Un5aby3Qe8YuvHfCy86Tz17wo50nnr3hVa+EDZ/xp+ik/LR8IGz/jT9FJ+Wm8t0HvGLrx3wsvOk89e8KOdJ5694VWvhA2f8afopPy0fCBs/40/RSflpvLdB7xi68d8LLzpPPXvCjnSeeveFVr4QNn/Gn6KT8tHwgbP+NP0Un5aby3Qe8YuvHfCy86Tz17wo50nnr3hVa+EDZ/xp+ik/LUzsTa8F2jSQHUqsVJKlekADjDAHqYViazG2G1ctLTpW0T+XZzpPPXvCjnSeeveFM0DyCjQPIKwkL50nnr3hRzpPPXvCmaB5BRoHkFAvnSeeveFHOk89e8KZoHkFGgeQUC+dJ5694Uc6Tz17wpmgeQUaB5BQL50nnr3hRzpPPXvCmaB5BRoHkFAvnSeeveFHOk89e8KZoHkFGgeQUC+dJ5694Uc6Tz17wpmgeQUaB5BQL50nnr3hTI5A3UQfUc0aB5BSYh+kf2U+9QdFFFFAq78W/st9VVnjK/Zc3rh+0SrNd+Lf2W+qqzxlfsub1w/aJW1OVCLPzVvtPkxWiiir7khRRUxbcH30CWd1t4j4LSZ1P/5cQ6Tdm/cPTWJnRvWlrbIQ9FS7S2aeDHNMe1ndYlPqRAzf++kvfRdlrEP75iftMf4pr2MzSI/dCOop8zofBQr/AHah8xGf80istJgUUUUYFa1xPfqc39Q32cVZLWtcT36nN/UN9nFUObkvR9mc/wDiV7oooqo6EUUUUBRRRQFFFFAUUUUBRRRQFFFFAUiPxr+yn3qfSI/Gv7KfeoH0UUUCrvxb+y31VWeMr9lzeuH7RKs134t/Zb6qrPGV+y5vXD9olbU5UIs/NW+0+TFaKKs3AfZ6F5bqYZhtV1kec/7i+neM+sAdtXpnSNXLY8c3tFYNhtEsIkmnQPdSDVFC3gxL2Syr2t5F/wCRuirW0ub+c41SyHezE7lHpPUq+QfIBXqCKbaN515klbJPYijt9lVGPkArY7S1g2fauEXoxIXfGNb4B6TeUnSfRux1CorW3v3X8GDh+ykeP9+Sq7K4rkABuJmY+bHhQPRqYEt8wqY+DqxxjQ/r5RvxxXENrXoksp5HRYrmVUFuqg6UcZVmkO8t27t3+RX7f3mNv269htyh+XlG+sCopm8/NdrTc9YjSnziPj2/P5uHavFchBNvMwPmyYIPo1KAR8xrPdrbKltpDHMhRuzyMPKpG4itw2xtNorizTdomd0bI/05XB7DqwPlp23tixXcJilHst2oexlP/wDZrNcsxta59wY8mvB/CY7nz5RXbtjZr280kMg6SHGewjsYegjfXFVna8O0TWdJFa1xPfqc39Q32cVZLWtcT36nN/UN9nFUWbkr/szn/wASvdFFFVHQiiiigKKjdvbet7OIy3MyxJ2ajvY+RVG9j6ADWNcKePlySlhAFX42beT6VjU4X1kn1UG715eQDrIHrOK+X4do7U2jFLPLtRY44lLOrTGMhQQNXN7dS2Msozo6zVAdySSSST1k7yaD7fRweog+rfXqvjLb2zWsrkxCQllSJ9a5QjlYkkx15GNeOvsq1cEdt7d5J5rSW4mijbDBmE2/GrSschLHdvOgbvRQfUdFYnwU4+FYhL+HR/OhyV/ujJLD1gn1VsOy9pw3ESywSJJG3UyHI9XoI8h3ig66KKKApEfjX9lPvU+kR+Nf2U+9QPooooFXfi39lvqqs8ZX7Lm9cP2iVZrvxb+y31VWeMr9lzeuH7RK2pyoRZ+at9p8mK1crwchsSFRuNzMWb0qucf7UNU2rrwyX/u7ZRHVybZ9ZVPwNXLbYhzmD4UyW7POYTfFBs0COe4I3luTX0BQGbHrJHdrruWJXb2SThcD0AQndXbxXY9z09uTPe/DFcM/g7e9X/w1Xmdby9fHWK4KRHRPlJ20R/2fYv8A51r9mah9uH/vZp/ibizjJ/0yo2r/AIrtl2tDLHsiKORXkWa3LKpyV0xkNnHVgmo3b13Hp2t+kRZuXiKKWAY8jp6h1n96sx/u9HkmJjXXZpPdWUvxo3XJcxl8yfV3cH/ipK94Qldq29qu9GibV7TAsp9YCfM5rn4a2wuHsY+yXlgP7oWwfnwagOCsbNLY3Mg/STTuM/6YYDGP8hqxERve9Je1ozTEfOa+GmvnDo44NnDTBcDryY29OQWX5sN89Z0I8wlvNdR69Yb6tH+a1zjVxzA5+MTHr3/8ZrLbVf8AslyfJJAB8ol/4BqXFP6FDd9I94ntjXw/pG1rXE9+pzf1DfZxVkta1xPfqc39Q32cVM3JY9mc/wDiV7oooqo6EVSOMrjEi2XGFAEly4zHFncB8ZJjeF9HWxGBjeRJ8P8AhZHs2zedsM56MSee56gf9I6yfIPLivnjgzso7VkvZp5RLdMpKRs5TJbc05IGTHCu/k0BJwBjAwQjodq+6W0Ym2ncScnI+lnBAEYOdIQEFY01Yycbhk4J65PjF4Lx26xyQRLHpzHcxpMZhDLklVJfD5ZMHONOc4qo7Q2ZLCIjIunlUEibxlkYkK+nrUHGRkDIweoitW4H8VF1tBlutpyPGhVAF3ctIqKFXUSOgNIAycscdQ66DM+D22ubG46GtZreWBhnTgSDc2cHwWCtjtx2V6g4K3zjKWV0w8qwSEfOFr6x4P8ABOzslAtreOM+fjLn1yNlj89TVB8gcK7O/lle5ubKaHKoD+hlRAIkVB4ecdFQd5rzccJF9zoLGOJRh3klkYAsZGYaWjbrXEaqp8u/0V9g1W+EvAWxvgeXt01n/qoNEg9Otd59TZHooPlXgzsVru4SIMETBeWQ+DFEgy8jHsAUdvWcDtrv4PcLJtm3TyWUjclrPQk6pUB6PKIDjVjtG8ZODVr4dcW15syOd7aR5bORcSldzqoYMBKo61BA6Q3bt4HbUuB3Btbt3eaZYLWHQZ5m3lRI2lQq9ZLNuz1L1nsBD6b4B8NINp2/KRdGRcCWEnLRsf8Acp34bt9BBAs1fJ7bWj2bfxXWzZTpyweBm1FdLaXieROhNG2NSupO4g7ioNfTnBrbsV7axXMJ6Ei5wetSNzI3pByKCUpEfjX9lPvU+kR+Nf2U+9QPooooFXfi39lvqqs8ZX7Lm9cP2iVZrvxb+y31VWeMr9lzeuH7RK2pyoRZ+at9p8mK1fJ05xsKNhva2kOr1ZI/2up+SqHVx4t9rKkz20uDFcjSQerVvAH9wJX16auX2a9DnNyzG/mk7LRp6eKe4oNpDRNbk7weUX0ggK2PUQveruuoyF27kEZXIz2gw9Y8oqiXtvNsu+BX9w6kJ6pIz2H1jcfIfkNavZ3sO0bSTk2wJEKP1a0LAjBHlGT6DUF40nfRsl6e5bb6nA2+Fq6/z6oHYNusd9ZsFUCTZ6jcAOmpUlvXg0bK2Wk1ptJiil5J7vSxUEjsXB6xgipK62W8dxstlBdYVkikYDsMYAYjsGV/zTOL+M8xQupVneViCCDvkbrBrWZ+GqemP9W8mOnyj1Rdrca12G3rB9YhIP8AkVPXeyMzWZjAVIWlY/3KVAHpJbPyGoLg9sWYJYKVKi2muNWvKkqdQUqDvOdXqwKsfCHbkVpCZJD7Kjrc+Qfj2Vi23SG+KIik2v8ADZPhH8wpPHBtIYgtwd+TI3o3FV+fLfNVNuU5OwhB655mk/siGhc+tmk+avVvHLtG8YscFyWkb92ONes7+oKMAZ9HlpHCLaCzTkxjESKscQ8kabl+U729bVYrXTSrxs+XhJtl6fhH+/21F1rXE9+pzf1DfZxVkta1xPfqc39Q32cVYzclv7M5/wDEr3RRUBw92zzPZ13cA4ZIyEP+t+in/uYVUdCwXjP2nNtbacsVuNcVqrhekqqAhHKyszkKAWwM53gL2ms9tppIXjlQvG46SOMqdxI1KfWCMjyGpDg3tsWzSiSFZ4Zk0SxFimpdQYFXXejBlUg7+rqqw2UsW07qws0jNvZ24kLF5OUZY8mWZ3lwoUYBA3AA+ug0Dih4EtdSHa+0MyySNqhV+0j/AKzDybsKOoAZA8HG1VWoOGuy0VUS+tFVQAqiVAAAMAAZ3ACvfv72b/H2v0qfjQWKiq77+9m/x9r9Kn40e/vZv8fa/Sp+NBYqKrh4ebN/j7b6Vfxrz7/9mfx9t9ItBZGGRg7xXz3xrcDn2XMb6wylvMGjkQAMsfKAhkKsCDE46gRgEdnRrYPf/sz+PtvpBXNtLhHsu+ieza8t3E45MKHUkl9y6R52rBHpAoPljZOyJ7mQR28Lyv5EUnHpJ6lHpO6tX4ktrS2G0Jtl3Q0crvCkg6ZQuRgqSCHTtB34XFVCy2qtkl5su9W4MQnJPN5BExdAUKtqUiSJwFO8bsAjrqG2rwkaS9S7iRYeSMPIoCWEawBRGpY73ICDJPX6Oqg+xqRH41/ZT71edm3izQxTJ4MiK6+pwCP8GvUfjX9lPvUD6KKKBV34t/Zb6qrPGV+y5vXD9olWa78W/st9VVnjK/Zc3rh+0StqcqEWfmrfafJitftflFX3JNG2RtWHacC2l42m4XxUvax/N2Ff3usb+qu3dhebLm1gsvYJF3xuPIc7v7W3/XVbq37E4fTxLyU6i4ixjD+FjyaiDqHtA+uoprMbNnQvVz0yacJOlo/dH8p3ZfGkMYuIDnzoiDn+xyMd41MfCTZYzmX1aN/14qrvPsW43sstsx69IOPkC61A+QUttibIG/n8uPVk/wCI/wDio5rTolcrn3REfC9Z/P8AxJ7V40hgi3gOfOlI3f2KTnvVVLWyvNpzFyS/nSvujjHkz1D2R6/TUqbvZFvvjimumHUZDpX5QQP9hqJ27wtnuF5PoxQjcIoxpXHkbzvV1eit6105Md6tmy77nr69lfXZ5ujbW0oYIWs7NtQbx8/UZiP3V8kY/wA+neWrFFFSxGilkyTeRWtcT36nN/UN9nFWS1rXE9+pzf1DfZxVFm5K77M5/wDEr3WbcfaTPsxYoY3kMk6Bgis50qrtnC9XSVa0mqvxgbVS3hjeS/eyBk08osQm1HSToIKNp6ic47KqOhfLHvbvP4S5+hk/LWr8QPBdhNfSXNu6jkViCyoyh1lJ1jDDfuQD5fTUkeG1t/4kn/8ARD/6KuvF1t2K5WcRbRe+KFCxeHkeTDasAdBA2dJ8uMUEHwh2fs22v7Cz9y7Z+dFhrwq6NOP3dJ1dflFSM3BjZ7SPHbbOs5iiyB26AEcqgFIpAAWGrPX2Y39mYzjB/b2wval/4q68GpN06Fi0izSamMXI6zkHoj/qBQypr35K/IArsXBjZ6SRx3OzbOLWiBX6GHmYEtCgIDEqBnON+fLkCtbIvtkSbVn2bLsy2iZHZIpMKwkZT4JGkaCR1bznq68Zvm0totNDCRHNBI1wqrrhWVkw5GtkBOhXVWAfIxqz6Dk8PBAbRv8AhAqHRcRTo8EmSNLhpOiSOoNgDPYQD2YoLfcWGzV2xFsz3KtiHhMvK4XdjV0dGnf4PXntqYuNh7Cjl5F4tnJLuHJtyQff1DSTmsl2VwlurjahldCt7b7PuYiMb2mhjlw2kDcxJGVHbnFdHF3wdlvdnT6LWwneR5A807vzhGYbiCEYr5wIO/fmg0Dh9bbH2ZbGWSwtWkbIiiEaAyN825R1luz1kAzew9ibHlfXaRWMjxMraoRE5jbOVOUzpOVJHq9FY/xnbGkh2Ts7nDRS3EUkkBmjbX0E1FYyxA8Hqx6K3XYGxrO3180ihj1hC3J46Q36Ccdm9sH10GEcd/Bec7VeWC3mkWWONyY42cBgChGVGAcIDj0+mqD72L3+DufoZPy19GcYPCKC3uUSXa09mxiDclHAJQwLMNZYxtgnBGM/ujdvqse/a0/8R3X/AKQf/RQXziqaT3IsxMjI6oyFXBVgI3ZVyCARlQD8tWWPxr+yn3qi+Bl6k1lFJHcvdK2vEzpybPh2ByulcYI09Q6qlI/Gv7KfeoH0UUUCrvxb+y31VWeMr9lzeuH7RKs134t/Zb6q4NvbOS4t+Rkzodo84ODuYHcfWKzWdJiUeWs2pasfOJfP1FbH8Gtn/N74/Cj4NbP+b3x+FWuHq8LizN2McorY/g1s/wCb3x+FHwa2f83vj8KcPU4szdjHKK2P4NbP+b3x+FHwa2f83vj8KcPU4szdjHKK2P4NbP8Am98fhR8Gtn/N74/CnD1OLM3Yxyitj+DWz/m98fhR8Gtn/N74/CnD1OLM3Yxyta4nv1Ob+ob7OKun4NbP+b3x+FTXBrYsdoksUWrSZNXSOTkog8noFR5MkWjSFvce4smHJvraaaJis34/7DlNkM/xM0cnz5j/APk/xWkVHcItli6tbi3bcJY3TPkLDc3yHB+SoHrPj3Y+w7i6bRbwySkdelSQvpZupR6SRWk8R20+Y7Qvba4BQ8k+pcFm12xJKhVyWOnlDhc5xuzXBwE4SrZxz295IY+RZlVWaVmRiTqEMMWE5QMD+lZ1K5GkjfUTtm6a2voto2lnc28KuhVpxIRI4yWy7k+GAcrqbt3+QNr2lwk2VPcW9zItyZbfJibm90AuevICYPy07aPC7ZkzB2FyJAjokq21yroJBhtBEe47h81W3g/tmO8tormE5SRQR5Qe1T6Qcg+kVI0GcLwtso5YpIWmD4RJ5JLS6eSWNAQq6tIw2TqzivWyeEeyrae5uIluRJcsGlJt7o6iCSMAphfCPVWi0UGb+7myOfC/EdwLnTp1i2uRkY09JQmGON2SM7h5Kibqy2C8ryiC8jZ86uShvI1bPWNKKAB6BiteooMzu73Yz2a2LWtxzdDlUFrdAqwz0g+jVq3nfnJyc5yaZwJu9lWTmOzgu0ado1YvDckEgkJkyDCAazv3de/qrSKrHGLwqXZ1jLPkcqRohU79UjDdu7QvhH0D00GEcZQl2nt2eG2AdkzGgyFH6BCZMsxCjDB95IHVVJ2vsW4tW0XEMkR7NakA+lT1MPSMirRwSMVqovb2F5hMWMTJJIJouTdQ1xhCuVMjBAxkU6gwFSW05xtXaNnZwODE7hpBGs0KA7zIxgld1SQIGJZCQxO8k5oNz4s7DkNk2MeMHkVcjyGXpnPpyxqwR+Nf2U+9TUUAAAYAGAPIBSo/Gv7KfeoH0UUUCrvxb+y31Uu48FPaT66Zd+Lf2W+ql3Hgp7SfXQR22+EiW8scIimnndS4ihUMwRSAZGLMqquSBkkZJwM1wjhtHy0kTW9yvJQpLM7LHpgV42kAkxIW1AIwwqtvHy1+8IuC8k1yLq3uBDMYGt31x8qrxsdQ6IdSrKxJDA9uKjdl8AnhuFnE8EjC3hhzLba3BhhMetJDJlNZbLDByN2e2g6ZOH6CCC45lemOd0WMhYTq5TTyZ8duDl8DtyDkCv294cpokSGKY3PKvDHCUVmaRI0kY6RIBoQSLkll8nkzz7O4A8nFo5ZFJvILorFFycS8iVPJxxazo1ad5yd56q9TcCJFna6gulSfnM0ylotaaJ440eJlDgt4pWDAj1UDNn8YVsTYxSFxLc60y0YjCyxHS8boXJjYv0QuW3kDUes2LYW1UureG4jDBJUDKGADAHygEjPy1T5+LNXj0vcEuYp8y6MNziaZJucLpYadLxjoDs3auvNr4MbJ5paW9tr18kgTXjTqx26cnHz0EpRRRQFFFFAUmDwpPaH+1adSYPCk9of7VoHUUUUGCcdGxZrC+XalozRrNlZHTrSQjBP967/Wp37xStpJ7rEzTzSQbPRbiWFM6p7l0DGScodQVdQ0jPRXoxoN5I3LbeyYrqCS3nXVHIuGH1EHsIOCD2ECvm+6tbrYF7ND0FWdQkd2yF9MetWMiAbta4BK4JBAI7CQdxecMJ9iXLW15GywSaWkjPhxF1BEgUdR04yp37vKMV9IbPvo540lhdZI3GVZTkEV8732wbWSwiWzU3N1fT6UuJiyynkizTy6W6KJ4PaxwzFmyuBE7K2nfbHKS2lzDcQStICI9ckLPEBrVlZVZWAKnUMZXBBIoPqaism4PcetnIALqKS3ftZRysfzr0x6tJ9dXG24w9mOAVvoAP8AU2g/M+CKC0UVU77jK2XEMtexH2CZD80YNUXhLx8wqCtlA0jdkkvRQekIDqYesrQalwj4QW9jA09zIEQdXnOexEXrZj5Pl6gTXzhwh23Jti7N1dcrDYQkjKIziNevkwcaeWkOBlsDJGdwFce2Bc3skVxtS7WJZVJiLFX0hhlP+zxtykUTY8PR5DvyMz20r+KxuhaMlsLMDlrad4DdkLOiFuSDOEkDPGV1OCRg7x1UBtPb8loviob3ZMr/AKBdT4j0NrWBnJMiFSFJikypwcDtF14jeDsjGfa11kzXJbkyRg6S2Xkx2amAA3bgu7c1UTgFwH91r6afkzDs8TO2nqyCxKwpjtCkAkdQ9Yr6UhiVFVVAVVAAUDAAG4AAdQAoPdIj8a/sp96n0iPxr+yn3qB9FFFAq78W/st9VLuPBT2k+umXfi39lvqpdx4Ke0n10FV4WbZu0u+Rt5YYlSymuWMsZcMYnVdJIddCkN4W/GOquDgrwtury9VcaIOQtpCqwlwDPAZMNPrGjDdXQOerdVs2vwatLp1e4t45WUYBcZ3ZzjHURnfg1++9y15yLrkE5cYxJ2jC6B6PBJFBCS8K2it9rzy6cWkzpGOrOIo2RWPaS74z6RXLwe4au+yru6l5KWe05cSciwMbmMFkKMCeiyld+/t8mKn5uCNk0zTtbRmViCznOWKlWGd+DvRT/aK7otkwq0zLEgMwAl3bpAo0jUOo9Hd6qCmbc4RXdps5JpLi0a4uXhWEleSgj1jU2pmkOpQobpEjs3b8F+wOGT3U0GjRyUmzTcEAZImEgRl1Z6gdQxjrFT2zuCNlAVMVtGhVmZcDcGYaSQDuB07vVXluB1iXRzbR6kYsh39Ely5K793TJb1mgpXvxvmgNwkluoh2dBdujxEiVpOU1IGDjk/AwNx3mu+04fs+1RbZiELJyYXUOWWcRLKSy5zowTHnHhqRVmfgdYloma1iYxIqJqGQqpnSuDuIGT110vwdtiADAhxNyw3b+V1FuUz16tRJzQVPgdwnu5JLAXDwyre28kwEcZjaEx6DhjrYOp1YzgbxWgVE7F4M2loS1vbxxMRgso3483Ud+M78dVS1AUmDwpPaH+1adSYPCk9of7VoHUUUUBUXwk4PwX0DQXMYdDvHYyMOp0b91hnr9JByCRUpRQfN+3uBt7sWYzIpu7LTKh8LdHMpWRZAu+E4/wCou7IBzv0164M8IIJ7p5o1SKSG0WK3haVIHllcBJJRcFeTEqplVLDJwnkNfR1UThRxT7OvCX5MwSnreHC5P+pCCh9eAT5aDLdlbGjv7S6nvAFnZ3YTYVSkFo8Anf8ARBUlfRMwyQdRUejHNtDgfYRvtJ25YRW00caotxDGcmJmlUPMp5VgyEBF6R9NTl5xKX8JHNL5HUdSuXi3ag2NI1qRqVTvwCVHkrhj4GcIYTMEiilE0plkLc0lDSHPT/TjIPSPUB1mg4NhcX9vcwW00TuxlguneNmAZCnKrHKmkDWgkRFYb8F1PU26H27NHLsm3mgtYIAtzJFNoXLltIeI8pIWkwVL5GrBKdXksWyeL3b68gFxAIBIIiZYugJTlxmPUWB9OalNi8Qcpxzq7RVzkpCpfP8Ac+kA+nSaCmbJ4blbGS3nMkx5Noo4jHDyehl0oXlK8tmMksoB/dUAirLwB4prq7EL7QaSK1jzycLE62DHUQqnxKknJ3ZPk36q1zgrxeWFhhoYQ0o/60nTk9YJGEPsgVa6Dn2fZRwRpFEipGgwqqMACuiiigKRH41/ZT71PpEfjX9lPvUD6KKKBV34t/Zb6qr/AA+uni2dJJGxR1MWGG4jMiD6jVgu/Fv7LfVSb2JWRVZQwLJkEAg7x1g1mJ0lres2rMR84Yd77Lz+Kl71HvsvP4qXvVuHuTB8RF3F/Cj3Jg+Ii7i/hU3C16ry+L831Z8fVh/vsvP4qXvUe+y8/ipe9W4e5MHxEXcX8KPcmD4iLuL+FOFr1Ti/N9WfH1Yf77Lz+Kl71HvsvP4qXvVuHuTB8RF3F/Cj3Jg+Ii7i/hTha9U4vzfVnx9WH++y8/ipe9R77Lz+Kl71bh7kwfERdxfwo9yYPiIu4v4U4WvVOL831Z8fVh/vsvP4qXvUe+y8/ipe9W4e5MHxEXcX8KPcmD4iLuL+FOFr1Ti/N9WfH1Yf77Lz+Kl71aVxXbQkntZnldnblyMscnAjj3f5NWb3Jg+Ii7i/hXqxt0QyBFVRrzhQAM6V34Fa3yRaNIhPufcuTFffWvq6qKKKiXxRRRQFFFFAUUUUBRRRQFFFFAUUUUBSI/Gv7Kfep9Ij8a/sp96gfRRRQKu/Fv7LfVS7jwU9pPrpl34t/Zb6q/JItSgZI6jkYzu9YIoKvw62DLctGY0VgkFwN4QsHZodIiLkCOUqsmmTqQ4zuO+XkWTnKSiJyojeMjUmelLHh97+DpDP5cA7s4B7+bt8a/zR/ko5u3xr/NH+SgrG2eDrtc3EyLqDxDIOnVIToUwIxIxHoiJ0NhS82c+FiKm4N3J8CHk2McwifWg5ur870Q9FiVxysAwmVGjr6C1fObt8a/zR/ko5u3xr/NH+Sgr9vsmU2s8SxiCKQTgW+EDqHTSoR43MUXSy3Uw6XYc1wWuxZALUC0KmOUsr4t0McesllcQkKjMDnMIOvcr4GTVv5u3xr/NH+Sjm7fGv80f5KCrbH2I4ijJt2hcXSS8kWj0xjCqdHJuwbojex6TMXOAGxVxrn5u3xr/NH+Sjm7fGv80f5KDoorn5u3xr/NH+Sjm7fGv80f5KDopMHhSe0P8Aateebt8a/wA0f5K9wQ6c9IsSc5OPIB+6B5KBtFFFAUUUUBRRRQFFFFAUUUUBRRRQFFFFAUiPxr+yn3qfSI/Gv7KfeoH0UUUCrvxb+y31V5mkKplRk7t3X5PJXq78W/st9VeLnVyZ0EhsDBABPzHdQRcW1JzoBhwSEB6LYy2WJz2KEU9fUxC792f1r+4H7gI1qNyMMKUQkkl+wsRkA40nok7qYJrnojQAOhkkqxHgas4IB/fG4deMbqEnuiATHGD2jr7GOAdQxvCrnf4WezFAuLacxKZTczDOI23ZKApvYb11MS3VhTu3GvNrtScrETGDqEWrCsNDO2GBGTuC5353HGRgnHS09wUH6MK3KAdh6GM6sFsA56PWfKAa8vJcmJDo0vk6lQr5NwJcHdnrIyerszQKn2nNqYLEcCTAJRvAwwyTkfvKWyueiy4BNfsO0pS6ArgEnJKHd4PQB17yMsNWN+Ny0zl7o4zGo378b8AEeVhndkfMfLgSW5z4A/cznHmksAQ3XqwM43eQ9dBzRbTuDGWMYVlyGUxudREIcFDkZBY47fN3MDXp9rzKXBhJKvuIRyGTXJvGP3tEeMecynqYV0STXPLMAimPVGBnAwvT1sCGyT4HWBjPbvNfryTqWwrN08YOjQEyd6kENnTjOc7zuGKBkl8yvKCpKqupdKkk4A3E58IknAA7OvOQHbOuGeNS4w/UwwVGQSCQG36TjIz2EVH8tdjR0M4A1HonJ5M5zhhgCTHVknswBvbBPckOWjAOiLSu4gMc8pvDZbG7d0erAJ66CVoqKM10dfQRca9P7xOMaBjUACd568dnpoWS5DnKgqWOPBOlcJjdqGrJ19ox6cDIStFQvObslf0QAzv6jkYbr6fZ0dw6z2gU2W7uNQCxjxcZbtwzFtQB1DVpx4Pbnr8oStFRdw1yYsqAsh5TcMbug+jexIPT0HOO3q665ibzqHpGToO/lCdRxjKhAF3YJznAPUE7RUWnODCQcCbXnOFKhTL4P+oLHuzuJ69xO78tZrklQ0aqCTknDaR146LDPm9W7Gd+cAJWiolZ7oBcxoSWjzjdgHw+tz1dX/7u83JuhISgygzhcoAdz4B3Z69AzkYz276CYoqEgF5qTOCo0hidOptJYE9EY6eVbq6OkgA53e7lrnU+kHBB0gFMA8nuOWGW6e7BA8vVuoJiioiYXPJqUJ1fpcg6M46RjJ7M7lGBjwsnwcHzFznUclgupcZ5PwdSeTtK8pn5MYoJmioi5a4LnQHAyu79HjwT1dunVpBz0uvGABn8sDc8ovKZ0aRnOjrwdXg/6sYx2fLQTFIj8a/sp96n0iPxr+yn3qB9FFFAq6HQf2T9VeEukwOmvV5wroooE87Tz07wo52nnp3hTqKBPO089O8KOdp56d4U6igTztPPTvCjnaeeneFOooE87Tz07wo52nnp3hTqKBPO089O8KOdp56d4U6igTztPPTvCjnaeeneFOooE87Tz07wo52nnp3hTqKBPO089O8KOdp56d4U6igTztPPTvCjnaeeneFOooE87Tz07wo52nnp3hTqKBPO089O8KOdp56d4U6igTztPPTvCjnaeeneFOooE87Tz07wo52nnp3hTqKBPO089O8K8QODI5BBGF3jeP3q6aKAooooP//Z"/>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542" name="Google Shape;542;p25" descr="http://upload.wikimedia.org/wikipedia/commons/thumb/7/7a/PDCA_Cycle.svg/300px-PDCA_Cycle.svg.png"/>
          <p:cNvPicPr preferRelativeResize="0"/>
          <p:nvPr/>
        </p:nvPicPr>
        <p:blipFill rotWithShape="1">
          <a:blip r:embed="rId3">
            <a:alphaModFix/>
          </a:blip>
          <a:srcRect/>
          <a:stretch/>
        </p:blipFill>
        <p:spPr>
          <a:xfrm>
            <a:off x="7883995" y="2060848"/>
            <a:ext cx="3222863" cy="2191548"/>
          </a:xfrm>
          <a:prstGeom prst="rect">
            <a:avLst/>
          </a:prstGeom>
          <a:noFill/>
          <a:ln>
            <a:noFill/>
          </a:ln>
        </p:spPr>
      </p:pic>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26"/>
          <p:cNvSpPr txBox="1">
            <a:spLocks noGrp="1"/>
          </p:cNvSpPr>
          <p:nvPr>
            <p:ph type="title"/>
          </p:nvPr>
        </p:nvSpPr>
        <p:spPr>
          <a:xfrm>
            <a:off x="942899" y="447168"/>
            <a:ext cx="10772700" cy="11295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2800"/>
              <a:buFont typeface="Calibri"/>
              <a:buNone/>
            </a:pPr>
            <a:r>
              <a:rPr lang="es-ES" sz="3600" dirty="0">
                <a:latin typeface="+mj-lt"/>
              </a:rPr>
              <a:t>BENEFICIOS DE TRABAJAR CON UN SISTEMA DE GESTIÓN DE CALIDAD (SGC)</a:t>
            </a:r>
            <a:endParaRPr sz="3600" dirty="0">
              <a:latin typeface="+mj-lt"/>
            </a:endParaRPr>
          </a:p>
        </p:txBody>
      </p:sp>
      <p:sp>
        <p:nvSpPr>
          <p:cNvPr id="552" name="Google Shape;552;p26"/>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27</a:t>
            </a:fld>
            <a:endParaRPr/>
          </a:p>
        </p:txBody>
      </p:sp>
      <p:sp>
        <p:nvSpPr>
          <p:cNvPr id="553" name="Google Shape;553;p26"/>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68580" lvl="0" indent="-68580" algn="l" rtl="0">
              <a:lnSpc>
                <a:spcPct val="85000"/>
              </a:lnSpc>
              <a:spcBef>
                <a:spcPts val="0"/>
              </a:spcBef>
              <a:spcAft>
                <a:spcPts val="0"/>
              </a:spcAft>
              <a:buSzPts val="800"/>
              <a:buNone/>
            </a:pPr>
            <a:r>
              <a:rPr lang="es-ES"/>
              <a:t>ISO 9000 y El desarrollo de software</a:t>
            </a:r>
            <a:endParaRPr/>
          </a:p>
        </p:txBody>
      </p:sp>
      <p:sp>
        <p:nvSpPr>
          <p:cNvPr id="554" name="Google Shape;554;p26"/>
          <p:cNvSpPr txBox="1">
            <a:spLocks noGrp="1"/>
          </p:cNvSpPr>
          <p:nvPr>
            <p:ph type="body" idx="2"/>
          </p:nvPr>
        </p:nvSpPr>
        <p:spPr>
          <a:xfrm>
            <a:off x="1055441" y="2001983"/>
            <a:ext cx="9793088" cy="4478753"/>
          </a:xfrm>
          <a:prstGeom prst="rect">
            <a:avLst/>
          </a:prstGeom>
          <a:noFill/>
          <a:ln>
            <a:noFill/>
          </a:ln>
        </p:spPr>
        <p:txBody>
          <a:bodyPr spcFirstLastPara="1" wrap="square" lIns="91425" tIns="45700" rIns="91425" bIns="45700" anchor="t" anchorCtr="0">
            <a:normAutofit/>
          </a:bodyPr>
          <a:lstStyle/>
          <a:p>
            <a:pPr marL="68580" lvl="0" indent="-68580" algn="l" rtl="0">
              <a:lnSpc>
                <a:spcPct val="85000"/>
              </a:lnSpc>
              <a:spcBef>
                <a:spcPts val="0"/>
              </a:spcBef>
              <a:spcAft>
                <a:spcPts val="0"/>
              </a:spcAft>
              <a:buClr>
                <a:srgbClr val="C00000"/>
              </a:buClr>
              <a:buSzPts val="2000"/>
              <a:buFont typeface="Arial"/>
              <a:buChar char="»"/>
            </a:pPr>
            <a:r>
              <a:rPr lang="es-ES" sz="2000"/>
              <a:t>ISO 9001  asegura que su negocio cumpla con los requisitos legales y del cliente. </a:t>
            </a:r>
            <a:endParaRPr/>
          </a:p>
          <a:p>
            <a:pPr marL="68580" lvl="0" indent="-68580" algn="l" rtl="0">
              <a:lnSpc>
                <a:spcPct val="85000"/>
              </a:lnSpc>
              <a:spcBef>
                <a:spcPts val="975"/>
              </a:spcBef>
              <a:spcAft>
                <a:spcPts val="0"/>
              </a:spcAft>
              <a:buClr>
                <a:srgbClr val="C00000"/>
              </a:buClr>
              <a:buSzPts val="2000"/>
              <a:buFont typeface="Arial"/>
              <a:buChar char="»"/>
            </a:pPr>
            <a:r>
              <a:rPr lang="es-ES" sz="2000"/>
              <a:t>Aumenta el rendimiento de su organización. El Sistema de Gestión de la Calidad, ayuda a implementar procesos simplificados y mejorar la eficiencia operacional.</a:t>
            </a:r>
            <a:endParaRPr/>
          </a:p>
          <a:p>
            <a:pPr marL="68580" lvl="0" indent="-68580" algn="l" rtl="0">
              <a:lnSpc>
                <a:spcPct val="85000"/>
              </a:lnSpc>
              <a:spcBef>
                <a:spcPts val="975"/>
              </a:spcBef>
              <a:spcAft>
                <a:spcPts val="0"/>
              </a:spcAft>
              <a:buClr>
                <a:srgbClr val="C00000"/>
              </a:buClr>
              <a:buSzPts val="2000"/>
              <a:buFont typeface="Arial"/>
              <a:buChar char="»"/>
            </a:pPr>
            <a:r>
              <a:rPr lang="es-ES" sz="2000"/>
              <a:t>Asegura la toma de decisiones y mejore la satisfacción del cliente.</a:t>
            </a:r>
            <a:endParaRPr/>
          </a:p>
          <a:p>
            <a:pPr marL="68580" lvl="0" indent="-68580" algn="l" rtl="0">
              <a:lnSpc>
                <a:spcPct val="85000"/>
              </a:lnSpc>
              <a:spcBef>
                <a:spcPts val="975"/>
              </a:spcBef>
              <a:spcAft>
                <a:spcPts val="0"/>
              </a:spcAft>
              <a:buClr>
                <a:srgbClr val="C00000"/>
              </a:buClr>
              <a:buSzPts val="2000"/>
              <a:buFont typeface="Arial"/>
              <a:buChar char="»"/>
            </a:pPr>
            <a:r>
              <a:rPr lang="es-ES" sz="2000"/>
              <a:t>Optimica sus operaciones para así cumplir y superar los requisitos de sus clientes.</a:t>
            </a:r>
            <a:endParaRPr/>
          </a:p>
          <a:p>
            <a:pPr marL="68580" lvl="0" indent="-68580" algn="l" rtl="0">
              <a:lnSpc>
                <a:spcPct val="85000"/>
              </a:lnSpc>
              <a:spcBef>
                <a:spcPts val="975"/>
              </a:spcBef>
              <a:spcAft>
                <a:spcPts val="0"/>
              </a:spcAft>
              <a:buClr>
                <a:srgbClr val="C00000"/>
              </a:buClr>
              <a:buSzPts val="2000"/>
              <a:buFont typeface="Arial"/>
              <a:buChar char="»"/>
            </a:pPr>
            <a:r>
              <a:rPr lang="es-ES" sz="2000"/>
              <a:t>Mejora su rendimiento financiero.</a:t>
            </a:r>
            <a:endParaRPr sz="2000"/>
          </a:p>
        </p:txBody>
      </p:sp>
      <p:sp>
        <p:nvSpPr>
          <p:cNvPr id="555" name="Google Shape;555;p26"/>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Ingenieria de Software I 2023</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2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3600" dirty="0">
                <a:latin typeface="+mj-lt"/>
              </a:rPr>
              <a:t>SGC – IRAM – ISO 9001</a:t>
            </a:r>
            <a:endParaRPr sz="3600" dirty="0">
              <a:latin typeface="+mj-lt"/>
            </a:endParaRPr>
          </a:p>
        </p:txBody>
      </p:sp>
      <p:sp>
        <p:nvSpPr>
          <p:cNvPr id="561" name="Google Shape;561;p27"/>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28</a:t>
            </a:fld>
            <a:endParaRPr/>
          </a:p>
        </p:txBody>
      </p:sp>
      <p:sp>
        <p:nvSpPr>
          <p:cNvPr id="562" name="Google Shape;562;p27"/>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68580" lvl="0" indent="-68580" algn="l" rtl="0">
              <a:lnSpc>
                <a:spcPct val="85000"/>
              </a:lnSpc>
              <a:spcBef>
                <a:spcPts val="0"/>
              </a:spcBef>
              <a:spcAft>
                <a:spcPts val="0"/>
              </a:spcAft>
              <a:buSzPts val="825"/>
              <a:buNone/>
            </a:pPr>
            <a:endParaRPr/>
          </a:p>
        </p:txBody>
      </p:sp>
      <p:sp>
        <p:nvSpPr>
          <p:cNvPr id="563" name="Google Shape;563;p27"/>
          <p:cNvSpPr txBox="1">
            <a:spLocks noGrp="1"/>
          </p:cNvSpPr>
          <p:nvPr>
            <p:ph type="body" idx="2"/>
          </p:nvPr>
        </p:nvSpPr>
        <p:spPr>
          <a:prstGeom prst="rect">
            <a:avLst/>
          </a:prstGeom>
          <a:noFill/>
          <a:ln>
            <a:noFill/>
          </a:ln>
        </p:spPr>
        <p:txBody>
          <a:bodyPr spcFirstLastPara="1" wrap="square" lIns="91425" tIns="45700" rIns="91425" bIns="45700" anchor="t" anchorCtr="0">
            <a:normAutofit/>
          </a:bodyPr>
          <a:lstStyle/>
          <a:p>
            <a:pPr marL="68580" lvl="0" indent="-68580" algn="l" rtl="0">
              <a:lnSpc>
                <a:spcPct val="85000"/>
              </a:lnSpc>
              <a:spcBef>
                <a:spcPts val="0"/>
              </a:spcBef>
              <a:spcAft>
                <a:spcPts val="0"/>
              </a:spcAft>
              <a:buClr>
                <a:srgbClr val="C00000"/>
              </a:buClr>
              <a:buSzPts val="1800"/>
              <a:buFont typeface="Arial"/>
              <a:buChar char="»"/>
            </a:pPr>
            <a:r>
              <a:rPr lang="es-ES"/>
              <a:t>SGC – Mejora Continua</a:t>
            </a:r>
            <a:endParaRPr/>
          </a:p>
          <a:p>
            <a:pPr marL="68580" lvl="0" indent="0" algn="l" rtl="0">
              <a:lnSpc>
                <a:spcPct val="85000"/>
              </a:lnSpc>
              <a:spcBef>
                <a:spcPts val="975"/>
              </a:spcBef>
              <a:spcAft>
                <a:spcPts val="0"/>
              </a:spcAft>
              <a:buClr>
                <a:srgbClr val="C00000"/>
              </a:buClr>
              <a:buSzPts val="1800"/>
              <a:buFont typeface="Arial"/>
              <a:buNone/>
            </a:pPr>
            <a:endParaRPr/>
          </a:p>
        </p:txBody>
      </p:sp>
      <p:sp>
        <p:nvSpPr>
          <p:cNvPr id="564" name="Google Shape;564;p27"/>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Ingenieria de Software I 2023</a:t>
            </a:r>
            <a:endParaRPr/>
          </a:p>
        </p:txBody>
      </p:sp>
      <p:pic>
        <p:nvPicPr>
          <p:cNvPr id="565" name="Google Shape;565;p27"/>
          <p:cNvPicPr preferRelativeResize="0">
            <a:picLocks noGrp="1"/>
          </p:cNvPicPr>
          <p:nvPr>
            <p:ph type="body" idx="4294967295"/>
          </p:nvPr>
        </p:nvPicPr>
        <p:blipFill rotWithShape="1">
          <a:blip r:embed="rId3">
            <a:alphaModFix/>
          </a:blip>
          <a:srcRect/>
          <a:stretch/>
        </p:blipFill>
        <p:spPr>
          <a:xfrm>
            <a:off x="3756074" y="2160116"/>
            <a:ext cx="7135813" cy="4221163"/>
          </a:xfrm>
          <a:prstGeom prst="rect">
            <a:avLst/>
          </a:prstGeom>
          <a:noFill/>
          <a:ln>
            <a:noFill/>
          </a:ln>
        </p:spPr>
      </p:pic>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88"/>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29</a:t>
            </a:fld>
            <a:endParaRPr/>
          </a:p>
        </p:txBody>
      </p:sp>
      <p:sp>
        <p:nvSpPr>
          <p:cNvPr id="571" name="Google Shape;571;p88"/>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457200" lvl="0" indent="-228600" algn="l" rtl="0">
              <a:lnSpc>
                <a:spcPct val="85000"/>
              </a:lnSpc>
              <a:spcBef>
                <a:spcPts val="975"/>
              </a:spcBef>
              <a:spcAft>
                <a:spcPts val="0"/>
              </a:spcAft>
              <a:buSzPts val="900"/>
              <a:buNone/>
            </a:pPr>
            <a:endParaRPr/>
          </a:p>
        </p:txBody>
      </p:sp>
      <p:sp>
        <p:nvSpPr>
          <p:cNvPr id="572" name="Google Shape;572;p88"/>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Ingenieria de Software I 2023</a:t>
            </a:r>
            <a:endParaRPr/>
          </a:p>
        </p:txBody>
      </p:sp>
      <p:graphicFrame>
        <p:nvGraphicFramePr>
          <p:cNvPr id="573" name="Google Shape;573;p88"/>
          <p:cNvGraphicFramePr/>
          <p:nvPr>
            <p:extLst>
              <p:ext uri="{D42A27DB-BD31-4B8C-83A1-F6EECF244321}">
                <p14:modId xmlns:p14="http://schemas.microsoft.com/office/powerpoint/2010/main" val="1150686426"/>
              </p:ext>
            </p:extLst>
          </p:nvPr>
        </p:nvGraphicFramePr>
        <p:xfrm>
          <a:off x="609122" y="712145"/>
          <a:ext cx="10845250" cy="5668025"/>
        </p:xfrm>
        <a:graphic>
          <a:graphicData uri="http://schemas.openxmlformats.org/drawingml/2006/table">
            <a:tbl>
              <a:tblPr>
                <a:noFill/>
                <a:tableStyleId>{4E8C99D1-CA02-43BB-9851-5B84E9D9745A}</a:tableStyleId>
              </a:tblPr>
              <a:tblGrid>
                <a:gridCol w="1319625">
                  <a:extLst>
                    <a:ext uri="{9D8B030D-6E8A-4147-A177-3AD203B41FA5}">
                      <a16:colId xmlns:a16="http://schemas.microsoft.com/office/drawing/2014/main" val="20000"/>
                    </a:ext>
                  </a:extLst>
                </a:gridCol>
                <a:gridCol w="2290400">
                  <a:extLst>
                    <a:ext uri="{9D8B030D-6E8A-4147-A177-3AD203B41FA5}">
                      <a16:colId xmlns:a16="http://schemas.microsoft.com/office/drawing/2014/main" val="20001"/>
                    </a:ext>
                  </a:extLst>
                </a:gridCol>
                <a:gridCol w="1835350">
                  <a:extLst>
                    <a:ext uri="{9D8B030D-6E8A-4147-A177-3AD203B41FA5}">
                      <a16:colId xmlns:a16="http://schemas.microsoft.com/office/drawing/2014/main" val="20002"/>
                    </a:ext>
                  </a:extLst>
                </a:gridCol>
                <a:gridCol w="5399875">
                  <a:extLst>
                    <a:ext uri="{9D8B030D-6E8A-4147-A177-3AD203B41FA5}">
                      <a16:colId xmlns:a16="http://schemas.microsoft.com/office/drawing/2014/main" val="20003"/>
                    </a:ext>
                  </a:extLst>
                </a:gridCol>
              </a:tblGrid>
              <a:tr h="758925">
                <a:tc>
                  <a:txBody>
                    <a:bodyPr/>
                    <a:lstStyle/>
                    <a:p>
                      <a:pPr marL="0" marR="0" lvl="0" indent="0" algn="ctr" rtl="0">
                        <a:lnSpc>
                          <a:spcPct val="100000"/>
                        </a:lnSpc>
                        <a:spcBef>
                          <a:spcPts val="0"/>
                        </a:spcBef>
                        <a:spcAft>
                          <a:spcPts val="0"/>
                        </a:spcAft>
                        <a:buNone/>
                      </a:pPr>
                      <a:r>
                        <a:rPr lang="es-ES" sz="1200" u="none" strike="noStrike" cap="none" dirty="0"/>
                        <a:t>Calidad de producto de software</a:t>
                      </a:r>
                      <a:endParaRPr sz="1200" b="1" i="0" u="none" strike="noStrike" cap="none" dirty="0">
                        <a:solidFill>
                          <a:srgbClr val="000000"/>
                        </a:solidFill>
                        <a:latin typeface="Calibri"/>
                        <a:ea typeface="Calibri"/>
                        <a:cs typeface="Calibri"/>
                        <a:sym typeface="Calibri"/>
                      </a:endParaRPr>
                    </a:p>
                  </a:txBody>
                  <a:tcPr marL="6025" marR="6025" marT="6025" marB="0" anchor="ctr"/>
                </a:tc>
                <a:tc>
                  <a:txBody>
                    <a:bodyPr/>
                    <a:lstStyle/>
                    <a:p>
                      <a:pPr marL="0" marR="0" lvl="0" indent="0" algn="ctr" rtl="0">
                        <a:lnSpc>
                          <a:spcPct val="100000"/>
                        </a:lnSpc>
                        <a:spcBef>
                          <a:spcPts val="0"/>
                        </a:spcBef>
                        <a:spcAft>
                          <a:spcPts val="0"/>
                        </a:spcAft>
                        <a:buNone/>
                      </a:pPr>
                      <a:r>
                        <a:rPr lang="es-ES" sz="1100" u="none" strike="noStrike" cap="none"/>
                        <a:t>Se evalúa la calidad mediante </a:t>
                      </a:r>
                      <a:endParaRPr sz="1100" b="0" i="0" u="none" strike="noStrike" cap="none">
                        <a:solidFill>
                          <a:srgbClr val="000000"/>
                        </a:solidFill>
                        <a:latin typeface="Calibri"/>
                        <a:ea typeface="Calibri"/>
                        <a:cs typeface="Calibri"/>
                        <a:sym typeface="Calibri"/>
                      </a:endParaRPr>
                    </a:p>
                  </a:txBody>
                  <a:tcPr marL="6025" marR="6025" marT="6025" marB="0" anchor="ctr"/>
                </a:tc>
                <a:tc>
                  <a:txBody>
                    <a:bodyPr/>
                    <a:lstStyle/>
                    <a:p>
                      <a:pPr marL="0" marR="0" lvl="0" indent="0" algn="ctr" rtl="0">
                        <a:lnSpc>
                          <a:spcPct val="100000"/>
                        </a:lnSpc>
                        <a:spcBef>
                          <a:spcPts val="0"/>
                        </a:spcBef>
                        <a:spcAft>
                          <a:spcPts val="0"/>
                        </a:spcAft>
                        <a:buNone/>
                      </a:pPr>
                      <a:r>
                        <a:rPr lang="es-ES" sz="1100" u="none" strike="noStrike" cap="none"/>
                        <a:t>ISO/IEC 25000</a:t>
                      </a:r>
                      <a:endParaRPr sz="1100" b="0" i="0" u="none" strike="noStrike" cap="none">
                        <a:solidFill>
                          <a:srgbClr val="000000"/>
                        </a:solidFill>
                        <a:latin typeface="Calibri"/>
                        <a:ea typeface="Calibri"/>
                        <a:cs typeface="Calibri"/>
                        <a:sym typeface="Calibri"/>
                      </a:endParaRPr>
                    </a:p>
                  </a:txBody>
                  <a:tcPr marL="6025" marR="6025" marT="6025" marB="0" anchor="ctr"/>
                </a:tc>
                <a:tc>
                  <a:txBody>
                    <a:bodyPr/>
                    <a:lstStyle/>
                    <a:p>
                      <a:pPr marL="0" marR="0" lvl="0" indent="0" algn="ctr" rtl="0">
                        <a:lnSpc>
                          <a:spcPct val="100000"/>
                        </a:lnSpc>
                        <a:spcBef>
                          <a:spcPts val="0"/>
                        </a:spcBef>
                        <a:spcAft>
                          <a:spcPts val="0"/>
                        </a:spcAft>
                        <a:buNone/>
                      </a:pPr>
                      <a:r>
                        <a:rPr lang="es-ES" sz="1100" u="none" strike="noStrike" cap="none"/>
                        <a:t>Esta compuesto por distintos modelos. Define características que pueden estar presentes o no en el producto. La norma nos permite evaluar si están presentes o no , y de que manera evaluarlas. EJ: Seguridad, Compatibilidad, Seguridad. Etc.</a:t>
                      </a:r>
                      <a:endParaRPr sz="1100" b="0" i="0" u="none" strike="noStrike" cap="none">
                        <a:solidFill>
                          <a:srgbClr val="000000"/>
                        </a:solidFill>
                        <a:latin typeface="Calibri"/>
                        <a:ea typeface="Calibri"/>
                        <a:cs typeface="Calibri"/>
                        <a:sym typeface="Calibri"/>
                      </a:endParaRPr>
                    </a:p>
                  </a:txBody>
                  <a:tcPr marL="6025" marR="6025" marT="6025" marB="0" anchor="ctr"/>
                </a:tc>
                <a:extLst>
                  <a:ext uri="{0D108BD9-81ED-4DB2-BD59-A6C34878D82A}">
                    <a16:rowId xmlns:a16="http://schemas.microsoft.com/office/drawing/2014/main" val="10000"/>
                  </a:ext>
                </a:extLst>
              </a:tr>
              <a:tr h="764175">
                <a:tc rowSpan="4">
                  <a:txBody>
                    <a:bodyPr/>
                    <a:lstStyle/>
                    <a:p>
                      <a:pPr marL="0" marR="0" lvl="0" indent="0" algn="ctr" rtl="0">
                        <a:lnSpc>
                          <a:spcPct val="100000"/>
                        </a:lnSpc>
                        <a:spcBef>
                          <a:spcPts val="0"/>
                        </a:spcBef>
                        <a:spcAft>
                          <a:spcPts val="0"/>
                        </a:spcAft>
                        <a:buNone/>
                      </a:pPr>
                      <a:r>
                        <a:rPr lang="es-ES" sz="1100" u="none" strike="noStrike" cap="none" dirty="0"/>
                        <a:t>Calidad de proceso de desarrollo de software</a:t>
                      </a:r>
                      <a:endParaRPr sz="1100" b="1" i="0" u="none" strike="noStrike" cap="none" dirty="0">
                        <a:solidFill>
                          <a:srgbClr val="000000"/>
                        </a:solidFill>
                        <a:latin typeface="Calibri"/>
                        <a:ea typeface="Calibri"/>
                        <a:cs typeface="Calibri"/>
                        <a:sym typeface="Calibri"/>
                      </a:endParaRPr>
                    </a:p>
                  </a:txBody>
                  <a:tcPr marL="6025" marR="6025" marT="6025" marB="0" anchor="ctr"/>
                </a:tc>
                <a:tc rowSpan="4">
                  <a:txBody>
                    <a:bodyPr/>
                    <a:lstStyle/>
                    <a:p>
                      <a:pPr marL="0" marR="0" lvl="0" indent="0" algn="ctr" rtl="0">
                        <a:lnSpc>
                          <a:spcPct val="100000"/>
                        </a:lnSpc>
                        <a:spcBef>
                          <a:spcPts val="0"/>
                        </a:spcBef>
                        <a:spcAft>
                          <a:spcPts val="0"/>
                        </a:spcAft>
                        <a:buNone/>
                      </a:pPr>
                      <a:r>
                        <a:rPr lang="es-ES" sz="1100" u="none" strike="noStrike" cap="none"/>
                        <a:t>Se evalúa la calidad mediante </a:t>
                      </a:r>
                      <a:endParaRPr sz="1100" b="0" i="0" u="none" strike="noStrike" cap="none">
                        <a:solidFill>
                          <a:srgbClr val="000000"/>
                        </a:solidFill>
                        <a:latin typeface="Calibri"/>
                        <a:ea typeface="Calibri"/>
                        <a:cs typeface="Calibri"/>
                        <a:sym typeface="Calibri"/>
                      </a:endParaRPr>
                    </a:p>
                  </a:txBody>
                  <a:tcPr marL="6025" marR="6025" marT="6025" marB="0" anchor="ctr"/>
                </a:tc>
                <a:tc>
                  <a:txBody>
                    <a:bodyPr/>
                    <a:lstStyle/>
                    <a:p>
                      <a:pPr marL="0" marR="0" lvl="0" indent="0" algn="ctr" rtl="0">
                        <a:lnSpc>
                          <a:spcPct val="100000"/>
                        </a:lnSpc>
                        <a:spcBef>
                          <a:spcPts val="0"/>
                        </a:spcBef>
                        <a:spcAft>
                          <a:spcPts val="0"/>
                        </a:spcAft>
                        <a:buNone/>
                      </a:pPr>
                      <a:r>
                        <a:rPr lang="es-ES" sz="1100" u="none" strike="noStrike" cap="none"/>
                        <a:t>ISO/IEC 12207 </a:t>
                      </a:r>
                      <a:endParaRPr sz="1100" b="0" i="0" u="none" strike="noStrike" cap="none">
                        <a:solidFill>
                          <a:srgbClr val="000000"/>
                        </a:solidFill>
                        <a:latin typeface="Calibri"/>
                        <a:ea typeface="Calibri"/>
                        <a:cs typeface="Calibri"/>
                        <a:sym typeface="Calibri"/>
                      </a:endParaRPr>
                    </a:p>
                  </a:txBody>
                  <a:tcPr marL="6025" marR="6025" marT="6025" marB="0" anchor="ctr"/>
                </a:tc>
                <a:tc>
                  <a:txBody>
                    <a:bodyPr/>
                    <a:lstStyle/>
                    <a:p>
                      <a:pPr marL="0" marR="0" lvl="0" indent="0" algn="ctr" rtl="0">
                        <a:lnSpc>
                          <a:spcPct val="100000"/>
                        </a:lnSpc>
                        <a:spcBef>
                          <a:spcPts val="0"/>
                        </a:spcBef>
                        <a:spcAft>
                          <a:spcPts val="0"/>
                        </a:spcAft>
                        <a:buNone/>
                      </a:pPr>
                      <a:r>
                        <a:rPr lang="es-ES" sz="1100" u="none" strike="noStrike" cap="none"/>
                        <a:t>ISO/IEC 12207 establece un modelo de procesos para el ciclo de vida del software. Define cómo debería ser el modelo de proceso para ser completo y con calidad. Actividades, tareas etc.</a:t>
                      </a:r>
                      <a:endParaRPr sz="1100" b="0" i="0" u="none" strike="noStrike" cap="none">
                        <a:solidFill>
                          <a:srgbClr val="000000"/>
                        </a:solidFill>
                        <a:latin typeface="Calibri"/>
                        <a:ea typeface="Calibri"/>
                        <a:cs typeface="Calibri"/>
                        <a:sym typeface="Calibri"/>
                      </a:endParaRPr>
                    </a:p>
                  </a:txBody>
                  <a:tcPr marL="6025" marR="6025" marT="6025" marB="0" anchor="ctr"/>
                </a:tc>
                <a:extLst>
                  <a:ext uri="{0D108BD9-81ED-4DB2-BD59-A6C34878D82A}">
                    <a16:rowId xmlns:a16="http://schemas.microsoft.com/office/drawing/2014/main" val="10001"/>
                  </a:ext>
                </a:extLst>
              </a:tr>
              <a:tr h="915300">
                <a:tc vMerge="1">
                  <a:txBody>
                    <a:bodyPr/>
                    <a:lstStyle/>
                    <a:p>
                      <a:endParaRPr lang="es-AR"/>
                    </a:p>
                  </a:txBody>
                  <a:tcPr/>
                </a:tc>
                <a:tc vMerge="1">
                  <a:txBody>
                    <a:bodyPr/>
                    <a:lstStyle/>
                    <a:p>
                      <a:endParaRPr lang="es-AR"/>
                    </a:p>
                  </a:txBody>
                  <a:tcPr/>
                </a:tc>
                <a:tc>
                  <a:txBody>
                    <a:bodyPr/>
                    <a:lstStyle/>
                    <a:p>
                      <a:pPr marL="0" marR="0" lvl="0" indent="0" algn="ctr" rtl="0">
                        <a:lnSpc>
                          <a:spcPct val="100000"/>
                        </a:lnSpc>
                        <a:spcBef>
                          <a:spcPts val="0"/>
                        </a:spcBef>
                        <a:spcAft>
                          <a:spcPts val="0"/>
                        </a:spcAft>
                        <a:buNone/>
                      </a:pPr>
                      <a:r>
                        <a:rPr lang="es-ES" sz="1100" u="none" strike="noStrike" cap="none" dirty="0"/>
                        <a:t>ISO/IEC 15504 </a:t>
                      </a:r>
                      <a:r>
                        <a:rPr lang="es-ES" sz="1100" u="none" strike="noStrike" cap="none"/>
                        <a:t>(reemplazada por ISO 33000)</a:t>
                      </a:r>
                      <a:endParaRPr sz="1100" b="0" i="0" u="none" strike="noStrike" cap="none">
                        <a:solidFill>
                          <a:srgbClr val="000000"/>
                        </a:solidFill>
                        <a:latin typeface="Calibri"/>
                        <a:ea typeface="Calibri"/>
                        <a:cs typeface="Calibri"/>
                        <a:sym typeface="Calibri"/>
                      </a:endParaRPr>
                    </a:p>
                  </a:txBody>
                  <a:tcPr marL="6025" marR="6025" marT="6025" marB="0" anchor="ctr"/>
                </a:tc>
                <a:tc>
                  <a:txBody>
                    <a:bodyPr/>
                    <a:lstStyle/>
                    <a:p>
                      <a:pPr marL="0" marR="0" lvl="0" indent="0" algn="ctr" rtl="0">
                        <a:lnSpc>
                          <a:spcPct val="100000"/>
                        </a:lnSpc>
                        <a:spcBef>
                          <a:spcPts val="0"/>
                        </a:spcBef>
                        <a:spcAft>
                          <a:spcPts val="0"/>
                        </a:spcAft>
                        <a:buNone/>
                      </a:pPr>
                      <a:r>
                        <a:rPr lang="es-ES" sz="1100" u="none" strike="noStrike" cap="none"/>
                        <a:t>Es una norma internacional para establecer y mejorar la capacidad y madurez de los procesos</a:t>
                      </a:r>
                      <a:br>
                        <a:rPr lang="es-ES" sz="1100" u="none" strike="noStrike" cap="none"/>
                      </a:br>
                      <a:r>
                        <a:rPr lang="es-ES" sz="1100" u="none" strike="noStrike" cap="none"/>
                        <a:t>Define que se debe tener en cuenta para evaluar el modelo de proceso y concluir si es completo y con calidad.</a:t>
                      </a:r>
                      <a:endParaRPr sz="1100" b="0" i="0" u="none" strike="noStrike" cap="none">
                        <a:solidFill>
                          <a:srgbClr val="000000"/>
                        </a:solidFill>
                        <a:latin typeface="Calibri"/>
                        <a:ea typeface="Calibri"/>
                        <a:cs typeface="Calibri"/>
                        <a:sym typeface="Calibri"/>
                      </a:endParaRPr>
                    </a:p>
                  </a:txBody>
                  <a:tcPr marL="6025" marR="6025" marT="6025" marB="0"/>
                </a:tc>
                <a:extLst>
                  <a:ext uri="{0D108BD9-81ED-4DB2-BD59-A6C34878D82A}">
                    <a16:rowId xmlns:a16="http://schemas.microsoft.com/office/drawing/2014/main" val="10002"/>
                  </a:ext>
                </a:extLst>
              </a:tr>
              <a:tr h="341125">
                <a:tc vMerge="1">
                  <a:txBody>
                    <a:bodyPr/>
                    <a:lstStyle/>
                    <a:p>
                      <a:endParaRPr lang="es-AR"/>
                    </a:p>
                  </a:txBody>
                  <a:tcPr/>
                </a:tc>
                <a:tc vMerge="1">
                  <a:txBody>
                    <a:bodyPr/>
                    <a:lstStyle/>
                    <a:p>
                      <a:endParaRPr lang="es-AR"/>
                    </a:p>
                  </a:txBody>
                  <a:tcPr/>
                </a:tc>
                <a:tc>
                  <a:txBody>
                    <a:bodyPr/>
                    <a:lstStyle/>
                    <a:p>
                      <a:pPr marL="0" marR="0" lvl="0" indent="0" algn="ctr" rtl="0">
                        <a:lnSpc>
                          <a:spcPct val="100000"/>
                        </a:lnSpc>
                        <a:spcBef>
                          <a:spcPts val="0"/>
                        </a:spcBef>
                        <a:spcAft>
                          <a:spcPts val="0"/>
                        </a:spcAft>
                        <a:buNone/>
                      </a:pPr>
                      <a:r>
                        <a:rPr lang="es-ES" sz="1100" u="none" strike="noStrike" cap="none"/>
                        <a:t>ISO/IEC 90003</a:t>
                      </a:r>
                      <a:endParaRPr sz="1100" b="0" i="0" u="none" strike="noStrike" cap="none">
                        <a:solidFill>
                          <a:srgbClr val="000000"/>
                        </a:solidFill>
                        <a:latin typeface="Calibri"/>
                        <a:ea typeface="Calibri"/>
                        <a:cs typeface="Calibri"/>
                        <a:sym typeface="Calibri"/>
                      </a:endParaRPr>
                    </a:p>
                  </a:txBody>
                  <a:tcPr marL="6025" marR="6025" marT="6025" marB="0" anchor="ctr"/>
                </a:tc>
                <a:tc>
                  <a:txBody>
                    <a:bodyPr/>
                    <a:lstStyle/>
                    <a:p>
                      <a:pPr marL="0" marR="0" lvl="0" indent="0" algn="ctr" rtl="0">
                        <a:lnSpc>
                          <a:spcPct val="100000"/>
                        </a:lnSpc>
                        <a:spcBef>
                          <a:spcPts val="0"/>
                        </a:spcBef>
                        <a:spcAft>
                          <a:spcPts val="0"/>
                        </a:spcAft>
                        <a:buNone/>
                      </a:pPr>
                      <a:r>
                        <a:rPr lang="es-ES" sz="1100" u="none" strike="noStrike" cap="none"/>
                        <a:t>Proporciona una guía sobre cómo aplicar la ISO 9001 en procesos de software</a:t>
                      </a:r>
                      <a:endParaRPr sz="1100" b="0" i="0" u="none" strike="noStrike" cap="none">
                        <a:solidFill>
                          <a:srgbClr val="000000"/>
                        </a:solidFill>
                        <a:latin typeface="Calibri"/>
                        <a:ea typeface="Calibri"/>
                        <a:cs typeface="Calibri"/>
                        <a:sym typeface="Calibri"/>
                      </a:endParaRPr>
                    </a:p>
                  </a:txBody>
                  <a:tcPr marL="6025" marR="6025" marT="6025" marB="0" anchor="ctr"/>
                </a:tc>
                <a:extLst>
                  <a:ext uri="{0D108BD9-81ED-4DB2-BD59-A6C34878D82A}">
                    <a16:rowId xmlns:a16="http://schemas.microsoft.com/office/drawing/2014/main" val="10003"/>
                  </a:ext>
                </a:extLst>
              </a:tr>
              <a:tr h="1066425">
                <a:tc vMerge="1">
                  <a:txBody>
                    <a:bodyPr/>
                    <a:lstStyle/>
                    <a:p>
                      <a:endParaRPr lang="es-AR"/>
                    </a:p>
                  </a:txBody>
                  <a:tcPr/>
                </a:tc>
                <a:tc vMerge="1">
                  <a:txBody>
                    <a:bodyPr/>
                    <a:lstStyle/>
                    <a:p>
                      <a:endParaRPr lang="es-AR"/>
                    </a:p>
                  </a:txBody>
                  <a:tcPr/>
                </a:tc>
                <a:tc>
                  <a:txBody>
                    <a:bodyPr/>
                    <a:lstStyle/>
                    <a:p>
                      <a:pPr marL="0" marR="0" lvl="0" indent="0" algn="ctr" rtl="0">
                        <a:lnSpc>
                          <a:spcPct val="100000"/>
                        </a:lnSpc>
                        <a:spcBef>
                          <a:spcPts val="0"/>
                        </a:spcBef>
                        <a:spcAft>
                          <a:spcPts val="0"/>
                        </a:spcAft>
                        <a:buNone/>
                      </a:pPr>
                      <a:r>
                        <a:rPr lang="es-ES" sz="1100" u="none" strike="noStrike" cap="none"/>
                        <a:t>CMMI</a:t>
                      </a:r>
                      <a:endParaRPr sz="1100" b="0" i="0" u="none" strike="noStrike" cap="none">
                        <a:solidFill>
                          <a:srgbClr val="000000"/>
                        </a:solidFill>
                        <a:latin typeface="Calibri"/>
                        <a:ea typeface="Calibri"/>
                        <a:cs typeface="Calibri"/>
                        <a:sym typeface="Calibri"/>
                      </a:endParaRPr>
                    </a:p>
                  </a:txBody>
                  <a:tcPr marL="6025" marR="6025" marT="6025" marB="0" anchor="ctr"/>
                </a:tc>
                <a:tc>
                  <a:txBody>
                    <a:bodyPr/>
                    <a:lstStyle/>
                    <a:p>
                      <a:pPr marL="0" marR="0" lvl="0" indent="0" algn="ctr" rtl="0">
                        <a:lnSpc>
                          <a:spcPct val="100000"/>
                        </a:lnSpc>
                        <a:spcBef>
                          <a:spcPts val="0"/>
                        </a:spcBef>
                        <a:spcAft>
                          <a:spcPts val="0"/>
                        </a:spcAft>
                        <a:buNone/>
                      </a:pPr>
                      <a:r>
                        <a:rPr lang="es-ES" sz="1100" u="none" strike="noStrike" cap="none"/>
                        <a:t>Proporciona un marco estructurado para evaluar los procesos actuales de la organización, establecer prioridades de mejora, e implementar esas mejoras. Se utiliza para organizaciones desarrolladoras de software de medianas a grandes dimensiones</a:t>
                      </a:r>
                      <a:endParaRPr sz="1100" b="0" i="0" u="none" strike="noStrike" cap="none">
                        <a:solidFill>
                          <a:srgbClr val="000000"/>
                        </a:solidFill>
                        <a:latin typeface="Calibri"/>
                        <a:ea typeface="Calibri"/>
                        <a:cs typeface="Calibri"/>
                        <a:sym typeface="Calibri"/>
                      </a:endParaRPr>
                    </a:p>
                  </a:txBody>
                  <a:tcPr marL="6025" marR="6025" marT="6025" marB="0" anchor="ctr"/>
                </a:tc>
                <a:extLst>
                  <a:ext uri="{0D108BD9-81ED-4DB2-BD59-A6C34878D82A}">
                    <a16:rowId xmlns:a16="http://schemas.microsoft.com/office/drawing/2014/main" val="10004"/>
                  </a:ext>
                </a:extLst>
              </a:tr>
              <a:tr h="1822075">
                <a:tc>
                  <a:txBody>
                    <a:bodyPr/>
                    <a:lstStyle/>
                    <a:p>
                      <a:pPr marL="0" marR="0" lvl="0" indent="0" algn="ctr" rtl="0">
                        <a:lnSpc>
                          <a:spcPct val="100000"/>
                        </a:lnSpc>
                        <a:spcBef>
                          <a:spcPts val="0"/>
                        </a:spcBef>
                        <a:spcAft>
                          <a:spcPts val="0"/>
                        </a:spcAft>
                        <a:buNone/>
                      </a:pPr>
                      <a:r>
                        <a:rPr lang="es-ES" sz="1200" u="none" strike="noStrike" cap="none" dirty="0"/>
                        <a:t>Calidad de Procesos</a:t>
                      </a:r>
                      <a:r>
                        <a:rPr lang="es-ES" sz="1200" u="none" strike="noStrike" cap="none"/>
                        <a:t>/Servicios </a:t>
                      </a:r>
                      <a:r>
                        <a:rPr lang="es-ES" sz="1200" u="none" strike="noStrike" cap="none" dirty="0"/>
                        <a:t>en general </a:t>
                      </a:r>
                      <a:endParaRPr sz="1200" b="1" i="0" u="none" strike="noStrike" cap="none" dirty="0">
                        <a:solidFill>
                          <a:srgbClr val="000000"/>
                        </a:solidFill>
                        <a:latin typeface="Calibri"/>
                        <a:ea typeface="Calibri"/>
                        <a:cs typeface="Calibri"/>
                        <a:sym typeface="Calibri"/>
                      </a:endParaRPr>
                    </a:p>
                  </a:txBody>
                  <a:tcPr marL="6025" marR="6025" marT="6025" marB="0" anchor="ctr"/>
                </a:tc>
                <a:tc>
                  <a:txBody>
                    <a:bodyPr/>
                    <a:lstStyle/>
                    <a:p>
                      <a:pPr marL="0" marR="0" lvl="0" indent="0" algn="ctr" rtl="0">
                        <a:lnSpc>
                          <a:spcPct val="100000"/>
                        </a:lnSpc>
                        <a:spcBef>
                          <a:spcPts val="0"/>
                        </a:spcBef>
                        <a:spcAft>
                          <a:spcPts val="0"/>
                        </a:spcAft>
                        <a:buNone/>
                      </a:pPr>
                      <a:r>
                        <a:rPr lang="es-ES" sz="1100" u="none" strike="noStrike" cap="none"/>
                        <a:t>se evalúa mediante</a:t>
                      </a:r>
                      <a:endParaRPr sz="1100" b="0" i="0" u="none" strike="noStrike" cap="none">
                        <a:solidFill>
                          <a:srgbClr val="000000"/>
                        </a:solidFill>
                        <a:latin typeface="Calibri"/>
                        <a:ea typeface="Calibri"/>
                        <a:cs typeface="Calibri"/>
                        <a:sym typeface="Calibri"/>
                      </a:endParaRPr>
                    </a:p>
                  </a:txBody>
                  <a:tcPr marL="6025" marR="6025" marT="6025" marB="0" anchor="ctr"/>
                </a:tc>
                <a:tc>
                  <a:txBody>
                    <a:bodyPr/>
                    <a:lstStyle/>
                    <a:p>
                      <a:pPr marL="0" marR="0" lvl="0" indent="0" algn="ctr" rtl="0">
                        <a:lnSpc>
                          <a:spcPct val="100000"/>
                        </a:lnSpc>
                        <a:spcBef>
                          <a:spcPts val="0"/>
                        </a:spcBef>
                        <a:spcAft>
                          <a:spcPts val="0"/>
                        </a:spcAft>
                        <a:buNone/>
                      </a:pPr>
                      <a:r>
                        <a:rPr lang="es-ES" sz="1100" u="none" strike="noStrike" cap="none"/>
                        <a:t>ISO 9001</a:t>
                      </a:r>
                      <a:endParaRPr sz="1100" b="0" i="0" u="none" strike="noStrike" cap="none">
                        <a:solidFill>
                          <a:srgbClr val="000000"/>
                        </a:solidFill>
                        <a:latin typeface="Calibri"/>
                        <a:ea typeface="Calibri"/>
                        <a:cs typeface="Calibri"/>
                        <a:sym typeface="Calibri"/>
                      </a:endParaRPr>
                    </a:p>
                  </a:txBody>
                  <a:tcPr marL="6025" marR="6025" marT="6025" marB="0" anchor="ctr"/>
                </a:tc>
                <a:tc>
                  <a:txBody>
                    <a:bodyPr/>
                    <a:lstStyle/>
                    <a:p>
                      <a:pPr marL="0" marR="0" lvl="0" indent="0" algn="ctr" rtl="0">
                        <a:lnSpc>
                          <a:spcPct val="100000"/>
                        </a:lnSpc>
                        <a:spcBef>
                          <a:spcPts val="0"/>
                        </a:spcBef>
                        <a:spcAft>
                          <a:spcPts val="0"/>
                        </a:spcAft>
                        <a:buNone/>
                      </a:pPr>
                      <a:r>
                        <a:rPr lang="es-ES" sz="1100" u="none" strike="noStrike" cap="none" dirty="0"/>
                        <a:t>La Norma ISO 9001 determina los requisitos para establecer un Sistema de Gestión de la Calidad. Forma parte de la familia ISO 9000, que es un conjunto de normas de “gestión de la calidad” aplicables a cualquier tipo de organización con el objetivo de obtener mejoras en la organización y, eventualmente arribar a una certificación, punto importante a la hora de competir en los mercados globales.</a:t>
                      </a:r>
                      <a:endParaRPr sz="1100" b="0" i="0" u="none" strike="noStrike" cap="none" dirty="0">
                        <a:solidFill>
                          <a:srgbClr val="000000"/>
                        </a:solidFill>
                        <a:latin typeface="Calibri"/>
                        <a:ea typeface="Calibri"/>
                        <a:cs typeface="Calibri"/>
                        <a:sym typeface="Calibri"/>
                      </a:endParaRPr>
                    </a:p>
                  </a:txBody>
                  <a:tcPr marL="6025" marR="6025" marT="6025" marB="0" anchor="ctr"/>
                </a:tc>
                <a:extLst>
                  <a:ext uri="{0D108BD9-81ED-4DB2-BD59-A6C34878D82A}">
                    <a16:rowId xmlns:a16="http://schemas.microsoft.com/office/drawing/2014/main" val="10005"/>
                  </a:ext>
                </a:extLst>
              </a:tr>
            </a:tbl>
          </a:graphicData>
        </a:graphic>
      </p:graphicFrame>
      <p:sp>
        <p:nvSpPr>
          <p:cNvPr id="574" name="Google Shape;574;p88"/>
          <p:cNvSpPr txBox="1"/>
          <p:nvPr/>
        </p:nvSpPr>
        <p:spPr>
          <a:xfrm>
            <a:off x="609122" y="166255"/>
            <a:ext cx="2935936"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3600" b="0" i="0" u="none" strike="noStrike" cap="none" dirty="0">
                <a:solidFill>
                  <a:schemeClr val="accent6"/>
                </a:solidFill>
                <a:latin typeface="+mj-lt"/>
                <a:ea typeface="Arial"/>
                <a:cs typeface="Arial"/>
                <a:sym typeface="Arial"/>
              </a:rPr>
              <a:t>Resumiendo </a:t>
            </a:r>
            <a:endParaRPr sz="3600" b="0" i="0" u="none" strike="noStrike" cap="none" dirty="0">
              <a:solidFill>
                <a:schemeClr val="accent6"/>
              </a:solidFill>
              <a:latin typeface="+mj-lt"/>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600"/>
              <a:buFont typeface="Calibri"/>
              <a:buNone/>
            </a:pPr>
            <a:r>
              <a:rPr lang="es-ES" sz="3600" dirty="0">
                <a:latin typeface="+mj-lt"/>
              </a:rPr>
              <a:t>¿Qué es la Calidad?</a:t>
            </a:r>
            <a:endParaRPr sz="3600" dirty="0">
              <a:latin typeface="+mj-lt"/>
            </a:endParaRPr>
          </a:p>
        </p:txBody>
      </p:sp>
      <p:sp>
        <p:nvSpPr>
          <p:cNvPr id="151" name="Google Shape;151;p3"/>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s-ES" sz="1200" b="0" i="0" u="none" strike="noStrike" cap="none">
                <a:solidFill>
                  <a:schemeClr val="lt1"/>
                </a:solidFill>
                <a:latin typeface="Arial"/>
                <a:ea typeface="Arial"/>
                <a:cs typeface="Arial"/>
                <a:sym typeface="Arial"/>
              </a:rPr>
              <a:t>3</a:t>
            </a:fld>
            <a:endParaRPr sz="1200" b="0" i="0" u="none" strike="noStrike" cap="none">
              <a:solidFill>
                <a:schemeClr val="lt1"/>
              </a:solidFill>
              <a:latin typeface="Arial"/>
              <a:ea typeface="Arial"/>
              <a:cs typeface="Arial"/>
              <a:sym typeface="Arial"/>
            </a:endParaRPr>
          </a:p>
        </p:txBody>
      </p:sp>
      <p:sp>
        <p:nvSpPr>
          <p:cNvPr id="152" name="Google Shape;152;p3"/>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s-ES" sz="1000" b="0" i="0" u="none" strike="noStrike" cap="none">
                <a:solidFill>
                  <a:srgbClr val="000000"/>
                </a:solidFill>
                <a:latin typeface="Arial"/>
                <a:ea typeface="Arial"/>
                <a:cs typeface="Arial"/>
                <a:sym typeface="Arial"/>
              </a:rPr>
              <a:t>Ingenieria de Software I 2023</a:t>
            </a:r>
            <a:endParaRPr sz="1000" b="0" i="0" u="none" strike="noStrike" cap="none">
              <a:solidFill>
                <a:srgbClr val="000000"/>
              </a:solidFill>
              <a:latin typeface="Arial"/>
              <a:ea typeface="Arial"/>
              <a:cs typeface="Arial"/>
              <a:sym typeface="Arial"/>
            </a:endParaRPr>
          </a:p>
        </p:txBody>
      </p:sp>
      <p:sp>
        <p:nvSpPr>
          <p:cNvPr id="153" name="Google Shape;153;p3"/>
          <p:cNvSpPr txBox="1">
            <a:spLocks noGrp="1"/>
          </p:cNvSpPr>
          <p:nvPr>
            <p:ph type="body" idx="4294967295"/>
          </p:nvPr>
        </p:nvSpPr>
        <p:spPr>
          <a:xfrm>
            <a:off x="959318" y="2333904"/>
            <a:ext cx="7090988" cy="4846638"/>
          </a:xfrm>
          <a:prstGeom prst="rect">
            <a:avLst/>
          </a:prstGeom>
          <a:noFill/>
          <a:ln>
            <a:noFill/>
          </a:ln>
        </p:spPr>
        <p:txBody>
          <a:bodyPr spcFirstLastPara="1" wrap="square" lIns="91425" tIns="45700" rIns="91425" bIns="45700" anchor="t" anchorCtr="0">
            <a:normAutofit/>
          </a:bodyPr>
          <a:lstStyle/>
          <a:p>
            <a:pPr marL="68580" lvl="0" indent="-68580" algn="l" rtl="0">
              <a:lnSpc>
                <a:spcPct val="85000"/>
              </a:lnSpc>
              <a:spcBef>
                <a:spcPts val="0"/>
              </a:spcBef>
              <a:spcAft>
                <a:spcPts val="0"/>
              </a:spcAft>
              <a:buSzPts val="2000"/>
              <a:buFont typeface="Noto Sans Symbols"/>
              <a:buChar char="❑"/>
            </a:pPr>
            <a:r>
              <a:rPr lang="es-ES" sz="2000" dirty="0"/>
              <a:t>Calidad es un concepto manejado con bastante frecuencia en la actualidad, pero a su vez, su significado es percibido de distintas maneras. </a:t>
            </a:r>
            <a:endParaRPr dirty="0"/>
          </a:p>
          <a:p>
            <a:pPr marL="68580" lvl="0" indent="-68580" algn="l" rtl="0">
              <a:lnSpc>
                <a:spcPct val="85000"/>
              </a:lnSpc>
              <a:spcBef>
                <a:spcPts val="975"/>
              </a:spcBef>
              <a:spcAft>
                <a:spcPts val="0"/>
              </a:spcAft>
              <a:buSzPts val="2000"/>
              <a:buFont typeface="Noto Sans Symbols"/>
              <a:buChar char="❑"/>
            </a:pPr>
            <a:r>
              <a:rPr lang="es-ES" sz="2000" dirty="0"/>
              <a:t>Al hablar de bienes y/o servicios de calidad, la gente se refiere normalmente a bienes de lujo o excelentes, con precios elevados. </a:t>
            </a:r>
            <a:endParaRPr dirty="0"/>
          </a:p>
          <a:p>
            <a:pPr marL="68580" lvl="0" indent="-68580" algn="l" rtl="0">
              <a:lnSpc>
                <a:spcPct val="85000"/>
              </a:lnSpc>
              <a:spcBef>
                <a:spcPts val="975"/>
              </a:spcBef>
              <a:spcAft>
                <a:spcPts val="0"/>
              </a:spcAft>
              <a:buSzPts val="2000"/>
              <a:buFont typeface="Noto Sans Symbols"/>
              <a:buChar char="❑"/>
            </a:pPr>
            <a:r>
              <a:rPr lang="es-ES" sz="2000" dirty="0"/>
              <a:t>Su significado sigue siendo ambiguo y muchas veces su uso depende de lo que cada uno entiende por calidad, por lo cual es importante comenzar a unificar su definición.</a:t>
            </a:r>
            <a:br>
              <a:rPr lang="es-ES" sz="2000" dirty="0"/>
            </a:br>
            <a:endParaRPr sz="2000" dirty="0"/>
          </a:p>
        </p:txBody>
      </p:sp>
      <p:sp>
        <p:nvSpPr>
          <p:cNvPr id="154" name="Google Shape;154;p3"/>
          <p:cNvSpPr txBox="1">
            <a:spLocks noGrp="1"/>
          </p:cNvSpPr>
          <p:nvPr>
            <p:ph type="body" idx="4294967295"/>
          </p:nvPr>
        </p:nvSpPr>
        <p:spPr>
          <a:xfrm>
            <a:off x="1246188" y="1916113"/>
            <a:ext cx="10945812" cy="504825"/>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SzPts val="1800"/>
              <a:buNone/>
            </a:pPr>
            <a:r>
              <a:rPr lang="es-ES"/>
              <a:t>2…..¿Qué es la Calidad?</a:t>
            </a:r>
            <a:endParaRPr/>
          </a:p>
        </p:txBody>
      </p:sp>
      <p:pic>
        <p:nvPicPr>
          <p:cNvPr id="7" name="Imagen 6">
            <a:extLst>
              <a:ext uri="{FF2B5EF4-FFF2-40B4-BE49-F238E27FC236}">
                <a16:creationId xmlns:a16="http://schemas.microsoft.com/office/drawing/2014/main" id="{55558448-7089-012B-EC6D-969CEDF25E48}"/>
              </a:ext>
            </a:extLst>
          </p:cNvPr>
          <p:cNvPicPr>
            <a:picLocks noChangeAspect="1"/>
          </p:cNvPicPr>
          <p:nvPr/>
        </p:nvPicPr>
        <p:blipFill>
          <a:blip r:embed="rId3"/>
          <a:stretch>
            <a:fillRect/>
          </a:stretch>
        </p:blipFill>
        <p:spPr>
          <a:xfrm>
            <a:off x="8129985" y="2564312"/>
            <a:ext cx="3812003" cy="3331974"/>
          </a:xfrm>
          <a:prstGeom prst="rect">
            <a:avLst/>
          </a:prstGeom>
        </p:spPr>
      </p:pic>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600"/>
              <a:buFont typeface="Calibri"/>
              <a:buNone/>
            </a:pPr>
            <a:r>
              <a:rPr lang="es-ES" sz="3600" dirty="0">
                <a:latin typeface="+mj-lt"/>
              </a:rPr>
              <a:t>¿Qué es la Calidad?</a:t>
            </a:r>
            <a:endParaRPr sz="3600" dirty="0">
              <a:latin typeface="+mj-lt"/>
            </a:endParaRPr>
          </a:p>
        </p:txBody>
      </p:sp>
      <p:sp>
        <p:nvSpPr>
          <p:cNvPr id="163" name="Google Shape;163;p4"/>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s-ES" sz="1200" b="0" i="0" u="none" strike="noStrike" cap="none">
                <a:solidFill>
                  <a:schemeClr val="lt1"/>
                </a:solidFill>
                <a:latin typeface="Arial"/>
                <a:ea typeface="Arial"/>
                <a:cs typeface="Arial"/>
                <a:sym typeface="Arial"/>
              </a:rPr>
              <a:t>4</a:t>
            </a:fld>
            <a:endParaRPr sz="1200" b="0" i="0" u="none" strike="noStrike" cap="none">
              <a:solidFill>
                <a:schemeClr val="lt1"/>
              </a:solidFill>
              <a:latin typeface="Arial"/>
              <a:ea typeface="Arial"/>
              <a:cs typeface="Arial"/>
              <a:sym typeface="Arial"/>
            </a:endParaRPr>
          </a:p>
        </p:txBody>
      </p:sp>
      <p:sp>
        <p:nvSpPr>
          <p:cNvPr id="166" name="Google Shape;166;p4"/>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SzPts val="1800"/>
              <a:buNone/>
            </a:pPr>
            <a:r>
              <a:rPr lang="es-ES" b="1"/>
              <a:t>Criterios erróneos comunes sobre la calidad</a:t>
            </a:r>
            <a:endParaRPr b="1"/>
          </a:p>
        </p:txBody>
      </p:sp>
      <p:sp>
        <p:nvSpPr>
          <p:cNvPr id="164" name="Google Shape;164;p4"/>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s-ES" sz="1000" b="0" i="0" u="none" strike="noStrike" cap="none">
                <a:solidFill>
                  <a:srgbClr val="000000"/>
                </a:solidFill>
                <a:latin typeface="Arial"/>
                <a:ea typeface="Arial"/>
                <a:cs typeface="Arial"/>
                <a:sym typeface="Arial"/>
              </a:rPr>
              <a:t>Ingenieria de Software I 2023</a:t>
            </a:r>
            <a:endParaRPr sz="1000" b="0" i="0" u="none" strike="noStrike" cap="none">
              <a:solidFill>
                <a:srgbClr val="000000"/>
              </a:solidFill>
              <a:latin typeface="Arial"/>
              <a:ea typeface="Arial"/>
              <a:cs typeface="Arial"/>
              <a:sym typeface="Arial"/>
            </a:endParaRPr>
          </a:p>
        </p:txBody>
      </p:sp>
      <p:sp>
        <p:nvSpPr>
          <p:cNvPr id="3" name="Google Shape;165;p4">
            <a:extLst>
              <a:ext uri="{FF2B5EF4-FFF2-40B4-BE49-F238E27FC236}">
                <a16:creationId xmlns:a16="http://schemas.microsoft.com/office/drawing/2014/main" id="{9A91714D-F514-1CD4-75B8-9630C7F87FC5}"/>
              </a:ext>
            </a:extLst>
          </p:cNvPr>
          <p:cNvSpPr txBox="1">
            <a:spLocks/>
          </p:cNvSpPr>
          <p:nvPr/>
        </p:nvSpPr>
        <p:spPr>
          <a:xfrm>
            <a:off x="789770" y="1921060"/>
            <a:ext cx="9652000" cy="484663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55600" algn="l" rtl="0" eaLnBrk="1" hangingPunct="1">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eaLnBrk="1" hangingPunct="1">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eaLnBrk="1" hangingPunct="1">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eaLnBrk="1" hangingPunct="1">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eaLnBrk="1" hangingPunct="1">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eaLnBrk="1" hangingPunct="1">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eaLnBrk="1" hangingPunct="1">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eaLnBrk="1" hangingPunct="1">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eaLnBrk="1" hangingPunct="1">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pPr marL="0" indent="0">
              <a:lnSpc>
                <a:spcPct val="85000"/>
              </a:lnSpc>
              <a:spcBef>
                <a:spcPts val="0"/>
              </a:spcBef>
              <a:buNone/>
            </a:pPr>
            <a:r>
              <a:rPr lang="es-ES" dirty="0"/>
              <a:t>Criterios erróneos </a:t>
            </a:r>
          </a:p>
          <a:p>
            <a:pPr marL="0" indent="0">
              <a:lnSpc>
                <a:spcPct val="85000"/>
              </a:lnSpc>
              <a:spcBef>
                <a:spcPts val="0"/>
              </a:spcBef>
              <a:buNone/>
            </a:pPr>
            <a:endParaRPr lang="es-ES" dirty="0"/>
          </a:p>
          <a:p>
            <a:pPr marL="68580" indent="-68580">
              <a:lnSpc>
                <a:spcPct val="85000"/>
              </a:lnSpc>
              <a:spcBef>
                <a:spcPts val="0"/>
              </a:spcBef>
              <a:buFont typeface="Noto Sans Symbols"/>
              <a:buChar char="❑"/>
            </a:pPr>
            <a:r>
              <a:rPr lang="es-ES" dirty="0"/>
              <a:t>Un producto de calidad es un producto de lujo. </a:t>
            </a:r>
          </a:p>
          <a:p>
            <a:pPr marL="68580" indent="-68580">
              <a:lnSpc>
                <a:spcPct val="85000"/>
              </a:lnSpc>
              <a:spcBef>
                <a:spcPts val="975"/>
              </a:spcBef>
              <a:buFont typeface="Noto Sans Symbols"/>
              <a:buChar char="❑"/>
            </a:pPr>
            <a:r>
              <a:rPr lang="es-ES" dirty="0"/>
              <a:t>La calidad es intangible y por lo tanto no mensurable. </a:t>
            </a:r>
          </a:p>
          <a:p>
            <a:pPr marL="68580" indent="-68580">
              <a:lnSpc>
                <a:spcPct val="85000"/>
              </a:lnSpc>
              <a:spcBef>
                <a:spcPts val="975"/>
              </a:spcBef>
              <a:buFont typeface="Noto Sans Symbols"/>
              <a:buChar char="❑"/>
            </a:pPr>
            <a:r>
              <a:rPr lang="es-ES" dirty="0"/>
              <a:t>Los problemas son originados por los trabajadores de producción.</a:t>
            </a:r>
          </a:p>
          <a:p>
            <a:pPr marL="68580" indent="-68580">
              <a:lnSpc>
                <a:spcPct val="85000"/>
              </a:lnSpc>
              <a:spcBef>
                <a:spcPts val="975"/>
              </a:spcBef>
              <a:buFont typeface="Noto Sans Symbols"/>
              <a:buChar char="❑"/>
            </a:pPr>
            <a:r>
              <a:rPr lang="es-ES" dirty="0"/>
              <a:t>La calidad se origina en el </a:t>
            </a:r>
            <a:r>
              <a:rPr lang="es-ES" dirty="0" err="1"/>
              <a:t>Depto</a:t>
            </a:r>
            <a:r>
              <a:rPr lang="es-ES" dirty="0"/>
              <a:t> de calidad</a:t>
            </a:r>
            <a:br>
              <a:rPr lang="es-ES" dirty="0"/>
            </a:br>
            <a:endParaRPr lang="es-ES" dirty="0"/>
          </a:p>
        </p:txBody>
      </p:sp>
      <p:sp>
        <p:nvSpPr>
          <p:cNvPr id="2" name="AutoShape 2" descr="Productos De Lujo | Facebook"/>
          <p:cNvSpPr>
            <a:spLocks noChangeAspect="1" noChangeArrowheads="1"/>
          </p:cNvSpPr>
          <p:nvPr/>
        </p:nvSpPr>
        <p:spPr bwMode="auto">
          <a:xfrm>
            <a:off x="10289370" y="373451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4" name="AutoShape 4" descr="Productos De Lujo | Faceboo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6" name="AutoShape 6" descr="Productos De Lujo | Faceboo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8" name="AutoShape 10" descr="Productos De Lujo | Faceboo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1036" name="Picture 12" descr="La Calidad más allá del Servicio y del Producto. De lo tangible a lo  intangible | ottojusto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1315" y="2678748"/>
            <a:ext cx="2891279" cy="29003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5"/>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Ingenieria de Software I 2023</a:t>
            </a:r>
            <a:endParaRPr/>
          </a:p>
        </p:txBody>
      </p:sp>
      <p:sp>
        <p:nvSpPr>
          <p:cNvPr id="172" name="Google Shape;172;p5"/>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5</a:t>
            </a:fld>
            <a:endParaRPr/>
          </a:p>
        </p:txBody>
      </p:sp>
      <p:sp>
        <p:nvSpPr>
          <p:cNvPr id="173" name="Google Shape;173;p5"/>
          <p:cNvSpPr txBox="1"/>
          <p:nvPr/>
        </p:nvSpPr>
        <p:spPr>
          <a:xfrm>
            <a:off x="4464051" y="5013782"/>
            <a:ext cx="6720416"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ES" sz="1800" b="0" i="0" u="none" strike="noStrike" cap="none" dirty="0">
                <a:solidFill>
                  <a:schemeClr val="dk1"/>
                </a:solidFill>
                <a:latin typeface="Calibri"/>
                <a:ea typeface="Calibri"/>
                <a:cs typeface="Calibri"/>
                <a:sym typeface="Calibri"/>
              </a:rPr>
              <a:t>La calidad es relativa a las personas, a su edad, a las circunstancias de trabajo, el tiempo…</a:t>
            </a:r>
            <a:endParaRPr sz="1400" b="0" i="0" u="none" strike="noStrike" cap="none" dirty="0">
              <a:solidFill>
                <a:srgbClr val="000000"/>
              </a:solidFill>
              <a:latin typeface="Arial"/>
              <a:ea typeface="Arial"/>
              <a:cs typeface="Arial"/>
              <a:sym typeface="Arial"/>
            </a:endParaRPr>
          </a:p>
          <a:p>
            <a:pPr marL="457200" marR="0" lvl="1" indent="-114300" algn="l" rtl="0">
              <a:lnSpc>
                <a:spcPct val="100000"/>
              </a:lnSpc>
              <a:spcBef>
                <a:spcPts val="900"/>
              </a:spcBef>
              <a:spcAft>
                <a:spcPts val="0"/>
              </a:spcAft>
              <a:buClr>
                <a:schemeClr val="dk1"/>
              </a:buClr>
              <a:buSzPts val="1800"/>
              <a:buFont typeface="Calibri"/>
              <a:buChar char="•"/>
            </a:pPr>
            <a:r>
              <a:rPr lang="es-ES" sz="1800" b="0" i="0" u="none" strike="noStrike" cap="none" dirty="0">
                <a:solidFill>
                  <a:schemeClr val="dk1"/>
                </a:solidFill>
                <a:latin typeface="Calibri"/>
                <a:ea typeface="Calibri"/>
                <a:cs typeface="Calibri"/>
                <a:sym typeface="Calibri"/>
              </a:rPr>
              <a:t>El tiempo varía las percepciones.</a:t>
            </a:r>
            <a:endParaRPr sz="1400" b="0" i="0" u="none" strike="noStrike" cap="none" dirty="0">
              <a:solidFill>
                <a:srgbClr val="000000"/>
              </a:solidFill>
              <a:latin typeface="Arial"/>
              <a:ea typeface="Arial"/>
              <a:cs typeface="Arial"/>
              <a:sym typeface="Arial"/>
            </a:endParaRPr>
          </a:p>
          <a:p>
            <a:pPr marL="457200" marR="0" lvl="1" indent="0" algn="l" rtl="0">
              <a:lnSpc>
                <a:spcPct val="100000"/>
              </a:lnSpc>
              <a:spcBef>
                <a:spcPts val="90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p:txBody>
      </p:sp>
      <p:sp>
        <p:nvSpPr>
          <p:cNvPr id="174" name="Google Shape;174;p5"/>
          <p:cNvSpPr/>
          <p:nvPr/>
        </p:nvSpPr>
        <p:spPr>
          <a:xfrm>
            <a:off x="931285" y="764704"/>
            <a:ext cx="4245073"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s-ES" sz="3600" b="0" i="0" u="none" strike="noStrike" cap="none" dirty="0">
                <a:solidFill>
                  <a:schemeClr val="tx1">
                    <a:lumMod val="75000"/>
                    <a:lumOff val="25000"/>
                  </a:schemeClr>
                </a:solidFill>
                <a:latin typeface="+mj-lt"/>
                <a:ea typeface="Calibri"/>
                <a:cs typeface="Calibri"/>
                <a:sym typeface="Calibri"/>
              </a:rPr>
              <a:t>¿Qué es la Calidad?</a:t>
            </a:r>
            <a:endParaRPr sz="1400" b="0" i="0" u="none" strike="noStrike" cap="none" dirty="0">
              <a:solidFill>
                <a:schemeClr val="tx1">
                  <a:lumMod val="75000"/>
                  <a:lumOff val="25000"/>
                </a:schemeClr>
              </a:solidFill>
              <a:latin typeface="+mj-lt"/>
              <a:ea typeface="Arial"/>
              <a:cs typeface="Arial"/>
              <a:sym typeface="Arial"/>
            </a:endParaRPr>
          </a:p>
        </p:txBody>
      </p:sp>
      <p:pic>
        <p:nvPicPr>
          <p:cNvPr id="175" name="Google Shape;175;p5" descr="TuSeguro.com - ¿Cómo conocer y elegir un auto seguro?"/>
          <p:cNvPicPr preferRelativeResize="0"/>
          <p:nvPr/>
        </p:nvPicPr>
        <p:blipFill rotWithShape="1">
          <a:blip r:embed="rId3">
            <a:alphaModFix/>
          </a:blip>
          <a:srcRect/>
          <a:stretch/>
        </p:blipFill>
        <p:spPr>
          <a:xfrm>
            <a:off x="3575720" y="2361761"/>
            <a:ext cx="3048000" cy="1714500"/>
          </a:xfrm>
          <a:prstGeom prst="rect">
            <a:avLst/>
          </a:prstGeom>
          <a:noFill/>
          <a:ln>
            <a:noFill/>
          </a:ln>
        </p:spPr>
      </p:pic>
      <p:pic>
        <p:nvPicPr>
          <p:cNvPr id="176" name="Google Shape;176;p5" descr="Qué vehículos hay para 7 o más pasajeros - Clarín"/>
          <p:cNvPicPr preferRelativeResize="0"/>
          <p:nvPr/>
        </p:nvPicPr>
        <p:blipFill rotWithShape="1">
          <a:blip r:embed="rId4">
            <a:alphaModFix/>
          </a:blip>
          <a:srcRect/>
          <a:stretch/>
        </p:blipFill>
        <p:spPr>
          <a:xfrm>
            <a:off x="791643" y="3789040"/>
            <a:ext cx="3672408" cy="2068790"/>
          </a:xfrm>
          <a:prstGeom prst="rect">
            <a:avLst/>
          </a:prstGeom>
          <a:noFill/>
          <a:ln>
            <a:noFill/>
          </a:ln>
        </p:spPr>
      </p:pic>
      <p:pic>
        <p:nvPicPr>
          <p:cNvPr id="177" name="Google Shape;177;p5" descr="Ferrari F8 Tributo: precios, noticias, prueba, ficha técnica y fotos |  Diariomotor"/>
          <p:cNvPicPr preferRelativeResize="0"/>
          <p:nvPr/>
        </p:nvPicPr>
        <p:blipFill rotWithShape="1">
          <a:blip r:embed="rId5">
            <a:alphaModFix/>
          </a:blip>
          <a:srcRect l="10170" t="7906" r="14787" b="17778"/>
          <a:stretch/>
        </p:blipFill>
        <p:spPr>
          <a:xfrm>
            <a:off x="6744072" y="2852936"/>
            <a:ext cx="3878057" cy="174824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3600" dirty="0">
                <a:latin typeface="+mj-lt"/>
              </a:rPr>
              <a:t> Definición de Calidad</a:t>
            </a:r>
            <a:endParaRPr sz="3600" dirty="0">
              <a:latin typeface="+mj-lt"/>
            </a:endParaRPr>
          </a:p>
        </p:txBody>
      </p:sp>
      <p:sp>
        <p:nvSpPr>
          <p:cNvPr id="183" name="Google Shape;183;p6"/>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6</a:t>
            </a:fld>
            <a:endParaRPr/>
          </a:p>
        </p:txBody>
      </p:sp>
      <p:sp>
        <p:nvSpPr>
          <p:cNvPr id="184" name="Google Shape;184;p6"/>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68580" lvl="0" indent="-68580" algn="l" rtl="0">
              <a:lnSpc>
                <a:spcPct val="85000"/>
              </a:lnSpc>
              <a:spcBef>
                <a:spcPts val="0"/>
              </a:spcBef>
              <a:spcAft>
                <a:spcPts val="0"/>
              </a:spcAft>
              <a:buSzPts val="800"/>
              <a:buNone/>
            </a:pPr>
            <a:r>
              <a:rPr lang="es-ES"/>
              <a:t>2. Que es la Calidad ?</a:t>
            </a:r>
            <a:endParaRPr/>
          </a:p>
        </p:txBody>
      </p:sp>
      <p:sp>
        <p:nvSpPr>
          <p:cNvPr id="185" name="Google Shape;185;p6"/>
          <p:cNvSpPr txBox="1">
            <a:spLocks noGrp="1"/>
          </p:cNvSpPr>
          <p:nvPr>
            <p:ph type="body" idx="2"/>
          </p:nvPr>
        </p:nvSpPr>
        <p:spPr>
          <a:prstGeom prst="rect">
            <a:avLst/>
          </a:prstGeom>
          <a:noFill/>
          <a:ln>
            <a:noFill/>
          </a:ln>
        </p:spPr>
        <p:txBody>
          <a:bodyPr spcFirstLastPara="1" wrap="square" lIns="91425" tIns="45700" rIns="91425" bIns="45700" anchor="t" anchorCtr="0">
            <a:normAutofit/>
          </a:bodyPr>
          <a:lstStyle/>
          <a:p>
            <a:pPr marL="68580" lvl="0" indent="-68580" algn="l" rtl="0">
              <a:lnSpc>
                <a:spcPct val="85000"/>
              </a:lnSpc>
              <a:spcBef>
                <a:spcPts val="0"/>
              </a:spcBef>
              <a:spcAft>
                <a:spcPts val="0"/>
              </a:spcAft>
              <a:buSzPts val="2400"/>
              <a:buChar char="»"/>
            </a:pPr>
            <a:r>
              <a:rPr lang="es-ES" sz="2400"/>
              <a:t>A lo largo de la historia se han desarrollado filosofías o culturas de calidad, de las cuales algunas han sobresalido porque han tenido resultados satisfactorios.</a:t>
            </a:r>
            <a:endParaRPr/>
          </a:p>
          <a:p>
            <a:pPr marL="68580" lvl="0" indent="-68580" algn="l" rtl="0">
              <a:lnSpc>
                <a:spcPct val="85000"/>
              </a:lnSpc>
              <a:spcBef>
                <a:spcPts val="975"/>
              </a:spcBef>
              <a:spcAft>
                <a:spcPts val="0"/>
              </a:spcAft>
              <a:buSzPts val="2400"/>
              <a:buChar char="»"/>
            </a:pPr>
            <a:r>
              <a:rPr lang="es-ES" sz="2400"/>
              <a:t>A los que realizaron estas filosofías se los ha llamado Maestros  o Gurús de la Calidad. </a:t>
            </a:r>
            <a:endParaRPr/>
          </a:p>
          <a:p>
            <a:pPr marL="68580" lvl="0" indent="0" algn="l" rtl="0">
              <a:lnSpc>
                <a:spcPct val="85000"/>
              </a:lnSpc>
              <a:spcBef>
                <a:spcPts val="975"/>
              </a:spcBef>
              <a:spcAft>
                <a:spcPts val="0"/>
              </a:spcAft>
              <a:buClr>
                <a:srgbClr val="C00000"/>
              </a:buClr>
              <a:buSzPts val="1800"/>
              <a:buFont typeface="Arial"/>
              <a:buNone/>
            </a:pPr>
            <a:endParaRPr/>
          </a:p>
        </p:txBody>
      </p:sp>
      <p:sp>
        <p:nvSpPr>
          <p:cNvPr id="186" name="Google Shape;186;p6"/>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s-ES" sz="1000">
                <a:solidFill>
                  <a:srgbClr val="000000"/>
                </a:solidFill>
                <a:latin typeface="Arial"/>
                <a:ea typeface="Arial"/>
                <a:cs typeface="Arial"/>
                <a:sym typeface="Arial"/>
              </a:rPr>
              <a:t>Ingenieria de Software I 2023</a:t>
            </a:r>
            <a:endParaRPr sz="1000">
              <a:solidFill>
                <a:srgbClr val="000000"/>
              </a:solidFill>
              <a:latin typeface="Arial"/>
              <a:ea typeface="Arial"/>
              <a:cs typeface="Arial"/>
              <a:sym typeface="Arial"/>
            </a:endParaRPr>
          </a:p>
        </p:txBody>
      </p:sp>
      <p:sp>
        <p:nvSpPr>
          <p:cNvPr id="187" name="Google Shape;187;p6"/>
          <p:cNvSpPr txBox="1"/>
          <p:nvPr/>
        </p:nvSpPr>
        <p:spPr>
          <a:xfrm>
            <a:off x="2279651" y="1989139"/>
            <a:ext cx="5826125"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s-ES" sz="2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188" name="Google Shape;188;p6" descr="http://3.bp.blogspot.com/_B2LssRzTTdY/TLo9ChKfDyI/AAAAAAAAAA4/eGdhaSRyJzw/s1600/Gurus.jpg"/>
          <p:cNvPicPr preferRelativeResize="0"/>
          <p:nvPr/>
        </p:nvPicPr>
        <p:blipFill rotWithShape="1">
          <a:blip r:embed="rId3">
            <a:alphaModFix/>
          </a:blip>
          <a:srcRect/>
          <a:stretch/>
        </p:blipFill>
        <p:spPr>
          <a:xfrm>
            <a:off x="4979038" y="2992532"/>
            <a:ext cx="2562225" cy="3257550"/>
          </a:xfrm>
          <a:prstGeom prst="rect">
            <a:avLst/>
          </a:prstGeom>
          <a:noFill/>
          <a:ln>
            <a:noFill/>
          </a:ln>
        </p:spPr>
      </p:pic>
      <p:sp>
        <p:nvSpPr>
          <p:cNvPr id="189" name="Google Shape;189;p6"/>
          <p:cNvSpPr/>
          <p:nvPr/>
        </p:nvSpPr>
        <p:spPr>
          <a:xfrm>
            <a:off x="1650788" y="3501008"/>
            <a:ext cx="2771228" cy="956222"/>
          </a:xfrm>
          <a:prstGeom prst="wedgeRoundRectCallout">
            <a:avLst>
              <a:gd name="adj1" fmla="val 97265"/>
              <a:gd name="adj2" fmla="val 93287"/>
              <a:gd name="adj3" fmla="val 16667"/>
            </a:avLst>
          </a:prstGeom>
          <a:solidFill>
            <a:srgbClr val="BFBFBF">
              <a:alpha val="77254"/>
            </a:srgbClr>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 conformidad con los requisitos “ </a:t>
            </a:r>
            <a:r>
              <a:rPr lang="es-ES" sz="1800" b="0" i="1" u="none" strike="noStrike" cap="none">
                <a:solidFill>
                  <a:schemeClr val="dk1"/>
                </a:solidFill>
                <a:latin typeface="Calibri"/>
                <a:ea typeface="Calibri"/>
                <a:cs typeface="Calibri"/>
                <a:sym typeface="Calibri"/>
              </a:rPr>
              <a:t>Crosbi</a:t>
            </a:r>
            <a:endParaRPr sz="1800" b="0" i="1" u="none" strike="noStrike" cap="none">
              <a:solidFill>
                <a:schemeClr val="dk1"/>
              </a:solidFill>
              <a:latin typeface="Calibri"/>
              <a:ea typeface="Calibri"/>
              <a:cs typeface="Calibri"/>
              <a:sym typeface="Calibri"/>
            </a:endParaRPr>
          </a:p>
        </p:txBody>
      </p:sp>
      <p:sp>
        <p:nvSpPr>
          <p:cNvPr id="190" name="Google Shape;190;p6"/>
          <p:cNvSpPr/>
          <p:nvPr/>
        </p:nvSpPr>
        <p:spPr>
          <a:xfrm>
            <a:off x="8395509" y="3501008"/>
            <a:ext cx="2525028" cy="756664"/>
          </a:xfrm>
          <a:prstGeom prst="wedgeRoundRectCallout">
            <a:avLst>
              <a:gd name="adj1" fmla="val -92212"/>
              <a:gd name="adj2" fmla="val 52447"/>
              <a:gd name="adj3" fmla="val 16667"/>
            </a:avLst>
          </a:prstGeom>
          <a:solidFill>
            <a:srgbClr val="BFBFBF">
              <a:alpha val="77254"/>
            </a:srgbClr>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 su lado subjetivo “ </a:t>
            </a:r>
            <a:r>
              <a:rPr lang="es-ES" sz="1800" b="0" i="1" u="none" strike="noStrike" cap="none">
                <a:solidFill>
                  <a:schemeClr val="dk1"/>
                </a:solidFill>
                <a:latin typeface="Calibri"/>
                <a:ea typeface="Calibri"/>
                <a:cs typeface="Calibri"/>
                <a:sym typeface="Calibri"/>
              </a:rPr>
              <a:t>Shewart</a:t>
            </a:r>
            <a:endParaRPr sz="1800" b="0" i="1" u="none" strike="noStrike" cap="none">
              <a:solidFill>
                <a:schemeClr val="dk1"/>
              </a:solidFill>
              <a:latin typeface="Calibri"/>
              <a:ea typeface="Calibri"/>
              <a:cs typeface="Calibri"/>
              <a:sym typeface="Calibri"/>
            </a:endParaRPr>
          </a:p>
        </p:txBody>
      </p:sp>
      <p:sp>
        <p:nvSpPr>
          <p:cNvPr id="191" name="Google Shape;191;p6"/>
          <p:cNvSpPr/>
          <p:nvPr/>
        </p:nvSpPr>
        <p:spPr>
          <a:xfrm>
            <a:off x="8256241" y="4282986"/>
            <a:ext cx="2664296" cy="902321"/>
          </a:xfrm>
          <a:prstGeom prst="wedgeRoundRectCallout">
            <a:avLst>
              <a:gd name="adj1" fmla="val -90290"/>
              <a:gd name="adj2" fmla="val 88485"/>
              <a:gd name="adj3" fmla="val 16667"/>
            </a:avLst>
          </a:prstGeom>
          <a:solidFill>
            <a:srgbClr val="BFBFBF">
              <a:alpha val="77254"/>
            </a:srgbClr>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 cumplir con las expectativas del cliente “ </a:t>
            </a:r>
            <a:r>
              <a:rPr lang="es-ES" sz="1800" b="0" i="1" u="none" strike="noStrike" cap="none">
                <a:solidFill>
                  <a:schemeClr val="dk1"/>
                </a:solidFill>
                <a:latin typeface="Calibri"/>
                <a:ea typeface="Calibri"/>
                <a:cs typeface="Calibri"/>
                <a:sym typeface="Calibri"/>
              </a:rPr>
              <a:t>Feigenbaum</a:t>
            </a:r>
            <a:endParaRPr sz="1800" b="0" i="1" u="none" strike="noStrike" cap="none">
              <a:solidFill>
                <a:schemeClr val="dk1"/>
              </a:solidFill>
              <a:latin typeface="Calibri"/>
              <a:ea typeface="Calibri"/>
              <a:cs typeface="Calibri"/>
              <a:sym typeface="Calibri"/>
            </a:endParaRPr>
          </a:p>
        </p:txBody>
      </p:sp>
      <p:sp>
        <p:nvSpPr>
          <p:cNvPr id="192" name="Google Shape;192;p6"/>
          <p:cNvSpPr/>
          <p:nvPr/>
        </p:nvSpPr>
        <p:spPr>
          <a:xfrm>
            <a:off x="1704593" y="4653136"/>
            <a:ext cx="2663619" cy="992806"/>
          </a:xfrm>
          <a:prstGeom prst="wedgeRoundRectCallout">
            <a:avLst>
              <a:gd name="adj1" fmla="val 87413"/>
              <a:gd name="adj2" fmla="val 117575"/>
              <a:gd name="adj3" fmla="val 16667"/>
            </a:avLst>
          </a:prstGeom>
          <a:solidFill>
            <a:srgbClr val="BFBFBF">
              <a:alpha val="77254"/>
            </a:srgbClr>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 satisfacción del usuario “ </a:t>
            </a:r>
            <a:r>
              <a:rPr lang="es-ES" sz="1800" b="0" i="1" u="none" strike="noStrike" cap="none">
                <a:solidFill>
                  <a:schemeClr val="dk1"/>
                </a:solidFill>
                <a:latin typeface="Calibri"/>
                <a:ea typeface="Calibri"/>
                <a:cs typeface="Calibri"/>
                <a:sym typeface="Calibri"/>
              </a:rPr>
              <a:t>Deming</a:t>
            </a:r>
            <a:endParaRPr sz="1800" b="0" i="1" u="none" strike="noStrike" cap="none">
              <a:solidFill>
                <a:schemeClr val="dk1"/>
              </a:solidFill>
              <a:latin typeface="Calibri"/>
              <a:ea typeface="Calibri"/>
              <a:cs typeface="Calibri"/>
              <a:sym typeface="Calibri"/>
            </a:endParaRPr>
          </a:p>
        </p:txBody>
      </p:sp>
      <p:sp>
        <p:nvSpPr>
          <p:cNvPr id="193" name="Google Shape;193;p6"/>
          <p:cNvSpPr/>
          <p:nvPr/>
        </p:nvSpPr>
        <p:spPr>
          <a:xfrm>
            <a:off x="7968208" y="5445224"/>
            <a:ext cx="2592288" cy="804858"/>
          </a:xfrm>
          <a:prstGeom prst="wedgeRoundRectCallout">
            <a:avLst>
              <a:gd name="adj1" fmla="val -101008"/>
              <a:gd name="adj2" fmla="val -11171"/>
              <a:gd name="adj3" fmla="val 16667"/>
            </a:avLst>
          </a:prstGeom>
          <a:solidFill>
            <a:srgbClr val="BFBFBF">
              <a:alpha val="77254"/>
            </a:srgbClr>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 adecuación al uso “ </a:t>
            </a:r>
            <a:r>
              <a:rPr lang="es-ES" sz="1800" b="0" i="1" u="none" strike="noStrike" cap="none">
                <a:solidFill>
                  <a:schemeClr val="dk1"/>
                </a:solidFill>
                <a:latin typeface="Calibri"/>
                <a:ea typeface="Calibri"/>
                <a:cs typeface="Calibri"/>
                <a:sym typeface="Calibri"/>
              </a:rPr>
              <a:t>Juran</a:t>
            </a:r>
            <a:endParaRPr sz="1800" b="0" i="1"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9"/>
                                        </p:tgtEl>
                                        <p:attrNameLst>
                                          <p:attrName>style.visibility</p:attrName>
                                        </p:attrNameLst>
                                      </p:cBhvr>
                                      <p:to>
                                        <p:strVal val="visible"/>
                                      </p:to>
                                    </p:set>
                                    <p:animEffect transition="in" filter="fade">
                                      <p:cBhvr>
                                        <p:cTn id="7" dur="2000"/>
                                        <p:tgtEl>
                                          <p:spTgt spid="1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0"/>
                                        </p:tgtEl>
                                        <p:attrNameLst>
                                          <p:attrName>style.visibility</p:attrName>
                                        </p:attrNameLst>
                                      </p:cBhvr>
                                      <p:to>
                                        <p:strVal val="visible"/>
                                      </p:to>
                                    </p:set>
                                    <p:animEffect transition="in" filter="fade">
                                      <p:cBhvr>
                                        <p:cTn id="12" dur="2000"/>
                                        <p:tgtEl>
                                          <p:spTgt spid="19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1"/>
                                        </p:tgtEl>
                                        <p:attrNameLst>
                                          <p:attrName>style.visibility</p:attrName>
                                        </p:attrNameLst>
                                      </p:cBhvr>
                                      <p:to>
                                        <p:strVal val="visible"/>
                                      </p:to>
                                    </p:set>
                                    <p:animEffect transition="in" filter="fade">
                                      <p:cBhvr>
                                        <p:cTn id="17" dur="2000"/>
                                        <p:tgtEl>
                                          <p:spTgt spid="19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2"/>
                                        </p:tgtEl>
                                        <p:attrNameLst>
                                          <p:attrName>style.visibility</p:attrName>
                                        </p:attrNameLst>
                                      </p:cBhvr>
                                      <p:to>
                                        <p:strVal val="visible"/>
                                      </p:to>
                                    </p:set>
                                    <p:animEffect transition="in" filter="fade">
                                      <p:cBhvr>
                                        <p:cTn id="22" dur="2000"/>
                                        <p:tgtEl>
                                          <p:spTgt spid="19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3"/>
                                        </p:tgtEl>
                                        <p:attrNameLst>
                                          <p:attrName>style.visibility</p:attrName>
                                        </p:attrNameLst>
                                      </p:cBhvr>
                                      <p:to>
                                        <p:strVal val="visible"/>
                                      </p:to>
                                    </p:set>
                                    <p:animEffect transition="in" filter="fade">
                                      <p:cBhvr>
                                        <p:cTn id="27" dur="1000"/>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3600" dirty="0">
                <a:latin typeface="+mj-lt"/>
              </a:rPr>
              <a:t>¿Qué es la Calidad ?</a:t>
            </a:r>
            <a:endParaRPr sz="3600" dirty="0">
              <a:latin typeface="+mj-lt"/>
            </a:endParaRPr>
          </a:p>
        </p:txBody>
      </p:sp>
      <p:sp>
        <p:nvSpPr>
          <p:cNvPr id="199" name="Google Shape;199;p7"/>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7</a:t>
            </a:fld>
            <a:endParaRPr/>
          </a:p>
        </p:txBody>
      </p:sp>
      <p:sp>
        <p:nvSpPr>
          <p:cNvPr id="200" name="Google Shape;200;p7"/>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68580" lvl="0" indent="-68580" algn="l" rtl="0">
              <a:lnSpc>
                <a:spcPct val="85000"/>
              </a:lnSpc>
              <a:spcBef>
                <a:spcPts val="0"/>
              </a:spcBef>
              <a:spcAft>
                <a:spcPts val="0"/>
              </a:spcAft>
              <a:buSzPts val="825"/>
              <a:buNone/>
            </a:pPr>
            <a:endParaRPr/>
          </a:p>
        </p:txBody>
      </p:sp>
      <p:sp>
        <p:nvSpPr>
          <p:cNvPr id="201" name="Google Shape;201;p7"/>
          <p:cNvSpPr txBox="1">
            <a:spLocks noGrp="1"/>
          </p:cNvSpPr>
          <p:nvPr>
            <p:ph type="body" idx="2"/>
          </p:nvPr>
        </p:nvSpPr>
        <p:spPr>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SzPts val="1800"/>
              <a:buNone/>
            </a:pPr>
            <a:r>
              <a:rPr lang="es-ES"/>
              <a:t>Las principales normas internacionales definen la calidad como :</a:t>
            </a:r>
            <a:endParaRPr/>
          </a:p>
          <a:p>
            <a:pPr marL="68580" lvl="0" indent="-68580" algn="l" rtl="0">
              <a:lnSpc>
                <a:spcPct val="85000"/>
              </a:lnSpc>
              <a:spcBef>
                <a:spcPts val="975"/>
              </a:spcBef>
              <a:spcAft>
                <a:spcPts val="0"/>
              </a:spcAft>
              <a:buSzPts val="1800"/>
              <a:buChar char="»"/>
            </a:pPr>
            <a:r>
              <a:rPr lang="es-ES"/>
              <a:t>“El grado en el que un conjunto de características inherentes cumple con los requisitos“ ( ISO 9000)</a:t>
            </a:r>
            <a:endParaRPr/>
          </a:p>
          <a:p>
            <a:pPr marL="68580" lvl="0" indent="-68580" algn="l" rtl="0">
              <a:lnSpc>
                <a:spcPct val="85000"/>
              </a:lnSpc>
              <a:spcBef>
                <a:spcPts val="975"/>
              </a:spcBef>
              <a:spcAft>
                <a:spcPts val="0"/>
              </a:spcAft>
              <a:buSzPts val="1800"/>
              <a:buChar char="»"/>
            </a:pPr>
            <a:r>
              <a:rPr lang="es-ES"/>
              <a:t>“Conjunto de propiedades o características de un producto o servicio que le confieren aptitud para satisfacer unas necesidades expresadas o implícitas” (ISO 8402)</a:t>
            </a:r>
            <a:endParaRPr/>
          </a:p>
        </p:txBody>
      </p:sp>
      <p:sp>
        <p:nvSpPr>
          <p:cNvPr id="202" name="Google Shape;202;p7"/>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s-ES" sz="1000">
                <a:solidFill>
                  <a:srgbClr val="000000"/>
                </a:solidFill>
                <a:latin typeface="Arial"/>
                <a:ea typeface="Arial"/>
                <a:cs typeface="Arial"/>
                <a:sym typeface="Arial"/>
              </a:rPr>
              <a:t>Ingenieria de Software I 2023</a:t>
            </a:r>
            <a:endParaRPr sz="1000">
              <a:solidFill>
                <a:srgbClr val="000000"/>
              </a:solidFill>
              <a:latin typeface="Arial"/>
              <a:ea typeface="Arial"/>
              <a:cs typeface="Arial"/>
              <a:sym typeface="Arial"/>
            </a:endParaRPr>
          </a:p>
        </p:txBody>
      </p:sp>
      <p:sp>
        <p:nvSpPr>
          <p:cNvPr id="203" name="Google Shape;203;p7"/>
          <p:cNvSpPr txBox="1"/>
          <p:nvPr/>
        </p:nvSpPr>
        <p:spPr>
          <a:xfrm>
            <a:off x="5881688" y="6286501"/>
            <a:ext cx="571500" cy="441325"/>
          </a:xfrm>
          <a:prstGeom prst="rect">
            <a:avLst/>
          </a:prstGeom>
          <a:no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s-ES" sz="1600" b="0" i="0" u="none" strike="noStrike" cap="none">
                <a:solidFill>
                  <a:schemeClr val="lt1"/>
                </a:solidFill>
                <a:latin typeface="Georgia"/>
                <a:ea typeface="Georgia"/>
                <a:cs typeface="Georgia"/>
                <a:sym typeface="Georgia"/>
              </a:rPr>
              <a:t>7</a:t>
            </a:fld>
            <a:endParaRPr sz="1600" b="0" i="0" u="none" strike="noStrike" cap="none">
              <a:solidFill>
                <a:schemeClr val="lt1"/>
              </a:solidFill>
              <a:latin typeface="Georgia"/>
              <a:ea typeface="Georgia"/>
              <a:cs typeface="Georgia"/>
              <a:sym typeface="Georgia"/>
            </a:endParaRPr>
          </a:p>
        </p:txBody>
      </p:sp>
      <p:pic>
        <p:nvPicPr>
          <p:cNvPr id="204" name="Google Shape;204;p7" descr="http://www.tesoreria.gba.gov.ar/img/iram-iqnet2.PNG"/>
          <p:cNvPicPr preferRelativeResize="0"/>
          <p:nvPr/>
        </p:nvPicPr>
        <p:blipFill rotWithShape="1">
          <a:blip r:embed="rId3">
            <a:alphaModFix/>
          </a:blip>
          <a:srcRect/>
          <a:stretch/>
        </p:blipFill>
        <p:spPr>
          <a:xfrm>
            <a:off x="3863976" y="3500438"/>
            <a:ext cx="3776663" cy="2768600"/>
          </a:xfrm>
          <a:prstGeom prst="rect">
            <a:avLst/>
          </a:prstGeom>
          <a:noFill/>
          <a:ln>
            <a:noFill/>
          </a:ln>
        </p:spPr>
      </p:pic>
      <p:sp>
        <p:nvSpPr>
          <p:cNvPr id="205" name="Google Shape;205;p7"/>
          <p:cNvSpPr/>
          <p:nvPr/>
        </p:nvSpPr>
        <p:spPr>
          <a:xfrm>
            <a:off x="4977713" y="404664"/>
            <a:ext cx="6552728" cy="1296144"/>
          </a:xfrm>
          <a:prstGeom prst="roundRect">
            <a:avLst>
              <a:gd name="adj" fmla="val 16667"/>
            </a:avLst>
          </a:prstGeom>
          <a:solidFill>
            <a:srgbClr val="E6EE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s-ES" sz="1600" b="0" i="0" u="none" strike="noStrike" cap="none">
                <a:solidFill>
                  <a:schemeClr val="dk1"/>
                </a:solidFill>
                <a:latin typeface="Calibri"/>
                <a:ea typeface="Calibri"/>
                <a:cs typeface="Calibri"/>
                <a:sym typeface="Calibri"/>
              </a:rPr>
              <a:t>Una </a:t>
            </a:r>
            <a:r>
              <a:rPr lang="es-ES" sz="1600" b="1" i="0" u="none" strike="noStrike" cap="none">
                <a:solidFill>
                  <a:schemeClr val="dk1"/>
                </a:solidFill>
                <a:latin typeface="Calibri"/>
                <a:ea typeface="Calibri"/>
                <a:cs typeface="Calibri"/>
                <a:sym typeface="Calibri"/>
              </a:rPr>
              <a:t>norma </a:t>
            </a:r>
            <a:r>
              <a:rPr lang="es-ES" sz="1600" b="0" i="0" u="none" strike="noStrike" cap="none">
                <a:solidFill>
                  <a:schemeClr val="dk1"/>
                </a:solidFill>
                <a:latin typeface="Calibri"/>
                <a:ea typeface="Calibri"/>
                <a:cs typeface="Calibri"/>
                <a:sym typeface="Calibri"/>
              </a:rPr>
              <a:t>es un documento, establecido por consenso y aprobado por un </a:t>
            </a:r>
            <a:r>
              <a:rPr lang="es-ES" sz="1600" b="1" i="0" u="none" strike="noStrike" cap="none">
                <a:solidFill>
                  <a:schemeClr val="dk1"/>
                </a:solidFill>
                <a:latin typeface="Calibri"/>
                <a:ea typeface="Calibri"/>
                <a:cs typeface="Calibri"/>
                <a:sym typeface="Calibri"/>
              </a:rPr>
              <a:t>organismo reconocido </a:t>
            </a:r>
            <a:r>
              <a:rPr lang="es-ES" sz="1600" b="0" i="0" u="none" strike="noStrike" cap="none">
                <a:solidFill>
                  <a:schemeClr val="dk1"/>
                </a:solidFill>
                <a:latin typeface="Calibri"/>
                <a:ea typeface="Calibri"/>
                <a:cs typeface="Calibri"/>
                <a:sym typeface="Calibri"/>
              </a:rPr>
              <a:t>(nacional o internacional), que proporciona para un uso común y repetido, una serie de reglas, directrices o características.</a:t>
            </a:r>
            <a:endParaRPr sz="1600" b="0" i="0" u="none" strike="noStrike" cap="none">
              <a:solidFill>
                <a:schemeClr val="dk1"/>
              </a:solidFill>
              <a:latin typeface="Calibri"/>
              <a:ea typeface="Calibri"/>
              <a:cs typeface="Calibri"/>
              <a:sym typeface="Calibri"/>
            </a:endParaRPr>
          </a:p>
        </p:txBody>
      </p:sp>
      <p:sp>
        <p:nvSpPr>
          <p:cNvPr id="206" name="Google Shape;206;p7"/>
          <p:cNvSpPr/>
          <p:nvPr/>
        </p:nvSpPr>
        <p:spPr>
          <a:xfrm>
            <a:off x="5893470" y="3284984"/>
            <a:ext cx="6262984" cy="1512168"/>
          </a:xfrm>
          <a:prstGeom prst="roundRect">
            <a:avLst>
              <a:gd name="adj" fmla="val 16667"/>
            </a:avLst>
          </a:prstGeom>
          <a:solidFill>
            <a:srgbClr val="F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s-ES" sz="1600" b="0" i="0" u="none" strike="noStrike" cap="none">
                <a:solidFill>
                  <a:schemeClr val="dk1"/>
                </a:solidFill>
                <a:latin typeface="Calibri"/>
                <a:ea typeface="Calibri"/>
                <a:cs typeface="Calibri"/>
                <a:sym typeface="Calibri"/>
              </a:rPr>
              <a:t>La </a:t>
            </a:r>
            <a:r>
              <a:rPr lang="es-ES" sz="1600" b="1" i="0" u="none" strike="noStrike" cap="none">
                <a:solidFill>
                  <a:schemeClr val="dk1"/>
                </a:solidFill>
                <a:latin typeface="Calibri"/>
                <a:ea typeface="Calibri"/>
                <a:cs typeface="Calibri"/>
                <a:sym typeface="Calibri"/>
              </a:rPr>
              <a:t>Organización Internacional de Normalización</a:t>
            </a:r>
            <a:r>
              <a:rPr lang="es-ES" sz="1600" b="0" i="0" u="none" strike="noStrike" cap="none">
                <a:solidFill>
                  <a:schemeClr val="dk1"/>
                </a:solidFill>
                <a:latin typeface="Calibri"/>
                <a:ea typeface="Calibri"/>
                <a:cs typeface="Calibri"/>
                <a:sym typeface="Calibri"/>
              </a:rPr>
              <a:t>, también llamada </a:t>
            </a:r>
            <a:r>
              <a:rPr lang="es-ES" sz="1600" b="1" i="0" u="none" strike="noStrike" cap="none">
                <a:solidFill>
                  <a:schemeClr val="dk1"/>
                </a:solidFill>
                <a:latin typeface="Calibri"/>
                <a:ea typeface="Calibri"/>
                <a:cs typeface="Calibri"/>
                <a:sym typeface="Calibri"/>
              </a:rPr>
              <a:t>Organización Internacional de Estandarización</a:t>
            </a:r>
            <a:r>
              <a:rPr lang="es-ES" sz="1600" b="0" i="0" u="none" strike="noStrike" cap="none">
                <a:solidFill>
                  <a:schemeClr val="dk1"/>
                </a:solidFill>
                <a:latin typeface="Calibri"/>
                <a:ea typeface="Calibri"/>
                <a:cs typeface="Calibri"/>
                <a:sym typeface="Calibri"/>
              </a:rPr>
              <a:t> (</a:t>
            </a:r>
            <a:r>
              <a:rPr lang="es-ES" sz="1600" b="0" i="1" u="none" strike="noStrike" cap="none">
                <a:solidFill>
                  <a:schemeClr val="dk1"/>
                </a:solidFill>
                <a:latin typeface="Calibri"/>
                <a:ea typeface="Calibri"/>
                <a:cs typeface="Calibri"/>
                <a:sym typeface="Calibri"/>
              </a:rPr>
              <a:t>International Organization for Standardization</a:t>
            </a:r>
            <a:r>
              <a:rPr lang="es-ES" sz="1600" b="0" i="0" u="none" strike="noStrike" cap="none">
                <a:solidFill>
                  <a:schemeClr val="dk1"/>
                </a:solidFill>
                <a:latin typeface="Calibri"/>
                <a:ea typeface="Calibri"/>
                <a:cs typeface="Calibri"/>
                <a:sym typeface="Calibri"/>
              </a:rPr>
              <a:t>, </a:t>
            </a:r>
            <a:r>
              <a:rPr lang="es-ES" sz="1600" b="1" i="0" u="none" strike="noStrike" cap="none">
                <a:solidFill>
                  <a:schemeClr val="dk1"/>
                </a:solidFill>
                <a:latin typeface="Calibri"/>
                <a:ea typeface="Calibri"/>
                <a:cs typeface="Calibri"/>
                <a:sym typeface="Calibri"/>
              </a:rPr>
              <a:t>ISO</a:t>
            </a:r>
            <a:r>
              <a:rPr lang="es-ES" sz="1600" b="0" i="0" u="none" strike="noStrike" cap="none">
                <a:solidFill>
                  <a:schemeClr val="dk1"/>
                </a:solidFill>
                <a:latin typeface="Calibri"/>
                <a:ea typeface="Calibri"/>
                <a:cs typeface="Calibri"/>
                <a:sym typeface="Calibri"/>
              </a:rPr>
              <a:t>) es una organización para la creación de estándares (o normas) internacionales compuesta por diversas organizaciones nacionales de normalización.</a:t>
            </a:r>
            <a:endParaRPr sz="16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
                                        </p:tgtEl>
                                        <p:attrNameLst>
                                          <p:attrName>style.visibility</p:attrName>
                                        </p:attrNameLst>
                                      </p:cBhvr>
                                      <p:to>
                                        <p:strVal val="visible"/>
                                      </p:to>
                                    </p:set>
                                    <p:animEffect transition="in" filter="fade">
                                      <p:cBhvr>
                                        <p:cTn id="7" dur="2000"/>
                                        <p:tgtEl>
                                          <p:spTgt spid="20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6"/>
                                        </p:tgtEl>
                                        <p:attrNameLst>
                                          <p:attrName>style.visibility</p:attrName>
                                        </p:attrNameLst>
                                      </p:cBhvr>
                                      <p:to>
                                        <p:strVal val="visible"/>
                                      </p:to>
                                    </p:set>
                                    <p:animEffect transition="in" filter="fade">
                                      <p:cBhvr>
                                        <p:cTn id="12" dur="2000"/>
                                        <p:tgtEl>
                                          <p:spTgt spid="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3600" dirty="0">
                <a:latin typeface="+mj-lt"/>
              </a:rPr>
              <a:t>Sistemas de Información </a:t>
            </a:r>
            <a:endParaRPr sz="3600" dirty="0">
              <a:latin typeface="+mj-lt"/>
            </a:endParaRPr>
          </a:p>
        </p:txBody>
      </p:sp>
      <p:sp>
        <p:nvSpPr>
          <p:cNvPr id="212" name="Google Shape;212;p8"/>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8</a:t>
            </a:fld>
            <a:endParaRPr/>
          </a:p>
        </p:txBody>
      </p:sp>
      <p:sp>
        <p:nvSpPr>
          <p:cNvPr id="213" name="Google Shape;213;p8"/>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68580" lvl="0" indent="-68580" algn="l" rtl="0">
              <a:lnSpc>
                <a:spcPct val="85000"/>
              </a:lnSpc>
              <a:spcBef>
                <a:spcPts val="0"/>
              </a:spcBef>
              <a:spcAft>
                <a:spcPts val="0"/>
              </a:spcAft>
              <a:buSzPts val="800"/>
              <a:buNone/>
            </a:pPr>
            <a:r>
              <a:rPr lang="es-ES"/>
              <a:t>Calidad de los Sistemas de Información </a:t>
            </a:r>
            <a:endParaRPr/>
          </a:p>
        </p:txBody>
      </p:sp>
      <p:sp>
        <p:nvSpPr>
          <p:cNvPr id="214" name="Google Shape;214;p8"/>
          <p:cNvSpPr txBox="1">
            <a:spLocks noGrp="1"/>
          </p:cNvSpPr>
          <p:nvPr>
            <p:ph type="body" idx="2"/>
          </p:nvPr>
        </p:nvSpPr>
        <p:spPr>
          <a:xfrm>
            <a:off x="623392" y="1902579"/>
            <a:ext cx="10447882" cy="1048500"/>
          </a:xfrm>
          <a:prstGeom prst="rect">
            <a:avLst/>
          </a:prstGeom>
          <a:noFill/>
          <a:ln>
            <a:noFill/>
          </a:ln>
        </p:spPr>
        <p:txBody>
          <a:bodyPr spcFirstLastPara="1" wrap="square" lIns="91425" tIns="45700" rIns="91425" bIns="45700" anchor="t" anchorCtr="0">
            <a:normAutofit/>
          </a:bodyPr>
          <a:lstStyle/>
          <a:p>
            <a:pPr marL="68580" lvl="0" indent="-68580" algn="l" rtl="0">
              <a:lnSpc>
                <a:spcPct val="85000"/>
              </a:lnSpc>
              <a:spcBef>
                <a:spcPts val="0"/>
              </a:spcBef>
              <a:spcAft>
                <a:spcPts val="0"/>
              </a:spcAft>
              <a:buClr>
                <a:srgbClr val="C00000"/>
              </a:buClr>
              <a:buSzPts val="1800"/>
              <a:buFont typeface="Arial"/>
              <a:buChar char="»"/>
            </a:pPr>
            <a:r>
              <a:rPr lang="es-ES" dirty="0"/>
              <a:t>Es el conjunto de personas, datos, procesos y tecnología de información que interactúan para recopilar, procesar, guardar y proporcionar como salida la información necesaria para brindar soporte a una organización (</a:t>
            </a:r>
            <a:r>
              <a:rPr lang="es-ES" dirty="0" err="1"/>
              <a:t>Whitten</a:t>
            </a:r>
            <a:r>
              <a:rPr lang="es-ES" dirty="0"/>
              <a:t> y Bentley 2008)</a:t>
            </a:r>
          </a:p>
          <a:p>
            <a:pPr marL="0" lvl="0" indent="0" algn="l" rtl="0">
              <a:lnSpc>
                <a:spcPct val="85000"/>
              </a:lnSpc>
              <a:spcBef>
                <a:spcPts val="0"/>
              </a:spcBef>
              <a:spcAft>
                <a:spcPts val="0"/>
              </a:spcAft>
              <a:buClr>
                <a:srgbClr val="C00000"/>
              </a:buClr>
              <a:buSzPts val="1800"/>
              <a:buNone/>
            </a:pPr>
            <a:endParaRPr lang="es-ES" dirty="0"/>
          </a:p>
          <a:p>
            <a:pPr marL="0" lvl="0" indent="0" algn="l" rtl="0">
              <a:lnSpc>
                <a:spcPct val="85000"/>
              </a:lnSpc>
              <a:spcBef>
                <a:spcPts val="0"/>
              </a:spcBef>
              <a:spcAft>
                <a:spcPts val="0"/>
              </a:spcAft>
              <a:buClr>
                <a:srgbClr val="C00000"/>
              </a:buClr>
              <a:buSzPts val="1800"/>
              <a:buNone/>
            </a:pPr>
            <a:endParaRPr lang="es-ES" dirty="0"/>
          </a:p>
          <a:p>
            <a:pPr marL="0" lvl="0" indent="0" algn="l" rtl="0">
              <a:lnSpc>
                <a:spcPct val="85000"/>
              </a:lnSpc>
              <a:spcBef>
                <a:spcPts val="0"/>
              </a:spcBef>
              <a:spcAft>
                <a:spcPts val="0"/>
              </a:spcAft>
              <a:buClr>
                <a:srgbClr val="C00000"/>
              </a:buClr>
              <a:buSzPts val="1800"/>
              <a:buNone/>
            </a:pPr>
            <a:endParaRPr lang="es-ES" dirty="0"/>
          </a:p>
        </p:txBody>
      </p:sp>
      <p:sp>
        <p:nvSpPr>
          <p:cNvPr id="215" name="Google Shape;215;p8"/>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Ingenieria de Software I 2023</a:t>
            </a:r>
            <a:endParaRPr/>
          </a:p>
        </p:txBody>
      </p:sp>
      <p:pic>
        <p:nvPicPr>
          <p:cNvPr id="3074" name="Picture 2" descr="Los Sistemas de Información">
            <a:extLst>
              <a:ext uri="{FF2B5EF4-FFF2-40B4-BE49-F238E27FC236}">
                <a16:creationId xmlns:a16="http://schemas.microsoft.com/office/drawing/2014/main" id="{FB923CE9-2C5D-92D9-DA67-ECAA95196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3947" y="3165338"/>
            <a:ext cx="3551652" cy="2430419"/>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96272C81-16FE-DE99-9F6E-32EF73104CFC}"/>
              </a:ext>
            </a:extLst>
          </p:cNvPr>
          <p:cNvSpPr txBox="1"/>
          <p:nvPr/>
        </p:nvSpPr>
        <p:spPr>
          <a:xfrm>
            <a:off x="623392" y="4104296"/>
            <a:ext cx="7659225" cy="1402692"/>
          </a:xfrm>
          <a:prstGeom prst="rect">
            <a:avLst/>
          </a:prstGeom>
          <a:noFill/>
        </p:spPr>
        <p:txBody>
          <a:bodyPr wrap="square">
            <a:spAutoFit/>
          </a:bodyPr>
          <a:lstStyle/>
          <a:p>
            <a:pPr marL="0" lvl="0" indent="0" algn="l" rtl="0">
              <a:lnSpc>
                <a:spcPct val="85000"/>
              </a:lnSpc>
              <a:spcBef>
                <a:spcPts val="0"/>
              </a:spcBef>
              <a:spcAft>
                <a:spcPts val="0"/>
              </a:spcAft>
              <a:buClr>
                <a:srgbClr val="C00000"/>
              </a:buClr>
              <a:buSzPts val="1800"/>
              <a:buNone/>
            </a:pPr>
            <a:r>
              <a:rPr lang="es-ES" sz="2000" dirty="0">
                <a:latin typeface="+mn-lt"/>
              </a:rPr>
              <a:t>Un sistema de información abarca más que el aspecto meramente computacional, pues no sólo hemos de tener en cuenta estas herramientas, sino también el modo de organizar dichas herramientas y de obtener la información necesaria para el correcto funcionamiento de la empresa</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3600" dirty="0">
                <a:latin typeface="+mj-lt"/>
              </a:rPr>
              <a:t>Calidad de los Sistemas de Información </a:t>
            </a:r>
            <a:endParaRPr sz="3600" dirty="0">
              <a:latin typeface="+mj-lt"/>
            </a:endParaRPr>
          </a:p>
        </p:txBody>
      </p:sp>
      <p:sp>
        <p:nvSpPr>
          <p:cNvPr id="212" name="Google Shape;212;p8"/>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9</a:t>
            </a:fld>
            <a:endParaRPr/>
          </a:p>
        </p:txBody>
      </p:sp>
      <p:sp>
        <p:nvSpPr>
          <p:cNvPr id="213" name="Google Shape;213;p8"/>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68580" lvl="0" indent="-68580" algn="l" rtl="0">
              <a:lnSpc>
                <a:spcPct val="85000"/>
              </a:lnSpc>
              <a:spcBef>
                <a:spcPts val="0"/>
              </a:spcBef>
              <a:spcAft>
                <a:spcPts val="0"/>
              </a:spcAft>
              <a:buSzPts val="800"/>
              <a:buNone/>
            </a:pPr>
            <a:r>
              <a:rPr lang="es-ES"/>
              <a:t>Calidad de los Sistemas de Información </a:t>
            </a:r>
            <a:endParaRPr/>
          </a:p>
        </p:txBody>
      </p:sp>
      <p:sp>
        <p:nvSpPr>
          <p:cNvPr id="214" name="Google Shape;214;p8"/>
          <p:cNvSpPr txBox="1">
            <a:spLocks noGrp="1"/>
          </p:cNvSpPr>
          <p:nvPr>
            <p:ph type="body" idx="2"/>
          </p:nvPr>
        </p:nvSpPr>
        <p:spPr>
          <a:prstGeom prst="rect">
            <a:avLst/>
          </a:prstGeom>
          <a:noFill/>
          <a:ln>
            <a:noFill/>
          </a:ln>
        </p:spPr>
        <p:txBody>
          <a:bodyPr spcFirstLastPara="1" wrap="square" lIns="91425" tIns="45700" rIns="91425" bIns="45700" anchor="t" anchorCtr="0">
            <a:normAutofit/>
          </a:bodyPr>
          <a:lstStyle/>
          <a:p>
            <a:pPr marL="68580" lvl="0" indent="-68580" algn="l" rtl="0">
              <a:lnSpc>
                <a:spcPct val="85000"/>
              </a:lnSpc>
              <a:spcBef>
                <a:spcPts val="0"/>
              </a:spcBef>
              <a:spcAft>
                <a:spcPts val="0"/>
              </a:spcAft>
              <a:buClr>
                <a:srgbClr val="C00000"/>
              </a:buClr>
              <a:buSzPts val="1800"/>
              <a:buFont typeface="Arial"/>
              <a:buChar char="»"/>
            </a:pPr>
            <a:r>
              <a:rPr lang="es-ES" dirty="0"/>
              <a:t>La importancia de los sistemas de información (SI) en la actualidad hace necesario que las empresas de tecnología hagan mucho hincapié en los estándares ( o normas ) de calidad.</a:t>
            </a:r>
            <a:endParaRPr dirty="0"/>
          </a:p>
          <a:p>
            <a:pPr marL="68580" lvl="0" indent="-68580" algn="l" rtl="0">
              <a:lnSpc>
                <a:spcPct val="85000"/>
              </a:lnSpc>
              <a:spcBef>
                <a:spcPts val="975"/>
              </a:spcBef>
              <a:spcAft>
                <a:spcPts val="0"/>
              </a:spcAft>
              <a:buClr>
                <a:srgbClr val="C00000"/>
              </a:buClr>
              <a:buSzPts val="1800"/>
              <a:buFont typeface="Arial"/>
              <a:buChar char="»"/>
            </a:pPr>
            <a:r>
              <a:rPr lang="es-ES" dirty="0"/>
              <a:t> </a:t>
            </a:r>
            <a:r>
              <a:rPr lang="es-ES" dirty="0" err="1"/>
              <a:t>Stylianou</a:t>
            </a:r>
            <a:r>
              <a:rPr lang="es-ES" dirty="0"/>
              <a:t> y Kumar plantean que se debe apreciar la calidad desde un todo, donde cada parte que la componen debe tener su análisis de calidad. </a:t>
            </a:r>
            <a:endParaRPr dirty="0"/>
          </a:p>
          <a:p>
            <a:pPr marL="68580" lvl="0" indent="0" algn="l" rtl="0">
              <a:lnSpc>
                <a:spcPct val="85000"/>
              </a:lnSpc>
              <a:spcBef>
                <a:spcPts val="975"/>
              </a:spcBef>
              <a:spcAft>
                <a:spcPts val="0"/>
              </a:spcAft>
              <a:buClr>
                <a:srgbClr val="C00000"/>
              </a:buClr>
              <a:buSzPts val="1800"/>
              <a:buFont typeface="Arial"/>
              <a:buNone/>
            </a:pPr>
            <a:endParaRPr dirty="0"/>
          </a:p>
        </p:txBody>
      </p:sp>
      <p:sp>
        <p:nvSpPr>
          <p:cNvPr id="215" name="Google Shape;215;p8"/>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Ingenieria de Software I 2023</a:t>
            </a:r>
            <a:endParaRPr/>
          </a:p>
        </p:txBody>
      </p:sp>
      <p:pic>
        <p:nvPicPr>
          <p:cNvPr id="216" name="Google Shape;216;p8" descr="Blog de sistemas de información: 4.21 ASEGURAMIENTO DE LA CALIDAD MEDIANTE  INGENIERÍA DE SOFTWARE"/>
          <p:cNvPicPr preferRelativeResize="0"/>
          <p:nvPr/>
        </p:nvPicPr>
        <p:blipFill rotWithShape="1">
          <a:blip r:embed="rId3">
            <a:alphaModFix/>
          </a:blip>
          <a:srcRect/>
          <a:stretch/>
        </p:blipFill>
        <p:spPr>
          <a:xfrm>
            <a:off x="5447928" y="3573016"/>
            <a:ext cx="3362325" cy="2638426"/>
          </a:xfrm>
          <a:prstGeom prst="rect">
            <a:avLst/>
          </a:prstGeom>
          <a:noFill/>
          <a:ln>
            <a:noFill/>
          </a:ln>
        </p:spPr>
      </p:pic>
      <p:sp>
        <p:nvSpPr>
          <p:cNvPr id="217" name="Google Shape;217;p8"/>
          <p:cNvSpPr/>
          <p:nvPr/>
        </p:nvSpPr>
        <p:spPr>
          <a:xfrm>
            <a:off x="7734430" y="284122"/>
            <a:ext cx="4536600" cy="1152000"/>
          </a:xfrm>
          <a:prstGeom prst="roundRect">
            <a:avLst>
              <a:gd name="adj" fmla="val 16667"/>
            </a:avLst>
          </a:prstGeom>
          <a:solidFill>
            <a:srgbClr val="BBCFB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s-ES" sz="1600" b="0" i="0" u="none" strike="noStrike" cap="none">
                <a:solidFill>
                  <a:schemeClr val="dk1"/>
                </a:solidFill>
                <a:latin typeface="Calibri"/>
                <a:ea typeface="Calibri"/>
                <a:cs typeface="Calibri"/>
                <a:sym typeface="Calibri"/>
              </a:rPr>
              <a:t>“Conjunto de propiedades o características de un producto o servicio que le confieren aptitud para satisfacer unas necesidades expresadas o implícitas” (ISO 8402)</a:t>
            </a:r>
            <a:endParaRPr sz="16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47505963"/>
      </p:ext>
    </p:extLst>
  </p:cSld>
  <p:clrMapOvr>
    <a:masterClrMapping/>
  </p:clrMapOvr>
</p:sld>
</file>

<file path=ppt/theme/theme1.xml><?xml version="1.0" encoding="utf-8"?>
<a:theme xmlns:a="http://schemas.openxmlformats.org/drawingml/2006/main" name="2_Retrospección">
  <a:themeElements>
    <a:clrScheme name="Personalizado 1">
      <a:dk1>
        <a:srgbClr val="0C0C0C"/>
      </a:dk1>
      <a:lt1>
        <a:srgbClr val="FFFFFF"/>
      </a:lt1>
      <a:dk2>
        <a:srgbClr val="3F3F3F"/>
      </a:dk2>
      <a:lt2>
        <a:srgbClr val="E4E9EF"/>
      </a:lt2>
      <a:accent1>
        <a:srgbClr val="54747B"/>
      </a:accent1>
      <a:accent2>
        <a:srgbClr val="8D1532"/>
      </a:accent2>
      <a:accent3>
        <a:srgbClr val="ADD6FF"/>
      </a:accent3>
      <a:accent4>
        <a:srgbClr val="846648"/>
      </a:accent4>
      <a:accent5>
        <a:srgbClr val="AAD957"/>
      </a:accent5>
      <a:accent6>
        <a:srgbClr val="758085"/>
      </a:accent6>
      <a:hlink>
        <a:srgbClr val="3399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NG I 2022 Clase 3 Requerimientos II-CU" id="{80EA9F4A-32E0-41C2-8E1F-138AC85E4AD0}" vid="{4D10B8EB-A489-4EA0-A0C0-B053C11A963B}"/>
    </a:ext>
  </a:ext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ING I 2022 Clase 3 Requerimientos II-CU</Template>
  <TotalTime>421</TotalTime>
  <Words>2544</Words>
  <Application>Microsoft Office PowerPoint</Application>
  <PresentationFormat>Panorámica</PresentationFormat>
  <Paragraphs>303</Paragraphs>
  <Slides>29</Slides>
  <Notes>29</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29</vt:i4>
      </vt:variant>
    </vt:vector>
  </HeadingPairs>
  <TitlesOfParts>
    <vt:vector size="37" baseType="lpstr">
      <vt:lpstr>Georgia</vt:lpstr>
      <vt:lpstr>Calibri</vt:lpstr>
      <vt:lpstr>Noto Sans Symbols</vt:lpstr>
      <vt:lpstr>Arial</vt:lpstr>
      <vt:lpstr>Calibri Light</vt:lpstr>
      <vt:lpstr>Arial Black</vt:lpstr>
      <vt:lpstr>2_Retrospección</vt:lpstr>
      <vt:lpstr>MS_ClipArt_Gallery.2</vt:lpstr>
      <vt:lpstr>Ingeniería de software  I - Calidad</vt:lpstr>
      <vt:lpstr> Definición de Calidad</vt:lpstr>
      <vt:lpstr>¿Qué es la Calidad?</vt:lpstr>
      <vt:lpstr>¿Qué es la Calidad?</vt:lpstr>
      <vt:lpstr>Presentación de PowerPoint</vt:lpstr>
      <vt:lpstr> Definición de Calidad</vt:lpstr>
      <vt:lpstr>¿Qué es la Calidad ?</vt:lpstr>
      <vt:lpstr>Sistemas de Información </vt:lpstr>
      <vt:lpstr>Calidad de los Sistemas de Información </vt:lpstr>
      <vt:lpstr>Componentes</vt:lpstr>
      <vt:lpstr>Calidad de Software</vt:lpstr>
      <vt:lpstr>Calidad del Producto y Proceso</vt:lpstr>
      <vt:lpstr>Clasificación de Normas y Modelos de Calidad</vt:lpstr>
      <vt:lpstr>Clasificación de Normas y Modelos de Calidad</vt:lpstr>
      <vt:lpstr>Clasificación de Normas y Modelos de Calidad</vt:lpstr>
      <vt:lpstr>Clasificación de Normas y Modelos de Calidad</vt:lpstr>
      <vt:lpstr>Clasificación de Normas y Modelos de Calidad</vt:lpstr>
      <vt:lpstr>Norma/Modelo de Calidad SQuaRE ISO/IEC 25000 </vt:lpstr>
      <vt:lpstr>Norma/Modelo de Calidad SQuaRE ISO/IEC 25010- Características </vt:lpstr>
      <vt:lpstr>Norma/Modelo de Calidad Software</vt:lpstr>
      <vt:lpstr>CMM (1993) – CMMI (2000)</vt:lpstr>
      <vt:lpstr>CMMI</vt:lpstr>
      <vt:lpstr>Representaciones</vt:lpstr>
      <vt:lpstr>Niveles de madurez  </vt:lpstr>
      <vt:lpstr>ISO  lnternational Organization for Standardization </vt:lpstr>
      <vt:lpstr>Familia de las ISO 9000 </vt:lpstr>
      <vt:lpstr>BENEFICIOS DE TRABAJAR CON UN SISTEMA DE GESTIÓN DE CALIDAD (SGC)</vt:lpstr>
      <vt:lpstr>SGC – IRAM – ISO 9001</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Ingeniería de software  I - Calidad</dc:title>
  <dc:creator>Ariel</dc:creator>
  <cp:lastModifiedBy>Ing Software</cp:lastModifiedBy>
  <cp:revision>10</cp:revision>
  <dcterms:created xsi:type="dcterms:W3CDTF">2011-08-01T13:16:26Z</dcterms:created>
  <dcterms:modified xsi:type="dcterms:W3CDTF">2023-11-03T15:14:07Z</dcterms:modified>
</cp:coreProperties>
</file>