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73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03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62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5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38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71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8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70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13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38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A6FC-11AD-4CA4-8ADF-DCF28EBA8E05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03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A6FC-11AD-4CA4-8ADF-DCF28EBA8E05}" type="datetimeFigureOut">
              <a:rPr lang="en-GB" smtClean="0"/>
              <a:t>11/10/2016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CF8D5-5A1D-40A2-9614-84BC54514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7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832" y="6038478"/>
            <a:ext cx="1584176" cy="819522"/>
          </a:xfrm>
        </p:spPr>
        <p:txBody>
          <a:bodyPr/>
          <a:lstStyle/>
          <a:p>
            <a:r>
              <a:rPr lang="en-GB" dirty="0" smtClean="0"/>
              <a:t>H3N2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" y="376837"/>
            <a:ext cx="3672408" cy="246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79759"/>
            <a:ext cx="3672408" cy="2463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" y="3589812"/>
            <a:ext cx="3676105" cy="2465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581798"/>
            <a:ext cx="3744416" cy="251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0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" y="188640"/>
            <a:ext cx="3740790" cy="2509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802" y="202266"/>
            <a:ext cx="3740790" cy="2509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8" y="3212976"/>
            <a:ext cx="3760556" cy="2522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9" y="3209251"/>
            <a:ext cx="3870420" cy="259601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59832" y="6038478"/>
            <a:ext cx="1584176" cy="81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H1N1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04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H3N2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Hsiang-Yu Yuan</dc:creator>
  <cp:lastModifiedBy>Hsiang-Yu Yuan</cp:lastModifiedBy>
  <cp:revision>3</cp:revision>
  <dcterms:created xsi:type="dcterms:W3CDTF">2016-10-11T17:09:59Z</dcterms:created>
  <dcterms:modified xsi:type="dcterms:W3CDTF">2016-10-11T17:51:35Z</dcterms:modified>
</cp:coreProperties>
</file>