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34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A6FC-11AD-4CA4-8ADF-DCF28EBA8E05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8D5-5A1D-40A2-9614-84BC54514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73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A6FC-11AD-4CA4-8ADF-DCF28EBA8E05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8D5-5A1D-40A2-9614-84BC54514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03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A6FC-11AD-4CA4-8ADF-DCF28EBA8E05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8D5-5A1D-40A2-9614-84BC54514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62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A6FC-11AD-4CA4-8ADF-DCF28EBA8E05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8D5-5A1D-40A2-9614-84BC54514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55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A6FC-11AD-4CA4-8ADF-DCF28EBA8E05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8D5-5A1D-40A2-9614-84BC54514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38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A6FC-11AD-4CA4-8ADF-DCF28EBA8E05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8D5-5A1D-40A2-9614-84BC54514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71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A6FC-11AD-4CA4-8ADF-DCF28EBA8E05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8D5-5A1D-40A2-9614-84BC54514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58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A6FC-11AD-4CA4-8ADF-DCF28EBA8E05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8D5-5A1D-40A2-9614-84BC54514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70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A6FC-11AD-4CA4-8ADF-DCF28EBA8E05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8D5-5A1D-40A2-9614-84BC54514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13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A6FC-11AD-4CA4-8ADF-DCF28EBA8E05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8D5-5A1D-40A2-9614-84BC54514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38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A6FC-11AD-4CA4-8ADF-DCF28EBA8E05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8D5-5A1D-40A2-9614-84BC54514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03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A6FC-11AD-4CA4-8ADF-DCF28EBA8E05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CF8D5-5A1D-40A2-9614-84BC54514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67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9832" y="6038478"/>
            <a:ext cx="1584176" cy="819522"/>
          </a:xfrm>
        </p:spPr>
        <p:txBody>
          <a:bodyPr/>
          <a:lstStyle/>
          <a:p>
            <a:r>
              <a:rPr lang="en-GB" dirty="0" smtClean="0"/>
              <a:t>H3N2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2657"/>
            <a:ext cx="3864866" cy="2592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69" y="332657"/>
            <a:ext cx="3892547" cy="2610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99294"/>
            <a:ext cx="3801798" cy="25499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69" y="3410433"/>
            <a:ext cx="3892547" cy="26108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31472" y="147991"/>
            <a:ext cx="104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age 0 -20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940152" y="159986"/>
            <a:ext cx="116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age 20 -40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438610" y="3212976"/>
            <a:ext cx="116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age 40 -65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002110" y="3212976"/>
            <a:ext cx="103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age &gt;=65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635896" y="35332"/>
            <a:ext cx="175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strain Sydney/97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50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H3N2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Hsiang-Yu Yuan</dc:creator>
  <cp:lastModifiedBy>Hsiang-Yu Yuan</cp:lastModifiedBy>
  <cp:revision>5</cp:revision>
  <dcterms:created xsi:type="dcterms:W3CDTF">2016-10-11T17:09:59Z</dcterms:created>
  <dcterms:modified xsi:type="dcterms:W3CDTF">2016-11-17T15:27:49Z</dcterms:modified>
</cp:coreProperties>
</file>