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新建分支</a:t>
            </a:r>
            <a:endParaRPr lang="zh-CN" altLang="en-US" dirty="0"/>
          </a:p>
        </p:txBody>
      </p:sp>
      <p:pic>
        <p:nvPicPr>
          <p:cNvPr id="4" name="内容占位符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2662" y="2453481"/>
            <a:ext cx="4638675" cy="2819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创建分支后不会切换到该分支</a:t>
            </a:r>
            <a:endParaRPr lang="zh-CN" altLang="en-US" dirty="0"/>
          </a:p>
        </p:txBody>
      </p:sp>
      <p:pic>
        <p:nvPicPr>
          <p:cNvPr id="4" name="内容占位符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3637" y="2134394"/>
            <a:ext cx="4276725" cy="34575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切换到新建的分支后</a:t>
            </a:r>
            <a:endParaRPr lang="zh-CN" altLang="en-US" dirty="0"/>
          </a:p>
        </p:txBody>
      </p:sp>
      <p:pic>
        <p:nvPicPr>
          <p:cNvPr id="4" name="内容占位符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0312" y="2153444"/>
            <a:ext cx="4143375" cy="34194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切换分支后再提交一次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不会影响到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pic>
        <p:nvPicPr>
          <p:cNvPr id="4" name="内容占位符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3587" y="2272506"/>
            <a:ext cx="5076825" cy="31813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再次切换到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分支后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57" y="2244134"/>
            <a:ext cx="5514286" cy="3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分支进行提交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提交历史产生了分叉</a:t>
            </a:r>
            <a:endParaRPr lang="zh-CN" altLang="en-US" dirty="0"/>
          </a:p>
        </p:txBody>
      </p:sp>
      <p:pic>
        <p:nvPicPr>
          <p:cNvPr id="4" name="内容占位符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1187" y="1834356"/>
            <a:ext cx="5381625" cy="40576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Fast forward</a:t>
            </a:r>
            <a:br>
              <a:rPr lang="en-US" altLang="zh-CN" dirty="0" smtClean="0"/>
            </a:br>
            <a:r>
              <a:rPr lang="zh-CN" altLang="en-US" sz="1200" dirty="0" smtClean="0"/>
              <a:t>如果顺着一个分支走下去可以到达另一个分支，那么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在合并两者时，只会简单地把指针前</a:t>
            </a:r>
            <a:r>
              <a:rPr lang="zh-CN" altLang="en-US" sz="1200" dirty="0" smtClean="0"/>
              <a:t>移</a:t>
            </a:r>
            <a:endParaRPr lang="zh-CN" altLang="en-US" sz="1200" dirty="0"/>
          </a:p>
        </p:txBody>
      </p:sp>
      <p:pic>
        <p:nvPicPr>
          <p:cNvPr id="4" name="内容占位符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162969"/>
            <a:ext cx="5715000" cy="34004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600" dirty="0" smtClean="0"/>
              <a:t>临时问题解决并合并到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分支后，可删除</a:t>
            </a:r>
            <a:r>
              <a:rPr lang="en-US" altLang="zh-CN" sz="1600" dirty="0" err="1" smtClean="0"/>
              <a:t>hotfix</a:t>
            </a:r>
            <a:r>
              <a:rPr lang="zh-CN" altLang="en-US" sz="1600" dirty="0" smtClean="0"/>
              <a:t>分支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重新回到</a:t>
            </a:r>
            <a:r>
              <a:rPr lang="en-US" altLang="zh-CN" sz="1600" dirty="0" smtClean="0"/>
              <a:t>iss53</a:t>
            </a:r>
            <a:r>
              <a:rPr lang="zh-CN" altLang="en-US" sz="1600" dirty="0" smtClean="0"/>
              <a:t>问题的处理上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(</a:t>
            </a:r>
            <a:r>
              <a:rPr lang="zh-CN" altLang="en-US" sz="1600" dirty="0" smtClean="0"/>
              <a:t>不用担心</a:t>
            </a:r>
            <a:r>
              <a:rPr lang="en-US" altLang="zh-CN" sz="1600" dirty="0" err="1" smtClean="0"/>
              <a:t>hotfix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分支的内容还没包含在</a:t>
            </a:r>
            <a:r>
              <a:rPr lang="en-US" altLang="zh-CN" sz="1600" dirty="0" smtClean="0"/>
              <a:t>iss53 </a:t>
            </a:r>
            <a:r>
              <a:rPr lang="zh-CN" altLang="en-US" sz="1600" dirty="0" smtClean="0"/>
              <a:t>中。如果确实需要纳入此次修补，可以用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master </a:t>
            </a:r>
            <a:r>
              <a:rPr lang="zh-CN" altLang="en-US" sz="1600" dirty="0" smtClean="0"/>
              <a:t>把</a:t>
            </a:r>
            <a:r>
              <a:rPr lang="en-US" altLang="zh-CN" sz="1600" dirty="0" smtClean="0"/>
              <a:t>master </a:t>
            </a:r>
            <a:r>
              <a:rPr lang="zh-CN" altLang="en-US" sz="1600" dirty="0" smtClean="0"/>
              <a:t>分支合并到</a:t>
            </a:r>
            <a:r>
              <a:rPr lang="en-US" altLang="zh-CN" sz="1600" dirty="0" smtClean="0"/>
              <a:t>iss53</a:t>
            </a:r>
            <a:r>
              <a:rPr lang="zh-CN" altLang="en-US" sz="1600" dirty="0" smtClean="0"/>
              <a:t>，或者等完成后，再将</a:t>
            </a:r>
            <a:r>
              <a:rPr lang="en-US" altLang="zh-CN" sz="1600" dirty="0" smtClean="0"/>
              <a:t>iss53 </a:t>
            </a:r>
            <a:r>
              <a:rPr lang="zh-CN" altLang="en-US" sz="1600" dirty="0" smtClean="0"/>
              <a:t>分支中的更新并入</a:t>
            </a:r>
            <a:r>
              <a:rPr lang="en-US" altLang="zh-CN" sz="1600" dirty="0" smtClean="0"/>
              <a:t>master)</a:t>
            </a:r>
            <a:endParaRPr lang="zh-CN" altLang="en-US" sz="1600" dirty="0"/>
          </a:p>
        </p:txBody>
      </p:sp>
      <p:pic>
        <p:nvPicPr>
          <p:cNvPr id="4" name="内容占位符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8862" y="2329656"/>
            <a:ext cx="4486275" cy="30670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合并</a:t>
            </a:r>
            <a:r>
              <a:rPr lang="en-US" altLang="zh-CN" sz="1200" dirty="0" smtClean="0"/>
              <a:t>iss53</a:t>
            </a:r>
            <a:r>
              <a:rPr lang="zh-CN" altLang="en-US" sz="1200" dirty="0" smtClean="0"/>
              <a:t>分支到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非直接祖先的情况下需要 三方合并计算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1.</a:t>
            </a:r>
            <a:r>
              <a:rPr lang="zh-CN" altLang="en-US" sz="1200" dirty="0" smtClean="0"/>
              <a:t>共同祖先</a:t>
            </a:r>
            <a:r>
              <a:rPr lang="en-US" altLang="zh-CN" sz="1200" dirty="0" smtClean="0"/>
              <a:t>(C2)</a:t>
            </a:r>
            <a:br>
              <a:rPr lang="en-US" altLang="zh-CN" sz="1200" dirty="0" smtClean="0"/>
            </a:br>
            <a:r>
              <a:rPr lang="en-US" altLang="zh-CN" sz="1200" dirty="0" smtClean="0"/>
              <a:t>2.</a:t>
            </a:r>
            <a:r>
              <a:rPr lang="zh-CN" altLang="en-US" sz="1200" dirty="0" smtClean="0"/>
              <a:t>分支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末端</a:t>
            </a:r>
            <a:r>
              <a:rPr lang="en-US" altLang="zh-CN" sz="1200" dirty="0" smtClean="0"/>
              <a:t>(C4)</a:t>
            </a:r>
            <a:br>
              <a:rPr lang="en-US" altLang="zh-CN" sz="1200" dirty="0" smtClean="0"/>
            </a:br>
            <a:r>
              <a:rPr lang="en-US" altLang="zh-CN" sz="1200" dirty="0" smtClean="0"/>
              <a:t>3.</a:t>
            </a:r>
            <a:r>
              <a:rPr lang="zh-CN" altLang="en-US" sz="1200" dirty="0" smtClean="0"/>
              <a:t>分支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末端</a:t>
            </a:r>
            <a:r>
              <a:rPr lang="en-US" altLang="zh-CN" sz="1200" dirty="0" smtClean="0"/>
              <a:t>(C5)</a:t>
            </a:r>
            <a:endParaRPr lang="zh-CN" altLang="en-US" sz="1200" dirty="0"/>
          </a:p>
        </p:txBody>
      </p:sp>
      <p:pic>
        <p:nvPicPr>
          <p:cNvPr id="4" name="内容占位符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1620044"/>
            <a:ext cx="4762500" cy="44862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0910" y="1600200"/>
            <a:ext cx="3742180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合并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既然你的工作成果已经合并了，</a:t>
            </a:r>
            <a:r>
              <a:rPr lang="en-US" altLang="zh-CN" sz="2200" dirty="0" smtClean="0"/>
              <a:t>iss53 </a:t>
            </a:r>
            <a:r>
              <a:rPr lang="zh-CN" altLang="en-US" sz="2200" dirty="0" smtClean="0"/>
              <a:t>也就没用了。你可以就此删除它</a:t>
            </a:r>
            <a:endParaRPr lang="zh-CN" altLang="en-US" sz="2200" dirty="0"/>
          </a:p>
        </p:txBody>
      </p:sp>
      <p:pic>
        <p:nvPicPr>
          <p:cNvPr id="4" name="内容占位符 3" descr="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3087" y="2491581"/>
            <a:ext cx="5457825" cy="2743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冲突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解决问题</a:t>
            </a:r>
            <a:r>
              <a:rPr lang="en-US" altLang="zh-CN" sz="2200" dirty="0" smtClean="0"/>
              <a:t>#53 </a:t>
            </a:r>
            <a:r>
              <a:rPr lang="zh-CN" altLang="en-US" sz="2200" dirty="0" smtClean="0"/>
              <a:t>的过程中修改了</a:t>
            </a:r>
            <a:br>
              <a:rPr lang="zh-CN" altLang="en-US" sz="2200" dirty="0" smtClean="0"/>
            </a:br>
            <a:r>
              <a:rPr lang="en-US" altLang="zh-CN" sz="2200" dirty="0" err="1" smtClean="0"/>
              <a:t>hotfix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中修改的部分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文件存储上的差异</a:t>
            </a:r>
            <a:endParaRPr lang="zh-CN" altLang="en-US" dirty="0"/>
          </a:p>
        </p:txBody>
      </p:sp>
      <p:pic>
        <p:nvPicPr>
          <p:cNvPr id="4" name="内容占位符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7875" y="2586831"/>
            <a:ext cx="5048250" cy="2552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7900" y="2605881"/>
            <a:ext cx="4648200" cy="2514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近乎所有操作都可本地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与旧版本进行比较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zh-CN" altLang="en-US" dirty="0"/>
          </a:p>
        </p:txBody>
      </p:sp>
      <p:pic>
        <p:nvPicPr>
          <p:cNvPr id="4" name="内容占位符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4489" y="1600200"/>
            <a:ext cx="4635022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http://git-scm.com/download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smtClean="0"/>
              <a:t>tar -</a:t>
            </a:r>
            <a:r>
              <a:rPr lang="en-US" altLang="zh-CN" dirty="0" err="1" smtClean="0"/>
              <a:t>zxf</a:t>
            </a:r>
            <a:r>
              <a:rPr lang="en-US" altLang="zh-CN" dirty="0" smtClean="0"/>
              <a:t> git-1.6.0.5.tar.gz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git-1.6.0.5</a:t>
            </a:r>
          </a:p>
          <a:p>
            <a:r>
              <a:rPr lang="en-US" altLang="zh-CN" dirty="0" smtClean="0"/>
              <a:t>$ make 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 all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make 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 install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</a:p>
          <a:p>
            <a:r>
              <a:rPr lang="en-US" altLang="zh-CN" dirty="0" smtClean="0"/>
              <a:t>apt-get </a:t>
            </a:r>
            <a:r>
              <a:rPr lang="en-US" altLang="zh-CN" dirty="0" err="1" smtClean="0"/>
              <a:t>instal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文件变化周期</a:t>
            </a:r>
            <a:endParaRPr lang="zh-CN" altLang="en-US" dirty="0"/>
          </a:p>
        </p:txBody>
      </p:sp>
      <p:pic>
        <p:nvPicPr>
          <p:cNvPr id="4" name="内容占位符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139156"/>
            <a:ext cx="4657725" cy="34480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116</Words>
  <Application>Microsoft Office PowerPoint</Application>
  <PresentationFormat>全屏显示(4:3)</PresentationFormat>
  <Paragraphs>25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文件存储上的差异</vt:lpstr>
      <vt:lpstr>幻灯片 4</vt:lpstr>
      <vt:lpstr>GIT的优势</vt:lpstr>
      <vt:lpstr>操作流程</vt:lpstr>
      <vt:lpstr>GIT的安装</vt:lpstr>
      <vt:lpstr>幻灯片 8</vt:lpstr>
      <vt:lpstr>文件变化周期</vt:lpstr>
      <vt:lpstr>新建分支</vt:lpstr>
      <vt:lpstr>创建分支后不会切换到该分支</vt:lpstr>
      <vt:lpstr>切换到新建的分支后</vt:lpstr>
      <vt:lpstr>切换分支后再提交一次 不会影响到Master分支</vt:lpstr>
      <vt:lpstr>再次切换到Master分支后</vt:lpstr>
      <vt:lpstr>在Master分支进行提交 提交历史产生了分叉</vt:lpstr>
      <vt:lpstr>幻灯片 16</vt:lpstr>
      <vt:lpstr>Fast forward 如果顺着一个分支走下去可以到达另一个分支，那么Git 在合并两者时，只会简单地把指针前移</vt:lpstr>
      <vt:lpstr>临时问题解决并合并到master分支后，可删除hotfix分支 重新回到iss53问题的处理上 (不用担心hotfix 分支的内容还没包含在iss53 中。如果确实需要纳入此次修补，可以用git merge master 把master 分支合并到iss53，或者等完成后，再将iss53 分支中的更新并入master)</vt:lpstr>
      <vt:lpstr>合并iss53分支到Master分支 非直接祖先的情况下需要 三方合并计算 1.共同祖先(C2) 2.分支A末端(C4) 3.分支B末端(C5)</vt:lpstr>
      <vt:lpstr>合并提交 既然你的工作成果已经合并了，iss53 也就没用了。你可以就此删除它</vt:lpstr>
      <vt:lpstr>冲突 解决问题#53 的过程中修改了 hotfix 中修改的部分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OliverLee</dc:creator>
  <cp:lastModifiedBy>Oliver Lee</cp:lastModifiedBy>
  <cp:revision>41</cp:revision>
  <dcterms:created xsi:type="dcterms:W3CDTF">2011-05-11T02:02:44Z</dcterms:created>
  <dcterms:modified xsi:type="dcterms:W3CDTF">2011-05-11T10:19:04Z</dcterms:modified>
</cp:coreProperties>
</file>