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7" r:id="rId5"/>
    <p:sldId id="296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30" r:id="rId16"/>
    <p:sldId id="333" r:id="rId17"/>
    <p:sldId id="329" r:id="rId18"/>
    <p:sldId id="334" r:id="rId19"/>
    <p:sldId id="335" r:id="rId20"/>
    <p:sldId id="336" r:id="rId21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C9D11E"/>
    <a:srgbClr val="9EA4A8"/>
    <a:srgbClr val="E60C7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D529E-75CB-4D82-B2B7-7B9EFA621956}" v="42" dt="2022-11-28T19:52:55.933"/>
    <p1510:client id="{9BAD63A1-1692-4963-940A-1AB9370BA1E1}" v="15" dt="2022-09-06T18:46:06.7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607"/>
  </p:normalViewPr>
  <p:slideViewPr>
    <p:cSldViewPr>
      <p:cViewPr varScale="1">
        <p:scale>
          <a:sx n="49" d="100"/>
          <a:sy n="49" d="100"/>
        </p:scale>
        <p:origin x="73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28-11-2022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F059-D3E2-4D30-9EB0-2219C30D8EEB}" type="datetimeFigureOut">
              <a:rPr lang="es-CL" smtClean="0"/>
              <a:t>28-11-2022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1896-F43A-4A89-85A7-E812D2C088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652323"/>
            <a:ext cx="10668000" cy="1676400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USANDO UNA IDE PARA DESARROLLAR PÁGINAS WEB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896600" cy="1477328"/>
          </a:xfrm>
        </p:spPr>
        <p:txBody>
          <a:bodyPr/>
          <a:lstStyle/>
          <a:p>
            <a:r>
              <a:rPr lang="es-ES_tradnl" dirty="0"/>
              <a:t>¿CÓMO TRABAJAR CON VS CODE?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584450" y="2666384"/>
            <a:ext cx="15087600" cy="8309967"/>
          </a:xfrm>
        </p:spPr>
        <p:txBody>
          <a:bodyPr/>
          <a:lstStyle/>
          <a:p>
            <a:pPr algn="l"/>
            <a:r>
              <a:rPr lang="es-ES_tradnl" sz="3600" dirty="0"/>
              <a:t>Paso n°5:  Luego seleccionar la línea 1, en el recuadro de la derecha, y</a:t>
            </a:r>
          </a:p>
          <a:p>
            <a:pPr algn="l"/>
            <a:r>
              <a:rPr lang="es-ES_tradnl" sz="3600" dirty="0"/>
              <a:t>                  escribir html y seleccionar del listado </a:t>
            </a:r>
            <a:r>
              <a:rPr lang="es-ES_tradnl" sz="3600" dirty="0">
                <a:solidFill>
                  <a:srgbClr val="0070C0"/>
                </a:solidFill>
              </a:rPr>
              <a:t>html:5  </a:t>
            </a:r>
            <a:r>
              <a:rPr lang="es-ES_tradnl" sz="3600" dirty="0">
                <a:solidFill>
                  <a:schemeClr val="tx1"/>
                </a:solidFill>
              </a:rPr>
              <a:t>Esto generará</a:t>
            </a: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                  la estructura de etiquetas básica de la página.</a:t>
            </a:r>
          </a:p>
          <a:p>
            <a:pPr algn="l"/>
            <a:endParaRPr lang="es-ES_tradnl" sz="3600" dirty="0">
              <a:solidFill>
                <a:schemeClr val="tx1"/>
              </a:solidFill>
            </a:endParaRPr>
          </a:p>
          <a:p>
            <a:pPr algn="l"/>
            <a:endParaRPr lang="es-ES_tradnl" sz="3600" dirty="0">
              <a:solidFill>
                <a:schemeClr val="tx1"/>
              </a:solidFill>
            </a:endParaRPr>
          </a:p>
          <a:p>
            <a:pPr algn="l"/>
            <a:endParaRPr lang="es-ES_tradnl" sz="3600" dirty="0">
              <a:solidFill>
                <a:schemeClr val="tx1"/>
              </a:solidFill>
            </a:endParaRPr>
          </a:p>
          <a:p>
            <a:pPr algn="l"/>
            <a:endParaRPr lang="es-ES_tradnl" sz="3600" dirty="0">
              <a:solidFill>
                <a:schemeClr val="tx1"/>
              </a:solidFill>
            </a:endParaRPr>
          </a:p>
          <a:p>
            <a:pPr algn="l"/>
            <a:endParaRPr lang="es-ES_tradnl" sz="3600" dirty="0">
              <a:solidFill>
                <a:schemeClr val="tx1"/>
              </a:solidFill>
            </a:endParaRPr>
          </a:p>
          <a:p>
            <a:pPr algn="l"/>
            <a:endParaRPr lang="es-ES_tradnl" sz="3600" dirty="0">
              <a:solidFill>
                <a:schemeClr val="tx1"/>
              </a:solidFill>
            </a:endParaRPr>
          </a:p>
          <a:p>
            <a:pPr algn="l"/>
            <a:endParaRPr lang="es-ES_tradnl" sz="3600" dirty="0">
              <a:solidFill>
                <a:schemeClr val="tx1"/>
              </a:solidFill>
            </a:endParaRPr>
          </a:p>
          <a:p>
            <a:pPr algn="l"/>
            <a:endParaRPr lang="es-ES_tradnl" sz="3600" dirty="0">
              <a:solidFill>
                <a:schemeClr val="tx1"/>
              </a:solidFill>
            </a:endParaRP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Arriba de la línea 1, en editor, está el nombre de nuestro archivo con un punto blanco, esto indica que lo agregado NO está grabado, para grabar debe selecciona  Control+s  o File, Save. </a:t>
            </a:r>
          </a:p>
          <a:p>
            <a:pPr algn="l"/>
            <a:endParaRPr lang="es-ES_tradnl" sz="36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61" y="4435475"/>
            <a:ext cx="7315200" cy="26479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0" y="4435475"/>
            <a:ext cx="8005011" cy="3657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973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AGREGAR EXTENSIONES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666384"/>
            <a:ext cx="15697200" cy="4985980"/>
          </a:xfrm>
        </p:spPr>
        <p:txBody>
          <a:bodyPr/>
          <a:lstStyle/>
          <a:p>
            <a:pPr algn="just"/>
            <a:r>
              <a:rPr lang="es-ES" sz="3600" dirty="0">
                <a:solidFill>
                  <a:schemeClr val="tx1"/>
                </a:solidFill>
              </a:rPr>
              <a:t>VS Code permite ampliar su capacidad a través de extensiones. Las extensiones (Plugin) de VS Code pueden agregar más características a la experiencia general. </a:t>
            </a:r>
            <a:endParaRPr lang="es-ES_tradnl" sz="3600" dirty="0">
              <a:solidFill>
                <a:schemeClr val="tx1"/>
              </a:solidFill>
            </a:endParaRPr>
          </a:p>
          <a:p>
            <a:pPr algn="just"/>
            <a:endParaRPr lang="es-ES_tradnl" sz="3600" dirty="0">
              <a:solidFill>
                <a:schemeClr val="tx1"/>
              </a:solidFill>
            </a:endParaRPr>
          </a:p>
          <a:p>
            <a:pPr algn="just"/>
            <a:r>
              <a:rPr lang="es-ES_tradnl" sz="3600" b="1" dirty="0">
                <a:solidFill>
                  <a:schemeClr val="tx1"/>
                </a:solidFill>
              </a:rPr>
              <a:t>Extensión Prettier</a:t>
            </a:r>
            <a:r>
              <a:rPr lang="es-ES_tradnl" sz="3600" dirty="0">
                <a:solidFill>
                  <a:schemeClr val="tx1"/>
                </a:solidFill>
              </a:rPr>
              <a:t>:  Esta</a:t>
            </a:r>
            <a:r>
              <a:rPr lang="es-ES" sz="3600" dirty="0">
                <a:solidFill>
                  <a:schemeClr val="tx1"/>
                </a:solidFill>
              </a:rPr>
              <a:t> extensión organiza el código agregando la sangría apropiada a cada lenguaje de programación que estés usando en cada caso.</a:t>
            </a:r>
          </a:p>
          <a:p>
            <a:pPr algn="just"/>
            <a:endParaRPr lang="es-ES" sz="3600" dirty="0">
              <a:solidFill>
                <a:schemeClr val="tx1"/>
              </a:solidFill>
            </a:endParaRPr>
          </a:p>
          <a:p>
            <a:pPr algn="just"/>
            <a:r>
              <a:rPr lang="es-ES" sz="3600" dirty="0">
                <a:solidFill>
                  <a:schemeClr val="tx1"/>
                </a:solidFill>
              </a:rPr>
              <a:t>Esto hace que sea sencillo comprender el código, tanto para el propio autor del mismo como para otros desarrolladores que deseen comprenderlo.</a:t>
            </a:r>
            <a:endParaRPr lang="es-ES_tradnl" sz="3600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282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AGREGAR EXTENSIONES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666384"/>
            <a:ext cx="15697200" cy="2769989"/>
          </a:xfrm>
        </p:spPr>
        <p:txBody>
          <a:bodyPr/>
          <a:lstStyle/>
          <a:p>
            <a:pPr algn="l"/>
            <a:r>
              <a:rPr lang="es-ES_tradnl" sz="3600" dirty="0">
                <a:solidFill>
                  <a:schemeClr val="tx1"/>
                </a:solidFill>
              </a:rPr>
              <a:t>Para agregar la extensión “Prettier Code Formater” realizaremos los siguientes pasos:</a:t>
            </a:r>
          </a:p>
          <a:p>
            <a:pPr algn="l"/>
            <a:endParaRPr lang="es-ES_tradnl" sz="3600" dirty="0">
              <a:solidFill>
                <a:schemeClr val="tx1"/>
              </a:solidFill>
            </a:endParaRP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Paso n°1:  Seleccionar el ícono de Extensiones.</a:t>
            </a:r>
          </a:p>
          <a:p>
            <a:pPr algn="l"/>
            <a:endParaRPr lang="es-ES_tradnl" sz="3600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0" y="3364202"/>
            <a:ext cx="6096000" cy="62314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38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AGREGAR EXTENSIONES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73676" y="2667196"/>
            <a:ext cx="15316200" cy="4431983"/>
          </a:xfrm>
        </p:spPr>
        <p:txBody>
          <a:bodyPr/>
          <a:lstStyle/>
          <a:p>
            <a:pPr algn="l"/>
            <a:r>
              <a:rPr lang="es-ES_tradnl" sz="3600" dirty="0">
                <a:solidFill>
                  <a:schemeClr val="tx1"/>
                </a:solidFill>
              </a:rPr>
              <a:t>Para agregar la extensión “Prettier Code Formater” realizaremos los siguientes pasos:</a:t>
            </a:r>
          </a:p>
          <a:p>
            <a:pPr algn="l"/>
            <a:endParaRPr lang="es-ES_tradnl" sz="3600" dirty="0">
              <a:solidFill>
                <a:schemeClr val="tx1"/>
              </a:solidFill>
            </a:endParaRP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Paso n°2: </a:t>
            </a: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Escribir prettier en el recuadro, para filtrar,</a:t>
            </a: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luego buscamos en el listado el nombre</a:t>
            </a: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completo de la extensión y pinchamos en</a:t>
            </a: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instalar.   Esperamos unos segundo y listo!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543" y="3292475"/>
            <a:ext cx="6206614" cy="420351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676" y="7254875"/>
            <a:ext cx="9496425" cy="3695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259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OTRAS EXTENSIONES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2301875"/>
            <a:ext cx="12649200" cy="82869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483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OTRAS EXTENSIONES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51" y="2149474"/>
            <a:ext cx="12371899" cy="84268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24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OTRAS EXTENSIONES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225674"/>
            <a:ext cx="13201650" cy="83785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744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3CE5-5797-92D1-8A14-997F788F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s-ES" dirty="0"/>
              <a:t>PGY3121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EA0B71-29FF-3F2D-4B6F-F60C01335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62912" y="8238967"/>
            <a:ext cx="11193563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5400" b="1" dirty="0">
                <a:solidFill>
                  <a:schemeClr val="tx1"/>
                </a:solidFill>
                <a:latin typeface="Arial"/>
                <a:cs typeface="Arial"/>
              </a:rPr>
              <a:t>Programación</a:t>
            </a:r>
            <a:r>
              <a:rPr lang="es-ES" sz="5400" b="1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412079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16124" y="3368675"/>
            <a:ext cx="18087976" cy="307776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Descargar e instalar VS Code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Características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¿Cómo trabajar con VS Code?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Agregar Extensiones.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EDITOR DE TEXTO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682875"/>
            <a:ext cx="15631709" cy="7201972"/>
          </a:xfrm>
        </p:spPr>
        <p:txBody>
          <a:bodyPr/>
          <a:lstStyle/>
          <a:p>
            <a:pPr algn="just"/>
            <a:r>
              <a:rPr lang="es-ES_tradnl" sz="3600" dirty="0"/>
              <a:t>Para crear páginas web basta con un simple block de notas, pero este no tiene las funciones y ventajas de un editor especializado.  Para los ejercicios y proyectos de este curso utilizaremos Visual Studio Code. En los laboratorios está instalado, para instalarlo en su notebook o computador de su hogar debe descargarlo (es gratis) desde el siguiente enlace:</a:t>
            </a:r>
          </a:p>
          <a:p>
            <a:pPr algn="just"/>
            <a:endParaRPr lang="es-ES_tradnl" sz="3600" dirty="0"/>
          </a:p>
          <a:p>
            <a:pPr algn="just"/>
            <a:r>
              <a:rPr lang="es-ES_tradnl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https://code.visualstudio.com/download </a:t>
            </a:r>
          </a:p>
          <a:p>
            <a:pPr algn="just"/>
            <a:endParaRPr lang="es-ES_tradnl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s-ES_tradnl" sz="3600" dirty="0">
                <a:solidFill>
                  <a:schemeClr val="tx1"/>
                </a:solidFill>
              </a:rPr>
              <a:t>Para probar el funcionamiento de pequeños</a:t>
            </a:r>
          </a:p>
          <a:p>
            <a:pPr algn="just"/>
            <a:r>
              <a:rPr lang="es-ES_tradnl" sz="3600" dirty="0">
                <a:solidFill>
                  <a:schemeClr val="tx1"/>
                </a:solidFill>
              </a:rPr>
              <a:t>trozos de código puede usa el editor en línea</a:t>
            </a:r>
          </a:p>
          <a:p>
            <a:pPr algn="just"/>
            <a:r>
              <a:rPr lang="es-ES_tradnl" sz="3600" dirty="0">
                <a:solidFill>
                  <a:schemeClr val="tx1"/>
                </a:solidFill>
              </a:rPr>
              <a:t>desde el siguiente enlace:</a:t>
            </a:r>
          </a:p>
          <a:p>
            <a:pPr algn="just"/>
            <a:endParaRPr lang="es-ES_tradnl" sz="3600" dirty="0">
              <a:solidFill>
                <a:schemeClr val="tx1"/>
              </a:solidFill>
            </a:endParaRPr>
          </a:p>
          <a:p>
            <a:pPr algn="just"/>
            <a:r>
              <a:rPr lang="es-ES_tradnl" sz="3600" dirty="0">
                <a:solidFill>
                  <a:srgbClr val="317DE2"/>
                </a:solidFill>
              </a:rPr>
              <a:t>https://www.w3schools.com/html/tryit.asp?filename=tryhtml_editors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662" y="5502275"/>
            <a:ext cx="6294897" cy="33383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041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CARACTERÍSTICAS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682875"/>
            <a:ext cx="15697200" cy="6647974"/>
          </a:xfrm>
        </p:spPr>
        <p:txBody>
          <a:bodyPr/>
          <a:lstStyle/>
          <a:p>
            <a:pPr algn="just"/>
            <a:r>
              <a:rPr lang="es-ES" sz="3600" dirty="0"/>
              <a:t>VS Code tiene una gran variedad de características útiles para agilizar el trabajo, que lo hacen el editor preferido por muchos para trabajar los proyectos.  Algunas características son:</a:t>
            </a:r>
          </a:p>
          <a:p>
            <a:pPr algn="just"/>
            <a:endParaRPr lang="es-ES" sz="3600" dirty="0">
              <a:solidFill>
                <a:schemeClr val="tx1"/>
              </a:solidFill>
            </a:endParaRPr>
          </a:p>
          <a:p>
            <a:pPr algn="just"/>
            <a:r>
              <a:rPr lang="es-ES" sz="3600" b="1" dirty="0">
                <a:solidFill>
                  <a:schemeClr val="tx1"/>
                </a:solidFill>
              </a:rPr>
              <a:t>Multiplataforma</a:t>
            </a:r>
            <a:r>
              <a:rPr lang="es-ES" sz="3600" dirty="0">
                <a:solidFill>
                  <a:schemeClr val="tx1"/>
                </a:solidFill>
              </a:rPr>
              <a:t>: Es una característica importante en cualquier aplicación y más si trata de desarrollo. Visual Studio Code está disponible para Windows, GNU/Linux y macOS.</a:t>
            </a:r>
          </a:p>
          <a:p>
            <a:pPr algn="just"/>
            <a:endParaRPr lang="es-ES" sz="3600" dirty="0">
              <a:solidFill>
                <a:schemeClr val="tx1"/>
              </a:solidFill>
            </a:endParaRPr>
          </a:p>
          <a:p>
            <a:pPr algn="just"/>
            <a:r>
              <a:rPr lang="es-ES" sz="3600" b="1" dirty="0">
                <a:solidFill>
                  <a:schemeClr val="tx1"/>
                </a:solidFill>
              </a:rPr>
              <a:t>IntelliSense</a:t>
            </a:r>
            <a:r>
              <a:rPr lang="es-ES" sz="3600" dirty="0">
                <a:solidFill>
                  <a:schemeClr val="tx1"/>
                </a:solidFill>
              </a:rPr>
              <a:t>: Esta característica está relacionada con la edición de código, autocompletado y resaltado de sintaxis, lo que permite ser más ágil a la hora de escribir código. Como su nombre lo indica, proporciona sugerencias de código y terminaciones inteligentes en base a los tipos de variables, funciones, etc. Con la ayuda de extensiones se puede personalizar y conseguir un IntelliSense más completo para cualquier lenguaje.</a:t>
            </a:r>
            <a:endParaRPr lang="es-ES_tradnl" sz="3600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42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CARACTERÍSTICAS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682875"/>
            <a:ext cx="15697200" cy="5539978"/>
          </a:xfrm>
        </p:spPr>
        <p:txBody>
          <a:bodyPr/>
          <a:lstStyle/>
          <a:p>
            <a:pPr algn="just"/>
            <a:r>
              <a:rPr lang="es-ES" sz="3600" b="1" dirty="0"/>
              <a:t>Depuración</a:t>
            </a:r>
            <a:r>
              <a:rPr lang="es-ES" sz="3600" dirty="0"/>
              <a:t>: Visual Studio Code incluye la función de depuración que ayuda a detectar errores en el código. De esta manera, nos evitamos tener que revisar línea por línea a puro ojo humano para encontrar errores. VS Code también es capaz de detectar pequeños errores de forma automática antes de ejecutar el código o la depuración como tal.</a:t>
            </a:r>
            <a:endParaRPr lang="es-ES" sz="3600" dirty="0">
              <a:solidFill>
                <a:schemeClr val="tx1"/>
              </a:solidFill>
            </a:endParaRPr>
          </a:p>
          <a:p>
            <a:pPr algn="just"/>
            <a:endParaRPr lang="es-ES" sz="3600" dirty="0">
              <a:solidFill>
                <a:schemeClr val="tx1"/>
              </a:solidFill>
            </a:endParaRPr>
          </a:p>
          <a:p>
            <a:pPr algn="just"/>
            <a:r>
              <a:rPr lang="es-ES" sz="3600" b="1" dirty="0">
                <a:solidFill>
                  <a:schemeClr val="tx1"/>
                </a:solidFill>
              </a:rPr>
              <a:t>Uso del control de versiones</a:t>
            </a:r>
            <a:r>
              <a:rPr lang="es-ES" sz="3600" dirty="0">
                <a:solidFill>
                  <a:schemeClr val="tx1"/>
                </a:solidFill>
              </a:rPr>
              <a:t>: Visual Studio Code tiene compatibilidad con Git, por lo que puedes revisar diferencias o lo que conocemos con </a:t>
            </a:r>
            <a:r>
              <a:rPr lang="es-ES" sz="3600" dirty="0" err="1">
                <a:solidFill>
                  <a:schemeClr val="tx1"/>
                </a:solidFill>
              </a:rPr>
              <a:t>git</a:t>
            </a:r>
            <a:r>
              <a:rPr lang="es-ES" sz="3600" dirty="0">
                <a:solidFill>
                  <a:schemeClr val="tx1"/>
                </a:solidFill>
              </a:rPr>
              <a:t> diff, organizar archivos, realizar commits desde el editor, y hacer push y pull desde cualquier servicio de gestión de código fuente (SMC). Los demás SMC están disponible por medio de extensiones.</a:t>
            </a:r>
            <a:endParaRPr lang="es-ES_tradnl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specificar puerto SSH para Git | El Blog de Sinfall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19" y="8946753"/>
            <a:ext cx="4060566" cy="138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y símbolo, significado, historia, PNG, mar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0" y="872769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74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CARACTERÍSTICAS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682875"/>
            <a:ext cx="15621000" cy="6093976"/>
          </a:xfrm>
        </p:spPr>
        <p:txBody>
          <a:bodyPr/>
          <a:lstStyle/>
          <a:p>
            <a:pPr algn="just"/>
            <a:r>
              <a:rPr lang="es-ES" sz="3600" b="1" dirty="0"/>
              <a:t>Extensiones: </a:t>
            </a:r>
            <a:r>
              <a:rPr lang="es-ES" sz="3600" dirty="0"/>
              <a:t>Hasta ahora, se ha mencionado varias veces el término extensiones porque es uno de los puntos fuertes. Visual Studio Code es un editor potente y en gran parte por las </a:t>
            </a:r>
            <a:r>
              <a:rPr lang="es-ES" sz="3600" b="1" i="1" dirty="0"/>
              <a:t>extensiones</a:t>
            </a:r>
            <a:r>
              <a:rPr lang="es-ES" sz="3600" dirty="0"/>
              <a:t>. 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Las extensiones nos permiten personalizar y agregar funcionalidad adicional de forma modular y aislada.  Por ejemplo, para programar en diferentes lenguajes, agregar nuevos temas al editor, y conectar con otros servicios.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Realmente las extensiones nos permiten tener una mejor experiencia, y lo más importante, no afectan en el rendimiento del editor, ya que se ejecutan en procesos independientes.</a:t>
            </a:r>
            <a:endParaRPr lang="es-ES_tradnl" sz="3600" dirty="0">
              <a:solidFill>
                <a:srgbClr val="317DE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374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49" y="884157"/>
            <a:ext cx="10625697" cy="1477328"/>
          </a:xfrm>
        </p:spPr>
        <p:txBody>
          <a:bodyPr/>
          <a:lstStyle/>
          <a:p>
            <a:r>
              <a:rPr lang="es-ES_tradnl" dirty="0"/>
              <a:t>¿CÓMO TRABAJAR CON VS CODE?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682875"/>
            <a:ext cx="15697200" cy="7201972"/>
          </a:xfrm>
        </p:spPr>
        <p:txBody>
          <a:bodyPr/>
          <a:lstStyle/>
          <a:p>
            <a:pPr algn="just"/>
            <a:r>
              <a:rPr lang="es-ES_tradnl" sz="3600" dirty="0"/>
              <a:t>Para trabajar con Visual Estudio Code, en la creación de una página web, debemos realizar los siguientes pasos para configurar nuestro proyecto y ambiente de trabajo:</a:t>
            </a:r>
          </a:p>
          <a:p>
            <a:pPr algn="just"/>
            <a:endParaRPr lang="es-ES_tradnl" sz="3600" dirty="0">
              <a:solidFill>
                <a:schemeClr val="tx1"/>
              </a:solidFill>
            </a:endParaRPr>
          </a:p>
          <a:p>
            <a:pPr algn="just"/>
            <a:endParaRPr lang="es-ES_tradnl" sz="3600" dirty="0">
              <a:solidFill>
                <a:schemeClr val="tx1"/>
              </a:solidFill>
            </a:endParaRPr>
          </a:p>
          <a:p>
            <a:pPr algn="just"/>
            <a:r>
              <a:rPr lang="es-ES_tradnl" sz="3600" dirty="0">
                <a:solidFill>
                  <a:schemeClr val="tx1"/>
                </a:solidFill>
              </a:rPr>
              <a:t>Paso n°1:  Crear una carpeta para nuestro proyecto,</a:t>
            </a:r>
          </a:p>
          <a:p>
            <a:pPr algn="just"/>
            <a:r>
              <a:rPr lang="es-ES_tradnl" sz="3600" dirty="0">
                <a:solidFill>
                  <a:schemeClr val="tx1"/>
                </a:solidFill>
              </a:rPr>
              <a:t>                  en este caso la carpeta ProyectoHTML </a:t>
            </a:r>
          </a:p>
          <a:p>
            <a:pPr algn="just"/>
            <a:r>
              <a:rPr lang="es-ES_tradnl" sz="3600" dirty="0">
                <a:solidFill>
                  <a:schemeClr val="tx1"/>
                </a:solidFill>
              </a:rPr>
              <a:t>                  ubicada en el escritorio.</a:t>
            </a:r>
          </a:p>
          <a:p>
            <a:pPr algn="just"/>
            <a:endParaRPr lang="es-ES_tradnl" sz="3600" dirty="0">
              <a:solidFill>
                <a:schemeClr val="tx1"/>
              </a:solidFill>
            </a:endParaRPr>
          </a:p>
          <a:p>
            <a:pPr algn="just"/>
            <a:endParaRPr lang="es-ES_tradnl" sz="3600" dirty="0">
              <a:solidFill>
                <a:schemeClr val="tx1"/>
              </a:solidFill>
            </a:endParaRPr>
          </a:p>
          <a:p>
            <a:pPr algn="just"/>
            <a:r>
              <a:rPr lang="es-ES_tradnl" sz="3600" dirty="0">
                <a:solidFill>
                  <a:schemeClr val="tx1"/>
                </a:solidFill>
              </a:rPr>
              <a:t>Paso n°2:  Ejecutar el ícono de VS Code.</a:t>
            </a:r>
          </a:p>
          <a:p>
            <a:pPr algn="just"/>
            <a:endParaRPr lang="es-ES_tradnl" sz="3600" dirty="0">
              <a:solidFill>
                <a:schemeClr val="tx1"/>
              </a:solidFill>
            </a:endParaRPr>
          </a:p>
          <a:p>
            <a:pPr algn="just"/>
            <a:endParaRPr lang="es-ES_tradnl" sz="3600" dirty="0">
              <a:solidFill>
                <a:schemeClr val="tx1"/>
              </a:solidFill>
            </a:endParaRPr>
          </a:p>
          <a:p>
            <a:pPr algn="just"/>
            <a:endParaRPr lang="es-ES_tradnl" sz="36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977" y="4359275"/>
            <a:ext cx="3581400" cy="2523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304" y="6883175"/>
            <a:ext cx="2362200" cy="31117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399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744200" cy="1477328"/>
          </a:xfrm>
        </p:spPr>
        <p:txBody>
          <a:bodyPr/>
          <a:lstStyle/>
          <a:p>
            <a:r>
              <a:rPr lang="es-ES_tradnl" dirty="0"/>
              <a:t>¿CÓMO TRABAJAR CON VS CODE?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526942" y="2682875"/>
            <a:ext cx="11201508" cy="4431983"/>
          </a:xfrm>
        </p:spPr>
        <p:txBody>
          <a:bodyPr/>
          <a:lstStyle/>
          <a:p>
            <a:pPr algn="l"/>
            <a:r>
              <a:rPr lang="es-ES_tradnl" sz="3600" dirty="0">
                <a:solidFill>
                  <a:schemeClr val="tx1"/>
                </a:solidFill>
              </a:rPr>
              <a:t>                  Paso n°3:  </a:t>
            </a: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                  En el menú principal seleccionar  “Archivo”,</a:t>
            </a: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                  abrir carpeta, seleccionar Escritorio, luego </a:t>
            </a: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                  buscar y pinchar la carpeta ProyectoHTML,</a:t>
            </a: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                  finalmente pinchar el botón Seleccionar </a:t>
            </a: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                  carpeta.  Ahora podremos crear archivos </a:t>
            </a: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                  la carpeta seleccionada.</a:t>
            </a:r>
          </a:p>
          <a:p>
            <a:pPr algn="l"/>
            <a:r>
              <a:rPr lang="es-ES_tradnl" sz="3600" dirty="0">
                <a:solidFill>
                  <a:schemeClr val="tx1"/>
                </a:solidFill>
              </a:rPr>
              <a:t>              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0" y="2682875"/>
            <a:ext cx="5114925" cy="3733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0" y="6797675"/>
            <a:ext cx="6915150" cy="40100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197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896600" cy="1477328"/>
          </a:xfrm>
        </p:spPr>
        <p:txBody>
          <a:bodyPr/>
          <a:lstStyle/>
          <a:p>
            <a:r>
              <a:rPr lang="es-ES_tradnl" dirty="0"/>
              <a:t>¿CÓMO TRABAJAR CON VS CODE?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550861" y="2682875"/>
            <a:ext cx="10140439" cy="4985980"/>
          </a:xfrm>
        </p:spPr>
        <p:txBody>
          <a:bodyPr/>
          <a:lstStyle/>
          <a:p>
            <a:pPr algn="l"/>
            <a:r>
              <a:rPr lang="es-ES_tradnl" sz="3600" dirty="0"/>
              <a:t>                   Paso n°4:   </a:t>
            </a:r>
          </a:p>
          <a:p>
            <a:pPr algn="l"/>
            <a:r>
              <a:rPr lang="es-ES_tradnl" sz="3600" dirty="0"/>
              <a:t>                   Pinchar  el ícono que indica la   flecha</a:t>
            </a:r>
          </a:p>
          <a:p>
            <a:pPr algn="just"/>
            <a:r>
              <a:rPr lang="es-ES_tradnl" sz="3600" dirty="0"/>
              <a:t>                   o seleccionar la opción New File. </a:t>
            </a:r>
          </a:p>
          <a:p>
            <a:pPr algn="just"/>
            <a:r>
              <a:rPr lang="es-ES_tradnl" sz="3600" dirty="0"/>
              <a:t>                   Esto abrirá una pequeña área donde </a:t>
            </a:r>
          </a:p>
          <a:p>
            <a:pPr algn="just"/>
            <a:r>
              <a:rPr lang="es-ES_tradnl" sz="3600" dirty="0"/>
              <a:t>                   de ingresar el nombre de archivo con</a:t>
            </a:r>
          </a:p>
          <a:p>
            <a:pPr algn="just"/>
            <a:r>
              <a:rPr lang="es-ES_tradnl" sz="3600" dirty="0"/>
              <a:t>                   extensión  .html </a:t>
            </a:r>
          </a:p>
          <a:p>
            <a:pPr algn="just"/>
            <a:r>
              <a:rPr lang="es-ES_tradnl" sz="3600" dirty="0"/>
              <a:t>                   Una vez escrito el nombre presionar</a:t>
            </a:r>
          </a:p>
          <a:p>
            <a:pPr algn="just"/>
            <a:r>
              <a:rPr lang="es-ES_tradnl" sz="3600" dirty="0"/>
              <a:t>                   la tecla Enter.</a:t>
            </a:r>
          </a:p>
          <a:p>
            <a:pPr algn="just"/>
            <a:r>
              <a:rPr lang="es-ES_tradnl" sz="3600" dirty="0"/>
              <a:t> </a:t>
            </a:r>
            <a:endParaRPr lang="es-ES_tradnl" sz="3600" dirty="0">
              <a:solidFill>
                <a:srgbClr val="317DE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92" y="6708775"/>
            <a:ext cx="4876800" cy="43059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650" y="2717208"/>
            <a:ext cx="6915150" cy="4010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3996" y="587376"/>
            <a:ext cx="1425125" cy="1371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627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48E18A-D139-48F8-9193-35DE3DA8B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97e326ec-e75a-44cf-ab99-a84221681e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3436</TotalTime>
  <Words>940</Words>
  <Application>Microsoft Office PowerPoint</Application>
  <PresentationFormat>Personalizado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PGY3121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Cuenta Microsoft</cp:lastModifiedBy>
  <cp:revision>126</cp:revision>
  <dcterms:created xsi:type="dcterms:W3CDTF">2021-04-02T01:36:00Z</dcterms:created>
  <dcterms:modified xsi:type="dcterms:W3CDTF">2022-11-28T19:53:02Z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