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0.xml" ContentType="application/vnd.ms-powerpoint.comments+xml"/>
  <Override PartName="/ppt/comments/modernComment_15A3_2E64C577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modernComment_15AE_59955D48.xml" ContentType="application/vnd.ms-powerpoint.comments+xml"/>
  <Override PartName="/ppt/comments/modernComment_15BD_D0F3DAA2.xml" ContentType="application/vnd.ms-powerpoint.comments+xml"/>
  <Override PartName="/ppt/comments/modernComment_15C0_C519D67B.xml" ContentType="application/vnd.ms-powerpoint.comments+xml"/>
  <Override PartName="/ppt/comments/modernComment_15C2_BB4591C7.xml" ContentType="application/vnd.ms-powerpoint.comments+xml"/>
  <Override PartName="/ppt/comments/modernComment_15C3_175976C7.xml" ContentType="application/vnd.ms-powerpoint.comments+xml"/>
  <Override PartName="/ppt/comments/modernComment_15C5_B4AFE8B7.xml" ContentType="application/vnd.ms-powerpoint.comments+xml"/>
  <Override PartName="/ppt/comments/modernComment_15CF_9AC0C3C9.xml" ContentType="application/vnd.ms-powerpoint.comments+xml"/>
  <Override PartName="/ppt/comments/modernComment_15D1_EBE54F8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  <p:sldMasterId id="2147485010" r:id="rId6"/>
    <p:sldMasterId id="2147485026" r:id="rId7"/>
  </p:sldMasterIdLst>
  <p:notesMasterIdLst>
    <p:notesMasterId r:id="rId41"/>
  </p:notesMasterIdLst>
  <p:handoutMasterIdLst>
    <p:handoutMasterId r:id="rId42"/>
  </p:handoutMasterIdLst>
  <p:sldIdLst>
    <p:sldId id="2379" r:id="rId8"/>
    <p:sldId id="257" r:id="rId9"/>
    <p:sldId id="5538" r:id="rId10"/>
    <p:sldId id="5539" r:id="rId11"/>
    <p:sldId id="5543" r:id="rId12"/>
    <p:sldId id="5545" r:id="rId13"/>
    <p:sldId id="5546" r:id="rId14"/>
    <p:sldId id="5547" r:id="rId15"/>
    <p:sldId id="5549" r:id="rId16"/>
    <p:sldId id="5548" r:id="rId17"/>
    <p:sldId id="5550" r:id="rId18"/>
    <p:sldId id="5555" r:id="rId19"/>
    <p:sldId id="5558" r:id="rId20"/>
    <p:sldId id="5557" r:id="rId21"/>
    <p:sldId id="5559" r:id="rId22"/>
    <p:sldId id="5560" r:id="rId23"/>
    <p:sldId id="5561" r:id="rId24"/>
    <p:sldId id="5562" r:id="rId25"/>
    <p:sldId id="5563" r:id="rId26"/>
    <p:sldId id="5564" r:id="rId27"/>
    <p:sldId id="5565" r:id="rId28"/>
    <p:sldId id="5566" r:id="rId29"/>
    <p:sldId id="5568" r:id="rId30"/>
    <p:sldId id="5570" r:id="rId31"/>
    <p:sldId id="5571" r:id="rId32"/>
    <p:sldId id="5572" r:id="rId33"/>
    <p:sldId id="5573" r:id="rId34"/>
    <p:sldId id="5578" r:id="rId35"/>
    <p:sldId id="5582" r:id="rId36"/>
    <p:sldId id="5583" r:id="rId37"/>
    <p:sldId id="5584" r:id="rId38"/>
    <p:sldId id="5585" r:id="rId39"/>
    <p:sldId id="5536" r:id="rId40"/>
  </p:sldIdLst>
  <p:sldSz cx="12190413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1600" kern="1200">
        <a:solidFill>
          <a:srgbClr val="5E5E5E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521415D9-36F7-43E2-AB2F-B90AF26B5E84}">
      <p14:sectionLst xmlns:p14="http://schemas.microsoft.com/office/powerpoint/2010/main">
        <p14:section name="OverIT" id="{7B7A061E-8317-486E-A9F3-A918C47DE6FD}">
          <p14:sldIdLst>
            <p14:sldId id="2379"/>
            <p14:sldId id="257"/>
            <p14:sldId id="5538"/>
            <p14:sldId id="5539"/>
            <p14:sldId id="5543"/>
            <p14:sldId id="5545"/>
            <p14:sldId id="5546"/>
            <p14:sldId id="5547"/>
            <p14:sldId id="5549"/>
            <p14:sldId id="5548"/>
            <p14:sldId id="5550"/>
            <p14:sldId id="5555"/>
            <p14:sldId id="5558"/>
            <p14:sldId id="5557"/>
            <p14:sldId id="5559"/>
            <p14:sldId id="5560"/>
            <p14:sldId id="5561"/>
            <p14:sldId id="5562"/>
            <p14:sldId id="5563"/>
            <p14:sldId id="5564"/>
            <p14:sldId id="5565"/>
            <p14:sldId id="5566"/>
            <p14:sldId id="5568"/>
            <p14:sldId id="5570"/>
            <p14:sldId id="5571"/>
            <p14:sldId id="5572"/>
            <p14:sldId id="5573"/>
            <p14:sldId id="5578"/>
            <p14:sldId id="5582"/>
            <p14:sldId id="5583"/>
            <p14:sldId id="5584"/>
            <p14:sldId id="5585"/>
            <p14:sldId id="55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221AAA-7202-429D-F687-DF88F8B6654D}" name="Alessandro Modolo" initials="AM" userId="S::alessandro.modolo@overit.it::86f6c154-84f5-48f8-9c49-2a2e2e6e18b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Bardini" initials="AB" lastIdx="1" clrIdx="0">
    <p:extLst>
      <p:ext uri="{19B8F6BF-5375-455C-9EA6-DF929625EA0E}">
        <p15:presenceInfo xmlns:p15="http://schemas.microsoft.com/office/powerpoint/2012/main" userId="S::andrea.bardini@overit.it::af296fc1-7ff0-4432-a3c2-9d7ee193a09a" providerId="AD"/>
      </p:ext>
    </p:extLst>
  </p:cmAuthor>
  <p:cmAuthor id="2" name="Gisella Di Martino" initials="GDM" lastIdx="45" clrIdx="1">
    <p:extLst>
      <p:ext uri="{19B8F6BF-5375-455C-9EA6-DF929625EA0E}">
        <p15:presenceInfo xmlns:p15="http://schemas.microsoft.com/office/powerpoint/2012/main" userId="S::gisella.dimartino@overit.it::41e2d1cd-4216-4da5-b7e1-b6662a0835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1"/>
    <a:srgbClr val="F9F9FF"/>
    <a:srgbClr val="F9F9FE"/>
    <a:srgbClr val="3697D5"/>
    <a:srgbClr val="302F80"/>
    <a:srgbClr val="F8F9FD"/>
    <a:srgbClr val="EFF2F4"/>
    <a:srgbClr val="E8EAED"/>
    <a:srgbClr val="FF82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1EA80-822A-B048-A355-8110B9FEFD44}" v="1073" dt="2023-10-20T14:12:00.809"/>
    <p1510:client id="{C4F294F7-BC32-474F-A833-D9D5D5C97E26}" v="311" dt="2023-10-20T10:51:06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34" autoAdjust="0"/>
    <p:restoredTop sz="96292" autoAdjust="0"/>
  </p:normalViewPr>
  <p:slideViewPr>
    <p:cSldViewPr snapToGrid="0">
      <p:cViewPr varScale="1">
        <p:scale>
          <a:sx n="95" d="100"/>
          <a:sy n="95" d="100"/>
        </p:scale>
        <p:origin x="216" y="13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3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50" Type="http://schemas.microsoft.com/office/2018/10/relationships/authors" Target="author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Modolo" userId="86f6c154-84f5-48f8-9c49-2a2e2e6e18b0" providerId="ADAL" clId="{C4F294F7-BC32-474F-A833-D9D5D5C97E26}"/>
    <pc:docChg chg="undo custSel modSld">
      <pc:chgData name="Alessandro Modolo" userId="86f6c154-84f5-48f8-9c49-2a2e2e6e18b0" providerId="ADAL" clId="{C4F294F7-BC32-474F-A833-D9D5D5C97E26}" dt="2023-10-20T10:51:06.701" v="315"/>
      <pc:docMkLst>
        <pc:docMk/>
      </pc:docMkLst>
      <pc:sldChg chg="addCm">
        <pc:chgData name="Alessandro Modolo" userId="86f6c154-84f5-48f8-9c49-2a2e2e6e18b0" providerId="ADAL" clId="{C4F294F7-BC32-474F-A833-D9D5D5C97E26}" dt="2023-10-20T09:59:26.142" v="0"/>
        <pc:sldMkLst>
          <pc:docMk/>
          <pc:sldMk cId="0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09:59:26.142" v="0"/>
              <pc2:cmMkLst xmlns:pc2="http://schemas.microsoft.com/office/powerpoint/2019/9/main/command">
                <pc:docMk/>
                <pc:sldMk cId="0" sldId="257"/>
                <pc2:cmMk id="{F82FAEE8-9309-124C-B4D6-DD03E836D62B}"/>
              </pc2:cmMkLst>
            </pc226:cmChg>
          </p:ext>
        </pc:extLst>
      </pc:sldChg>
      <pc:sldChg chg="modSp mod">
        <pc:chgData name="Alessandro Modolo" userId="86f6c154-84f5-48f8-9c49-2a2e2e6e18b0" providerId="ADAL" clId="{C4F294F7-BC32-474F-A833-D9D5D5C97E26}" dt="2023-10-20T10:02:49.207" v="4" actId="400"/>
        <pc:sldMkLst>
          <pc:docMk/>
          <pc:sldMk cId="1930630374" sldId="5538"/>
        </pc:sldMkLst>
        <pc:spChg chg="mod">
          <ac:chgData name="Alessandro Modolo" userId="86f6c154-84f5-48f8-9c49-2a2e2e6e18b0" providerId="ADAL" clId="{C4F294F7-BC32-474F-A833-D9D5D5C97E26}" dt="2023-10-20T10:02:49.207" v="4" actId="400"/>
          <ac:spMkLst>
            <pc:docMk/>
            <pc:sldMk cId="1930630374" sldId="5538"/>
            <ac:spMk id="3" creationId="{12660B23-CDEF-AA60-1F81-AC307A9436C8}"/>
          </ac:spMkLst>
        </pc:spChg>
      </pc:sldChg>
      <pc:sldChg chg="addCm">
        <pc:chgData name="Alessandro Modolo" userId="86f6c154-84f5-48f8-9c49-2a2e2e6e18b0" providerId="ADAL" clId="{C4F294F7-BC32-474F-A833-D9D5D5C97E26}" dt="2023-10-20T10:04:16.423" v="5"/>
        <pc:sldMkLst>
          <pc:docMk/>
          <pc:sldMk cId="778356087" sldId="55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04:16.423" v="5"/>
              <pc2:cmMkLst xmlns:pc2="http://schemas.microsoft.com/office/powerpoint/2019/9/main/command">
                <pc:docMk/>
                <pc:sldMk cId="778356087" sldId="5539"/>
                <pc2:cmMk id="{70393B67-41A4-E14B-9959-675976F1707B}"/>
              </pc2:cmMkLst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05:11.431" v="6"/>
        <pc:sldMkLst>
          <pc:docMk/>
          <pc:sldMk cId="2450447425" sldId="554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05:11.431" v="6"/>
              <pc2:cmMkLst xmlns:pc2="http://schemas.microsoft.com/office/powerpoint/2019/9/main/command">
                <pc:docMk/>
                <pc:sldMk cId="2450447425" sldId="5541"/>
                <pc2:cmMk id="{1DA518B7-B72B-6044-AA6A-120FE118C95F}"/>
              </pc2:cmMkLst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06:57.743" v="7"/>
        <pc:sldMkLst>
          <pc:docMk/>
          <pc:sldMk cId="1185137704" sldId="554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06:57.743" v="7"/>
              <pc2:cmMkLst xmlns:pc2="http://schemas.microsoft.com/office/powerpoint/2019/9/main/command">
                <pc:docMk/>
                <pc:sldMk cId="1185137704" sldId="5542"/>
                <pc2:cmMk id="{9CA7341A-FECA-D049-965B-74D17CEF4849}"/>
              </pc2:cmMkLst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10:49.674" v="8"/>
        <pc:sldMkLst>
          <pc:docMk/>
          <pc:sldMk cId="1502960968" sldId="55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10:49.674" v="8"/>
              <pc2:cmMkLst xmlns:pc2="http://schemas.microsoft.com/office/powerpoint/2019/9/main/command">
                <pc:docMk/>
                <pc:sldMk cId="1502960968" sldId="5550"/>
                <pc2:cmMk id="{A3D8871C-58C2-404C-B9BD-A48128003090}"/>
              </pc2:cmMkLst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12:12.576" v="9"/>
        <pc:sldMkLst>
          <pc:docMk/>
          <pc:sldMk cId="1058118466" sldId="555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12:12.576" v="9"/>
              <pc2:cmMkLst xmlns:pc2="http://schemas.microsoft.com/office/powerpoint/2019/9/main/command">
                <pc:docMk/>
                <pc:sldMk cId="1058118466" sldId="5552"/>
                <pc2:cmMk id="{ED1FA325-0C04-8340-95FB-81562A8215A8}"/>
              </pc2:cmMkLst>
            </pc226:cmChg>
          </p:ext>
        </pc:extLst>
      </pc:sldChg>
      <pc:sldChg chg="modSp mod">
        <pc:chgData name="Alessandro Modolo" userId="86f6c154-84f5-48f8-9c49-2a2e2e6e18b0" providerId="ADAL" clId="{C4F294F7-BC32-474F-A833-D9D5D5C97E26}" dt="2023-10-20T10:15:54.090" v="37" actId="20577"/>
        <pc:sldMkLst>
          <pc:docMk/>
          <pc:sldMk cId="2571084187" sldId="5564"/>
        </pc:sldMkLst>
        <pc:spChg chg="mod">
          <ac:chgData name="Alessandro Modolo" userId="86f6c154-84f5-48f8-9c49-2a2e2e6e18b0" providerId="ADAL" clId="{C4F294F7-BC32-474F-A833-D9D5D5C97E26}" dt="2023-10-20T10:15:42.968" v="27" actId="1076"/>
          <ac:spMkLst>
            <pc:docMk/>
            <pc:sldMk cId="2571084187" sldId="5564"/>
            <ac:spMk id="5" creationId="{0B428CA6-C8AC-ABB6-DBED-0B766EAA4944}"/>
          </ac:spMkLst>
        </pc:spChg>
        <pc:spChg chg="mod">
          <ac:chgData name="Alessandro Modolo" userId="86f6c154-84f5-48f8-9c49-2a2e2e6e18b0" providerId="ADAL" clId="{C4F294F7-BC32-474F-A833-D9D5D5C97E26}" dt="2023-10-20T10:15:54.090" v="37" actId="20577"/>
          <ac:spMkLst>
            <pc:docMk/>
            <pc:sldMk cId="2571084187" sldId="5564"/>
            <ac:spMk id="7" creationId="{966391AE-3181-D49F-16F5-7C1AFCA499A6}"/>
          </ac:spMkLst>
        </pc:spChg>
      </pc:sldChg>
      <pc:sldChg chg="modSp mod addCm">
        <pc:chgData name="Alessandro Modolo" userId="86f6c154-84f5-48f8-9c49-2a2e2e6e18b0" providerId="ADAL" clId="{C4F294F7-BC32-474F-A833-D9D5D5C97E26}" dt="2023-10-20T10:17:30.215" v="39"/>
        <pc:sldMkLst>
          <pc:docMk/>
          <pc:sldMk cId="3505642146" sldId="5565"/>
        </pc:sldMkLst>
        <pc:spChg chg="mod">
          <ac:chgData name="Alessandro Modolo" userId="86f6c154-84f5-48f8-9c49-2a2e2e6e18b0" providerId="ADAL" clId="{C4F294F7-BC32-474F-A833-D9D5D5C97E26}" dt="2023-10-20T10:16:42.460" v="38" actId="400"/>
          <ac:spMkLst>
            <pc:docMk/>
            <pc:sldMk cId="3505642146" sldId="5565"/>
            <ac:spMk id="4" creationId="{4C57C983-A8AB-2437-CF0D-7D29608FA0D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17:30.215" v="39"/>
              <pc2:cmMkLst xmlns:pc2="http://schemas.microsoft.com/office/powerpoint/2019/9/main/command">
                <pc:docMk/>
                <pc:sldMk cId="3505642146" sldId="5565"/>
                <pc2:cmMk id="{F3DA625F-E1D0-8649-BFB4-0AA9E0D3C05C}"/>
              </pc2:cmMkLst>
            </pc226:cmChg>
          </p:ext>
        </pc:extLst>
      </pc:sldChg>
      <pc:sldChg chg="modSp mod">
        <pc:chgData name="Alessandro Modolo" userId="86f6c154-84f5-48f8-9c49-2a2e2e6e18b0" providerId="ADAL" clId="{C4F294F7-BC32-474F-A833-D9D5D5C97E26}" dt="2023-10-20T10:19:16.436" v="106" actId="20577"/>
        <pc:sldMkLst>
          <pc:docMk/>
          <pc:sldMk cId="3944866338" sldId="5566"/>
        </pc:sldMkLst>
        <pc:spChg chg="mod">
          <ac:chgData name="Alessandro Modolo" userId="86f6c154-84f5-48f8-9c49-2a2e2e6e18b0" providerId="ADAL" clId="{C4F294F7-BC32-474F-A833-D9D5D5C97E26}" dt="2023-10-20T10:19:16.436" v="106" actId="20577"/>
          <ac:spMkLst>
            <pc:docMk/>
            <pc:sldMk cId="3944866338" sldId="5566"/>
            <ac:spMk id="5" creationId="{128CAA76-011F-89AA-B35E-FB6373EB47FE}"/>
          </ac:spMkLst>
        </pc:spChg>
      </pc:sldChg>
      <pc:sldChg chg="addCm">
        <pc:chgData name="Alessandro Modolo" userId="86f6c154-84f5-48f8-9c49-2a2e2e6e18b0" providerId="ADAL" clId="{C4F294F7-BC32-474F-A833-D9D5D5C97E26}" dt="2023-10-20T10:20:58.828" v="107"/>
        <pc:sldMkLst>
          <pc:docMk/>
          <pc:sldMk cId="3872924434" sldId="55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20:58.828" v="107"/>
              <pc2:cmMkLst xmlns:pc2="http://schemas.microsoft.com/office/powerpoint/2019/9/main/command">
                <pc:docMk/>
                <pc:sldMk cId="3872924434" sldId="5567"/>
                <pc2:cmMk id="{E1567CDD-0341-054D-A706-50872B6942A9}"/>
              </pc2:cmMkLst>
            </pc226:cmChg>
          </p:ext>
        </pc:extLst>
      </pc:sldChg>
      <pc:sldChg chg="addCm modCm">
        <pc:chgData name="Alessandro Modolo" userId="86f6c154-84f5-48f8-9c49-2a2e2e6e18b0" providerId="ADAL" clId="{C4F294F7-BC32-474F-A833-D9D5D5C97E26}" dt="2023-10-20T10:26:07.749" v="109"/>
        <pc:sldMkLst>
          <pc:docMk/>
          <pc:sldMk cId="3306804859" sldId="55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26:07.749" v="109"/>
              <pc2:cmMkLst xmlns:pc2="http://schemas.microsoft.com/office/powerpoint/2019/9/main/command">
                <pc:docMk/>
                <pc:sldMk cId="3306804859" sldId="5568"/>
                <pc2:cmMk id="{F2106A2B-AEFD-1F40-82D1-F5F5F7C10749}"/>
              </pc2:cmMkLst>
              <pc226:cmRplyChg chg="add">
                <pc226:chgData name="Alessandro Modolo" userId="86f6c154-84f5-48f8-9c49-2a2e2e6e18b0" providerId="ADAL" clId="{C4F294F7-BC32-474F-A833-D9D5D5C97E26}" dt="2023-10-20T10:26:07.749" v="109"/>
                <pc2:cmRplyMkLst xmlns:pc2="http://schemas.microsoft.com/office/powerpoint/2019/9/main/command">
                  <pc:docMk/>
                  <pc:sldMk cId="3306804859" sldId="5568"/>
                  <pc2:cmMk id="{F2106A2B-AEFD-1F40-82D1-F5F5F7C10749}"/>
                  <pc2:cmRplyMk id="{A9B7CD24-7F99-0C41-B4B6-284A6ECF4B41}"/>
                </pc2:cmRplyMkLst>
              </pc226:cmRplyChg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27:23.725" v="110"/>
        <pc:sldMkLst>
          <pc:docMk/>
          <pc:sldMk cId="3141898695" sldId="55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27:23.725" v="110"/>
              <pc2:cmMkLst xmlns:pc2="http://schemas.microsoft.com/office/powerpoint/2019/9/main/command">
                <pc:docMk/>
                <pc:sldMk cId="3141898695" sldId="5570"/>
                <pc2:cmMk id="{2D101FDE-C68C-774F-9385-A74157A92562}"/>
              </pc2:cmMkLst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28:46.126" v="111"/>
        <pc:sldMkLst>
          <pc:docMk/>
          <pc:sldMk cId="391739079" sldId="55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28:46.126" v="111"/>
              <pc2:cmMkLst xmlns:pc2="http://schemas.microsoft.com/office/powerpoint/2019/9/main/command">
                <pc:docMk/>
                <pc:sldMk cId="391739079" sldId="5571"/>
                <pc2:cmMk id="{D3EA301D-FA5A-D54D-9092-AF5986A944E9}"/>
              </pc2:cmMkLst>
            </pc226:cmChg>
          </p:ext>
        </pc:extLst>
      </pc:sldChg>
      <pc:sldChg chg="addSp modSp mod">
        <pc:chgData name="Alessandro Modolo" userId="86f6c154-84f5-48f8-9c49-2a2e2e6e18b0" providerId="ADAL" clId="{C4F294F7-BC32-474F-A833-D9D5D5C97E26}" dt="2023-10-20T10:30:34.602" v="154" actId="1076"/>
        <pc:sldMkLst>
          <pc:docMk/>
          <pc:sldMk cId="573942156" sldId="5572"/>
        </pc:sldMkLst>
        <pc:spChg chg="add mod">
          <ac:chgData name="Alessandro Modolo" userId="86f6c154-84f5-48f8-9c49-2a2e2e6e18b0" providerId="ADAL" clId="{C4F294F7-BC32-474F-A833-D9D5D5C97E26}" dt="2023-10-20T10:30:17.261" v="129" actId="20577"/>
          <ac:spMkLst>
            <pc:docMk/>
            <pc:sldMk cId="573942156" sldId="5572"/>
            <ac:spMk id="2" creationId="{37402B78-1C0B-32A4-3792-2F36CA333FEB}"/>
          </ac:spMkLst>
        </pc:spChg>
        <pc:spChg chg="mod">
          <ac:chgData name="Alessandro Modolo" userId="86f6c154-84f5-48f8-9c49-2a2e2e6e18b0" providerId="ADAL" clId="{C4F294F7-BC32-474F-A833-D9D5D5C97E26}" dt="2023-10-20T10:29:42.563" v="112" actId="400"/>
          <ac:spMkLst>
            <pc:docMk/>
            <pc:sldMk cId="573942156" sldId="5572"/>
            <ac:spMk id="4" creationId="{4C57C983-A8AB-2437-CF0D-7D29608FA0D9}"/>
          </ac:spMkLst>
        </pc:spChg>
        <pc:spChg chg="mod">
          <ac:chgData name="Alessandro Modolo" userId="86f6c154-84f5-48f8-9c49-2a2e2e6e18b0" providerId="ADAL" clId="{C4F294F7-BC32-474F-A833-D9D5D5C97E26}" dt="2023-10-20T10:29:50.047" v="114" actId="400"/>
          <ac:spMkLst>
            <pc:docMk/>
            <pc:sldMk cId="573942156" sldId="5572"/>
            <ac:spMk id="5" creationId="{52F98224-D67C-C69F-7D1B-24423BFB7533}"/>
          </ac:spMkLst>
        </pc:spChg>
        <pc:spChg chg="add mod">
          <ac:chgData name="Alessandro Modolo" userId="86f6c154-84f5-48f8-9c49-2a2e2e6e18b0" providerId="ADAL" clId="{C4F294F7-BC32-474F-A833-D9D5D5C97E26}" dt="2023-10-20T10:30:34.602" v="154" actId="1076"/>
          <ac:spMkLst>
            <pc:docMk/>
            <pc:sldMk cId="573942156" sldId="5572"/>
            <ac:spMk id="7" creationId="{5DA1AE33-8668-10E4-EAF2-47FB6F01CF7C}"/>
          </ac:spMkLst>
        </pc:spChg>
        <pc:spChg chg="mod">
          <ac:chgData name="Alessandro Modolo" userId="86f6c154-84f5-48f8-9c49-2a2e2e6e18b0" providerId="ADAL" clId="{C4F294F7-BC32-474F-A833-D9D5D5C97E26}" dt="2023-10-20T10:29:46.283" v="113" actId="1076"/>
          <ac:spMkLst>
            <pc:docMk/>
            <pc:sldMk cId="573942156" sldId="5572"/>
            <ac:spMk id="9" creationId="{2DE17F2B-677A-C0E7-303C-59DA8E4BB9D8}"/>
          </ac:spMkLst>
        </pc:spChg>
      </pc:sldChg>
      <pc:sldChg chg="addSp delSp modSp mod addCm">
        <pc:chgData name="Alessandro Modolo" userId="86f6c154-84f5-48f8-9c49-2a2e2e6e18b0" providerId="ADAL" clId="{C4F294F7-BC32-474F-A833-D9D5D5C97E26}" dt="2023-10-20T10:38:45.029" v="285"/>
        <pc:sldMkLst>
          <pc:docMk/>
          <pc:sldMk cId="3031427255" sldId="5573"/>
        </pc:sldMkLst>
        <pc:spChg chg="mod">
          <ac:chgData name="Alessandro Modolo" userId="86f6c154-84f5-48f8-9c49-2a2e2e6e18b0" providerId="ADAL" clId="{C4F294F7-BC32-474F-A833-D9D5D5C97E26}" dt="2023-10-20T10:37:41.557" v="280" actId="400"/>
          <ac:spMkLst>
            <pc:docMk/>
            <pc:sldMk cId="3031427255" sldId="5573"/>
            <ac:spMk id="2" creationId="{4A91AB22-942A-94C2-A676-9BF940BA5176}"/>
          </ac:spMkLst>
        </pc:spChg>
        <pc:spChg chg="mod">
          <ac:chgData name="Alessandro Modolo" userId="86f6c154-84f5-48f8-9c49-2a2e2e6e18b0" providerId="ADAL" clId="{C4F294F7-BC32-474F-A833-D9D5D5C97E26}" dt="2023-10-20T10:31:06.750" v="155" actId="400"/>
          <ac:spMkLst>
            <pc:docMk/>
            <pc:sldMk cId="3031427255" sldId="5573"/>
            <ac:spMk id="4" creationId="{4C57C983-A8AB-2437-CF0D-7D29608FA0D9}"/>
          </ac:spMkLst>
        </pc:spChg>
        <pc:spChg chg="mod">
          <ac:chgData name="Alessandro Modolo" userId="86f6c154-84f5-48f8-9c49-2a2e2e6e18b0" providerId="ADAL" clId="{C4F294F7-BC32-474F-A833-D9D5D5C97E26}" dt="2023-10-20T10:33:52.656" v="276" actId="400"/>
          <ac:spMkLst>
            <pc:docMk/>
            <pc:sldMk cId="3031427255" sldId="5573"/>
            <ac:spMk id="5" creationId="{52F98224-D67C-C69F-7D1B-24423BFB7533}"/>
          </ac:spMkLst>
        </pc:spChg>
        <pc:spChg chg="mod">
          <ac:chgData name="Alessandro Modolo" userId="86f6c154-84f5-48f8-9c49-2a2e2e6e18b0" providerId="ADAL" clId="{C4F294F7-BC32-474F-A833-D9D5D5C97E26}" dt="2023-10-20T10:37:38.418" v="279" actId="400"/>
          <ac:spMkLst>
            <pc:docMk/>
            <pc:sldMk cId="3031427255" sldId="5573"/>
            <ac:spMk id="6" creationId="{5D196CA6-D35C-79CA-4F8E-78211E1D91C7}"/>
          </ac:spMkLst>
        </pc:spChg>
        <pc:spChg chg="mod">
          <ac:chgData name="Alessandro Modolo" userId="86f6c154-84f5-48f8-9c49-2a2e2e6e18b0" providerId="ADAL" clId="{C4F294F7-BC32-474F-A833-D9D5D5C97E26}" dt="2023-10-20T10:37:46.373" v="283" actId="400"/>
          <ac:spMkLst>
            <pc:docMk/>
            <pc:sldMk cId="3031427255" sldId="5573"/>
            <ac:spMk id="7" creationId="{6E377408-3655-F77A-6E99-8019B78DC6D5}"/>
          </ac:spMkLst>
        </pc:spChg>
        <pc:spChg chg="mod">
          <ac:chgData name="Alessandro Modolo" userId="86f6c154-84f5-48f8-9c49-2a2e2e6e18b0" providerId="ADAL" clId="{C4F294F7-BC32-474F-A833-D9D5D5C97E26}" dt="2023-10-20T10:37:49.135" v="284" actId="400"/>
          <ac:spMkLst>
            <pc:docMk/>
            <pc:sldMk cId="3031427255" sldId="5573"/>
            <ac:spMk id="8" creationId="{833382C6-2D05-D20E-A109-44691BD56E24}"/>
          </ac:spMkLst>
        </pc:spChg>
        <pc:spChg chg="add mod">
          <ac:chgData name="Alessandro Modolo" userId="86f6c154-84f5-48f8-9c49-2a2e2e6e18b0" providerId="ADAL" clId="{C4F294F7-BC32-474F-A833-D9D5D5C97E26}" dt="2023-10-20T10:31:53.756" v="221" actId="1076"/>
          <ac:spMkLst>
            <pc:docMk/>
            <pc:sldMk cId="3031427255" sldId="5573"/>
            <ac:spMk id="10" creationId="{AA646811-2F7A-639F-EEF9-36B3444B5CE7}"/>
          </ac:spMkLst>
        </pc:spChg>
        <pc:spChg chg="add mod">
          <ac:chgData name="Alessandro Modolo" userId="86f6c154-84f5-48f8-9c49-2a2e2e6e18b0" providerId="ADAL" clId="{C4F294F7-BC32-474F-A833-D9D5D5C97E26}" dt="2023-10-20T10:32:10.028" v="235" actId="20577"/>
          <ac:spMkLst>
            <pc:docMk/>
            <pc:sldMk cId="3031427255" sldId="5573"/>
            <ac:spMk id="11" creationId="{37B697AF-83B2-5F46-7D30-A63A2293A505}"/>
          </ac:spMkLst>
        </pc:spChg>
        <pc:spChg chg="add mod">
          <ac:chgData name="Alessandro Modolo" userId="86f6c154-84f5-48f8-9c49-2a2e2e6e18b0" providerId="ADAL" clId="{C4F294F7-BC32-474F-A833-D9D5D5C97E26}" dt="2023-10-20T10:32:21.986" v="240" actId="1076"/>
          <ac:spMkLst>
            <pc:docMk/>
            <pc:sldMk cId="3031427255" sldId="5573"/>
            <ac:spMk id="12" creationId="{1095CC52-A9A2-4CF0-7C00-D82BBE723FE4}"/>
          </ac:spMkLst>
        </pc:spChg>
        <pc:spChg chg="add del mod">
          <ac:chgData name="Alessandro Modolo" userId="86f6c154-84f5-48f8-9c49-2a2e2e6e18b0" providerId="ADAL" clId="{C4F294F7-BC32-474F-A833-D9D5D5C97E26}" dt="2023-10-20T10:37:33.420" v="278" actId="478"/>
          <ac:spMkLst>
            <pc:docMk/>
            <pc:sldMk cId="3031427255" sldId="5573"/>
            <ac:spMk id="13" creationId="{94C6013A-0CDD-B7FA-8106-8C5F2DE8A8F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38:45.029" v="285"/>
              <pc2:cmMkLst xmlns:pc2="http://schemas.microsoft.com/office/powerpoint/2019/9/main/command">
                <pc:docMk/>
                <pc:sldMk cId="3031427255" sldId="5573"/>
                <pc2:cmMk id="{FE261655-7B2B-4C42-989A-E5998A1589DD}"/>
              </pc2:cmMkLst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40:36.870" v="286"/>
        <pc:sldMkLst>
          <pc:docMk/>
          <pc:sldMk cId="1915870750" sldId="55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40:36.870" v="286"/>
              <pc2:cmMkLst xmlns:pc2="http://schemas.microsoft.com/office/powerpoint/2019/9/main/command">
                <pc:docMk/>
                <pc:sldMk cId="1915870750" sldId="5574"/>
                <pc2:cmMk id="{75F28496-26CD-A640-B80C-3714BE213554}"/>
              </pc2:cmMkLst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41:02.510" v="287"/>
        <pc:sldMkLst>
          <pc:docMk/>
          <pc:sldMk cId="3998957601" sldId="557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41:02.510" v="287"/>
              <pc2:cmMkLst xmlns:pc2="http://schemas.microsoft.com/office/powerpoint/2019/9/main/command">
                <pc:docMk/>
                <pc:sldMk cId="3998957601" sldId="5576"/>
                <pc2:cmMk id="{3A20FC3C-7468-9542-B55A-E4DF8616AE4B}"/>
              </pc2:cmMkLst>
            </pc226:cmChg>
          </p:ext>
        </pc:extLst>
      </pc:sldChg>
      <pc:sldChg chg="modSp mod">
        <pc:chgData name="Alessandro Modolo" userId="86f6c154-84f5-48f8-9c49-2a2e2e6e18b0" providerId="ADAL" clId="{C4F294F7-BC32-474F-A833-D9D5D5C97E26}" dt="2023-10-20T10:43:00.479" v="310" actId="207"/>
        <pc:sldMkLst>
          <pc:docMk/>
          <pc:sldMk cId="984181502" sldId="5578"/>
        </pc:sldMkLst>
        <pc:spChg chg="mod">
          <ac:chgData name="Alessandro Modolo" userId="86f6c154-84f5-48f8-9c49-2a2e2e6e18b0" providerId="ADAL" clId="{C4F294F7-BC32-474F-A833-D9D5D5C97E26}" dt="2023-10-20T10:42:32.819" v="288" actId="400"/>
          <ac:spMkLst>
            <pc:docMk/>
            <pc:sldMk cId="984181502" sldId="5578"/>
            <ac:spMk id="4" creationId="{2E40C40A-F721-9B55-A19C-E5081760671B}"/>
          </ac:spMkLst>
        </pc:spChg>
        <pc:spChg chg="mod">
          <ac:chgData name="Alessandro Modolo" userId="86f6c154-84f5-48f8-9c49-2a2e2e6e18b0" providerId="ADAL" clId="{C4F294F7-BC32-474F-A833-D9D5D5C97E26}" dt="2023-10-20T10:43:00.479" v="310" actId="207"/>
          <ac:spMkLst>
            <pc:docMk/>
            <pc:sldMk cId="984181502" sldId="5578"/>
            <ac:spMk id="5" creationId="{994CBFC8-8B53-ED67-0878-C5B934B52C23}"/>
          </ac:spMkLst>
        </pc:spChg>
      </pc:sldChg>
      <pc:sldChg chg="modSp mod addCm">
        <pc:chgData name="Alessandro Modolo" userId="86f6c154-84f5-48f8-9c49-2a2e2e6e18b0" providerId="ADAL" clId="{C4F294F7-BC32-474F-A833-D9D5D5C97E26}" dt="2023-10-20T10:44:28.570" v="312"/>
        <pc:sldMkLst>
          <pc:docMk/>
          <pc:sldMk cId="286913049" sldId="5581"/>
        </pc:sldMkLst>
        <pc:spChg chg="mod">
          <ac:chgData name="Alessandro Modolo" userId="86f6c154-84f5-48f8-9c49-2a2e2e6e18b0" providerId="ADAL" clId="{C4F294F7-BC32-474F-A833-D9D5D5C97E26}" dt="2023-10-20T10:43:47.148" v="311" actId="400"/>
          <ac:spMkLst>
            <pc:docMk/>
            <pc:sldMk cId="286913049" sldId="5581"/>
            <ac:spMk id="2" creationId="{16781611-C68A-8094-7E2F-5A16E5E2EAA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44:28.570" v="312"/>
              <pc2:cmMkLst xmlns:pc2="http://schemas.microsoft.com/office/powerpoint/2019/9/main/command">
                <pc:docMk/>
                <pc:sldMk cId="286913049" sldId="5581"/>
                <pc2:cmMk id="{5BA280E5-2699-8B4A-8342-CB039407E7DE}"/>
              </pc2:cmMkLst>
            </pc226:cmChg>
          </p:ext>
        </pc:extLst>
      </pc:sldChg>
      <pc:sldChg chg="modSp mod addCm">
        <pc:chgData name="Alessandro Modolo" userId="86f6c154-84f5-48f8-9c49-2a2e2e6e18b0" providerId="ADAL" clId="{C4F294F7-BC32-474F-A833-D9D5D5C97E26}" dt="2023-10-20T10:48:08.334" v="314"/>
        <pc:sldMkLst>
          <pc:docMk/>
          <pc:sldMk cId="2596324297" sldId="5583"/>
        </pc:sldMkLst>
        <pc:spChg chg="mod">
          <ac:chgData name="Alessandro Modolo" userId="86f6c154-84f5-48f8-9c49-2a2e2e6e18b0" providerId="ADAL" clId="{C4F294F7-BC32-474F-A833-D9D5D5C97E26}" dt="2023-10-20T10:47:07.611" v="313" actId="400"/>
          <ac:spMkLst>
            <pc:docMk/>
            <pc:sldMk cId="2596324297" sldId="5583"/>
            <ac:spMk id="5" creationId="{CBBA80F8-A8E1-DE84-E8CC-ACF621ED0E5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48:08.334" v="314"/>
              <pc2:cmMkLst xmlns:pc2="http://schemas.microsoft.com/office/powerpoint/2019/9/main/command">
                <pc:docMk/>
                <pc:sldMk cId="2596324297" sldId="5583"/>
                <pc2:cmMk id="{AE8DA469-9E2A-2D41-A227-7BB34BC38DCF}"/>
              </pc2:cmMkLst>
            </pc226:cmChg>
          </p:ext>
        </pc:extLst>
      </pc:sldChg>
      <pc:sldChg chg="addCm">
        <pc:chgData name="Alessandro Modolo" userId="86f6c154-84f5-48f8-9c49-2a2e2e6e18b0" providerId="ADAL" clId="{C4F294F7-BC32-474F-A833-D9D5D5C97E26}" dt="2023-10-20T10:51:06.701" v="315"/>
        <pc:sldMkLst>
          <pc:docMk/>
          <pc:sldMk cId="3957673866" sldId="55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ssandro Modolo" userId="86f6c154-84f5-48f8-9c49-2a2e2e6e18b0" providerId="ADAL" clId="{C4F294F7-BC32-474F-A833-D9D5D5C97E26}" dt="2023-10-20T10:51:06.701" v="315"/>
              <pc2:cmMkLst xmlns:pc2="http://schemas.microsoft.com/office/powerpoint/2019/9/main/command">
                <pc:docMk/>
                <pc:sldMk cId="3957673866" sldId="5585"/>
                <pc2:cmMk id="{1B2DA0B5-C5B2-0A43-9EF1-11E866BAE58E}"/>
              </pc2:cmMkLst>
            </pc226:cmChg>
          </p:ext>
        </pc:extLst>
      </pc:sldChg>
    </pc:docChg>
  </pc:docChgLst>
  <pc:docChgLst>
    <pc:chgData name="Gisella Di Martino" userId="41e2d1cd-4216-4da5-b7e1-b6662a08355d" providerId="ADAL" clId="{CDB39843-42FB-4F8B-9E26-A4D5FA907B58}"/>
    <pc:docChg chg="undo custSel addSld delSld modSld modSection">
      <pc:chgData name="Gisella Di Martino" userId="41e2d1cd-4216-4da5-b7e1-b6662a08355d" providerId="ADAL" clId="{CDB39843-42FB-4F8B-9E26-A4D5FA907B58}" dt="2021-10-07T08:41:37.560" v="12" actId="680"/>
      <pc:docMkLst>
        <pc:docMk/>
      </pc:docMkLst>
      <pc:sldChg chg="addSp delSp modSp new del mod">
        <pc:chgData name="Gisella Di Martino" userId="41e2d1cd-4216-4da5-b7e1-b6662a08355d" providerId="ADAL" clId="{CDB39843-42FB-4F8B-9E26-A4D5FA907B58}" dt="2021-10-07T08:41:13.369" v="7" actId="680"/>
        <pc:sldMkLst>
          <pc:docMk/>
          <pc:sldMk cId="4187636058" sldId="256"/>
        </pc:sldMkLst>
        <pc:graphicFrameChg chg="add del mod">
          <ac:chgData name="Gisella Di Martino" userId="41e2d1cd-4216-4da5-b7e1-b6662a08355d" providerId="ADAL" clId="{CDB39843-42FB-4F8B-9E26-A4D5FA907B58}" dt="2021-10-07T08:41:12.428" v="6"/>
          <ac:graphicFrameMkLst>
            <pc:docMk/>
            <pc:sldMk cId="4187636058" sldId="256"/>
            <ac:graphicFrameMk id="4" creationId="{CDCBC2C1-4BAE-4347-BC69-107203EE0CEA}"/>
          </ac:graphicFrameMkLst>
        </pc:graphicFrameChg>
      </pc:sldChg>
      <pc:sldChg chg="new del">
        <pc:chgData name="Gisella Di Martino" userId="41e2d1cd-4216-4da5-b7e1-b6662a08355d" providerId="ADAL" clId="{CDB39843-42FB-4F8B-9E26-A4D5FA907B58}" dt="2021-10-07T08:41:11.736" v="4" actId="680"/>
        <pc:sldMkLst>
          <pc:docMk/>
          <pc:sldMk cId="2986619768" sldId="257"/>
        </pc:sldMkLst>
      </pc:sldChg>
      <pc:sldChg chg="modSp add del mod">
        <pc:chgData name="Gisella Di Martino" userId="41e2d1cd-4216-4da5-b7e1-b6662a08355d" providerId="ADAL" clId="{CDB39843-42FB-4F8B-9E26-A4D5FA907B58}" dt="2021-10-07T08:41:26.853" v="10" actId="20577"/>
        <pc:sldMkLst>
          <pc:docMk/>
          <pc:sldMk cId="0" sldId="2379"/>
        </pc:sldMkLst>
        <pc:spChg chg="mod">
          <ac:chgData name="Gisella Di Martino" userId="41e2d1cd-4216-4da5-b7e1-b6662a08355d" providerId="ADAL" clId="{CDB39843-42FB-4F8B-9E26-A4D5FA907B58}" dt="2021-10-07T08:41:26.853" v="10" actId="20577"/>
          <ac:spMkLst>
            <pc:docMk/>
            <pc:sldMk cId="0" sldId="2379"/>
            <ac:spMk id="3" creationId="{E06220A2-CB1E-437D-B3C8-28A7229DF5CF}"/>
          </ac:spMkLst>
        </pc:spChg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0" sldId="2399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0" sldId="2561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0" sldId="2567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861553408" sldId="2625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2388367989" sldId="3370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0" sldId="5441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2484214622" sldId="5515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2333046185" sldId="5516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526530632" sldId="5517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35239211" sldId="5518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2166365053" sldId="5519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3928920849" sldId="5528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1991560953" sldId="5529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4080600074" sldId="5530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1627470283" sldId="5531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3966698803" sldId="5532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3448543131" sldId="5533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1000229536" sldId="5534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975862272" sldId="5535"/>
        </pc:sldMkLst>
      </pc:sldChg>
      <pc:sldChg chg="delSp add del mod">
        <pc:chgData name="Gisella Di Martino" userId="41e2d1cd-4216-4da5-b7e1-b6662a08355d" providerId="ADAL" clId="{CDB39843-42FB-4F8B-9E26-A4D5FA907B58}" dt="2021-10-07T08:41:34.896" v="11" actId="478"/>
        <pc:sldMkLst>
          <pc:docMk/>
          <pc:sldMk cId="11032649" sldId="5536"/>
        </pc:sldMkLst>
        <pc:spChg chg="topLvl">
          <ac:chgData name="Gisella Di Martino" userId="41e2d1cd-4216-4da5-b7e1-b6662a08355d" providerId="ADAL" clId="{CDB39843-42FB-4F8B-9E26-A4D5FA907B58}" dt="2021-10-07T08:41:34.896" v="11" actId="478"/>
          <ac:spMkLst>
            <pc:docMk/>
            <pc:sldMk cId="11032649" sldId="5536"/>
            <ac:spMk id="6" creationId="{BE1FC28C-6110-CD42-A5A0-C2514D907B6F}"/>
          </ac:spMkLst>
        </pc:spChg>
        <pc:spChg chg="del topLvl">
          <ac:chgData name="Gisella Di Martino" userId="41e2d1cd-4216-4da5-b7e1-b6662a08355d" providerId="ADAL" clId="{CDB39843-42FB-4F8B-9E26-A4D5FA907B58}" dt="2021-10-07T08:41:34.896" v="11" actId="478"/>
          <ac:spMkLst>
            <pc:docMk/>
            <pc:sldMk cId="11032649" sldId="5536"/>
            <ac:spMk id="7" creationId="{10FD11F9-E856-D144-999C-94DAC631EB1E}"/>
          </ac:spMkLst>
        </pc:spChg>
        <pc:grpChg chg="del">
          <ac:chgData name="Gisella Di Martino" userId="41e2d1cd-4216-4da5-b7e1-b6662a08355d" providerId="ADAL" clId="{CDB39843-42FB-4F8B-9E26-A4D5FA907B58}" dt="2021-10-07T08:41:34.896" v="11" actId="478"/>
          <ac:grpSpMkLst>
            <pc:docMk/>
            <pc:sldMk cId="11032649" sldId="5536"/>
            <ac:grpSpMk id="5" creationId="{4F978DD1-EEB8-BD4C-B6F6-01D4357D3E91}"/>
          </ac:grpSpMkLst>
        </pc:grpChg>
      </pc:sldChg>
      <pc:sldChg chg="new">
        <pc:chgData name="Gisella Di Martino" userId="41e2d1cd-4216-4da5-b7e1-b6662a08355d" providerId="ADAL" clId="{CDB39843-42FB-4F8B-9E26-A4D5FA907B58}" dt="2021-10-07T08:41:37.560" v="12" actId="680"/>
        <pc:sldMkLst>
          <pc:docMk/>
          <pc:sldMk cId="1939400676" sldId="5537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1840112858" sldId="5549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514333963" sldId="5550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94995455" sldId="5553"/>
        </pc:sldMkLst>
      </pc:sldChg>
      <pc:sldChg chg="add del">
        <pc:chgData name="Gisella Di Martino" userId="41e2d1cd-4216-4da5-b7e1-b6662a08355d" providerId="ADAL" clId="{CDB39843-42FB-4F8B-9E26-A4D5FA907B58}" dt="2021-10-07T08:41:22.686" v="9" actId="47"/>
        <pc:sldMkLst>
          <pc:docMk/>
          <pc:sldMk cId="1175636164" sldId="5554"/>
        </pc:sldMkLst>
      </pc:sldChg>
      <pc:sldMasterChg chg="addSldLayout delSldLayout">
        <pc:chgData name="Gisella Di Martino" userId="41e2d1cd-4216-4da5-b7e1-b6662a08355d" providerId="ADAL" clId="{CDB39843-42FB-4F8B-9E26-A4D5FA907B58}" dt="2021-10-07T08:41:22.686" v="9" actId="47"/>
        <pc:sldMasterMkLst>
          <pc:docMk/>
          <pc:sldMasterMk cId="0" sldId="2147483654"/>
        </pc:sldMasterMkLst>
        <pc:sldLayoutChg chg="add del">
          <pc:chgData name="Gisella Di Martino" userId="41e2d1cd-4216-4da5-b7e1-b6662a08355d" providerId="ADAL" clId="{CDB39843-42FB-4F8B-9E26-A4D5FA907B58}" dt="2021-10-07T08:41:22.686" v="9" actId="47"/>
          <pc:sldLayoutMkLst>
            <pc:docMk/>
            <pc:sldMasterMk cId="0" sldId="2147483654"/>
            <pc:sldLayoutMk cId="2301902517" sldId="2147485024"/>
          </pc:sldLayoutMkLst>
        </pc:sldLayoutChg>
        <pc:sldLayoutChg chg="add del">
          <pc:chgData name="Gisella Di Martino" userId="41e2d1cd-4216-4da5-b7e1-b6662a08355d" providerId="ADAL" clId="{CDB39843-42FB-4F8B-9E26-A4D5FA907B58}" dt="2021-10-07T08:41:15.626" v="8" actId="47"/>
          <pc:sldLayoutMkLst>
            <pc:docMk/>
            <pc:sldMasterMk cId="0" sldId="2147483654"/>
            <pc:sldLayoutMk cId="4278071735" sldId="2147485025"/>
          </pc:sldLayoutMkLst>
        </pc:sldLayoutChg>
      </pc:sldMasterChg>
    </pc:docChg>
  </pc:docChgLst>
  <pc:docChgLst>
    <pc:chgData name="Gisella Di Martino" userId="41e2d1cd-4216-4da5-b7e1-b6662a08355d" providerId="ADAL" clId="{E6996B48-4684-434C-A506-6A513BCE603E}"/>
    <pc:docChg chg="undo custSel addSld delSld modSld sldOrd modSection">
      <pc:chgData name="Gisella Di Martino" userId="41e2d1cd-4216-4da5-b7e1-b6662a08355d" providerId="ADAL" clId="{E6996B48-4684-434C-A506-6A513BCE603E}" dt="2021-04-15T09:01:14.436" v="271"/>
      <pc:docMkLst>
        <pc:docMk/>
      </pc:docMkLst>
      <pc:sldChg chg="modSp mod">
        <pc:chgData name="Gisella Di Martino" userId="41e2d1cd-4216-4da5-b7e1-b6662a08355d" providerId="ADAL" clId="{E6996B48-4684-434C-A506-6A513BCE603E}" dt="2021-04-15T07:42:36.956" v="110" actId="20577"/>
        <pc:sldMkLst>
          <pc:docMk/>
          <pc:sldMk cId="0" sldId="2379"/>
        </pc:sldMkLst>
        <pc:spChg chg="mod">
          <ac:chgData name="Gisella Di Martino" userId="41e2d1cd-4216-4da5-b7e1-b6662a08355d" providerId="ADAL" clId="{E6996B48-4684-434C-A506-6A513BCE603E}" dt="2021-04-15T07:42:36.956" v="110" actId="20577"/>
          <ac:spMkLst>
            <pc:docMk/>
            <pc:sldMk cId="0" sldId="2379"/>
            <ac:spMk id="3" creationId="{E06220A2-CB1E-437D-B3C8-28A7229DF5CF}"/>
          </ac:spMkLst>
        </pc:spChg>
      </pc:sldChg>
      <pc:sldChg chg="mod modShow">
        <pc:chgData name="Gisella Di Martino" userId="41e2d1cd-4216-4da5-b7e1-b6662a08355d" providerId="ADAL" clId="{E6996B48-4684-434C-A506-6A513BCE603E}" dt="2021-04-15T07:49:05.551" v="226" actId="729"/>
        <pc:sldMkLst>
          <pc:docMk/>
          <pc:sldMk cId="861553408" sldId="2625"/>
        </pc:sldMkLst>
      </pc:sldChg>
      <pc:sldChg chg="mod modShow">
        <pc:chgData name="Gisella Di Martino" userId="41e2d1cd-4216-4da5-b7e1-b6662a08355d" providerId="ADAL" clId="{E6996B48-4684-434C-A506-6A513BCE603E}" dt="2021-04-15T08:54:11.171" v="269" actId="729"/>
        <pc:sldMkLst>
          <pc:docMk/>
          <pc:sldMk cId="0" sldId="2632"/>
        </pc:sldMkLst>
      </pc:sldChg>
      <pc:sldChg chg="del">
        <pc:chgData name="Gisella Di Martino" userId="41e2d1cd-4216-4da5-b7e1-b6662a08355d" providerId="ADAL" clId="{E6996B48-4684-434C-A506-6A513BCE603E}" dt="2021-04-15T07:57:32.135" v="255" actId="2696"/>
        <pc:sldMkLst>
          <pc:docMk/>
          <pc:sldMk cId="4021977864" sldId="3359"/>
        </pc:sldMkLst>
      </pc:sldChg>
      <pc:sldChg chg="addSp modSp mod">
        <pc:chgData name="Gisella Di Martino" userId="41e2d1cd-4216-4da5-b7e1-b6662a08355d" providerId="ADAL" clId="{E6996B48-4684-434C-A506-6A513BCE603E}" dt="2021-04-15T07:46:30.011" v="146" actId="1035"/>
        <pc:sldMkLst>
          <pc:docMk/>
          <pc:sldMk cId="0" sldId="5441"/>
        </pc:sldMkLst>
        <pc:spChg chg="mod">
          <ac:chgData name="Gisella Di Martino" userId="41e2d1cd-4216-4da5-b7e1-b6662a08355d" providerId="ADAL" clId="{E6996B48-4684-434C-A506-6A513BCE603E}" dt="2021-04-15T07:46:12.663" v="130" actId="1035"/>
          <ac:spMkLst>
            <pc:docMk/>
            <pc:sldMk cId="0" sldId="5441"/>
            <ac:spMk id="4" creationId="{374FB373-D1DD-4947-A5FF-5F5E89EE1408}"/>
          </ac:spMkLst>
        </pc:spChg>
        <pc:spChg chg="mod">
          <ac:chgData name="Gisella Di Martino" userId="41e2d1cd-4216-4da5-b7e1-b6662a08355d" providerId="ADAL" clId="{E6996B48-4684-434C-A506-6A513BCE603E}" dt="2021-04-15T07:45:07.732" v="111"/>
          <ac:spMkLst>
            <pc:docMk/>
            <pc:sldMk cId="0" sldId="5441"/>
            <ac:spMk id="10" creationId="{7476D965-9245-4E4D-868A-C9D9C343E4EF}"/>
          </ac:spMkLst>
        </pc:spChg>
        <pc:spChg chg="mod">
          <ac:chgData name="Gisella Di Martino" userId="41e2d1cd-4216-4da5-b7e1-b6662a08355d" providerId="ADAL" clId="{E6996B48-4684-434C-A506-6A513BCE603E}" dt="2021-04-15T07:45:07.732" v="111"/>
          <ac:spMkLst>
            <pc:docMk/>
            <pc:sldMk cId="0" sldId="5441"/>
            <ac:spMk id="11" creationId="{2594226E-4320-4E29-80C0-686BBEA0E693}"/>
          </ac:spMkLst>
        </pc:spChg>
        <pc:spChg chg="mod">
          <ac:chgData name="Gisella Di Martino" userId="41e2d1cd-4216-4da5-b7e1-b6662a08355d" providerId="ADAL" clId="{E6996B48-4684-434C-A506-6A513BCE603E}" dt="2021-04-15T07:45:07.732" v="111"/>
          <ac:spMkLst>
            <pc:docMk/>
            <pc:sldMk cId="0" sldId="5441"/>
            <ac:spMk id="12" creationId="{3D5C5D3C-FA6B-4E57-9FF2-646348FA79E8}"/>
          </ac:spMkLst>
        </pc:spChg>
        <pc:spChg chg="mod">
          <ac:chgData name="Gisella Di Martino" userId="41e2d1cd-4216-4da5-b7e1-b6662a08355d" providerId="ADAL" clId="{E6996B48-4684-434C-A506-6A513BCE603E}" dt="2021-04-15T07:45:07.732" v="111"/>
          <ac:spMkLst>
            <pc:docMk/>
            <pc:sldMk cId="0" sldId="5441"/>
            <ac:spMk id="13" creationId="{2EED423D-58B0-4503-B061-20234407F485}"/>
          </ac:spMkLst>
        </pc:spChg>
        <pc:spChg chg="mod">
          <ac:chgData name="Gisella Di Martino" userId="41e2d1cd-4216-4da5-b7e1-b6662a08355d" providerId="ADAL" clId="{E6996B48-4684-434C-A506-6A513BCE603E}" dt="2021-04-15T07:46:30.011" v="146" actId="1035"/>
          <ac:spMkLst>
            <pc:docMk/>
            <pc:sldMk cId="0" sldId="5441"/>
            <ac:spMk id="13317" creationId="{876E38D2-AE4D-4D63-B751-1A6A9588B8FD}"/>
          </ac:spMkLst>
        </pc:spChg>
        <pc:grpChg chg="add mod">
          <ac:chgData name="Gisella Di Martino" userId="41e2d1cd-4216-4da5-b7e1-b6662a08355d" providerId="ADAL" clId="{E6996B48-4684-434C-A506-6A513BCE603E}" dt="2021-04-15T07:45:07.732" v="111"/>
          <ac:grpSpMkLst>
            <pc:docMk/>
            <pc:sldMk cId="0" sldId="5441"/>
            <ac:grpSpMk id="9" creationId="{E245E181-0D15-4894-87F6-62EAF6F33F7B}"/>
          </ac:grpSpMkLst>
        </pc:grpChg>
        <pc:picChg chg="add mod">
          <ac:chgData name="Gisella Di Martino" userId="41e2d1cd-4216-4da5-b7e1-b6662a08355d" providerId="ADAL" clId="{E6996B48-4684-434C-A506-6A513BCE603E}" dt="2021-04-15T07:45:07.732" v="111"/>
          <ac:picMkLst>
            <pc:docMk/>
            <pc:sldMk cId="0" sldId="5441"/>
            <ac:picMk id="8" creationId="{520FFD57-4EBD-4F05-9DE4-FA4714C1B4FA}"/>
          </ac:picMkLst>
        </pc:picChg>
        <pc:picChg chg="mod">
          <ac:chgData name="Gisella Di Martino" userId="41e2d1cd-4216-4da5-b7e1-b6662a08355d" providerId="ADAL" clId="{E6996B48-4684-434C-A506-6A513BCE603E}" dt="2021-04-15T07:46:12.663" v="130" actId="1035"/>
          <ac:picMkLst>
            <pc:docMk/>
            <pc:sldMk cId="0" sldId="5441"/>
            <ac:picMk id="14" creationId="{F2537071-9A22-44E1-BAAD-0A50ADB82EA9}"/>
          </ac:picMkLst>
        </pc:picChg>
      </pc:sldChg>
      <pc:sldChg chg="modSp mod">
        <pc:chgData name="Gisella Di Martino" userId="41e2d1cd-4216-4da5-b7e1-b6662a08355d" providerId="ADAL" clId="{E6996B48-4684-434C-A506-6A513BCE603E}" dt="2021-04-15T07:47:27.455" v="186" actId="20577"/>
        <pc:sldMkLst>
          <pc:docMk/>
          <pc:sldMk cId="2333046185" sldId="5516"/>
        </pc:sldMkLst>
        <pc:spChg chg="mod">
          <ac:chgData name="Gisella Di Martino" userId="41e2d1cd-4216-4da5-b7e1-b6662a08355d" providerId="ADAL" clId="{E6996B48-4684-434C-A506-6A513BCE603E}" dt="2021-04-15T07:47:27.455" v="186" actId="20577"/>
          <ac:spMkLst>
            <pc:docMk/>
            <pc:sldMk cId="2333046185" sldId="5516"/>
            <ac:spMk id="55" creationId="{41D91F1D-1A7B-5343-A907-DE4CF6F642BE}"/>
          </ac:spMkLst>
        </pc:spChg>
      </pc:sldChg>
      <pc:sldChg chg="modSp mod">
        <pc:chgData name="Gisella Di Martino" userId="41e2d1cd-4216-4da5-b7e1-b6662a08355d" providerId="ADAL" clId="{E6996B48-4684-434C-A506-6A513BCE603E}" dt="2021-04-15T07:48:07.843" v="212" actId="20577"/>
        <pc:sldMkLst>
          <pc:docMk/>
          <pc:sldMk cId="526530632" sldId="5517"/>
        </pc:sldMkLst>
        <pc:spChg chg="mod">
          <ac:chgData name="Gisella Di Martino" userId="41e2d1cd-4216-4da5-b7e1-b6662a08355d" providerId="ADAL" clId="{E6996B48-4684-434C-A506-6A513BCE603E}" dt="2021-04-15T07:48:07.843" v="212" actId="20577"/>
          <ac:spMkLst>
            <pc:docMk/>
            <pc:sldMk cId="526530632" sldId="5517"/>
            <ac:spMk id="35" creationId="{79A9A264-794F-A84A-AD05-94CC7F0C8416}"/>
          </ac:spMkLst>
        </pc:spChg>
      </pc:sldChg>
      <pc:sldChg chg="modSp mod">
        <pc:chgData name="Gisella Di Martino" userId="41e2d1cd-4216-4da5-b7e1-b6662a08355d" providerId="ADAL" clId="{E6996B48-4684-434C-A506-6A513BCE603E}" dt="2021-04-15T07:48:42.278" v="225" actId="20577"/>
        <pc:sldMkLst>
          <pc:docMk/>
          <pc:sldMk cId="35239211" sldId="5518"/>
        </pc:sldMkLst>
        <pc:spChg chg="mod">
          <ac:chgData name="Gisella Di Martino" userId="41e2d1cd-4216-4da5-b7e1-b6662a08355d" providerId="ADAL" clId="{E6996B48-4684-434C-A506-6A513BCE603E}" dt="2021-04-15T07:48:42.278" v="225" actId="20577"/>
          <ac:spMkLst>
            <pc:docMk/>
            <pc:sldMk cId="35239211" sldId="5518"/>
            <ac:spMk id="36" creationId="{23B82706-78AE-9442-B502-26D5BC69A96B}"/>
          </ac:spMkLst>
        </pc:spChg>
      </pc:sldChg>
      <pc:sldChg chg="modSp mod">
        <pc:chgData name="Gisella Di Martino" userId="41e2d1cd-4216-4da5-b7e1-b6662a08355d" providerId="ADAL" clId="{E6996B48-4684-434C-A506-6A513BCE603E}" dt="2021-04-15T08:10:03.734" v="257" actId="20577"/>
        <pc:sldMkLst>
          <pc:docMk/>
          <pc:sldMk cId="3928920849" sldId="5528"/>
        </pc:sldMkLst>
        <pc:spChg chg="mod">
          <ac:chgData name="Gisella Di Martino" userId="41e2d1cd-4216-4da5-b7e1-b6662a08355d" providerId="ADAL" clId="{E6996B48-4684-434C-A506-6A513BCE603E}" dt="2021-04-15T08:10:03.734" v="257" actId="20577"/>
          <ac:spMkLst>
            <pc:docMk/>
            <pc:sldMk cId="3928920849" sldId="5528"/>
            <ac:spMk id="6" creationId="{B8D2B363-C049-D846-8D21-365759778F7F}"/>
          </ac:spMkLst>
        </pc:spChg>
      </pc:sldChg>
      <pc:sldChg chg="modSp mod">
        <pc:chgData name="Gisella Di Martino" userId="41e2d1cd-4216-4da5-b7e1-b6662a08355d" providerId="ADAL" clId="{E6996B48-4684-434C-A506-6A513BCE603E}" dt="2021-04-15T07:50:29.782" v="238" actId="1035"/>
        <pc:sldMkLst>
          <pc:docMk/>
          <pc:sldMk cId="1991560953" sldId="5529"/>
        </pc:sldMkLst>
        <pc:spChg chg="mod">
          <ac:chgData name="Gisella Di Martino" userId="41e2d1cd-4216-4da5-b7e1-b6662a08355d" providerId="ADAL" clId="{E6996B48-4684-434C-A506-6A513BCE603E}" dt="2021-04-08T12:45:54.316" v="88" actId="20577"/>
          <ac:spMkLst>
            <pc:docMk/>
            <pc:sldMk cId="1991560953" sldId="5529"/>
            <ac:spMk id="2" creationId="{AB6931A6-6DD4-6649-A758-7CCAA8CABF07}"/>
          </ac:spMkLst>
        </pc:spChg>
        <pc:spChg chg="mod">
          <ac:chgData name="Gisella Di Martino" userId="41e2d1cd-4216-4da5-b7e1-b6662a08355d" providerId="ADAL" clId="{E6996B48-4684-434C-A506-6A513BCE603E}" dt="2021-04-15T07:50:29.782" v="238" actId="1035"/>
          <ac:spMkLst>
            <pc:docMk/>
            <pc:sldMk cId="1991560953" sldId="5529"/>
            <ac:spMk id="7" creationId="{771850DB-E253-C448-A8DB-05699F6FE27F}"/>
          </ac:spMkLst>
        </pc:spChg>
        <pc:spChg chg="mod">
          <ac:chgData name="Gisella Di Martino" userId="41e2d1cd-4216-4da5-b7e1-b6662a08355d" providerId="ADAL" clId="{E6996B48-4684-434C-A506-6A513BCE603E}" dt="2021-04-15T07:50:29.782" v="238" actId="1035"/>
          <ac:spMkLst>
            <pc:docMk/>
            <pc:sldMk cId="1991560953" sldId="5529"/>
            <ac:spMk id="8" creationId="{C6BA2858-8938-B948-88E6-F18EF79E0B27}"/>
          </ac:spMkLst>
        </pc:spChg>
        <pc:picChg chg="mod">
          <ac:chgData name="Gisella Di Martino" userId="41e2d1cd-4216-4da5-b7e1-b6662a08355d" providerId="ADAL" clId="{E6996B48-4684-434C-A506-6A513BCE603E}" dt="2021-04-15T07:50:29.782" v="238" actId="1035"/>
          <ac:picMkLst>
            <pc:docMk/>
            <pc:sldMk cId="1991560953" sldId="5529"/>
            <ac:picMk id="4" creationId="{EC4B033B-BD9A-A246-A543-0A31CF10E2C0}"/>
          </ac:picMkLst>
        </pc:picChg>
        <pc:picChg chg="mod">
          <ac:chgData name="Gisella Di Martino" userId="41e2d1cd-4216-4da5-b7e1-b6662a08355d" providerId="ADAL" clId="{E6996B48-4684-434C-A506-6A513BCE603E}" dt="2021-04-15T07:50:29.782" v="238" actId="1035"/>
          <ac:picMkLst>
            <pc:docMk/>
            <pc:sldMk cId="1991560953" sldId="5529"/>
            <ac:picMk id="6" creationId="{A985A47E-9BA7-324A-A4E8-F95D97FDFC4C}"/>
          </ac:picMkLst>
        </pc:picChg>
        <pc:picChg chg="mod">
          <ac:chgData name="Gisella Di Martino" userId="41e2d1cd-4216-4da5-b7e1-b6662a08355d" providerId="ADAL" clId="{E6996B48-4684-434C-A506-6A513BCE603E}" dt="2021-04-15T07:50:29.782" v="238" actId="1035"/>
          <ac:picMkLst>
            <pc:docMk/>
            <pc:sldMk cId="1991560953" sldId="5529"/>
            <ac:picMk id="12" creationId="{64E36297-8F2B-6C4E-84CB-BB57C4C66174}"/>
          </ac:picMkLst>
        </pc:picChg>
        <pc:picChg chg="mod">
          <ac:chgData name="Gisella Di Martino" userId="41e2d1cd-4216-4da5-b7e1-b6662a08355d" providerId="ADAL" clId="{E6996B48-4684-434C-A506-6A513BCE603E}" dt="2021-04-15T07:50:29.782" v="238" actId="1035"/>
          <ac:picMkLst>
            <pc:docMk/>
            <pc:sldMk cId="1991560953" sldId="5529"/>
            <ac:picMk id="14" creationId="{92D7B3D4-A0DE-6541-9358-B6BE9F87A752}"/>
          </ac:picMkLst>
        </pc:picChg>
        <pc:picChg chg="mod">
          <ac:chgData name="Gisella Di Martino" userId="41e2d1cd-4216-4da5-b7e1-b6662a08355d" providerId="ADAL" clId="{E6996B48-4684-434C-A506-6A513BCE603E}" dt="2021-04-15T07:50:29.782" v="238" actId="1035"/>
          <ac:picMkLst>
            <pc:docMk/>
            <pc:sldMk cId="1991560953" sldId="5529"/>
            <ac:picMk id="16" creationId="{53BA21CE-4A2E-904C-9BE3-02F8D65FB0F9}"/>
          </ac:picMkLst>
        </pc:picChg>
      </pc:sldChg>
      <pc:sldChg chg="mod modShow">
        <pc:chgData name="Gisella Di Martino" userId="41e2d1cd-4216-4da5-b7e1-b6662a08355d" providerId="ADAL" clId="{E6996B48-4684-434C-A506-6A513BCE603E}" dt="2021-04-15T07:51:48.821" v="241" actId="729"/>
        <pc:sldMkLst>
          <pc:docMk/>
          <pc:sldMk cId="3966698803" sldId="5532"/>
        </pc:sldMkLst>
      </pc:sldChg>
      <pc:sldChg chg="addSp delSp modSp mod">
        <pc:chgData name="Gisella Di Martino" userId="41e2d1cd-4216-4da5-b7e1-b6662a08355d" providerId="ADAL" clId="{E6996B48-4684-434C-A506-6A513BCE603E}" dt="2021-04-15T08:15:42.970" v="259"/>
        <pc:sldMkLst>
          <pc:docMk/>
          <pc:sldMk cId="3448543131" sldId="5533"/>
        </pc:sldMkLst>
        <pc:spChg chg="mod">
          <ac:chgData name="Gisella Di Martino" userId="41e2d1cd-4216-4da5-b7e1-b6662a08355d" providerId="ADAL" clId="{E6996B48-4684-434C-A506-6A513BCE603E}" dt="2021-04-15T07:51:14.844" v="240"/>
          <ac:spMkLst>
            <pc:docMk/>
            <pc:sldMk cId="3448543131" sldId="5533"/>
            <ac:spMk id="27" creationId="{FA04DD03-EEF3-456A-B8F0-6C930645B0F4}"/>
          </ac:spMkLst>
        </pc:spChg>
        <pc:spChg chg="mod">
          <ac:chgData name="Gisella Di Martino" userId="41e2d1cd-4216-4da5-b7e1-b6662a08355d" providerId="ADAL" clId="{E6996B48-4684-434C-A506-6A513BCE603E}" dt="2021-04-15T07:51:14.844" v="240"/>
          <ac:spMkLst>
            <pc:docMk/>
            <pc:sldMk cId="3448543131" sldId="5533"/>
            <ac:spMk id="28" creationId="{9B2647FD-66B6-4E17-9F4D-69C8D77DFB94}"/>
          </ac:spMkLst>
        </pc:spChg>
        <pc:spChg chg="mod">
          <ac:chgData name="Gisella Di Martino" userId="41e2d1cd-4216-4da5-b7e1-b6662a08355d" providerId="ADAL" clId="{E6996B48-4684-434C-A506-6A513BCE603E}" dt="2021-04-15T07:51:14.844" v="240"/>
          <ac:spMkLst>
            <pc:docMk/>
            <pc:sldMk cId="3448543131" sldId="5533"/>
            <ac:spMk id="29" creationId="{343C3C45-F758-40E9-8C43-B542774700DF}"/>
          </ac:spMkLst>
        </pc:spChg>
        <pc:spChg chg="mod">
          <ac:chgData name="Gisella Di Martino" userId="41e2d1cd-4216-4da5-b7e1-b6662a08355d" providerId="ADAL" clId="{E6996B48-4684-434C-A506-6A513BCE603E}" dt="2021-04-15T07:51:14.844" v="240"/>
          <ac:spMkLst>
            <pc:docMk/>
            <pc:sldMk cId="3448543131" sldId="5533"/>
            <ac:spMk id="30" creationId="{47369230-8489-4E74-878F-33644B6D1E52}"/>
          </ac:spMkLst>
        </pc:spChg>
        <pc:spChg chg="mod">
          <ac:chgData name="Gisella Di Martino" userId="41e2d1cd-4216-4da5-b7e1-b6662a08355d" providerId="ADAL" clId="{E6996B48-4684-434C-A506-6A513BCE603E}" dt="2021-04-15T08:15:42.970" v="259"/>
          <ac:spMkLst>
            <pc:docMk/>
            <pc:sldMk cId="3448543131" sldId="5533"/>
            <ac:spMk id="32" creationId="{F7F1902E-1F01-46C2-BFA1-F4725F209BEC}"/>
          </ac:spMkLst>
        </pc:spChg>
        <pc:spChg chg="mod">
          <ac:chgData name="Gisella Di Martino" userId="41e2d1cd-4216-4da5-b7e1-b6662a08355d" providerId="ADAL" clId="{E6996B48-4684-434C-A506-6A513BCE603E}" dt="2021-04-15T08:15:42.970" v="259"/>
          <ac:spMkLst>
            <pc:docMk/>
            <pc:sldMk cId="3448543131" sldId="5533"/>
            <ac:spMk id="33" creationId="{B5F17E68-2FEA-4862-8176-D04BD2A04A67}"/>
          </ac:spMkLst>
        </pc:spChg>
        <pc:spChg chg="mod">
          <ac:chgData name="Gisella Di Martino" userId="41e2d1cd-4216-4da5-b7e1-b6662a08355d" providerId="ADAL" clId="{E6996B48-4684-434C-A506-6A513BCE603E}" dt="2021-04-15T08:15:42.970" v="259"/>
          <ac:spMkLst>
            <pc:docMk/>
            <pc:sldMk cId="3448543131" sldId="5533"/>
            <ac:spMk id="34" creationId="{29A95832-A64A-4C15-921C-294B39EB49F5}"/>
          </ac:spMkLst>
        </pc:spChg>
        <pc:spChg chg="mod">
          <ac:chgData name="Gisella Di Martino" userId="41e2d1cd-4216-4da5-b7e1-b6662a08355d" providerId="ADAL" clId="{E6996B48-4684-434C-A506-6A513BCE603E}" dt="2021-04-15T08:15:42.970" v="259"/>
          <ac:spMkLst>
            <pc:docMk/>
            <pc:sldMk cId="3448543131" sldId="5533"/>
            <ac:spMk id="35" creationId="{224B5772-38C0-4A51-8AEE-17F128AE5A27}"/>
          </ac:spMkLst>
        </pc:spChg>
        <pc:grpChg chg="del">
          <ac:chgData name="Gisella Di Martino" userId="41e2d1cd-4216-4da5-b7e1-b6662a08355d" providerId="ADAL" clId="{E6996B48-4684-434C-A506-6A513BCE603E}" dt="2021-04-15T08:15:42.556" v="258" actId="478"/>
          <ac:grpSpMkLst>
            <pc:docMk/>
            <pc:sldMk cId="3448543131" sldId="5533"/>
            <ac:grpSpMk id="12" creationId="{E5F44DF7-815C-1D47-9A1F-B3BF9826CD8D}"/>
          </ac:grpSpMkLst>
        </pc:grpChg>
        <pc:grpChg chg="del">
          <ac:chgData name="Gisella Di Martino" userId="41e2d1cd-4216-4da5-b7e1-b6662a08355d" providerId="ADAL" clId="{E6996B48-4684-434C-A506-6A513BCE603E}" dt="2021-04-15T07:51:13.878" v="239" actId="478"/>
          <ac:grpSpMkLst>
            <pc:docMk/>
            <pc:sldMk cId="3448543131" sldId="5533"/>
            <ac:grpSpMk id="19" creationId="{C4211D1F-4F6D-F84B-ABBB-0E561C90AFEB}"/>
          </ac:grpSpMkLst>
        </pc:grpChg>
        <pc:grpChg chg="add mod">
          <ac:chgData name="Gisella Di Martino" userId="41e2d1cd-4216-4da5-b7e1-b6662a08355d" providerId="ADAL" clId="{E6996B48-4684-434C-A506-6A513BCE603E}" dt="2021-04-15T07:51:14.844" v="240"/>
          <ac:grpSpMkLst>
            <pc:docMk/>
            <pc:sldMk cId="3448543131" sldId="5533"/>
            <ac:grpSpMk id="26" creationId="{8F4AD571-A888-4E3E-848A-C82780DCFEC7}"/>
          </ac:grpSpMkLst>
        </pc:grpChg>
        <pc:grpChg chg="add mod">
          <ac:chgData name="Gisella Di Martino" userId="41e2d1cd-4216-4da5-b7e1-b6662a08355d" providerId="ADAL" clId="{E6996B48-4684-434C-A506-6A513BCE603E}" dt="2021-04-15T08:15:42.970" v="259"/>
          <ac:grpSpMkLst>
            <pc:docMk/>
            <pc:sldMk cId="3448543131" sldId="5533"/>
            <ac:grpSpMk id="31" creationId="{21AD0A5D-8BF0-449A-9E02-43E7D438AFFC}"/>
          </ac:grpSpMkLst>
        </pc:grpChg>
        <pc:picChg chg="del">
          <ac:chgData name="Gisella Di Martino" userId="41e2d1cd-4216-4da5-b7e1-b6662a08355d" providerId="ADAL" clId="{E6996B48-4684-434C-A506-6A513BCE603E}" dt="2021-04-15T07:51:13.878" v="239" actId="478"/>
          <ac:picMkLst>
            <pc:docMk/>
            <pc:sldMk cId="3448543131" sldId="5533"/>
            <ac:picMk id="18" creationId="{D0CE52AF-CB3A-944C-B4F2-34BD9DD616B8}"/>
          </ac:picMkLst>
        </pc:picChg>
        <pc:picChg chg="add mod">
          <ac:chgData name="Gisella Di Martino" userId="41e2d1cd-4216-4da5-b7e1-b6662a08355d" providerId="ADAL" clId="{E6996B48-4684-434C-A506-6A513BCE603E}" dt="2021-04-15T07:51:14.844" v="240"/>
          <ac:picMkLst>
            <pc:docMk/>
            <pc:sldMk cId="3448543131" sldId="5533"/>
            <ac:picMk id="25" creationId="{49C5CB04-97EE-4ACF-9AFB-B0612E687462}"/>
          </ac:picMkLst>
        </pc:picChg>
      </pc:sldChg>
      <pc:sldChg chg="modSp add mod">
        <pc:chgData name="Gisella Di Martino" userId="41e2d1cd-4216-4da5-b7e1-b6662a08355d" providerId="ADAL" clId="{E6996B48-4684-434C-A506-6A513BCE603E}" dt="2021-04-15T07:57:23.664" v="254" actId="20577"/>
        <pc:sldMkLst>
          <pc:docMk/>
          <pc:sldMk cId="11032649" sldId="5536"/>
        </pc:sldMkLst>
        <pc:spChg chg="mod">
          <ac:chgData name="Gisella Di Martino" userId="41e2d1cd-4216-4da5-b7e1-b6662a08355d" providerId="ADAL" clId="{E6996B48-4684-434C-A506-6A513BCE603E}" dt="2021-04-15T07:57:23.664" v="254" actId="20577"/>
          <ac:spMkLst>
            <pc:docMk/>
            <pc:sldMk cId="11032649" sldId="5536"/>
            <ac:spMk id="7" creationId="{10FD11F9-E856-D144-999C-94DAC631EB1E}"/>
          </ac:spMkLst>
        </pc:spChg>
      </pc:sldChg>
      <pc:sldChg chg="modSp mod ord">
        <pc:chgData name="Gisella Di Martino" userId="41e2d1cd-4216-4da5-b7e1-b6662a08355d" providerId="ADAL" clId="{E6996B48-4684-434C-A506-6A513BCE603E}" dt="2021-04-15T09:01:14.436" v="271"/>
        <pc:sldMkLst>
          <pc:docMk/>
          <pc:sldMk cId="1840112858" sldId="5549"/>
        </pc:sldMkLst>
        <pc:spChg chg="mod">
          <ac:chgData name="Gisella Di Martino" userId="41e2d1cd-4216-4da5-b7e1-b6662a08355d" providerId="ADAL" clId="{E6996B48-4684-434C-A506-6A513BCE603E}" dt="2021-04-15T08:52:49.165" v="264"/>
          <ac:spMkLst>
            <pc:docMk/>
            <pc:sldMk cId="1840112858" sldId="5549"/>
            <ac:spMk id="10" creationId="{53E1725C-4E60-7D4B-B6DF-E89BD5A59639}"/>
          </ac:spMkLst>
        </pc:spChg>
        <pc:spChg chg="mod">
          <ac:chgData name="Gisella Di Martino" userId="41e2d1cd-4216-4da5-b7e1-b6662a08355d" providerId="ADAL" clId="{E6996B48-4684-434C-A506-6A513BCE603E}" dt="2021-04-15T08:53:17.747" v="266"/>
          <ac:spMkLst>
            <pc:docMk/>
            <pc:sldMk cId="1840112858" sldId="5549"/>
            <ac:spMk id="41" creationId="{52EAC95B-7C80-6144-BCB4-568B9F8DCD0A}"/>
          </ac:spMkLst>
        </pc:spChg>
        <pc:spChg chg="mod">
          <ac:chgData name="Gisella Di Martino" userId="41e2d1cd-4216-4da5-b7e1-b6662a08355d" providerId="ADAL" clId="{E6996B48-4684-434C-A506-6A513BCE603E}" dt="2021-04-15T08:53:00.519" v="265"/>
          <ac:spMkLst>
            <pc:docMk/>
            <pc:sldMk cId="1840112858" sldId="5549"/>
            <ac:spMk id="46" creationId="{BE0C1102-6D68-F141-AAB1-D1A2FF2462B8}"/>
          </ac:spMkLst>
        </pc:spChg>
        <pc:spChg chg="mod">
          <ac:chgData name="Gisella Di Martino" userId="41e2d1cd-4216-4da5-b7e1-b6662a08355d" providerId="ADAL" clId="{E6996B48-4684-434C-A506-6A513BCE603E}" dt="2021-04-15T08:53:30.656" v="267"/>
          <ac:spMkLst>
            <pc:docMk/>
            <pc:sldMk cId="1840112858" sldId="5549"/>
            <ac:spMk id="51" creationId="{4F42135E-F860-804F-8F9F-6B0E1F4311D7}"/>
          </ac:spMkLst>
        </pc:spChg>
        <pc:spChg chg="mod">
          <ac:chgData name="Gisella Di Martino" userId="41e2d1cd-4216-4da5-b7e1-b6662a08355d" providerId="ADAL" clId="{E6996B48-4684-434C-A506-6A513BCE603E}" dt="2021-04-15T09:01:14.436" v="271"/>
          <ac:spMkLst>
            <pc:docMk/>
            <pc:sldMk cId="1840112858" sldId="5549"/>
            <ac:spMk id="56" creationId="{73D030C4-4631-774F-A664-8CC461739701}"/>
          </ac:spMkLst>
        </pc:spChg>
        <pc:spChg chg="mod">
          <ac:chgData name="Gisella Di Martino" userId="41e2d1cd-4216-4da5-b7e1-b6662a08355d" providerId="ADAL" clId="{E6996B48-4684-434C-A506-6A513BCE603E}" dt="2021-04-15T09:01:14.436" v="271"/>
          <ac:spMkLst>
            <pc:docMk/>
            <pc:sldMk cId="1840112858" sldId="5549"/>
            <ac:spMk id="13328" creationId="{9CBE1CBC-4D94-034F-9B1F-F72776A772E3}"/>
          </ac:spMkLst>
        </pc:spChg>
        <pc:spChg chg="mod">
          <ac:chgData name="Gisella Di Martino" userId="41e2d1cd-4216-4da5-b7e1-b6662a08355d" providerId="ADAL" clId="{E6996B48-4684-434C-A506-6A513BCE603E}" dt="2021-04-15T09:01:14.436" v="271"/>
          <ac:spMkLst>
            <pc:docMk/>
            <pc:sldMk cId="1840112858" sldId="5549"/>
            <ac:spMk id="13329" creationId="{CD60E357-C42E-EF44-BAFD-B29D2F0FC65F}"/>
          </ac:spMkLst>
        </pc:spChg>
        <pc:grpChg chg="mod">
          <ac:chgData name="Gisella Di Martino" userId="41e2d1cd-4216-4da5-b7e1-b6662a08355d" providerId="ADAL" clId="{E6996B48-4684-434C-A506-6A513BCE603E}" dt="2021-04-15T09:01:14.436" v="271"/>
          <ac:grpSpMkLst>
            <pc:docMk/>
            <pc:sldMk cId="1840112858" sldId="5549"/>
            <ac:grpSpMk id="13319" creationId="{0FC5A0CC-858D-F141-BE48-9D29C613CD3F}"/>
          </ac:grpSpMkLst>
        </pc:grpChg>
        <pc:grpChg chg="mod">
          <ac:chgData name="Gisella Di Martino" userId="41e2d1cd-4216-4da5-b7e1-b6662a08355d" providerId="ADAL" clId="{E6996B48-4684-434C-A506-6A513BCE603E}" dt="2021-04-15T09:01:14.436" v="271"/>
          <ac:grpSpMkLst>
            <pc:docMk/>
            <pc:sldMk cId="1840112858" sldId="5549"/>
            <ac:grpSpMk id="13327" creationId="{269248E6-E517-0647-8296-EA810D6FDFD5}"/>
          </ac:grpSpMkLst>
        </pc:grpChg>
        <pc:picChg chg="mod">
          <ac:chgData name="Gisella Di Martino" userId="41e2d1cd-4216-4da5-b7e1-b6662a08355d" providerId="ADAL" clId="{E6996B48-4684-434C-A506-6A513BCE603E}" dt="2021-04-15T09:01:14.436" v="271"/>
          <ac:picMkLst>
            <pc:docMk/>
            <pc:sldMk cId="1840112858" sldId="5549"/>
            <ac:picMk id="13326" creationId="{BF4ABB33-37A7-C14B-A918-F1BCEFD92C4B}"/>
          </ac:picMkLst>
        </pc:picChg>
      </pc:sldChg>
    </pc:docChg>
  </pc:docChgLst>
  <pc:docChgLst>
    <pc:chgData name="Gisella Di Martino" userId="41e2d1cd-4216-4da5-b7e1-b6662a08355d" providerId="ADAL" clId="{4BFF00E1-6605-46B8-ADE0-7E1AEBEFD648}"/>
    <pc:docChg chg="modSld">
      <pc:chgData name="Gisella Di Martino" userId="41e2d1cd-4216-4da5-b7e1-b6662a08355d" providerId="ADAL" clId="{4BFF00E1-6605-46B8-ADE0-7E1AEBEFD648}" dt="2021-04-15T09:07:15.933" v="11" actId="20577"/>
      <pc:docMkLst>
        <pc:docMk/>
      </pc:docMkLst>
      <pc:sldChg chg="modSp mod">
        <pc:chgData name="Gisella Di Martino" userId="41e2d1cd-4216-4da5-b7e1-b6662a08355d" providerId="ADAL" clId="{4BFF00E1-6605-46B8-ADE0-7E1AEBEFD648}" dt="2021-04-15T09:07:15.933" v="11" actId="20577"/>
        <pc:sldMkLst>
          <pc:docMk/>
          <pc:sldMk cId="11032649" sldId="5536"/>
        </pc:sldMkLst>
        <pc:spChg chg="mod">
          <ac:chgData name="Gisella Di Martino" userId="41e2d1cd-4216-4da5-b7e1-b6662a08355d" providerId="ADAL" clId="{4BFF00E1-6605-46B8-ADE0-7E1AEBEFD648}" dt="2021-04-15T09:07:15.933" v="11" actId="20577"/>
          <ac:spMkLst>
            <pc:docMk/>
            <pc:sldMk cId="11032649" sldId="5536"/>
            <ac:spMk id="7" creationId="{10FD11F9-E856-D144-999C-94DAC631EB1E}"/>
          </ac:spMkLst>
        </pc:spChg>
      </pc:sldChg>
    </pc:docChg>
  </pc:docChgLst>
  <pc:docChgLst>
    <pc:chgData name="Lia Crisiani" userId="54a512bc-1224-4b77-8dc8-53c5761b7e62" providerId="ADAL" clId="{2811E621-C431-45CC-AC81-7F18E2990B5A}"/>
    <pc:docChg chg="modSld">
      <pc:chgData name="Lia Crisiani" userId="54a512bc-1224-4b77-8dc8-53c5761b7e62" providerId="ADAL" clId="{2811E621-C431-45CC-AC81-7F18E2990B5A}" dt="2021-10-05T13:36:26.543" v="1" actId="1076"/>
      <pc:docMkLst>
        <pc:docMk/>
      </pc:docMkLst>
      <pc:sldChg chg="modSp mod">
        <pc:chgData name="Lia Crisiani" userId="54a512bc-1224-4b77-8dc8-53c5761b7e62" providerId="ADAL" clId="{2811E621-C431-45CC-AC81-7F18E2990B5A}" dt="2021-10-05T13:36:26.543" v="1" actId="1076"/>
        <pc:sldMkLst>
          <pc:docMk/>
          <pc:sldMk cId="861553408" sldId="2625"/>
        </pc:sldMkLst>
        <pc:picChg chg="mod">
          <ac:chgData name="Lia Crisiani" userId="54a512bc-1224-4b77-8dc8-53c5761b7e62" providerId="ADAL" clId="{2811E621-C431-45CC-AC81-7F18E2990B5A}" dt="2021-10-05T13:36:26.543" v="1" actId="1076"/>
          <ac:picMkLst>
            <pc:docMk/>
            <pc:sldMk cId="861553408" sldId="2625"/>
            <ac:picMk id="5" creationId="{52B573C0-BC17-4BCE-9E56-403B6472271C}"/>
          </ac:picMkLst>
        </pc:picChg>
      </pc:sldChg>
    </pc:docChg>
  </pc:docChgLst>
  <pc:docChgLst>
    <pc:chgData name="Gisella Di Martino" userId="41e2d1cd-4216-4da5-b7e1-b6662a08355d" providerId="ADAL" clId="{CE9694E0-ACDA-43EF-9CD6-11B443977038}"/>
    <pc:docChg chg="modSld">
      <pc:chgData name="Gisella Di Martino" userId="41e2d1cd-4216-4da5-b7e1-b6662a08355d" providerId="ADAL" clId="{CE9694E0-ACDA-43EF-9CD6-11B443977038}" dt="2021-09-13T07:46:03.279" v="14" actId="20577"/>
      <pc:docMkLst>
        <pc:docMk/>
      </pc:docMkLst>
      <pc:sldChg chg="modSp mod">
        <pc:chgData name="Gisella Di Martino" userId="41e2d1cd-4216-4da5-b7e1-b6662a08355d" providerId="ADAL" clId="{CE9694E0-ACDA-43EF-9CD6-11B443977038}" dt="2021-09-13T07:46:03.279" v="14" actId="20577"/>
        <pc:sldMkLst>
          <pc:docMk/>
          <pc:sldMk cId="0" sldId="2379"/>
        </pc:sldMkLst>
        <pc:spChg chg="mod">
          <ac:chgData name="Gisella Di Martino" userId="41e2d1cd-4216-4da5-b7e1-b6662a08355d" providerId="ADAL" clId="{CE9694E0-ACDA-43EF-9CD6-11B443977038}" dt="2021-09-13T07:46:03.279" v="14" actId="20577"/>
          <ac:spMkLst>
            <pc:docMk/>
            <pc:sldMk cId="0" sldId="2379"/>
            <ac:spMk id="3" creationId="{E06220A2-CB1E-437D-B3C8-28A7229DF5CF}"/>
          </ac:spMkLst>
        </pc:spChg>
      </pc:sldChg>
    </pc:docChg>
  </pc:docChgLst>
  <pc:docChgLst>
    <pc:chgData name="Gisella Di Martino" userId="41e2d1cd-4216-4da5-b7e1-b6662a08355d" providerId="ADAL" clId="{76D92120-6577-4B17-85A1-D1DB89D448D2}"/>
    <pc:docChg chg="custSel delSld modSld modSection">
      <pc:chgData name="Gisella Di Martino" userId="41e2d1cd-4216-4da5-b7e1-b6662a08355d" providerId="ADAL" clId="{76D92120-6577-4B17-85A1-D1DB89D448D2}" dt="2021-06-17T07:11:53.873" v="23" actId="1036"/>
      <pc:docMkLst>
        <pc:docMk/>
      </pc:docMkLst>
      <pc:sldChg chg="modSp mod">
        <pc:chgData name="Gisella Di Martino" userId="41e2d1cd-4216-4da5-b7e1-b6662a08355d" providerId="ADAL" clId="{76D92120-6577-4B17-85A1-D1DB89D448D2}" dt="2021-06-11T13:03:09.077" v="18" actId="20577"/>
        <pc:sldMkLst>
          <pc:docMk/>
          <pc:sldMk cId="0" sldId="2379"/>
        </pc:sldMkLst>
        <pc:spChg chg="mod">
          <ac:chgData name="Gisella Di Martino" userId="41e2d1cd-4216-4da5-b7e1-b6662a08355d" providerId="ADAL" clId="{76D92120-6577-4B17-85A1-D1DB89D448D2}" dt="2021-06-11T13:03:09.077" v="18" actId="20577"/>
          <ac:spMkLst>
            <pc:docMk/>
            <pc:sldMk cId="0" sldId="2379"/>
            <ac:spMk id="3" creationId="{E06220A2-CB1E-437D-B3C8-28A7229DF5CF}"/>
          </ac:spMkLst>
        </pc:spChg>
      </pc:sldChg>
      <pc:sldChg chg="addSp delSp modSp mod">
        <pc:chgData name="Gisella Di Martino" userId="41e2d1cd-4216-4da5-b7e1-b6662a08355d" providerId="ADAL" clId="{76D92120-6577-4B17-85A1-D1DB89D448D2}" dt="2021-06-11T13:03:39.992" v="22" actId="1076"/>
        <pc:sldMkLst>
          <pc:docMk/>
          <pc:sldMk cId="0" sldId="2399"/>
        </pc:sldMkLst>
        <pc:grpChg chg="add mod">
          <ac:chgData name="Gisella Di Martino" userId="41e2d1cd-4216-4da5-b7e1-b6662a08355d" providerId="ADAL" clId="{76D92120-6577-4B17-85A1-D1DB89D448D2}" dt="2021-06-11T13:03:39.992" v="22" actId="1076"/>
          <ac:grpSpMkLst>
            <pc:docMk/>
            <pc:sldMk cId="0" sldId="2399"/>
            <ac:grpSpMk id="2" creationId="{925AE47F-38BF-460D-AE6B-E59CBE17FB1C}"/>
          </ac:grpSpMkLst>
        </pc:grpChg>
        <pc:grpChg chg="del">
          <ac:chgData name="Gisella Di Martino" userId="41e2d1cd-4216-4da5-b7e1-b6662a08355d" providerId="ADAL" clId="{76D92120-6577-4B17-85A1-D1DB89D448D2}" dt="2021-06-11T13:03:19.591" v="19" actId="165"/>
          <ac:grpSpMkLst>
            <pc:docMk/>
            <pc:sldMk cId="0" sldId="2399"/>
            <ac:grpSpMk id="3" creationId="{8F7F00FC-9A5D-4E4E-94C2-8401D557EEED}"/>
          </ac:grpSpMkLst>
        </pc:grp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14" creationId="{00000000-0000-0000-0000-000000000000}"/>
          </ac:picMkLst>
        </pc:pic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15" creationId="{00000000-0000-0000-0000-000000000000}"/>
          </ac:picMkLst>
        </pc:pic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16" creationId="{00000000-0000-0000-0000-000000000000}"/>
          </ac:picMkLst>
        </pc:pic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17" creationId="{00000000-0000-0000-0000-000000000000}"/>
          </ac:picMkLst>
        </pc:pic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18" creationId="{00000000-0000-0000-0000-000000000000}"/>
          </ac:picMkLst>
        </pc:picChg>
        <pc:picChg chg="del mod topLvl">
          <ac:chgData name="Gisella Di Martino" userId="41e2d1cd-4216-4da5-b7e1-b6662a08355d" providerId="ADAL" clId="{76D92120-6577-4B17-85A1-D1DB89D448D2}" dt="2021-06-11T13:03:22.745" v="20" actId="478"/>
          <ac:picMkLst>
            <pc:docMk/>
            <pc:sldMk cId="0" sldId="2399"/>
            <ac:picMk id="21519" creationId="{00000000-0000-0000-0000-000000000000}"/>
          </ac:picMkLst>
        </pc:pic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20" creationId="{00000000-0000-0000-0000-000000000000}"/>
          </ac:picMkLst>
        </pc:pic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21" creationId="{00000000-0000-0000-0000-000000000000}"/>
          </ac:picMkLst>
        </pc:pic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22" creationId="{00000000-0000-0000-0000-000000000000}"/>
          </ac:picMkLst>
        </pc:picChg>
        <pc:picChg chg="mod topLvl">
          <ac:chgData name="Gisella Di Martino" userId="41e2d1cd-4216-4da5-b7e1-b6662a08355d" providerId="ADAL" clId="{76D92120-6577-4B17-85A1-D1DB89D448D2}" dt="2021-06-11T13:03:32.426" v="21" actId="164"/>
          <ac:picMkLst>
            <pc:docMk/>
            <pc:sldMk cId="0" sldId="2399"/>
            <ac:picMk id="21524" creationId="{00000000-0000-0000-0000-000000000000}"/>
          </ac:picMkLst>
        </pc:picChg>
      </pc:sldChg>
      <pc:sldChg chg="del">
        <pc:chgData name="Gisella Di Martino" userId="41e2d1cd-4216-4da5-b7e1-b6662a08355d" providerId="ADAL" clId="{76D92120-6577-4B17-85A1-D1DB89D448D2}" dt="2021-05-04T12:47:08.375" v="0" actId="47"/>
        <pc:sldMkLst>
          <pc:docMk/>
          <pc:sldMk cId="0" sldId="2632"/>
        </pc:sldMkLst>
      </pc:sldChg>
      <pc:sldChg chg="modSp mod">
        <pc:chgData name="Gisella Di Martino" userId="41e2d1cd-4216-4da5-b7e1-b6662a08355d" providerId="ADAL" clId="{76D92120-6577-4B17-85A1-D1DB89D448D2}" dt="2021-06-17T07:11:53.873" v="23" actId="1036"/>
        <pc:sldMkLst>
          <pc:docMk/>
          <pc:sldMk cId="3966698803" sldId="5532"/>
        </pc:sldMkLst>
        <pc:picChg chg="mod">
          <ac:chgData name="Gisella Di Martino" userId="41e2d1cd-4216-4da5-b7e1-b6662a08355d" providerId="ADAL" clId="{76D92120-6577-4B17-85A1-D1DB89D448D2}" dt="2021-06-17T07:11:53.873" v="23" actId="1036"/>
          <ac:picMkLst>
            <pc:docMk/>
            <pc:sldMk cId="3966698803" sldId="5532"/>
            <ac:picMk id="6" creationId="{449EA60A-E00F-A746-B982-7921DEBF64EA}"/>
          </ac:picMkLst>
        </pc:picChg>
      </pc:sldChg>
    </pc:docChg>
  </pc:docChgLst>
  <pc:docChgLst>
    <pc:chgData name="Gisella Di Martino" userId="41e2d1cd-4216-4da5-b7e1-b6662a08355d" providerId="ADAL" clId="{1CDB743E-3690-422E-9F35-4984779FD937}"/>
    <pc:docChg chg="undo redo custSel addSld delSld modSld sldOrd modSection">
      <pc:chgData name="Gisella Di Martino" userId="41e2d1cd-4216-4da5-b7e1-b6662a08355d" providerId="ADAL" clId="{1CDB743E-3690-422E-9F35-4984779FD937}" dt="2021-08-04T13:53:16.800" v="10647" actId="20577"/>
      <pc:docMkLst>
        <pc:docMk/>
      </pc:docMkLst>
      <pc:sldChg chg="modSp del mod addCm delCm modCm">
        <pc:chgData name="Gisella Di Martino" userId="41e2d1cd-4216-4da5-b7e1-b6662a08355d" providerId="ADAL" clId="{1CDB743E-3690-422E-9F35-4984779FD937}" dt="2021-08-03T07:22:16.864" v="10600" actId="13926"/>
        <pc:sldMkLst>
          <pc:docMk/>
          <pc:sldMk cId="0" sldId="2379"/>
        </pc:sldMkLst>
        <pc:spChg chg="mod">
          <ac:chgData name="Gisella Di Martino" userId="41e2d1cd-4216-4da5-b7e1-b6662a08355d" providerId="ADAL" clId="{1CDB743E-3690-422E-9F35-4984779FD937}" dt="2021-08-03T07:22:16.864" v="10600" actId="13926"/>
          <ac:spMkLst>
            <pc:docMk/>
            <pc:sldMk cId="0" sldId="2379"/>
            <ac:spMk id="3" creationId="{E06220A2-CB1E-437D-B3C8-28A7229DF5CF}"/>
          </ac:spMkLst>
        </pc:spChg>
      </pc:sldChg>
      <pc:sldChg chg="addSp delSp modSp del mod addCm delCm modCm modNotesTx">
        <pc:chgData name="Gisella Di Martino" userId="41e2d1cd-4216-4da5-b7e1-b6662a08355d" providerId="ADAL" clId="{1CDB743E-3690-422E-9F35-4984779FD937}" dt="2021-08-03T07:25:57.222" v="10628" actId="20577"/>
        <pc:sldMkLst>
          <pc:docMk/>
          <pc:sldMk cId="0" sldId="2399"/>
        </pc:sldMkLst>
        <pc:spChg chg="add del">
          <ac:chgData name="Gisella Di Martino" userId="41e2d1cd-4216-4da5-b7e1-b6662a08355d" providerId="ADAL" clId="{1CDB743E-3690-422E-9F35-4984779FD937}" dt="2021-07-22T14:44:12.962" v="83"/>
          <ac:spMkLst>
            <pc:docMk/>
            <pc:sldMk cId="0" sldId="2399"/>
            <ac:spMk id="3" creationId="{6E1B5C59-043F-4F22-A774-F9090CAE87BA}"/>
          </ac:spMkLst>
        </pc:spChg>
        <pc:spChg chg="add del">
          <ac:chgData name="Gisella Di Martino" userId="41e2d1cd-4216-4da5-b7e1-b6662a08355d" providerId="ADAL" clId="{1CDB743E-3690-422E-9F35-4984779FD937}" dt="2021-07-22T14:44:36.012" v="90" actId="478"/>
          <ac:spMkLst>
            <pc:docMk/>
            <pc:sldMk cId="0" sldId="2399"/>
            <ac:spMk id="7" creationId="{6E69E839-487A-4388-B5DE-C5F9A3D80EBB}"/>
          </ac:spMkLst>
        </pc:spChg>
        <pc:spChg chg="add mod">
          <ac:chgData name="Gisella Di Martino" userId="41e2d1cd-4216-4da5-b7e1-b6662a08355d" providerId="ADAL" clId="{1CDB743E-3690-422E-9F35-4984779FD937}" dt="2021-07-22T14:44:54.467" v="130" actId="1037"/>
          <ac:spMkLst>
            <pc:docMk/>
            <pc:sldMk cId="0" sldId="2399"/>
            <ac:spMk id="8" creationId="{EDF7293B-35D5-43A5-B839-8711B19D6027}"/>
          </ac:spMkLst>
        </pc:spChg>
        <pc:spChg chg="add del">
          <ac:chgData name="Gisella Di Martino" userId="41e2d1cd-4216-4da5-b7e1-b6662a08355d" providerId="ADAL" clId="{1CDB743E-3690-422E-9F35-4984779FD937}" dt="2021-07-22T14:45:49.987" v="132"/>
          <ac:spMkLst>
            <pc:docMk/>
            <pc:sldMk cId="0" sldId="2399"/>
            <ac:spMk id="9" creationId="{103DB355-6644-498B-8C05-9FFC84519491}"/>
          </ac:spMkLst>
        </pc:spChg>
        <pc:spChg chg="add del">
          <ac:chgData name="Gisella Di Martino" userId="41e2d1cd-4216-4da5-b7e1-b6662a08355d" providerId="ADAL" clId="{1CDB743E-3690-422E-9F35-4984779FD937}" dt="2021-07-22T14:45:58.178" v="134"/>
          <ac:spMkLst>
            <pc:docMk/>
            <pc:sldMk cId="0" sldId="2399"/>
            <ac:spMk id="11" creationId="{AEF6BDA0-B5EA-4F18-8541-5D09639DCE24}"/>
          </ac:spMkLst>
        </pc:spChg>
        <pc:spChg chg="mod">
          <ac:chgData name="Gisella Di Martino" userId="41e2d1cd-4216-4da5-b7e1-b6662a08355d" providerId="ADAL" clId="{1CDB743E-3690-422E-9F35-4984779FD937}" dt="2021-07-22T14:44:28.353" v="87" actId="1076"/>
          <ac:spMkLst>
            <pc:docMk/>
            <pc:sldMk cId="0" sldId="2399"/>
            <ac:spMk id="86" creationId="{0235C0EF-C40C-2E42-9D80-99C2F7A766CA}"/>
          </ac:spMkLst>
        </pc:spChg>
        <pc:spChg chg="mod">
          <ac:chgData name="Gisella Di Martino" userId="41e2d1cd-4216-4da5-b7e1-b6662a08355d" providerId="ADAL" clId="{1CDB743E-3690-422E-9F35-4984779FD937}" dt="2021-07-22T14:44:08.554" v="82" actId="1076"/>
          <ac:spMkLst>
            <pc:docMk/>
            <pc:sldMk cId="0" sldId="2399"/>
            <ac:spMk id="21506" creationId="{00000000-0000-0000-0000-000000000000}"/>
          </ac:spMkLst>
        </pc:spChg>
        <pc:grpChg chg="add del mod">
          <ac:chgData name="Gisella Di Martino" userId="41e2d1cd-4216-4da5-b7e1-b6662a08355d" providerId="ADAL" clId="{1CDB743E-3690-422E-9F35-4984779FD937}" dt="2021-07-22T14:54:00.172" v="285" actId="165"/>
          <ac:grpSpMkLst>
            <pc:docMk/>
            <pc:sldMk cId="0" sldId="2399"/>
            <ac:grpSpMk id="2" creationId="{925AE47F-38BF-460D-AE6B-E59CBE17FB1C}"/>
          </ac:grpSpMkLst>
        </pc:grpChg>
        <pc:grpChg chg="add del mod">
          <ac:chgData name="Gisella Di Martino" userId="41e2d1cd-4216-4da5-b7e1-b6662a08355d" providerId="ADAL" clId="{1CDB743E-3690-422E-9F35-4984779FD937}" dt="2021-07-22T14:54:00.172" v="285" actId="165"/>
          <ac:grpSpMkLst>
            <pc:docMk/>
            <pc:sldMk cId="0" sldId="2399"/>
            <ac:grpSpMk id="4" creationId="{D724CBA3-C97B-754B-B169-D14F2390D9DE}"/>
          </ac:grpSpMkLst>
        </pc:grpChg>
        <pc:grpChg chg="add del mod">
          <ac:chgData name="Gisella Di Martino" userId="41e2d1cd-4216-4da5-b7e1-b6662a08355d" providerId="ADAL" clId="{1CDB743E-3690-422E-9F35-4984779FD937}" dt="2021-07-22T14:54:00.172" v="285" actId="165"/>
          <ac:grpSpMkLst>
            <pc:docMk/>
            <pc:sldMk cId="0" sldId="2399"/>
            <ac:grpSpMk id="5" creationId="{2A10B117-419E-EA49-A489-5A461B55DC77}"/>
          </ac:grpSpMkLst>
        </pc:grpChg>
        <pc:picChg chg="mod">
          <ac:chgData name="Gisella Di Martino" userId="41e2d1cd-4216-4da5-b7e1-b6662a08355d" providerId="ADAL" clId="{1CDB743E-3690-422E-9F35-4984779FD937}" dt="2021-07-22T14:56:15.585" v="485" actId="1037"/>
          <ac:picMkLst>
            <pc:docMk/>
            <pc:sldMk cId="0" sldId="2399"/>
            <ac:picMk id="6" creationId="{87C8E820-E915-D145-B351-67BCBF4AE55F}"/>
          </ac:picMkLst>
        </pc:picChg>
        <pc:picChg chg="mod">
          <ac:chgData name="Gisella Di Martino" userId="41e2d1cd-4216-4da5-b7e1-b6662a08355d" providerId="ADAL" clId="{1CDB743E-3690-422E-9F35-4984779FD937}" dt="2021-07-22T14:56:05.895" v="449" actId="1037"/>
          <ac:picMkLst>
            <pc:docMk/>
            <pc:sldMk cId="0" sldId="2399"/>
            <ac:picMk id="10" creationId="{CAB42781-FF25-344D-9990-2363D8580269}"/>
          </ac:picMkLst>
        </pc:picChg>
        <pc:picChg chg="mod">
          <ac:chgData name="Gisella Di Martino" userId="41e2d1cd-4216-4da5-b7e1-b6662a08355d" providerId="ADAL" clId="{1CDB743E-3690-422E-9F35-4984779FD937}" dt="2021-07-22T14:55:06.896" v="332" actId="1037"/>
          <ac:picMkLst>
            <pc:docMk/>
            <pc:sldMk cId="0" sldId="2399"/>
            <ac:picMk id="12" creationId="{65D61A1B-62D5-6949-8AD0-C90CBED63036}"/>
          </ac:picMkLst>
        </pc:picChg>
        <pc:picChg chg="add mod">
          <ac:chgData name="Gisella Di Martino" userId="41e2d1cd-4216-4da5-b7e1-b6662a08355d" providerId="ADAL" clId="{1CDB743E-3690-422E-9F35-4984779FD937}" dt="2021-07-22T14:55:54.828" v="422" actId="1037"/>
          <ac:picMkLst>
            <pc:docMk/>
            <pc:sldMk cId="0" sldId="2399"/>
            <ac:picMk id="13" creationId="{AFE645F8-63A7-4C6D-8CF7-8D361AC447DD}"/>
          </ac:picMkLst>
        </pc:picChg>
        <pc:picChg chg="mod topLvl">
          <ac:chgData name="Gisella Di Martino" userId="41e2d1cd-4216-4da5-b7e1-b6662a08355d" providerId="ADAL" clId="{1CDB743E-3690-422E-9F35-4984779FD937}" dt="2021-07-22T14:54:47.190" v="320" actId="1037"/>
          <ac:picMkLst>
            <pc:docMk/>
            <pc:sldMk cId="0" sldId="2399"/>
            <ac:picMk id="74" creationId="{A59BB457-F408-4246-87F0-D29EC9D5391F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75" creationId="{759F90E7-E788-534F-B2C5-40E255D2B78D}"/>
          </ac:picMkLst>
        </pc:picChg>
        <pc:picChg chg="add del">
          <ac:chgData name="Gisella Di Martino" userId="41e2d1cd-4216-4da5-b7e1-b6662a08355d" providerId="ADAL" clId="{1CDB743E-3690-422E-9F35-4984779FD937}" dt="2021-07-22T14:46:16.286" v="136" actId="478"/>
          <ac:picMkLst>
            <pc:docMk/>
            <pc:sldMk cId="0" sldId="2399"/>
            <ac:picMk id="1036" creationId="{8753B11E-81A5-4FE9-9BCA-B79F69A420B3}"/>
          </ac:picMkLst>
        </pc:picChg>
        <pc:picChg chg="add mod">
          <ac:chgData name="Gisella Di Martino" userId="41e2d1cd-4216-4da5-b7e1-b6662a08355d" providerId="ADAL" clId="{1CDB743E-3690-422E-9F35-4984779FD937}" dt="2021-07-22T14:56:01.340" v="439" actId="1037"/>
          <ac:picMkLst>
            <pc:docMk/>
            <pc:sldMk cId="0" sldId="2399"/>
            <ac:picMk id="1038" creationId="{2F94D9CC-88D0-49E3-953E-B9CE2C91FB2C}"/>
          </ac:picMkLst>
        </pc:picChg>
        <pc:picChg chg="add mod">
          <ac:chgData name="Gisella Di Martino" userId="41e2d1cd-4216-4da5-b7e1-b6662a08355d" providerId="ADAL" clId="{1CDB743E-3690-422E-9F35-4984779FD937}" dt="2021-07-22T14:54:58.297" v="321" actId="1076"/>
          <ac:picMkLst>
            <pc:docMk/>
            <pc:sldMk cId="0" sldId="2399"/>
            <ac:picMk id="1040" creationId="{8FEAFB8E-11BA-43B2-A8AC-D2EB7B63C3A1}"/>
          </ac:picMkLst>
        </pc:picChg>
        <pc:picChg chg="add del mod">
          <ac:chgData name="Gisella Di Martino" userId="41e2d1cd-4216-4da5-b7e1-b6662a08355d" providerId="ADAL" clId="{1CDB743E-3690-422E-9F35-4984779FD937}" dt="2021-07-22T14:53:46.290" v="282"/>
          <ac:picMkLst>
            <pc:docMk/>
            <pc:sldMk cId="0" sldId="2399"/>
            <ac:picMk id="1042" creationId="{C487AB6E-B0EF-4D04-855B-EC929B6D7C9F}"/>
          </ac:picMkLst>
        </pc:picChg>
        <pc:picChg chg="add del">
          <ac:chgData name="Gisella Di Martino" userId="41e2d1cd-4216-4da5-b7e1-b6662a08355d" providerId="ADAL" clId="{1CDB743E-3690-422E-9F35-4984779FD937}" dt="2021-07-22T14:56:31.004" v="494"/>
          <ac:picMkLst>
            <pc:docMk/>
            <pc:sldMk cId="0" sldId="2399"/>
            <ac:picMk id="1044" creationId="{A37A5E59-2618-41F2-9421-9ED3110DC31A}"/>
          </ac:picMkLst>
        </pc:picChg>
        <pc:picChg chg="add mod">
          <ac:chgData name="Gisella Di Martino" userId="41e2d1cd-4216-4da5-b7e1-b6662a08355d" providerId="ADAL" clId="{1CDB743E-3690-422E-9F35-4984779FD937}" dt="2021-07-22T14:56:43.754" v="497" actId="1076"/>
          <ac:picMkLst>
            <pc:docMk/>
            <pc:sldMk cId="0" sldId="2399"/>
            <ac:picMk id="1046" creationId="{1707ACB5-1C71-467C-AE8F-E33DB248E5EB}"/>
          </ac:picMkLst>
        </pc:picChg>
        <pc:picChg chg="mod topLvl">
          <ac:chgData name="Gisella Di Martino" userId="41e2d1cd-4216-4da5-b7e1-b6662a08355d" providerId="ADAL" clId="{1CDB743E-3690-422E-9F35-4984779FD937}" dt="2021-07-22T14:54:43.629" v="315" actId="1037"/>
          <ac:picMkLst>
            <pc:docMk/>
            <pc:sldMk cId="0" sldId="2399"/>
            <ac:picMk id="21514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27.911" v="298" actId="1037"/>
          <ac:picMkLst>
            <pc:docMk/>
            <pc:sldMk cId="0" sldId="2399"/>
            <ac:picMk id="21515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25.205" v="295" actId="1037"/>
          <ac:picMkLst>
            <pc:docMk/>
            <pc:sldMk cId="0" sldId="2399"/>
            <ac:picMk id="21516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33.694" v="305" actId="1037"/>
          <ac:picMkLst>
            <pc:docMk/>
            <pc:sldMk cId="0" sldId="2399"/>
            <ac:picMk id="21517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30.967" v="301" actId="1037"/>
          <ac:picMkLst>
            <pc:docMk/>
            <pc:sldMk cId="0" sldId="2399"/>
            <ac:picMk id="21518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20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20.636" v="291" actId="1037"/>
          <ac:picMkLst>
            <pc:docMk/>
            <pc:sldMk cId="0" sldId="2399"/>
            <ac:picMk id="21521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40.831" v="311" actId="1037"/>
          <ac:picMkLst>
            <pc:docMk/>
            <pc:sldMk cId="0" sldId="2399"/>
            <ac:picMk id="21522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23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35.800" v="307" actId="1037"/>
          <ac:picMkLst>
            <pc:docMk/>
            <pc:sldMk cId="0" sldId="2399"/>
            <ac:picMk id="21524" creationId="{00000000-0000-0000-0000-000000000000}"/>
          </ac:picMkLst>
        </pc:picChg>
        <pc:picChg chg="add del">
          <ac:chgData name="Gisella Di Martino" userId="41e2d1cd-4216-4da5-b7e1-b6662a08355d" providerId="ADAL" clId="{1CDB743E-3690-422E-9F35-4984779FD937}" dt="2021-07-22T14:46:42.286" v="141" actId="478"/>
          <ac:picMkLst>
            <pc:docMk/>
            <pc:sldMk cId="0" sldId="2399"/>
            <ac:picMk id="21526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5:51.631" v="415" actId="1037"/>
          <ac:picMkLst>
            <pc:docMk/>
            <pc:sldMk cId="0" sldId="2399"/>
            <ac:picMk id="21527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29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30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5:57.805" v="429" actId="1037"/>
          <ac:picMkLst>
            <pc:docMk/>
            <pc:sldMk cId="0" sldId="2399"/>
            <ac:picMk id="21531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32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33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39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40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4:00.172" v="285" actId="165"/>
          <ac:picMkLst>
            <pc:docMk/>
            <pc:sldMk cId="0" sldId="2399"/>
            <ac:picMk id="21541" creationId="{00000000-0000-0000-0000-000000000000}"/>
          </ac:picMkLst>
        </pc:picChg>
        <pc:picChg chg="del">
          <ac:chgData name="Gisella Di Martino" userId="41e2d1cd-4216-4da5-b7e1-b6662a08355d" providerId="ADAL" clId="{1CDB743E-3690-422E-9F35-4984779FD937}" dt="2021-07-22T14:47:32.299" v="154" actId="478"/>
          <ac:picMkLst>
            <pc:docMk/>
            <pc:sldMk cId="0" sldId="2399"/>
            <ac:picMk id="21545" creationId="{00000000-0000-0000-0000-000000000000}"/>
          </ac:picMkLst>
        </pc:picChg>
        <pc:picChg chg="mod topLvl">
          <ac:chgData name="Gisella Di Martino" userId="41e2d1cd-4216-4da5-b7e1-b6662a08355d" providerId="ADAL" clId="{1CDB743E-3690-422E-9F35-4984779FD937}" dt="2021-07-22T14:56:17.709" v="492" actId="1037"/>
          <ac:picMkLst>
            <pc:docMk/>
            <pc:sldMk cId="0" sldId="2399"/>
            <ac:picMk id="21555" creationId="{00000000-0000-0000-0000-000000000000}"/>
          </ac:picMkLst>
        </pc:picChg>
      </pc:sldChg>
      <pc:sldChg chg="del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0" sldId="2561"/>
        </pc:sldMkLst>
      </pc:sldChg>
      <pc:sldChg chg="del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0" sldId="2567"/>
        </pc:sldMkLst>
      </pc:sldChg>
      <pc:sldChg chg="addSp delSp modSp del mod addCm delCm modCm modNotesTx">
        <pc:chgData name="Gisella Di Martino" userId="41e2d1cd-4216-4da5-b7e1-b6662a08355d" providerId="ADAL" clId="{1CDB743E-3690-422E-9F35-4984779FD937}" dt="2021-08-03T07:24:02.910" v="10611" actId="1592"/>
        <pc:sldMkLst>
          <pc:docMk/>
          <pc:sldMk cId="861553408" sldId="2625"/>
        </pc:sldMkLst>
        <pc:spChg chg="mod">
          <ac:chgData name="Gisella Di Martino" userId="41e2d1cd-4216-4da5-b7e1-b6662a08355d" providerId="ADAL" clId="{1CDB743E-3690-422E-9F35-4984779FD937}" dt="2021-07-22T15:33:47.991" v="524" actId="20577"/>
          <ac:spMkLst>
            <pc:docMk/>
            <pc:sldMk cId="861553408" sldId="2625"/>
            <ac:spMk id="2" creationId="{854054F5-000E-3D4E-9F99-9DA861851AE2}"/>
          </ac:spMkLst>
        </pc:spChg>
        <pc:grpChg chg="add mod">
          <ac:chgData name="Gisella Di Martino" userId="41e2d1cd-4216-4da5-b7e1-b6662a08355d" providerId="ADAL" clId="{1CDB743E-3690-422E-9F35-4984779FD937}" dt="2021-07-26T16:01:26.095" v="1215" actId="1076"/>
          <ac:grpSpMkLst>
            <pc:docMk/>
            <pc:sldMk cId="861553408" sldId="2625"/>
            <ac:grpSpMk id="17" creationId="{7C9DC596-C2D4-4091-9ED0-3555A51C5549}"/>
          </ac:grpSpMkLst>
        </pc:grpChg>
        <pc:grpChg chg="add mod">
          <ac:chgData name="Gisella Di Martino" userId="41e2d1cd-4216-4da5-b7e1-b6662a08355d" providerId="ADAL" clId="{1CDB743E-3690-422E-9F35-4984779FD937}" dt="2021-07-26T16:01:40.515" v="1216" actId="1076"/>
          <ac:grpSpMkLst>
            <pc:docMk/>
            <pc:sldMk cId="861553408" sldId="2625"/>
            <ac:grpSpMk id="21" creationId="{2D96A923-7487-4621-B88E-E02036560440}"/>
          </ac:grpSpMkLst>
        </pc:grpChg>
        <pc:grpChg chg="add mod">
          <ac:chgData name="Gisella Di Martino" userId="41e2d1cd-4216-4da5-b7e1-b6662a08355d" providerId="ADAL" clId="{1CDB743E-3690-422E-9F35-4984779FD937}" dt="2021-07-26T16:01:19.286" v="1214" actId="1076"/>
          <ac:grpSpMkLst>
            <pc:docMk/>
            <pc:sldMk cId="861553408" sldId="2625"/>
            <ac:grpSpMk id="22" creationId="{B4AE0A59-BB84-4D90-868E-34F741527066}"/>
          </ac:grpSpMkLst>
        </pc:grpChg>
        <pc:grpChg chg="del">
          <ac:chgData name="Gisella Di Martino" userId="41e2d1cd-4216-4da5-b7e1-b6662a08355d" providerId="ADAL" clId="{1CDB743E-3690-422E-9F35-4984779FD937}" dt="2021-07-26T11:01:35.516" v="1138" actId="478"/>
          <ac:grpSpMkLst>
            <pc:docMk/>
            <pc:sldMk cId="861553408" sldId="2625"/>
            <ac:grpSpMk id="45" creationId="{B04BFF82-374F-4407-9FAB-E9DF7314465A}"/>
          </ac:grpSpMkLst>
        </pc:grpChg>
        <pc:grpChg chg="del">
          <ac:chgData name="Gisella Di Martino" userId="41e2d1cd-4216-4da5-b7e1-b6662a08355d" providerId="ADAL" clId="{1CDB743E-3690-422E-9F35-4984779FD937}" dt="2021-07-26T11:03:34.728" v="1166" actId="478"/>
          <ac:grpSpMkLst>
            <pc:docMk/>
            <pc:sldMk cId="861553408" sldId="2625"/>
            <ac:grpSpMk id="46" creationId="{2A7E3051-F97F-4EB8-BA43-40E30371D8EB}"/>
          </ac:grpSpMkLst>
        </pc:grpChg>
        <pc:grpChg chg="del">
          <ac:chgData name="Gisella Di Martino" userId="41e2d1cd-4216-4da5-b7e1-b6662a08355d" providerId="ADAL" clId="{1CDB743E-3690-422E-9F35-4984779FD937}" dt="2021-07-26T11:05:49.060" v="1187" actId="478"/>
          <ac:grpSpMkLst>
            <pc:docMk/>
            <pc:sldMk cId="861553408" sldId="2625"/>
            <ac:grpSpMk id="47" creationId="{C600BEB4-12BB-4F5B-AFCA-7F8BC4C97903}"/>
          </ac:grpSpMkLst>
        </pc:grpChg>
        <pc:grpChg chg="del">
          <ac:chgData name="Gisella Di Martino" userId="41e2d1cd-4216-4da5-b7e1-b6662a08355d" providerId="ADAL" clId="{1CDB743E-3690-422E-9F35-4984779FD937}" dt="2021-07-26T11:01:01.355" v="1132" actId="478"/>
          <ac:grpSpMkLst>
            <pc:docMk/>
            <pc:sldMk cId="861553408" sldId="2625"/>
            <ac:grpSpMk id="48" creationId="{82146F83-9084-4BA0-BF79-7F5E3BD07920}"/>
          </ac:grpSpMkLst>
        </pc:grpChg>
        <pc:grpChg chg="del">
          <ac:chgData name="Gisella Di Martino" userId="41e2d1cd-4216-4da5-b7e1-b6662a08355d" providerId="ADAL" clId="{1CDB743E-3690-422E-9F35-4984779FD937}" dt="2021-07-26T11:07:08.175" v="1194" actId="478"/>
          <ac:grpSpMkLst>
            <pc:docMk/>
            <pc:sldMk cId="861553408" sldId="2625"/>
            <ac:grpSpMk id="49" creationId="{F9B79C1F-8FA8-48AA-8C92-FB617A8C8FA0}"/>
          </ac:grpSpMkLst>
        </pc:grpChg>
        <pc:grpChg chg="del">
          <ac:chgData name="Gisella Di Martino" userId="41e2d1cd-4216-4da5-b7e1-b6662a08355d" providerId="ADAL" clId="{1CDB743E-3690-422E-9F35-4984779FD937}" dt="2021-07-26T11:08:16.478" v="1203" actId="478"/>
          <ac:grpSpMkLst>
            <pc:docMk/>
            <pc:sldMk cId="861553408" sldId="2625"/>
            <ac:grpSpMk id="50" creationId="{2AC1162F-C159-45B5-AE58-3DD85E259010}"/>
          </ac:grpSpMkLst>
        </pc:grpChg>
        <pc:grpChg chg="add mod">
          <ac:chgData name="Gisella Di Martino" userId="41e2d1cd-4216-4da5-b7e1-b6662a08355d" providerId="ADAL" clId="{1CDB743E-3690-422E-9F35-4984779FD937}" dt="2021-07-26T11:08:54.058" v="1211" actId="164"/>
          <ac:grpSpMkLst>
            <pc:docMk/>
            <pc:sldMk cId="861553408" sldId="2625"/>
            <ac:grpSpMk id="58" creationId="{0EECBEFE-0ECD-4643-837E-759786A53392}"/>
          </ac:grpSpMkLst>
        </pc:grpChg>
        <pc:grpChg chg="add mod">
          <ac:chgData name="Gisella Di Martino" userId="41e2d1cd-4216-4da5-b7e1-b6662a08355d" providerId="ADAL" clId="{1CDB743E-3690-422E-9F35-4984779FD937}" dt="2021-07-26T11:08:59.048" v="1212" actId="164"/>
          <ac:grpSpMkLst>
            <pc:docMk/>
            <pc:sldMk cId="861553408" sldId="2625"/>
            <ac:grpSpMk id="59" creationId="{9B2A259E-D574-4044-919D-20BBB62B6BF2}"/>
          </ac:grpSpMkLst>
        </pc:grpChg>
        <pc:grpChg chg="add mod">
          <ac:chgData name="Gisella Di Martino" userId="41e2d1cd-4216-4da5-b7e1-b6662a08355d" providerId="ADAL" clId="{1CDB743E-3690-422E-9F35-4984779FD937}" dt="2021-07-26T11:09:03.735" v="1213" actId="164"/>
          <ac:grpSpMkLst>
            <pc:docMk/>
            <pc:sldMk cId="861553408" sldId="2625"/>
            <ac:grpSpMk id="60" creationId="{9AC9A0FD-93C0-4EFC-9162-9DC88B133BD3}"/>
          </ac:grpSpMkLst>
        </pc:grpChg>
        <pc:picChg chg="add mod">
          <ac:chgData name="Gisella Di Martino" userId="41e2d1cd-4216-4da5-b7e1-b6662a08355d" providerId="ADAL" clId="{1CDB743E-3690-422E-9F35-4984779FD937}" dt="2021-07-26T10:57:56.433" v="1106" actId="1076"/>
          <ac:picMkLst>
            <pc:docMk/>
            <pc:sldMk cId="861553408" sldId="2625"/>
            <ac:picMk id="4" creationId="{A0F7001B-E2A1-4DD7-A2D3-B49ED4F5FAC4}"/>
          </ac:picMkLst>
        </pc:picChg>
        <pc:picChg chg="add del mod">
          <ac:chgData name="Gisella Di Martino" userId="41e2d1cd-4216-4da5-b7e1-b6662a08355d" providerId="ADAL" clId="{1CDB743E-3690-422E-9F35-4984779FD937}" dt="2021-07-26T10:59:53.743" v="1122" actId="22"/>
          <ac:picMkLst>
            <pc:docMk/>
            <pc:sldMk cId="861553408" sldId="2625"/>
            <ac:picMk id="6" creationId="{804EEF6F-68AA-4026-9E09-33B56A3EABA4}"/>
          </ac:picMkLst>
        </pc:picChg>
        <pc:picChg chg="add mod ord">
          <ac:chgData name="Gisella Di Martino" userId="41e2d1cd-4216-4da5-b7e1-b6662a08355d" providerId="ADAL" clId="{1CDB743E-3690-422E-9F35-4984779FD937}" dt="2021-07-26T11:04:46.492" v="1176" actId="164"/>
          <ac:picMkLst>
            <pc:docMk/>
            <pc:sldMk cId="861553408" sldId="2625"/>
            <ac:picMk id="8" creationId="{7D816987-64B1-4D22-A0FB-548B38D83231}"/>
          </ac:picMkLst>
        </pc:picChg>
        <pc:picChg chg="mod topLvl">
          <ac:chgData name="Gisella Di Martino" userId="41e2d1cd-4216-4da5-b7e1-b6662a08355d" providerId="ADAL" clId="{1CDB743E-3690-422E-9F35-4984779FD937}" dt="2021-07-26T11:08:54.058" v="1211" actId="164"/>
          <ac:picMkLst>
            <pc:docMk/>
            <pc:sldMk cId="861553408" sldId="2625"/>
            <ac:picMk id="11" creationId="{092C0133-92C8-4329-9AC0-B5EBBAD3F7D9}"/>
          </ac:picMkLst>
        </pc:picChg>
        <pc:picChg chg="mod topLvl">
          <ac:chgData name="Gisella Di Martino" userId="41e2d1cd-4216-4da5-b7e1-b6662a08355d" providerId="ADAL" clId="{1CDB743E-3690-422E-9F35-4984779FD937}" dt="2021-07-26T16:01:26.095" v="1215" actId="1076"/>
          <ac:picMkLst>
            <pc:docMk/>
            <pc:sldMk cId="861553408" sldId="2625"/>
            <ac:picMk id="12" creationId="{F2792F7F-D747-4C8C-9531-D03129FFCEAF}"/>
          </ac:picMkLst>
        </pc:picChg>
        <pc:picChg chg="add mod">
          <ac:chgData name="Gisella Di Martino" userId="41e2d1cd-4216-4da5-b7e1-b6662a08355d" providerId="ADAL" clId="{1CDB743E-3690-422E-9F35-4984779FD937}" dt="2021-07-26T16:01:26.095" v="1215" actId="1076"/>
          <ac:picMkLst>
            <pc:docMk/>
            <pc:sldMk cId="861553408" sldId="2625"/>
            <ac:picMk id="13" creationId="{E49BC6CE-F78A-47B1-902F-71CA67839F41}"/>
          </ac:picMkLst>
        </pc:picChg>
        <pc:picChg chg="mod topLvl">
          <ac:chgData name="Gisella Di Martino" userId="41e2d1cd-4216-4da5-b7e1-b6662a08355d" providerId="ADAL" clId="{1CDB743E-3690-422E-9F35-4984779FD937}" dt="2021-07-26T11:04:46.492" v="1176" actId="164"/>
          <ac:picMkLst>
            <pc:docMk/>
            <pc:sldMk cId="861553408" sldId="2625"/>
            <ac:picMk id="14" creationId="{9A6F017F-A4A3-4506-AD72-1235730CC453}"/>
          </ac:picMkLst>
        </pc:picChg>
        <pc:picChg chg="del">
          <ac:chgData name="Gisella Di Martino" userId="41e2d1cd-4216-4da5-b7e1-b6662a08355d" providerId="ADAL" clId="{1CDB743E-3690-422E-9F35-4984779FD937}" dt="2021-07-26T10:57:30.970" v="1103" actId="478"/>
          <ac:picMkLst>
            <pc:docMk/>
            <pc:sldMk cId="861553408" sldId="2625"/>
            <ac:picMk id="15" creationId="{2F4B3E66-9A9A-4FFA-8B9C-6E84383F1A45}"/>
          </ac:picMkLst>
        </pc:picChg>
        <pc:picChg chg="mod topLvl">
          <ac:chgData name="Gisella Di Martino" userId="41e2d1cd-4216-4da5-b7e1-b6662a08355d" providerId="ADAL" clId="{1CDB743E-3690-422E-9F35-4984779FD937}" dt="2021-07-26T16:01:19.286" v="1214" actId="1076"/>
          <ac:picMkLst>
            <pc:docMk/>
            <pc:sldMk cId="861553408" sldId="2625"/>
            <ac:picMk id="16" creationId="{A681BB46-AAF5-4DAF-AEB5-38BA02ADD8A9}"/>
          </ac:picMkLst>
        </pc:picChg>
        <pc:picChg chg="mod topLvl">
          <ac:chgData name="Gisella Di Martino" userId="41e2d1cd-4216-4da5-b7e1-b6662a08355d" providerId="ADAL" clId="{1CDB743E-3690-422E-9F35-4984779FD937}" dt="2021-07-26T11:08:59.048" v="1212" actId="164"/>
          <ac:picMkLst>
            <pc:docMk/>
            <pc:sldMk cId="861553408" sldId="2625"/>
            <ac:picMk id="18" creationId="{CA4C9C47-ABA1-47A1-927A-BC94C90E2177}"/>
          </ac:picMkLst>
        </pc:picChg>
        <pc:picChg chg="del topLvl">
          <ac:chgData name="Gisella Di Martino" userId="41e2d1cd-4216-4da5-b7e1-b6662a08355d" providerId="ADAL" clId="{1CDB743E-3690-422E-9F35-4984779FD937}" dt="2021-07-26T11:01:35.516" v="1138" actId="478"/>
          <ac:picMkLst>
            <pc:docMk/>
            <pc:sldMk cId="861553408" sldId="2625"/>
            <ac:picMk id="19" creationId="{14CCA2DA-5A34-4877-8CF8-5F05334365BC}"/>
          </ac:picMkLst>
        </pc:picChg>
        <pc:picChg chg="mod topLvl">
          <ac:chgData name="Gisella Di Martino" userId="41e2d1cd-4216-4da5-b7e1-b6662a08355d" providerId="ADAL" clId="{1CDB743E-3690-422E-9F35-4984779FD937}" dt="2021-07-26T11:09:03.735" v="1213" actId="164"/>
          <ac:picMkLst>
            <pc:docMk/>
            <pc:sldMk cId="861553408" sldId="2625"/>
            <ac:picMk id="20" creationId="{3576B116-D1E6-44D3-8B54-8E8C6AC88AE7}"/>
          </ac:picMkLst>
        </pc:picChg>
        <pc:picChg chg="add mod">
          <ac:chgData name="Gisella Di Martino" userId="41e2d1cd-4216-4da5-b7e1-b6662a08355d" providerId="ADAL" clId="{1CDB743E-3690-422E-9F35-4984779FD937}" dt="2021-07-26T11:08:54.058" v="1211" actId="164"/>
          <ac:picMkLst>
            <pc:docMk/>
            <pc:sldMk cId="861553408" sldId="2625"/>
            <ac:picMk id="24" creationId="{CA4FBC69-7F79-4C77-B2A6-751BF9557BAB}"/>
          </ac:picMkLst>
        </pc:picChg>
        <pc:picChg chg="del topLvl">
          <ac:chgData name="Gisella Di Martino" userId="41e2d1cd-4216-4da5-b7e1-b6662a08355d" providerId="ADAL" clId="{1CDB743E-3690-422E-9F35-4984779FD937}" dt="2021-07-26T11:03:34.728" v="1166" actId="478"/>
          <ac:picMkLst>
            <pc:docMk/>
            <pc:sldMk cId="861553408" sldId="2625"/>
            <ac:picMk id="35" creationId="{DF9F6762-4CA7-421E-907D-41F88E0AEC46}"/>
          </ac:picMkLst>
        </pc:picChg>
        <pc:picChg chg="del topLvl">
          <ac:chgData name="Gisella Di Martino" userId="41e2d1cd-4216-4da5-b7e1-b6662a08355d" providerId="ADAL" clId="{1CDB743E-3690-422E-9F35-4984779FD937}" dt="2021-07-26T11:05:49.060" v="1187" actId="478"/>
          <ac:picMkLst>
            <pc:docMk/>
            <pc:sldMk cId="861553408" sldId="2625"/>
            <ac:picMk id="38" creationId="{C71DB71A-2D00-4728-B4F0-64EE6596B290}"/>
          </ac:picMkLst>
        </pc:picChg>
        <pc:picChg chg="del mod topLvl">
          <ac:chgData name="Gisella Di Martino" userId="41e2d1cd-4216-4da5-b7e1-b6662a08355d" providerId="ADAL" clId="{1CDB743E-3690-422E-9F35-4984779FD937}" dt="2021-07-26T11:01:01.355" v="1132" actId="478"/>
          <ac:picMkLst>
            <pc:docMk/>
            <pc:sldMk cId="861553408" sldId="2625"/>
            <ac:picMk id="40" creationId="{AA53C9C2-AF48-49B2-B7DA-D37C98BCD5B3}"/>
          </ac:picMkLst>
        </pc:picChg>
        <pc:picChg chg="del topLvl">
          <ac:chgData name="Gisella Di Martino" userId="41e2d1cd-4216-4da5-b7e1-b6662a08355d" providerId="ADAL" clId="{1CDB743E-3690-422E-9F35-4984779FD937}" dt="2021-07-26T11:07:08.175" v="1194" actId="478"/>
          <ac:picMkLst>
            <pc:docMk/>
            <pc:sldMk cId="861553408" sldId="2625"/>
            <ac:picMk id="42" creationId="{CAC48EE1-188E-48FC-A46F-97C69EE8B810}"/>
          </ac:picMkLst>
        </pc:picChg>
        <pc:picChg chg="del topLvl">
          <ac:chgData name="Gisella Di Martino" userId="41e2d1cd-4216-4da5-b7e1-b6662a08355d" providerId="ADAL" clId="{1CDB743E-3690-422E-9F35-4984779FD937}" dt="2021-07-26T11:08:16.478" v="1203" actId="478"/>
          <ac:picMkLst>
            <pc:docMk/>
            <pc:sldMk cId="861553408" sldId="2625"/>
            <ac:picMk id="44" creationId="{1D23F262-95EF-4080-8249-7AC0DD021511}"/>
          </ac:picMkLst>
        </pc:picChg>
        <pc:picChg chg="add mod ord">
          <ac:chgData name="Gisella Di Martino" userId="41e2d1cd-4216-4da5-b7e1-b6662a08355d" providerId="ADAL" clId="{1CDB743E-3690-422E-9F35-4984779FD937}" dt="2021-07-26T16:01:19.286" v="1214" actId="1076"/>
          <ac:picMkLst>
            <pc:docMk/>
            <pc:sldMk cId="861553408" sldId="2625"/>
            <ac:picMk id="54" creationId="{C1298D2E-1DF5-455B-AF30-A016340BADC8}"/>
          </ac:picMkLst>
        </pc:picChg>
        <pc:picChg chg="add mod">
          <ac:chgData name="Gisella Di Martino" userId="41e2d1cd-4216-4da5-b7e1-b6662a08355d" providerId="ADAL" clId="{1CDB743E-3690-422E-9F35-4984779FD937}" dt="2021-07-26T11:08:59.048" v="1212" actId="164"/>
          <ac:picMkLst>
            <pc:docMk/>
            <pc:sldMk cId="861553408" sldId="2625"/>
            <ac:picMk id="55" creationId="{1028E259-06A6-4AD8-A49D-59C952DA8187}"/>
          </ac:picMkLst>
        </pc:picChg>
        <pc:picChg chg="add mod">
          <ac:chgData name="Gisella Di Martino" userId="41e2d1cd-4216-4da5-b7e1-b6662a08355d" providerId="ADAL" clId="{1CDB743E-3690-422E-9F35-4984779FD937}" dt="2021-07-26T11:09:03.735" v="1213" actId="164"/>
          <ac:picMkLst>
            <pc:docMk/>
            <pc:sldMk cId="861553408" sldId="2625"/>
            <ac:picMk id="57" creationId="{6D46724E-5785-4BE9-9318-7DD23EC76C62}"/>
          </ac:picMkLst>
        </pc:picChg>
      </pc:sldChg>
      <pc:sldChg chg="addSp delSp modSp del mod addCm modCm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0" sldId="3366"/>
        </pc:sldMkLst>
        <pc:spChg chg="add mod ord">
          <ac:chgData name="Gisella Di Martino" userId="41e2d1cd-4216-4da5-b7e1-b6662a08355d" providerId="ADAL" clId="{1CDB743E-3690-422E-9F35-4984779FD937}" dt="2021-07-23T10:19:06.916" v="638" actId="167"/>
          <ac:spMkLst>
            <pc:docMk/>
            <pc:sldMk cId="0" sldId="3366"/>
            <ac:spMk id="44" creationId="{54C5A7A7-1F51-4D49-99A4-F16A0A80B879}"/>
          </ac:spMkLst>
        </pc:spChg>
        <pc:picChg chg="del mod">
          <ac:chgData name="Gisella Di Martino" userId="41e2d1cd-4216-4da5-b7e1-b6662a08355d" providerId="ADAL" clId="{1CDB743E-3690-422E-9F35-4984779FD937}" dt="2021-07-23T10:18:08.332" v="630" actId="478"/>
          <ac:picMkLst>
            <pc:docMk/>
            <pc:sldMk cId="0" sldId="3366"/>
            <ac:picMk id="5" creationId="{DC86A025-8AB9-9E4D-830D-97AA9731E2E8}"/>
          </ac:picMkLst>
        </pc:picChg>
        <pc:picChg chg="add mod ord">
          <ac:chgData name="Gisella Di Martino" userId="41e2d1cd-4216-4da5-b7e1-b6662a08355d" providerId="ADAL" clId="{1CDB743E-3690-422E-9F35-4984779FD937}" dt="2021-07-23T10:19:10.264" v="639" actId="167"/>
          <ac:picMkLst>
            <pc:docMk/>
            <pc:sldMk cId="0" sldId="3366"/>
            <ac:picMk id="43" creationId="{5F93120A-AFA0-45C7-8808-B15B42E97583}"/>
          </ac:picMkLst>
        </pc:picChg>
      </pc:sldChg>
      <pc:sldChg chg="delSp modSp add del mod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2388367989" sldId="3370"/>
        </pc:sldMkLst>
        <pc:spChg chg="del mod">
          <ac:chgData name="Gisella Di Martino" userId="41e2d1cd-4216-4da5-b7e1-b6662a08355d" providerId="ADAL" clId="{1CDB743E-3690-422E-9F35-4984779FD937}" dt="2021-07-23T10:18:57.285" v="636" actId="478"/>
          <ac:spMkLst>
            <pc:docMk/>
            <pc:sldMk cId="2388367989" sldId="3370"/>
            <ac:spMk id="45" creationId="{B10F9117-175F-41B9-B761-D5FA2EE6FFF2}"/>
          </ac:spMkLst>
        </pc:spChg>
        <pc:picChg chg="del">
          <ac:chgData name="Gisella Di Martino" userId="41e2d1cd-4216-4da5-b7e1-b6662a08355d" providerId="ADAL" clId="{1CDB743E-3690-422E-9F35-4984779FD937}" dt="2021-07-23T10:18:51.052" v="634" actId="478"/>
          <ac:picMkLst>
            <pc:docMk/>
            <pc:sldMk cId="2388367989" sldId="3370"/>
            <ac:picMk id="44" creationId="{FE389589-946F-49C8-BF6E-5202DC5C003F}"/>
          </ac:picMkLst>
        </pc:picChg>
      </pc:sldChg>
      <pc:sldChg chg="del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0" sldId="5441"/>
        </pc:sldMkLst>
      </pc:sldChg>
      <pc:sldChg chg="addSp delSp modSp del mod addCm delCm modCm modNotesTx">
        <pc:chgData name="Gisella Di Martino" userId="41e2d1cd-4216-4da5-b7e1-b6662a08355d" providerId="ADAL" clId="{1CDB743E-3690-422E-9F35-4984779FD937}" dt="2021-08-03T07:22:22.389" v="10601" actId="1592"/>
        <pc:sldMkLst>
          <pc:docMk/>
          <pc:sldMk cId="2484214622" sldId="5515"/>
        </pc:sldMkLst>
        <pc:picChg chg="del">
          <ac:chgData name="Gisella Di Martino" userId="41e2d1cd-4216-4da5-b7e1-b6662a08355d" providerId="ADAL" clId="{1CDB743E-3690-422E-9F35-4984779FD937}" dt="2021-07-26T10:07:21.314" v="700" actId="478"/>
          <ac:picMkLst>
            <pc:docMk/>
            <pc:sldMk cId="2484214622" sldId="5515"/>
            <ac:picMk id="6" creationId="{FCEB64AD-3E28-AC4C-BAE9-4C40C1C90E3F}"/>
          </ac:picMkLst>
        </pc:picChg>
        <pc:picChg chg="add del mod ord">
          <ac:chgData name="Gisella Di Martino" userId="41e2d1cd-4216-4da5-b7e1-b6662a08355d" providerId="ADAL" clId="{1CDB743E-3690-422E-9F35-4984779FD937}" dt="2021-07-26T10:11:33.893" v="714" actId="478"/>
          <ac:picMkLst>
            <pc:docMk/>
            <pc:sldMk cId="2484214622" sldId="5515"/>
            <ac:picMk id="7" creationId="{B4E8AFCC-3ADA-4CF6-8B11-966BCAD060DE}"/>
          </ac:picMkLst>
        </pc:picChg>
        <pc:picChg chg="add mod ord">
          <ac:chgData name="Gisella Di Martino" userId="41e2d1cd-4216-4da5-b7e1-b6662a08355d" providerId="ADAL" clId="{1CDB743E-3690-422E-9F35-4984779FD937}" dt="2021-07-26T10:11:36.370" v="715" actId="166"/>
          <ac:picMkLst>
            <pc:docMk/>
            <pc:sldMk cId="2484214622" sldId="5515"/>
            <ac:picMk id="12" creationId="{C1154B28-A7E8-46DA-A251-EAA55A718CA3}"/>
          </ac:picMkLst>
        </pc:picChg>
      </pc:sldChg>
      <pc:sldChg chg="addSp delSp modSp del mod addCm delCm modCm modNotesTx">
        <pc:chgData name="Gisella Di Martino" userId="41e2d1cd-4216-4da5-b7e1-b6662a08355d" providerId="ADAL" clId="{1CDB743E-3690-422E-9F35-4984779FD937}" dt="2021-08-03T07:23:04.414" v="10607" actId="1592"/>
        <pc:sldMkLst>
          <pc:docMk/>
          <pc:sldMk cId="2333046185" sldId="5516"/>
        </pc:sldMkLst>
        <pc:spChg chg="add del mod">
          <ac:chgData name="Gisella Di Martino" userId="41e2d1cd-4216-4da5-b7e1-b6662a08355d" providerId="ADAL" clId="{1CDB743E-3690-422E-9F35-4984779FD937}" dt="2021-08-03T07:22:35.454" v="10603" actId="478"/>
          <ac:spMkLst>
            <pc:docMk/>
            <pc:sldMk cId="2333046185" sldId="5516"/>
            <ac:spMk id="56" creationId="{782E2F7E-A98F-44FC-A383-4FB7266B0A56}"/>
          </ac:spMkLst>
        </pc:spChg>
        <pc:spChg chg="mod">
          <ac:chgData name="Gisella Di Martino" userId="41e2d1cd-4216-4da5-b7e1-b6662a08355d" providerId="ADAL" clId="{1CDB743E-3690-422E-9F35-4984779FD937}" dt="2021-08-03T07:22:52.684" v="10606" actId="1076"/>
          <ac:spMkLst>
            <pc:docMk/>
            <pc:sldMk cId="2333046185" sldId="5516"/>
            <ac:spMk id="57" creationId="{EF41D5D2-CD15-2543-BFCD-8D3805D071ED}"/>
          </ac:spMkLst>
        </pc:spChg>
        <pc:spChg chg="mod">
          <ac:chgData name="Gisella Di Martino" userId="41e2d1cd-4216-4da5-b7e1-b6662a08355d" providerId="ADAL" clId="{1CDB743E-3690-422E-9F35-4984779FD937}" dt="2021-08-03T07:22:52.684" v="10606" actId="1076"/>
          <ac:spMkLst>
            <pc:docMk/>
            <pc:sldMk cId="2333046185" sldId="5516"/>
            <ac:spMk id="58" creationId="{98BB0946-223D-D044-8F27-E6DE7A951B2A}"/>
          </ac:spMkLst>
        </pc:spChg>
        <pc:spChg chg="mod">
          <ac:chgData name="Gisella Di Martino" userId="41e2d1cd-4216-4da5-b7e1-b6662a08355d" providerId="ADAL" clId="{1CDB743E-3690-422E-9F35-4984779FD937}" dt="2021-08-03T07:22:52.684" v="10606" actId="1076"/>
          <ac:spMkLst>
            <pc:docMk/>
            <pc:sldMk cId="2333046185" sldId="5516"/>
            <ac:spMk id="59" creationId="{BE8FBA7E-662A-A841-B949-E919E92A9240}"/>
          </ac:spMkLst>
        </pc:spChg>
        <pc:spChg chg="mod">
          <ac:chgData name="Gisella Di Martino" userId="41e2d1cd-4216-4da5-b7e1-b6662a08355d" providerId="ADAL" clId="{1CDB743E-3690-422E-9F35-4984779FD937}" dt="2021-08-03T07:22:52.684" v="10606" actId="1076"/>
          <ac:spMkLst>
            <pc:docMk/>
            <pc:sldMk cId="2333046185" sldId="5516"/>
            <ac:spMk id="60" creationId="{EF6E8D48-013C-D741-AF0E-171709FB3AE6}"/>
          </ac:spMkLst>
        </pc:spChg>
        <pc:spChg chg="mod">
          <ac:chgData name="Gisella Di Martino" userId="41e2d1cd-4216-4da5-b7e1-b6662a08355d" providerId="ADAL" clId="{1CDB743E-3690-422E-9F35-4984779FD937}" dt="2021-08-03T07:22:52.684" v="10606" actId="1076"/>
          <ac:spMkLst>
            <pc:docMk/>
            <pc:sldMk cId="2333046185" sldId="5516"/>
            <ac:spMk id="61" creationId="{EDF80F25-CDF1-4949-B729-0F5AD8BF8F8C}"/>
          </ac:spMkLst>
        </pc:spChg>
        <pc:spChg chg="mod">
          <ac:chgData name="Gisella Di Martino" userId="41e2d1cd-4216-4da5-b7e1-b6662a08355d" providerId="ADAL" clId="{1CDB743E-3690-422E-9F35-4984779FD937}" dt="2021-08-03T07:22:52.684" v="10606" actId="1076"/>
          <ac:spMkLst>
            <pc:docMk/>
            <pc:sldMk cId="2333046185" sldId="5516"/>
            <ac:spMk id="62" creationId="{70C9B3EE-9D15-5B4A-B3CA-D68A02107A61}"/>
          </ac:spMkLst>
        </pc:spChg>
        <pc:picChg chg="mod">
          <ac:chgData name="Gisella Di Martino" userId="41e2d1cd-4216-4da5-b7e1-b6662a08355d" providerId="ADAL" clId="{1CDB743E-3690-422E-9F35-4984779FD937}" dt="2021-07-29T06:54:21.533" v="6967" actId="1076"/>
          <ac:picMkLst>
            <pc:docMk/>
            <pc:sldMk cId="2333046185" sldId="5516"/>
            <ac:picMk id="20" creationId="{AB10C656-465A-5B41-BB38-4934A8390660}"/>
          </ac:picMkLst>
        </pc:picChg>
        <pc:picChg chg="del">
          <ac:chgData name="Gisella Di Martino" userId="41e2d1cd-4216-4da5-b7e1-b6662a08355d" providerId="ADAL" clId="{1CDB743E-3690-422E-9F35-4984779FD937}" dt="2021-07-29T06:53:50.745" v="6959" actId="478"/>
          <ac:picMkLst>
            <pc:docMk/>
            <pc:sldMk cId="2333046185" sldId="5516"/>
            <ac:picMk id="22" creationId="{3C3A6704-AF1F-2A4A-BB73-89810B2BB310}"/>
          </ac:picMkLst>
        </pc:picChg>
        <pc:picChg chg="add mod">
          <ac:chgData name="Gisella Di Martino" userId="41e2d1cd-4216-4da5-b7e1-b6662a08355d" providerId="ADAL" clId="{1CDB743E-3690-422E-9F35-4984779FD937}" dt="2021-07-29T06:54:06.068" v="6966" actId="1076"/>
          <ac:picMkLst>
            <pc:docMk/>
            <pc:sldMk cId="2333046185" sldId="5516"/>
            <ac:picMk id="1026" creationId="{D5C68D65-16AF-47BA-A8BD-81264274B655}"/>
          </ac:picMkLst>
        </pc:picChg>
      </pc:sldChg>
      <pc:sldChg chg="del modNotesTx">
        <pc:chgData name="Gisella Di Martino" userId="41e2d1cd-4216-4da5-b7e1-b6662a08355d" providerId="ADAL" clId="{1CDB743E-3690-422E-9F35-4984779FD937}" dt="2021-08-03T07:26:05.268" v="10639" actId="20577"/>
        <pc:sldMkLst>
          <pc:docMk/>
          <pc:sldMk cId="526530632" sldId="5517"/>
        </pc:sldMkLst>
      </pc:sldChg>
      <pc:sldChg chg="del modNotesTx">
        <pc:chgData name="Gisella Di Martino" userId="41e2d1cd-4216-4da5-b7e1-b6662a08355d" providerId="ADAL" clId="{1CDB743E-3690-422E-9F35-4984779FD937}" dt="2021-08-03T07:27:03.228" v="10643" actId="20577"/>
        <pc:sldMkLst>
          <pc:docMk/>
          <pc:sldMk cId="35239211" sldId="5518"/>
        </pc:sldMkLst>
      </pc:sldChg>
      <pc:sldChg chg="del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2166365053" sldId="5519"/>
        </pc:sldMkLst>
      </pc:sldChg>
      <pc:sldChg chg="del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3928920849" sldId="5528"/>
        </pc:sldMkLst>
      </pc:sldChg>
      <pc:sldChg chg="del modNotesTx">
        <pc:chgData name="Gisella Di Martino" userId="41e2d1cd-4216-4da5-b7e1-b6662a08355d" providerId="ADAL" clId="{1CDB743E-3690-422E-9F35-4984779FD937}" dt="2021-08-04T13:53:16.800" v="10647" actId="20577"/>
        <pc:sldMkLst>
          <pc:docMk/>
          <pc:sldMk cId="1991560953" sldId="5529"/>
        </pc:sldMkLst>
      </pc:sldChg>
      <pc:sldChg chg="del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4080600074" sldId="5530"/>
        </pc:sldMkLst>
      </pc:sldChg>
      <pc:sldChg chg="addSp delSp modSp del mod addCm delCm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1627470283" sldId="5531"/>
        </pc:sldMkLst>
        <pc:picChg chg="add del mod">
          <ac:chgData name="Gisella Di Martino" userId="41e2d1cd-4216-4da5-b7e1-b6662a08355d" providerId="ADAL" clId="{1CDB743E-3690-422E-9F35-4984779FD937}" dt="2021-07-26T10:29:28.686" v="882" actId="478"/>
          <ac:picMkLst>
            <pc:docMk/>
            <pc:sldMk cId="1627470283" sldId="5531"/>
            <ac:picMk id="25" creationId="{8A81366E-C0BB-40DC-8876-BCC567B74BBD}"/>
          </ac:picMkLst>
        </pc:picChg>
      </pc:sldChg>
      <pc:sldChg chg="del ord addCm delCm modCm modNotesTx">
        <pc:chgData name="Gisella Di Martino" userId="41e2d1cd-4216-4da5-b7e1-b6662a08355d" providerId="ADAL" clId="{1CDB743E-3690-422E-9F35-4984779FD937}" dt="2021-08-03T07:25:08.422" v="10615" actId="1592"/>
        <pc:sldMkLst>
          <pc:docMk/>
          <pc:sldMk cId="3966698803" sldId="5532"/>
        </pc:sldMkLst>
      </pc:sldChg>
      <pc:sldChg chg="del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3448543131" sldId="5533"/>
        </pc:sldMkLst>
      </pc:sldChg>
      <pc:sldChg chg="del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1000229536" sldId="5534"/>
        </pc:sldMkLst>
      </pc:sldChg>
      <pc:sldChg chg="del modNotesTx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975862272" sldId="5535"/>
        </pc:sldMkLst>
      </pc:sldChg>
      <pc:sldChg chg="del">
        <pc:chgData name="Gisella Di Martino" userId="41e2d1cd-4216-4da5-b7e1-b6662a08355d" providerId="ADAL" clId="{1CDB743E-3690-422E-9F35-4984779FD937}" dt="2021-08-03T07:21:52.114" v="10598" actId="47"/>
        <pc:sldMkLst>
          <pc:docMk/>
          <pc:sldMk cId="11032649" sldId="5536"/>
        </pc:sldMkLst>
      </pc:sldChg>
      <pc:sldChg chg="modSp add del addCm modCm">
        <pc:chgData name="Gisella Di Martino" userId="41e2d1cd-4216-4da5-b7e1-b6662a08355d" providerId="ADAL" clId="{1CDB743E-3690-422E-9F35-4984779FD937}" dt="2021-07-26T10:33:21.459" v="1097" actId="47"/>
        <pc:sldMkLst>
          <pc:docMk/>
          <pc:sldMk cId="2097104112" sldId="5544"/>
        </pc:sldMkLst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7" creationId="{771850DB-E253-C448-A8DB-05699F6FE27F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8" creationId="{C6BA2858-8938-B948-88E6-F18EF79E0B27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9" creationId="{2F2A9FBD-5244-5047-A239-85208D975B74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10" creationId="{5BEAD216-2DEE-CA4E-9098-0B85465749AC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28" creationId="{1941FE6C-26B7-48D9-A47B-EF2AEBE0F510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29" creationId="{A23C3D93-F7D3-4EE4-B50B-CBDB50E1E51C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0" creationId="{29C968FE-DC9A-465F-A6BD-95EFF5950040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1" creationId="{E73648EA-0FB4-4E76-834B-A902B0165BB5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2" creationId="{E8A2A0BA-07AF-4150-8722-27F9C84FE3F4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3" creationId="{78558104-663A-4456-B683-369AA9ACCAFC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4" creationId="{6E520316-13D7-4EE1-8790-13CF634F5E20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5" creationId="{519B28DE-44F9-469F-8484-3A2ACC72679A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6" creationId="{081F92E2-8033-4279-A6E5-14CC8A0F1A5C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7" creationId="{4A9DE66B-4245-4D9C-BF47-787120648872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8" creationId="{C30EB3EB-5BE4-4685-8949-E7170375811D}"/>
          </ac:spMkLst>
        </pc:spChg>
        <pc:spChg chg="mod">
          <ac:chgData name="Gisella Di Martino" userId="41e2d1cd-4216-4da5-b7e1-b6662a08355d" providerId="ADAL" clId="{1CDB743E-3690-422E-9F35-4984779FD937}" dt="2021-07-26T10:26:55.681" v="850" actId="1035"/>
          <ac:spMkLst>
            <pc:docMk/>
            <pc:sldMk cId="2097104112" sldId="5544"/>
            <ac:spMk id="39" creationId="{F1EEE25D-12E4-45A2-AD30-294D1AD89711}"/>
          </ac:spMkLst>
        </pc:spChg>
        <pc:picChg chg="mod">
          <ac:chgData name="Gisella Di Martino" userId="41e2d1cd-4216-4da5-b7e1-b6662a08355d" providerId="ADAL" clId="{1CDB743E-3690-422E-9F35-4984779FD937}" dt="2021-07-26T10:26:55.681" v="850" actId="1035"/>
          <ac:picMkLst>
            <pc:docMk/>
            <pc:sldMk cId="2097104112" sldId="5544"/>
            <ac:picMk id="4" creationId="{EC4B033B-BD9A-A246-A543-0A31CF10E2C0}"/>
          </ac:picMkLst>
        </pc:picChg>
        <pc:picChg chg="mod">
          <ac:chgData name="Gisella Di Martino" userId="41e2d1cd-4216-4da5-b7e1-b6662a08355d" providerId="ADAL" clId="{1CDB743E-3690-422E-9F35-4984779FD937}" dt="2021-07-26T10:26:55.681" v="850" actId="1035"/>
          <ac:picMkLst>
            <pc:docMk/>
            <pc:sldMk cId="2097104112" sldId="5544"/>
            <ac:picMk id="12" creationId="{64E36297-8F2B-6C4E-84CB-BB57C4C66174}"/>
          </ac:picMkLst>
        </pc:picChg>
        <pc:picChg chg="mod">
          <ac:chgData name="Gisella Di Martino" userId="41e2d1cd-4216-4da5-b7e1-b6662a08355d" providerId="ADAL" clId="{1CDB743E-3690-422E-9F35-4984779FD937}" dt="2021-07-26T10:26:55.681" v="850" actId="1035"/>
          <ac:picMkLst>
            <pc:docMk/>
            <pc:sldMk cId="2097104112" sldId="5544"/>
            <ac:picMk id="40" creationId="{8DCC208B-1CB7-4732-8D84-3CCE6EF5AF4E}"/>
          </ac:picMkLst>
        </pc:picChg>
        <pc:picChg chg="mod">
          <ac:chgData name="Gisella Di Martino" userId="41e2d1cd-4216-4da5-b7e1-b6662a08355d" providerId="ADAL" clId="{1CDB743E-3690-422E-9F35-4984779FD937}" dt="2021-07-26T10:26:55.681" v="850" actId="1035"/>
          <ac:picMkLst>
            <pc:docMk/>
            <pc:sldMk cId="2097104112" sldId="5544"/>
            <ac:picMk id="41" creationId="{83788589-87BB-472A-9CCB-D2226CC28C7A}"/>
          </ac:picMkLst>
        </pc:picChg>
        <pc:picChg chg="mod">
          <ac:chgData name="Gisella Di Martino" userId="41e2d1cd-4216-4da5-b7e1-b6662a08355d" providerId="ADAL" clId="{1CDB743E-3690-422E-9F35-4984779FD937}" dt="2021-07-26T10:32:49.746" v="1095" actId="14100"/>
          <ac:picMkLst>
            <pc:docMk/>
            <pc:sldMk cId="2097104112" sldId="5544"/>
            <ac:picMk id="42" creationId="{2AFF4762-0F56-4836-A2D6-E50F4E93D1A1}"/>
          </ac:picMkLst>
        </pc:picChg>
        <pc:picChg chg="mod">
          <ac:chgData name="Gisella Di Martino" userId="41e2d1cd-4216-4da5-b7e1-b6662a08355d" providerId="ADAL" clId="{1CDB743E-3690-422E-9F35-4984779FD937}" dt="2021-07-26T10:26:55.681" v="850" actId="1035"/>
          <ac:picMkLst>
            <pc:docMk/>
            <pc:sldMk cId="2097104112" sldId="5544"/>
            <ac:picMk id="44" creationId="{1D5D60E0-88B1-4FD4-B373-934B2238478D}"/>
          </ac:picMkLst>
        </pc:picChg>
        <pc:picChg chg="mod">
          <ac:chgData name="Gisella Di Martino" userId="41e2d1cd-4216-4da5-b7e1-b6662a08355d" providerId="ADAL" clId="{1CDB743E-3690-422E-9F35-4984779FD937}" dt="2021-07-26T10:26:55.681" v="850" actId="1035"/>
          <ac:picMkLst>
            <pc:docMk/>
            <pc:sldMk cId="2097104112" sldId="5544"/>
            <ac:picMk id="46" creationId="{4FF0F7DC-F09F-4169-8C62-29C4041837B1}"/>
          </ac:picMkLst>
        </pc:picChg>
        <pc:picChg chg="mod">
          <ac:chgData name="Gisella Di Martino" userId="41e2d1cd-4216-4da5-b7e1-b6662a08355d" providerId="ADAL" clId="{1CDB743E-3690-422E-9F35-4984779FD937}" dt="2021-07-26T10:26:55.681" v="850" actId="1035"/>
          <ac:picMkLst>
            <pc:docMk/>
            <pc:sldMk cId="2097104112" sldId="5544"/>
            <ac:picMk id="47" creationId="{00D6BBFC-3FA4-4FEC-BFAC-E179DF4CC9CD}"/>
          </ac:picMkLst>
        </pc:picChg>
      </pc:sldChg>
      <pc:sldChg chg="del addCm delCm modNotesTx">
        <pc:chgData name="Gisella Di Martino" userId="41e2d1cd-4216-4da5-b7e1-b6662a08355d" providerId="ADAL" clId="{1CDB743E-3690-422E-9F35-4984779FD937}" dt="2021-08-03T07:25:18.937" v="10617" actId="1592"/>
        <pc:sldMkLst>
          <pc:docMk/>
          <pc:sldMk cId="1840112858" sldId="5549"/>
        </pc:sldMkLst>
      </pc:sldChg>
      <pc:sldChg chg="addSp delSp modSp add del mod addCm delCm modCm modNotesTx">
        <pc:chgData name="Gisella Di Martino" userId="41e2d1cd-4216-4da5-b7e1-b6662a08355d" providerId="ADAL" clId="{1CDB743E-3690-422E-9F35-4984779FD937}" dt="2021-08-03T07:24:50.285" v="10614" actId="1592"/>
        <pc:sldMkLst>
          <pc:docMk/>
          <pc:sldMk cId="514333963" sldId="5550"/>
        </pc:sldMkLst>
        <pc:spChg chg="ord">
          <ac:chgData name="Gisella Di Martino" userId="41e2d1cd-4216-4da5-b7e1-b6662a08355d" providerId="ADAL" clId="{1CDB743E-3690-422E-9F35-4984779FD937}" dt="2021-07-26T10:23:50.670" v="827" actId="167"/>
          <ac:spMkLst>
            <pc:docMk/>
            <pc:sldMk cId="514333963" sldId="5550"/>
            <ac:spMk id="3" creationId="{4CDC3C55-4622-304F-AF11-2B184CC8870F}"/>
          </ac:spMkLst>
        </pc:spChg>
        <pc:spChg chg="ord">
          <ac:chgData name="Gisella Di Martino" userId="41e2d1cd-4216-4da5-b7e1-b6662a08355d" providerId="ADAL" clId="{1CDB743E-3690-422E-9F35-4984779FD937}" dt="2021-07-26T10:22:44.393" v="769" actId="167"/>
          <ac:spMkLst>
            <pc:docMk/>
            <pc:sldMk cId="514333963" sldId="5550"/>
            <ac:spMk id="10" creationId="{E04CBE34-82EC-7049-819A-F8B33A265AB4}"/>
          </ac:spMkLst>
        </pc:spChg>
        <pc:spChg chg="del mod">
          <ac:chgData name="Gisella Di Martino" userId="41e2d1cd-4216-4da5-b7e1-b6662a08355d" providerId="ADAL" clId="{1CDB743E-3690-422E-9F35-4984779FD937}" dt="2021-07-26T10:25:11.957" v="836" actId="478"/>
          <ac:spMkLst>
            <pc:docMk/>
            <pc:sldMk cId="514333963" sldId="5550"/>
            <ac:spMk id="11" creationId="{3CF349C8-E0F5-E240-8DAF-2960C9799275}"/>
          </ac:spMkLst>
        </pc:spChg>
        <pc:spChg chg="add del mod">
          <ac:chgData name="Gisella Di Martino" userId="41e2d1cd-4216-4da5-b7e1-b6662a08355d" providerId="ADAL" clId="{1CDB743E-3690-422E-9F35-4984779FD937}" dt="2021-07-26T10:24:33.404" v="834" actId="478"/>
          <ac:spMkLst>
            <pc:docMk/>
            <pc:sldMk cId="514333963" sldId="5550"/>
            <ac:spMk id="25" creationId="{D2094A73-FC63-4CD3-9570-C450ECFD8AE3}"/>
          </ac:spMkLst>
        </pc:spChg>
        <pc:spChg chg="add mod">
          <ac:chgData name="Gisella Di Martino" userId="41e2d1cd-4216-4da5-b7e1-b6662a08355d" providerId="ADAL" clId="{1CDB743E-3690-422E-9F35-4984779FD937}" dt="2021-07-26T10:25:20.146" v="838" actId="20577"/>
          <ac:spMkLst>
            <pc:docMk/>
            <pc:sldMk cId="514333963" sldId="5550"/>
            <ac:spMk id="26" creationId="{89F946F5-6028-40D0-8A67-0326FB0AA144}"/>
          </ac:spMkLst>
        </pc:spChg>
        <pc:picChg chg="add mod ord modCrop">
          <ac:chgData name="Gisella Di Martino" userId="41e2d1cd-4216-4da5-b7e1-b6662a08355d" providerId="ADAL" clId="{1CDB743E-3690-422E-9F35-4984779FD937}" dt="2021-07-26T10:28:16.274" v="865" actId="14100"/>
          <ac:picMkLst>
            <pc:docMk/>
            <pc:sldMk cId="514333963" sldId="5550"/>
            <ac:picMk id="5" creationId="{0CB2A2CA-5B10-46A0-BBF8-A904E28E0AD2}"/>
          </ac:picMkLst>
        </pc:picChg>
        <pc:picChg chg="mod ord">
          <ac:chgData name="Gisella Di Martino" userId="41e2d1cd-4216-4da5-b7e1-b6662a08355d" providerId="ADAL" clId="{1CDB743E-3690-422E-9F35-4984779FD937}" dt="2021-07-22T15:51:16.302" v="596" actId="166"/>
          <ac:picMkLst>
            <pc:docMk/>
            <pc:sldMk cId="514333963" sldId="5550"/>
            <ac:picMk id="6" creationId="{449EA60A-E00F-A746-B982-7921DEBF64EA}"/>
          </ac:picMkLst>
        </pc:picChg>
        <pc:picChg chg="add del mod ord">
          <ac:chgData name="Gisella Di Martino" userId="41e2d1cd-4216-4da5-b7e1-b6662a08355d" providerId="ADAL" clId="{1CDB743E-3690-422E-9F35-4984779FD937}" dt="2021-07-26T10:22:36.754" v="767" actId="478"/>
          <ac:picMkLst>
            <pc:docMk/>
            <pc:sldMk cId="514333963" sldId="5550"/>
            <ac:picMk id="8" creationId="{99917CE9-D6AA-AB4C-B5C1-795D66E626B8}"/>
          </ac:picMkLst>
        </pc:picChg>
        <pc:picChg chg="add del mod ord modCrop">
          <ac:chgData name="Gisella Di Martino" userId="41e2d1cd-4216-4da5-b7e1-b6662a08355d" providerId="ADAL" clId="{1CDB743E-3690-422E-9F35-4984779FD937}" dt="2021-07-22T15:51:25.857" v="612" actId="478"/>
          <ac:picMkLst>
            <pc:docMk/>
            <pc:sldMk cId="514333963" sldId="5550"/>
            <ac:picMk id="25" creationId="{A631ABE0-7673-47C4-B78C-85E84BF9C5A3}"/>
          </ac:picMkLst>
        </pc:picChg>
        <pc:picChg chg="add del mod">
          <ac:chgData name="Gisella Di Martino" userId="41e2d1cd-4216-4da5-b7e1-b6662a08355d" providerId="ADAL" clId="{1CDB743E-3690-422E-9F35-4984779FD937}" dt="2021-07-26T10:29:22.565" v="881" actId="478"/>
          <ac:picMkLst>
            <pc:docMk/>
            <pc:sldMk cId="514333963" sldId="5550"/>
            <ac:picMk id="27" creationId="{689B894D-9E76-48FC-810B-6DF24A4D62B4}"/>
          </ac:picMkLst>
        </pc:picChg>
      </pc:sldChg>
      <pc:sldChg chg="new del addCm modCm">
        <pc:chgData name="Gisella Di Martino" userId="41e2d1cd-4216-4da5-b7e1-b6662a08355d" providerId="ADAL" clId="{1CDB743E-3690-422E-9F35-4984779FD937}" dt="2021-07-26T10:25:54.675" v="840" actId="47"/>
        <pc:sldMkLst>
          <pc:docMk/>
          <pc:sldMk cId="2085198596" sldId="5551"/>
        </pc:sldMkLst>
      </pc:sldChg>
      <pc:sldChg chg="new del addCm modCm">
        <pc:chgData name="Gisella Di Martino" userId="41e2d1cd-4216-4da5-b7e1-b6662a08355d" providerId="ADAL" clId="{1CDB743E-3690-422E-9F35-4984779FD937}" dt="2021-07-26T10:26:44.158" v="844" actId="47"/>
        <pc:sldMkLst>
          <pc:docMk/>
          <pc:sldMk cId="4272894635" sldId="5552"/>
        </pc:sldMkLst>
      </pc:sldChg>
      <pc:sldChg chg="add del addCm delCm modCm modNotesTx">
        <pc:chgData name="Gisella Di Martino" userId="41e2d1cd-4216-4da5-b7e1-b6662a08355d" providerId="ADAL" clId="{1CDB743E-3690-422E-9F35-4984779FD937}" dt="2021-08-03T07:25:13.793" v="10616" actId="1592"/>
        <pc:sldMkLst>
          <pc:docMk/>
          <pc:sldMk cId="94995455" sldId="5553"/>
        </pc:sldMkLst>
      </pc:sldChg>
      <pc:sldChg chg="add del">
        <pc:chgData name="Gisella Di Martino" userId="41e2d1cd-4216-4da5-b7e1-b6662a08355d" providerId="ADAL" clId="{1CDB743E-3690-422E-9F35-4984779FD937}" dt="2021-07-26T10:28:19.945" v="867"/>
        <pc:sldMkLst>
          <pc:docMk/>
          <pc:sldMk cId="98491073" sldId="5554"/>
        </pc:sldMkLst>
      </pc:sldChg>
      <pc:sldChg chg="modSp add del mod delCm modNotesTx">
        <pc:chgData name="Gisella Di Martino" userId="41e2d1cd-4216-4da5-b7e1-b6662a08355d" providerId="ADAL" clId="{1CDB743E-3690-422E-9F35-4984779FD937}" dt="2021-08-03T07:26:29.560" v="10642" actId="20577"/>
        <pc:sldMkLst>
          <pc:docMk/>
          <pc:sldMk cId="1175636164" sldId="5554"/>
        </pc:sldMkLst>
        <pc:spChg chg="mod">
          <ac:chgData name="Gisella Di Martino" userId="41e2d1cd-4216-4da5-b7e1-b6662a08355d" providerId="ADAL" clId="{1CDB743E-3690-422E-9F35-4984779FD937}" dt="2021-07-26T10:29:50.884" v="886"/>
          <ac:spMkLst>
            <pc:docMk/>
            <pc:sldMk cId="1175636164" sldId="5554"/>
            <ac:spMk id="7" creationId="{771850DB-E253-C448-A8DB-05699F6FE27F}"/>
          </ac:spMkLst>
        </pc:spChg>
        <pc:spChg chg="mod">
          <ac:chgData name="Gisella Di Martino" userId="41e2d1cd-4216-4da5-b7e1-b6662a08355d" providerId="ADAL" clId="{1CDB743E-3690-422E-9F35-4984779FD937}" dt="2021-07-26T10:30:08.364" v="889"/>
          <ac:spMkLst>
            <pc:docMk/>
            <pc:sldMk cId="1175636164" sldId="5554"/>
            <ac:spMk id="8" creationId="{C6BA2858-8938-B948-88E6-F18EF79E0B27}"/>
          </ac:spMkLst>
        </pc:spChg>
        <pc:spChg chg="mod">
          <ac:chgData name="Gisella Di Martino" userId="41e2d1cd-4216-4da5-b7e1-b6662a08355d" providerId="ADAL" clId="{1CDB743E-3690-422E-9F35-4984779FD937}" dt="2021-07-26T10:31:00.487" v="921" actId="20577"/>
          <ac:spMkLst>
            <pc:docMk/>
            <pc:sldMk cId="1175636164" sldId="5554"/>
            <ac:spMk id="29" creationId="{A23C3D93-F7D3-4EE4-B50B-CBDB50E1E51C}"/>
          </ac:spMkLst>
        </pc:spChg>
        <pc:spChg chg="mod">
          <ac:chgData name="Gisella Di Martino" userId="41e2d1cd-4216-4da5-b7e1-b6662a08355d" providerId="ADAL" clId="{1CDB743E-3690-422E-9F35-4984779FD937}" dt="2021-07-26T10:31:19.481" v="951" actId="1076"/>
          <ac:spMkLst>
            <pc:docMk/>
            <pc:sldMk cId="1175636164" sldId="5554"/>
            <ac:spMk id="31" creationId="{E73648EA-0FB4-4E76-834B-A902B0165BB5}"/>
          </ac:spMkLst>
        </pc:spChg>
        <pc:spChg chg="mod">
          <ac:chgData name="Gisella Di Martino" userId="41e2d1cd-4216-4da5-b7e1-b6662a08355d" providerId="ADAL" clId="{1CDB743E-3690-422E-9F35-4984779FD937}" dt="2021-07-26T10:31:31.447" v="979" actId="20577"/>
          <ac:spMkLst>
            <pc:docMk/>
            <pc:sldMk cId="1175636164" sldId="5554"/>
            <ac:spMk id="33" creationId="{78558104-663A-4456-B683-369AA9ACCAFC}"/>
          </ac:spMkLst>
        </pc:spChg>
        <pc:spChg chg="mod">
          <ac:chgData name="Gisella Di Martino" userId="41e2d1cd-4216-4da5-b7e1-b6662a08355d" providerId="ADAL" clId="{1CDB743E-3690-422E-9F35-4984779FD937}" dt="2021-07-26T10:31:52.751" v="1010" actId="20577"/>
          <ac:spMkLst>
            <pc:docMk/>
            <pc:sldMk cId="1175636164" sldId="5554"/>
            <ac:spMk id="35" creationId="{519B28DE-44F9-469F-8484-3A2ACC72679A}"/>
          </ac:spMkLst>
        </pc:spChg>
        <pc:spChg chg="mod">
          <ac:chgData name="Gisella Di Martino" userId="41e2d1cd-4216-4da5-b7e1-b6662a08355d" providerId="ADAL" clId="{1CDB743E-3690-422E-9F35-4984779FD937}" dt="2021-07-26T10:32:06.617" v="1045" actId="20577"/>
          <ac:spMkLst>
            <pc:docMk/>
            <pc:sldMk cId="1175636164" sldId="5554"/>
            <ac:spMk id="37" creationId="{4A9DE66B-4245-4D9C-BF47-787120648872}"/>
          </ac:spMkLst>
        </pc:spChg>
        <pc:spChg chg="mod">
          <ac:chgData name="Gisella Di Martino" userId="41e2d1cd-4216-4da5-b7e1-b6662a08355d" providerId="ADAL" clId="{1CDB743E-3690-422E-9F35-4984779FD937}" dt="2021-07-26T10:32:21.014" v="1082" actId="20577"/>
          <ac:spMkLst>
            <pc:docMk/>
            <pc:sldMk cId="1175636164" sldId="5554"/>
            <ac:spMk id="39" creationId="{F1EEE25D-12E4-45A2-AD30-294D1AD89711}"/>
          </ac:spMkLst>
        </pc:spChg>
        <pc:spChg chg="mod">
          <ac:chgData name="Gisella Di Martino" userId="41e2d1cd-4216-4da5-b7e1-b6662a08355d" providerId="ADAL" clId="{1CDB743E-3690-422E-9F35-4984779FD937}" dt="2021-07-26T10:32:30.174" v="1092" actId="20577"/>
          <ac:spMkLst>
            <pc:docMk/>
            <pc:sldMk cId="1175636164" sldId="5554"/>
            <ac:spMk id="48" creationId="{2E457916-74A6-42C8-853D-C0EF015BB105}"/>
          </ac:spMkLst>
        </pc:spChg>
        <pc:picChg chg="mod">
          <ac:chgData name="Gisella Di Martino" userId="41e2d1cd-4216-4da5-b7e1-b6662a08355d" providerId="ADAL" clId="{1CDB743E-3690-422E-9F35-4984779FD937}" dt="2021-07-26T10:33:02.877" v="1096" actId="14100"/>
          <ac:picMkLst>
            <pc:docMk/>
            <pc:sldMk cId="1175636164" sldId="5554"/>
            <ac:picMk id="42" creationId="{2AFF4762-0F56-4836-A2D6-E50F4E93D1A1}"/>
          </ac:picMkLst>
        </pc:picChg>
      </pc:sldChg>
      <pc:sldChg chg="add del">
        <pc:chgData name="Gisella Di Martino" userId="41e2d1cd-4216-4da5-b7e1-b6662a08355d" providerId="ADAL" clId="{1CDB743E-3690-422E-9F35-4984779FD937}" dt="2021-07-26T10:28:10.890" v="861"/>
        <pc:sldMkLst>
          <pc:docMk/>
          <pc:sldMk cId="1383267722" sldId="5554"/>
        </pc:sldMkLst>
      </pc:sldChg>
      <pc:sldChg chg="add del">
        <pc:chgData name="Gisella Di Martino" userId="41e2d1cd-4216-4da5-b7e1-b6662a08355d" providerId="ADAL" clId="{1CDB743E-3690-422E-9F35-4984779FD937}" dt="2021-07-26T10:28:04.646" v="857"/>
        <pc:sldMkLst>
          <pc:docMk/>
          <pc:sldMk cId="2329001298" sldId="5554"/>
        </pc:sldMkLst>
      </pc:sldChg>
      <pc:sldMasterChg chg="delSldLayout">
        <pc:chgData name="Gisella Di Martino" userId="41e2d1cd-4216-4da5-b7e1-b6662a08355d" providerId="ADAL" clId="{1CDB743E-3690-422E-9F35-4984779FD937}" dt="2021-08-03T07:21:52.114" v="10598" actId="47"/>
        <pc:sldMasterMkLst>
          <pc:docMk/>
          <pc:sldMasterMk cId="0" sldId="2147483654"/>
        </pc:sldMasterMkLst>
        <pc:sldLayoutChg chg="del">
          <pc:chgData name="Gisella Di Martino" userId="41e2d1cd-4216-4da5-b7e1-b6662a08355d" providerId="ADAL" clId="{1CDB743E-3690-422E-9F35-4984779FD937}" dt="2021-08-03T07:21:52.114" v="10598" actId="47"/>
          <pc:sldLayoutMkLst>
            <pc:docMk/>
            <pc:sldMasterMk cId="0" sldId="2147483654"/>
            <pc:sldLayoutMk cId="3583373425" sldId="2147484944"/>
          </pc:sldLayoutMkLst>
        </pc:sldLayoutChg>
        <pc:sldLayoutChg chg="del">
          <pc:chgData name="Gisella Di Martino" userId="41e2d1cd-4216-4da5-b7e1-b6662a08355d" providerId="ADAL" clId="{1CDB743E-3690-422E-9F35-4984779FD937}" dt="2021-08-03T07:21:52.114" v="10598" actId="47"/>
          <pc:sldLayoutMkLst>
            <pc:docMk/>
            <pc:sldMasterMk cId="0" sldId="2147483654"/>
            <pc:sldLayoutMk cId="2797632545" sldId="2147485024"/>
          </pc:sldLayoutMkLst>
        </pc:sldLayoutChg>
      </pc:sldMasterChg>
    </pc:docChg>
  </pc:docChgLst>
  <pc:docChgLst>
    <pc:chgData name="Lia Crisiani" userId="54a512bc-1224-4b77-8dc8-53c5761b7e62" providerId="ADAL" clId="{F46F0E7D-4C51-0044-8E3E-48ADC081B119}"/>
    <pc:docChg chg="custSel modMainMaster">
      <pc:chgData name="Lia Crisiani" userId="54a512bc-1224-4b77-8dc8-53c5761b7e62" providerId="ADAL" clId="{F46F0E7D-4C51-0044-8E3E-48ADC081B119}" dt="2022-12-02T11:10:14.899" v="4" actId="1076"/>
      <pc:docMkLst>
        <pc:docMk/>
      </pc:docMkLst>
      <pc:sldMasterChg chg="addSp delSp modSp mod">
        <pc:chgData name="Lia Crisiani" userId="54a512bc-1224-4b77-8dc8-53c5761b7e62" providerId="ADAL" clId="{F46F0E7D-4C51-0044-8E3E-48ADC081B119}" dt="2022-12-02T11:10:14.899" v="4" actId="1076"/>
        <pc:sldMasterMkLst>
          <pc:docMk/>
          <pc:sldMasterMk cId="0" sldId="2147483654"/>
        </pc:sldMasterMkLst>
        <pc:spChg chg="add del mod">
          <ac:chgData name="Lia Crisiani" userId="54a512bc-1224-4b77-8dc8-53c5761b7e62" providerId="ADAL" clId="{F46F0E7D-4C51-0044-8E3E-48ADC081B119}" dt="2022-12-02T11:10:07.096" v="2" actId="478"/>
          <ac:spMkLst>
            <pc:docMk/>
            <pc:sldMasterMk cId="0" sldId="2147483654"/>
            <ac:spMk id="2" creationId="{8930A81E-2EDE-51C4-420B-5829FB6D4394}"/>
          </ac:spMkLst>
        </pc:spChg>
        <pc:spChg chg="del">
          <ac:chgData name="Lia Crisiani" userId="54a512bc-1224-4b77-8dc8-53c5761b7e62" providerId="ADAL" clId="{F46F0E7D-4C51-0044-8E3E-48ADC081B119}" dt="2022-12-02T11:10:03.807" v="0" actId="478"/>
          <ac:spMkLst>
            <pc:docMk/>
            <pc:sldMasterMk cId="0" sldId="2147483654"/>
            <ac:spMk id="6" creationId="{7CD59183-40D1-485B-A0CE-224B869E3CA7}"/>
          </ac:spMkLst>
        </pc:spChg>
        <pc:spChg chg="del">
          <ac:chgData name="Lia Crisiani" userId="54a512bc-1224-4b77-8dc8-53c5761b7e62" providerId="ADAL" clId="{F46F0E7D-4C51-0044-8E3E-48ADC081B119}" dt="2022-12-02T11:10:03.807" v="0" actId="478"/>
          <ac:spMkLst>
            <pc:docMk/>
            <pc:sldMasterMk cId="0" sldId="2147483654"/>
            <ac:spMk id="1031" creationId="{B209A592-1D35-4677-B846-70FA84C56816}"/>
          </ac:spMkLst>
        </pc:spChg>
        <pc:grpChg chg="del">
          <ac:chgData name="Lia Crisiani" userId="54a512bc-1224-4b77-8dc8-53c5761b7e62" providerId="ADAL" clId="{F46F0E7D-4C51-0044-8E3E-48ADC081B119}" dt="2022-12-02T11:10:03.807" v="0" actId="478"/>
          <ac:grpSpMkLst>
            <pc:docMk/>
            <pc:sldMasterMk cId="0" sldId="2147483654"/>
            <ac:grpSpMk id="5" creationId="{727A3032-F8F1-4ADB-A5E9-06673D1DB52D}"/>
          </ac:grpSpMkLst>
        </pc:grpChg>
        <pc:grpChg chg="del">
          <ac:chgData name="Lia Crisiani" userId="54a512bc-1224-4b77-8dc8-53c5761b7e62" providerId="ADAL" clId="{F46F0E7D-4C51-0044-8E3E-48ADC081B119}" dt="2022-12-02T11:10:11.452" v="3" actId="478"/>
          <ac:grpSpMkLst>
            <pc:docMk/>
            <pc:sldMasterMk cId="0" sldId="2147483654"/>
            <ac:grpSpMk id="22" creationId="{484F5A9D-CA05-438A-8BAE-F31CE194DF67}"/>
          </ac:grpSpMkLst>
        </pc:grpChg>
        <pc:picChg chg="mod">
          <ac:chgData name="Lia Crisiani" userId="54a512bc-1224-4b77-8dc8-53c5761b7e62" providerId="ADAL" clId="{F46F0E7D-4C51-0044-8E3E-48ADC081B119}" dt="2022-12-02T11:10:14.899" v="4" actId="1076"/>
          <ac:picMkLst>
            <pc:docMk/>
            <pc:sldMasterMk cId="0" sldId="2147483654"/>
            <ac:picMk id="7" creationId="{0465F4B2-BAB9-40A4-9331-3500FC9B34D1}"/>
          </ac:picMkLst>
        </pc:picChg>
      </pc:sldMasterChg>
    </pc:docChg>
  </pc:docChgLst>
  <pc:docChgLst>
    <pc:chgData name="Cristian Bulgarelli" userId="18e9450e-dce0-46cd-a71d-a8e683b91d2e" providerId="ADAL" clId="{57C1EA80-822A-B048-A355-8110B9FEFD44}"/>
    <pc:docChg chg="undo redo custSel addSld delSld modSld sldOrd modSection">
      <pc:chgData name="Cristian Bulgarelli" userId="18e9450e-dce0-46cd-a71d-a8e683b91d2e" providerId="ADAL" clId="{57C1EA80-822A-B048-A355-8110B9FEFD44}" dt="2023-10-20T14:26:24.862" v="4515" actId="20577"/>
      <pc:docMkLst>
        <pc:docMk/>
      </pc:docMkLst>
      <pc:sldChg chg="modSp mod modCm">
        <pc:chgData name="Cristian Bulgarelli" userId="18e9450e-dce0-46cd-a71d-a8e683b91d2e" providerId="ADAL" clId="{57C1EA80-822A-B048-A355-8110B9FEFD44}" dt="2023-10-20T14:17:18.586" v="4501" actId="20577"/>
        <pc:sldMkLst>
          <pc:docMk/>
          <pc:sldMk cId="0" sldId="257"/>
        </pc:sldMkLst>
        <pc:spChg chg="mod">
          <ac:chgData name="Cristian Bulgarelli" userId="18e9450e-dce0-46cd-a71d-a8e683b91d2e" providerId="ADAL" clId="{57C1EA80-822A-B048-A355-8110B9FEFD44}" dt="2023-10-20T14:17:18.586" v="4501" actId="20577"/>
          <ac:spMkLst>
            <pc:docMk/>
            <pc:sldMk cId="0" sldId="257"/>
            <ac:spMk id="3" creationId="{12660B23-CDEF-AA60-1F81-AC307A9436C8}"/>
          </ac:spMkLst>
        </pc:spChg>
        <pc:spChg chg="mod">
          <ac:chgData name="Cristian Bulgarelli" userId="18e9450e-dce0-46cd-a71d-a8e683b91d2e" providerId="ADAL" clId="{57C1EA80-822A-B048-A355-8110B9FEFD44}" dt="2023-10-20T12:10:21.732" v="2958" actId="1076"/>
          <ac:spMkLst>
            <pc:docMk/>
            <pc:sldMk cId="0" sldId="257"/>
            <ac:spMk id="9" creationId="{C2065003-C72B-4A39-7799-B512F83D54D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2:23:53.795" v="3055"/>
              <pc2:cmMkLst xmlns:pc2="http://schemas.microsoft.com/office/powerpoint/2019/9/main/command">
                <pc:docMk/>
                <pc:sldMk cId="0" sldId="257"/>
                <pc2:cmMk id="{F82FAEE8-9309-124C-B4D6-DD03E836D62B}"/>
              </pc2:cmMkLst>
            </pc226:cmChg>
          </p:ext>
        </pc:extLst>
      </pc:sldChg>
      <pc:sldChg chg="modNotes">
        <pc:chgData name="Cristian Bulgarelli" userId="18e9450e-dce0-46cd-a71d-a8e683b91d2e" providerId="ADAL" clId="{57C1EA80-822A-B048-A355-8110B9FEFD44}" dt="2023-10-20T12:09:59.365" v="2954"/>
        <pc:sldMkLst>
          <pc:docMk/>
          <pc:sldMk cId="0" sldId="2379"/>
        </pc:sldMkLst>
      </pc:sldChg>
      <pc:sldChg chg="delSp">
        <pc:chgData name="Cristian Bulgarelli" userId="18e9450e-dce0-46cd-a71d-a8e683b91d2e" providerId="ADAL" clId="{57C1EA80-822A-B048-A355-8110B9FEFD44}" dt="2023-10-20T12:08:52.622" v="2953"/>
        <pc:sldMkLst>
          <pc:docMk/>
          <pc:sldMk cId="11032649" sldId="5536"/>
        </pc:sldMkLst>
        <pc:spChg chg="del">
          <ac:chgData name="Cristian Bulgarelli" userId="18e9450e-dce0-46cd-a71d-a8e683b91d2e" providerId="ADAL" clId="{57C1EA80-822A-B048-A355-8110B9FEFD44}" dt="2023-10-20T12:08:52.622" v="2953"/>
          <ac:spMkLst>
            <pc:docMk/>
            <pc:sldMk cId="11032649" sldId="5536"/>
            <ac:spMk id="4" creationId="{512F9514-CEDA-6584-835B-89C5D8ED72AE}"/>
          </ac:spMkLst>
        </pc:spChg>
      </pc:sldChg>
      <pc:sldChg chg="addSp delSp modSp del mod">
        <pc:chgData name="Cristian Bulgarelli" userId="18e9450e-dce0-46cd-a71d-a8e683b91d2e" providerId="ADAL" clId="{57C1EA80-822A-B048-A355-8110B9FEFD44}" dt="2023-10-20T12:23:32.933" v="3052" actId="2696"/>
        <pc:sldMkLst>
          <pc:docMk/>
          <pc:sldMk cId="1128753152" sldId="5537"/>
        </pc:sldMkLst>
        <pc:spChg chg="add del mod">
          <ac:chgData name="Cristian Bulgarelli" userId="18e9450e-dce0-46cd-a71d-a8e683b91d2e" providerId="ADAL" clId="{57C1EA80-822A-B048-A355-8110B9FEFD44}" dt="2023-10-20T12:10:38.621" v="2960"/>
          <ac:spMkLst>
            <pc:docMk/>
            <pc:sldMk cId="1128753152" sldId="5537"/>
            <ac:spMk id="4" creationId="{91D61B38-AA09-6678-6996-CE6FE360A681}"/>
          </ac:spMkLst>
        </pc:spChg>
        <pc:spChg chg="add mod">
          <ac:chgData name="Cristian Bulgarelli" userId="18e9450e-dce0-46cd-a71d-a8e683b91d2e" providerId="ADAL" clId="{57C1EA80-822A-B048-A355-8110B9FEFD44}" dt="2023-10-20T12:10:42.029" v="2962"/>
          <ac:spMkLst>
            <pc:docMk/>
            <pc:sldMk cId="1128753152" sldId="5537"/>
            <ac:spMk id="5" creationId="{901485A0-64E6-8256-F860-241B1E756A07}"/>
          </ac:spMkLst>
        </pc:spChg>
        <pc:spChg chg="del">
          <ac:chgData name="Cristian Bulgarelli" userId="18e9450e-dce0-46cd-a71d-a8e683b91d2e" providerId="ADAL" clId="{57C1EA80-822A-B048-A355-8110B9FEFD44}" dt="2023-10-20T12:10:41.155" v="2961" actId="478"/>
          <ac:spMkLst>
            <pc:docMk/>
            <pc:sldMk cId="1128753152" sldId="5537"/>
            <ac:spMk id="6" creationId="{47257C59-D246-8707-27D6-5A782482657E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45:31.924" v="3432" actId="1076"/>
        <pc:sldMkLst>
          <pc:docMk/>
          <pc:sldMk cId="1930630374" sldId="5538"/>
        </pc:sldMkLst>
        <pc:spChg chg="mod">
          <ac:chgData name="Cristian Bulgarelli" userId="18e9450e-dce0-46cd-a71d-a8e683b91d2e" providerId="ADAL" clId="{57C1EA80-822A-B048-A355-8110B9FEFD44}" dt="2023-10-20T12:23:38.464" v="3054" actId="20577"/>
          <ac:spMkLst>
            <pc:docMk/>
            <pc:sldMk cId="1930630374" sldId="5538"/>
            <ac:spMk id="2" creationId="{0A80F576-02CA-E628-B75D-E74DFAED8C4C}"/>
          </ac:spMkLst>
        </pc:spChg>
        <pc:spChg chg="mod">
          <ac:chgData name="Cristian Bulgarelli" userId="18e9450e-dce0-46cd-a71d-a8e683b91d2e" providerId="ADAL" clId="{57C1EA80-822A-B048-A355-8110B9FEFD44}" dt="2023-10-20T12:45:31.924" v="3432" actId="1076"/>
          <ac:spMkLst>
            <pc:docMk/>
            <pc:sldMk cId="1930630374" sldId="5538"/>
            <ac:spMk id="3" creationId="{12660B23-CDEF-AA60-1F81-AC307A9436C8}"/>
          </ac:spMkLst>
        </pc:spChg>
        <pc:spChg chg="add mod">
          <ac:chgData name="Cristian Bulgarelli" userId="18e9450e-dce0-46cd-a71d-a8e683b91d2e" providerId="ADAL" clId="{57C1EA80-822A-B048-A355-8110B9FEFD44}" dt="2023-10-20T12:10:49.306" v="2964"/>
          <ac:spMkLst>
            <pc:docMk/>
            <pc:sldMk cId="1930630374" sldId="5538"/>
            <ac:spMk id="4" creationId="{ACC51B99-1157-84D7-8D06-1956292A0DD8}"/>
          </ac:spMkLst>
        </pc:spChg>
        <pc:spChg chg="del">
          <ac:chgData name="Cristian Bulgarelli" userId="18e9450e-dce0-46cd-a71d-a8e683b91d2e" providerId="ADAL" clId="{57C1EA80-822A-B048-A355-8110B9FEFD44}" dt="2023-10-20T12:10:47.400" v="2963" actId="478"/>
          <ac:spMkLst>
            <pc:docMk/>
            <pc:sldMk cId="1930630374" sldId="5538"/>
            <ac:spMk id="6" creationId="{F5AEDB60-1B9A-C9AB-3DB9-44D36005FF0A}"/>
          </ac:spMkLst>
        </pc:spChg>
      </pc:sldChg>
      <pc:sldChg chg="addSp delSp modSp mod modCm">
        <pc:chgData name="Cristian Bulgarelli" userId="18e9450e-dce0-46cd-a71d-a8e683b91d2e" providerId="ADAL" clId="{57C1EA80-822A-B048-A355-8110B9FEFD44}" dt="2023-10-20T12:45:44.292" v="3433" actId="255"/>
        <pc:sldMkLst>
          <pc:docMk/>
          <pc:sldMk cId="778356087" sldId="5539"/>
        </pc:sldMkLst>
        <pc:spChg chg="mod">
          <ac:chgData name="Cristian Bulgarelli" userId="18e9450e-dce0-46cd-a71d-a8e683b91d2e" providerId="ADAL" clId="{57C1EA80-822A-B048-A355-8110B9FEFD44}" dt="2023-10-20T12:45:44.292" v="3433" actId="255"/>
          <ac:spMkLst>
            <pc:docMk/>
            <pc:sldMk cId="778356087" sldId="5539"/>
            <ac:spMk id="2" creationId="{0A80F576-02CA-E628-B75D-E74DFAED8C4C}"/>
          </ac:spMkLst>
        </pc:spChg>
        <pc:spChg chg="mod">
          <ac:chgData name="Cristian Bulgarelli" userId="18e9450e-dce0-46cd-a71d-a8e683b91d2e" providerId="ADAL" clId="{57C1EA80-822A-B048-A355-8110B9FEFD44}" dt="2023-10-20T10:22:33.782" v="2572" actId="14100"/>
          <ac:spMkLst>
            <pc:docMk/>
            <pc:sldMk cId="778356087" sldId="5539"/>
            <ac:spMk id="3" creationId="{12660B23-CDEF-AA60-1F81-AC307A9436C8}"/>
          </ac:spMkLst>
        </pc:spChg>
        <pc:spChg chg="add mod">
          <ac:chgData name="Cristian Bulgarelli" userId="18e9450e-dce0-46cd-a71d-a8e683b91d2e" providerId="ADAL" clId="{57C1EA80-822A-B048-A355-8110B9FEFD44}" dt="2023-10-20T10:24:28.305" v="2592" actId="1076"/>
          <ac:spMkLst>
            <pc:docMk/>
            <pc:sldMk cId="778356087" sldId="5539"/>
            <ac:spMk id="4" creationId="{EF979F5F-5797-6880-9830-B06BB6371213}"/>
          </ac:spMkLst>
        </pc:spChg>
        <pc:spChg chg="add mod">
          <ac:chgData name="Cristian Bulgarelli" userId="18e9450e-dce0-46cd-a71d-a8e683b91d2e" providerId="ADAL" clId="{57C1EA80-822A-B048-A355-8110B9FEFD44}" dt="2023-10-20T10:24:00.643" v="2591" actId="14100"/>
          <ac:spMkLst>
            <pc:docMk/>
            <pc:sldMk cId="778356087" sldId="5539"/>
            <ac:spMk id="5" creationId="{7EB3E23E-1ACD-AD96-FF6E-A7AEF11B232F}"/>
          </ac:spMkLst>
        </pc:spChg>
        <pc:spChg chg="mod">
          <ac:chgData name="Cristian Bulgarelli" userId="18e9450e-dce0-46cd-a71d-a8e683b91d2e" providerId="ADAL" clId="{57C1EA80-822A-B048-A355-8110B9FEFD44}" dt="2023-10-20T10:22:09.254" v="2571" actId="1036"/>
          <ac:spMkLst>
            <pc:docMk/>
            <pc:sldMk cId="778356087" sldId="5539"/>
            <ac:spMk id="6" creationId="{5C3C6148-F622-DE50-9FB2-A8BE6975F42F}"/>
          </ac:spMkLst>
        </pc:spChg>
        <pc:spChg chg="del">
          <ac:chgData name="Cristian Bulgarelli" userId="18e9450e-dce0-46cd-a71d-a8e683b91d2e" providerId="ADAL" clId="{57C1EA80-822A-B048-A355-8110B9FEFD44}" dt="2023-10-20T12:10:55.261" v="2965" actId="478"/>
          <ac:spMkLst>
            <pc:docMk/>
            <pc:sldMk cId="778356087" sldId="5539"/>
            <ac:spMk id="7" creationId="{F977BA30-0B51-4951-CEFD-38EBF2690030}"/>
          </ac:spMkLst>
        </pc:spChg>
        <pc:spChg chg="add mod">
          <ac:chgData name="Cristian Bulgarelli" userId="18e9450e-dce0-46cd-a71d-a8e683b91d2e" providerId="ADAL" clId="{57C1EA80-822A-B048-A355-8110B9FEFD44}" dt="2023-10-20T12:10:56.278" v="2966"/>
          <ac:spMkLst>
            <pc:docMk/>
            <pc:sldMk cId="778356087" sldId="5539"/>
            <ac:spMk id="8" creationId="{D10747E7-FA92-8009-8B18-1BECC490B08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0:24:45.928" v="2594"/>
              <pc2:cmMkLst xmlns:pc2="http://schemas.microsoft.com/office/powerpoint/2019/9/main/command">
                <pc:docMk/>
                <pc:sldMk cId="778356087" sldId="5539"/>
                <pc2:cmMk id="{70393B67-41A4-E14B-9959-675976F1707B}"/>
              </pc2:cmMkLst>
            </pc226:cmChg>
          </p:ext>
        </pc:extLst>
      </pc:sldChg>
      <pc:sldChg chg="modSp del mod">
        <pc:chgData name="Cristian Bulgarelli" userId="18e9450e-dce0-46cd-a71d-a8e683b91d2e" providerId="ADAL" clId="{57C1EA80-822A-B048-A355-8110B9FEFD44}" dt="2023-10-20T10:24:36.985" v="2593" actId="2696"/>
        <pc:sldMkLst>
          <pc:docMk/>
          <pc:sldMk cId="3482439489" sldId="5540"/>
        </pc:sldMkLst>
        <pc:spChg chg="mod">
          <ac:chgData name="Cristian Bulgarelli" userId="18e9450e-dce0-46cd-a71d-a8e683b91d2e" providerId="ADAL" clId="{57C1EA80-822A-B048-A355-8110B9FEFD44}" dt="2023-10-20T06:11:55.377" v="2283" actId="114"/>
          <ac:spMkLst>
            <pc:docMk/>
            <pc:sldMk cId="3482439489" sldId="5540"/>
            <ac:spMk id="3" creationId="{12660B23-CDEF-AA60-1F81-AC307A9436C8}"/>
          </ac:spMkLst>
        </pc:spChg>
      </pc:sldChg>
      <pc:sldChg chg="addSp delSp modSp del mod">
        <pc:chgData name="Cristian Bulgarelli" userId="18e9450e-dce0-46cd-a71d-a8e683b91d2e" providerId="ADAL" clId="{57C1EA80-822A-B048-A355-8110B9FEFD44}" dt="2023-10-20T12:30:28.443" v="3140" actId="2696"/>
        <pc:sldMkLst>
          <pc:docMk/>
          <pc:sldMk cId="2450447425" sldId="5541"/>
        </pc:sldMkLst>
        <pc:spChg chg="add mod">
          <ac:chgData name="Cristian Bulgarelli" userId="18e9450e-dce0-46cd-a71d-a8e683b91d2e" providerId="ADAL" clId="{57C1EA80-822A-B048-A355-8110B9FEFD44}" dt="2023-10-20T12:11:03.459" v="2968"/>
          <ac:spMkLst>
            <pc:docMk/>
            <pc:sldMk cId="2450447425" sldId="5541"/>
            <ac:spMk id="2" creationId="{D4D88CB2-6385-CA34-A9CD-BD732B545F1D}"/>
          </ac:spMkLst>
        </pc:spChg>
        <pc:spChg chg="mod">
          <ac:chgData name="Cristian Bulgarelli" userId="18e9450e-dce0-46cd-a71d-a8e683b91d2e" providerId="ADAL" clId="{57C1EA80-822A-B048-A355-8110B9FEFD44}" dt="2023-10-20T06:15:01.654" v="2304" actId="20577"/>
          <ac:spMkLst>
            <pc:docMk/>
            <pc:sldMk cId="2450447425" sldId="5541"/>
            <ac:spMk id="3" creationId="{12660B23-CDEF-AA60-1F81-AC307A9436C8}"/>
          </ac:spMkLst>
        </pc:spChg>
        <pc:spChg chg="del">
          <ac:chgData name="Cristian Bulgarelli" userId="18e9450e-dce0-46cd-a71d-a8e683b91d2e" providerId="ADAL" clId="{57C1EA80-822A-B048-A355-8110B9FEFD44}" dt="2023-10-20T12:11:02.911" v="2967" actId="478"/>
          <ac:spMkLst>
            <pc:docMk/>
            <pc:sldMk cId="2450447425" sldId="5541"/>
            <ac:spMk id="6" creationId="{86833FB3-0F97-61BF-33DC-B90FB8964C07}"/>
          </ac:spMkLst>
        </pc:spChg>
      </pc:sldChg>
      <pc:sldChg chg="addSp delSp modSp del mod modCm">
        <pc:chgData name="Cristian Bulgarelli" userId="18e9450e-dce0-46cd-a71d-a8e683b91d2e" providerId="ADAL" clId="{57C1EA80-822A-B048-A355-8110B9FEFD44}" dt="2023-10-20T12:50:24.049" v="3447" actId="2696"/>
        <pc:sldMkLst>
          <pc:docMk/>
          <pc:sldMk cId="1185137704" sldId="5542"/>
        </pc:sldMkLst>
        <pc:spChg chg="del">
          <ac:chgData name="Cristian Bulgarelli" userId="18e9450e-dce0-46cd-a71d-a8e683b91d2e" providerId="ADAL" clId="{57C1EA80-822A-B048-A355-8110B9FEFD44}" dt="2023-10-20T12:11:08.483" v="2969" actId="478"/>
          <ac:spMkLst>
            <pc:docMk/>
            <pc:sldMk cId="1185137704" sldId="5542"/>
            <ac:spMk id="2" creationId="{F2EAC573-18C9-31BD-1CA0-1D029449EF41}"/>
          </ac:spMkLst>
        </pc:spChg>
        <pc:spChg chg="mod">
          <ac:chgData name="Cristian Bulgarelli" userId="18e9450e-dce0-46cd-a71d-a8e683b91d2e" providerId="ADAL" clId="{57C1EA80-822A-B048-A355-8110B9FEFD44}" dt="2023-10-20T12:34:52.260" v="3186" actId="1076"/>
          <ac:spMkLst>
            <pc:docMk/>
            <pc:sldMk cId="1185137704" sldId="5542"/>
            <ac:spMk id="3" creationId="{12660B23-CDEF-AA60-1F81-AC307A9436C8}"/>
          </ac:spMkLst>
        </pc:spChg>
        <pc:spChg chg="add mod">
          <ac:chgData name="Cristian Bulgarelli" userId="18e9450e-dce0-46cd-a71d-a8e683b91d2e" providerId="ADAL" clId="{57C1EA80-822A-B048-A355-8110B9FEFD44}" dt="2023-10-20T12:11:08.976" v="2970"/>
          <ac:spMkLst>
            <pc:docMk/>
            <pc:sldMk cId="1185137704" sldId="5542"/>
            <ac:spMk id="4" creationId="{8DF40CD3-22A2-6264-FCD5-6489E2DE5ED5}"/>
          </ac:spMkLst>
        </pc:spChg>
        <pc:spChg chg="add mod">
          <ac:chgData name="Cristian Bulgarelli" userId="18e9450e-dce0-46cd-a71d-a8e683b91d2e" providerId="ADAL" clId="{57C1EA80-822A-B048-A355-8110B9FEFD44}" dt="2023-10-20T12:45:56.440" v="3434" actId="1076"/>
          <ac:spMkLst>
            <pc:docMk/>
            <pc:sldMk cId="1185137704" sldId="5542"/>
            <ac:spMk id="5" creationId="{554006F8-F71C-6A4E-8FF0-6D2A1159D12D}"/>
          </ac:spMkLst>
        </pc:spChg>
        <pc:spChg chg="del">
          <ac:chgData name="Cristian Bulgarelli" userId="18e9450e-dce0-46cd-a71d-a8e683b91d2e" providerId="ADAL" clId="{57C1EA80-822A-B048-A355-8110B9FEFD44}" dt="2023-10-20T12:36:00.663" v="3204" actId="478"/>
          <ac:spMkLst>
            <pc:docMk/>
            <pc:sldMk cId="1185137704" sldId="5542"/>
            <ac:spMk id="7" creationId="{08CA103F-CE73-8F39-BB19-97F05337010E}"/>
          </ac:spMkLst>
        </pc:spChg>
        <pc:spChg chg="add mod">
          <ac:chgData name="Cristian Bulgarelli" userId="18e9450e-dce0-46cd-a71d-a8e683b91d2e" providerId="ADAL" clId="{57C1EA80-822A-B048-A355-8110B9FEFD44}" dt="2023-10-20T12:35:34.927" v="3201" actId="20577"/>
          <ac:spMkLst>
            <pc:docMk/>
            <pc:sldMk cId="1185137704" sldId="5542"/>
            <ac:spMk id="8" creationId="{3B929A2A-510E-F9C3-E12F-6797665D8F1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2:35:40.050" v="3202"/>
              <pc2:cmMkLst xmlns:pc2="http://schemas.microsoft.com/office/powerpoint/2019/9/main/command">
                <pc:docMk/>
                <pc:sldMk cId="1185137704" sldId="5542"/>
                <pc2:cmMk id="{9CA7341A-FECA-D049-965B-74D17CEF4849}"/>
              </pc2:cmMkLst>
            </pc226:cmChg>
          </p:ext>
        </pc:extLst>
      </pc:sldChg>
      <pc:sldChg chg="addSp delSp modSp mod">
        <pc:chgData name="Cristian Bulgarelli" userId="18e9450e-dce0-46cd-a71d-a8e683b91d2e" providerId="ADAL" clId="{57C1EA80-822A-B048-A355-8110B9FEFD44}" dt="2023-10-20T12:44:19.296" v="3429"/>
        <pc:sldMkLst>
          <pc:docMk/>
          <pc:sldMk cId="3138145452" sldId="5543"/>
        </pc:sldMkLst>
        <pc:spChg chg="mod">
          <ac:chgData name="Cristian Bulgarelli" userId="18e9450e-dce0-46cd-a71d-a8e683b91d2e" providerId="ADAL" clId="{57C1EA80-822A-B048-A355-8110B9FEFD44}" dt="2023-10-20T12:44:11.465" v="3428" actId="14100"/>
          <ac:spMkLst>
            <pc:docMk/>
            <pc:sldMk cId="3138145452" sldId="5543"/>
            <ac:spMk id="2" creationId="{C981BDAC-395A-D840-B432-BBB4F2BEAC24}"/>
          </ac:spMkLst>
        </pc:spChg>
        <pc:spChg chg="mod">
          <ac:chgData name="Cristian Bulgarelli" userId="18e9450e-dce0-46cd-a71d-a8e683b91d2e" providerId="ADAL" clId="{57C1EA80-822A-B048-A355-8110B9FEFD44}" dt="2023-10-20T12:37:03.328" v="3217" actId="14100"/>
          <ac:spMkLst>
            <pc:docMk/>
            <pc:sldMk cId="3138145452" sldId="5543"/>
            <ac:spMk id="3" creationId="{12660B23-CDEF-AA60-1F81-AC307A9436C8}"/>
          </ac:spMkLst>
        </pc:spChg>
        <pc:spChg chg="add mod">
          <ac:chgData name="Cristian Bulgarelli" userId="18e9450e-dce0-46cd-a71d-a8e683b91d2e" providerId="ADAL" clId="{57C1EA80-822A-B048-A355-8110B9FEFD44}" dt="2023-10-20T12:11:14.487" v="2972"/>
          <ac:spMkLst>
            <pc:docMk/>
            <pc:sldMk cId="3138145452" sldId="5543"/>
            <ac:spMk id="4" creationId="{7D657B60-F1B9-C8AA-6BC5-1EE34DFECE57}"/>
          </ac:spMkLst>
        </pc:spChg>
        <pc:spChg chg="add mod">
          <ac:chgData name="Cristian Bulgarelli" userId="18e9450e-dce0-46cd-a71d-a8e683b91d2e" providerId="ADAL" clId="{57C1EA80-822A-B048-A355-8110B9FEFD44}" dt="2023-10-20T12:44:07.900" v="3427" actId="14100"/>
          <ac:spMkLst>
            <pc:docMk/>
            <pc:sldMk cId="3138145452" sldId="5543"/>
            <ac:spMk id="5" creationId="{06986440-7EC9-D2CE-1E06-C6BDD738E34C}"/>
          </ac:spMkLst>
        </pc:spChg>
        <pc:spChg chg="del">
          <ac:chgData name="Cristian Bulgarelli" userId="18e9450e-dce0-46cd-a71d-a8e683b91d2e" providerId="ADAL" clId="{57C1EA80-822A-B048-A355-8110B9FEFD44}" dt="2023-10-20T12:11:13.944" v="2971" actId="478"/>
          <ac:spMkLst>
            <pc:docMk/>
            <pc:sldMk cId="3138145452" sldId="5543"/>
            <ac:spMk id="6" creationId="{71EA87DA-5660-AED1-461F-CC9578AD3F3D}"/>
          </ac:spMkLst>
        </pc:spChg>
        <pc:spChg chg="del">
          <ac:chgData name="Cristian Bulgarelli" userId="18e9450e-dce0-46cd-a71d-a8e683b91d2e" providerId="ADAL" clId="{57C1EA80-822A-B048-A355-8110B9FEFD44}" dt="2023-10-20T12:35:57.145" v="3203" actId="478"/>
          <ac:spMkLst>
            <pc:docMk/>
            <pc:sldMk cId="3138145452" sldId="5543"/>
            <ac:spMk id="7" creationId="{08CA103F-CE73-8F39-BB19-97F05337010E}"/>
          </ac:spMkLst>
        </pc:spChg>
        <pc:spChg chg="add mod">
          <ac:chgData name="Cristian Bulgarelli" userId="18e9450e-dce0-46cd-a71d-a8e683b91d2e" providerId="ADAL" clId="{57C1EA80-822A-B048-A355-8110B9FEFD44}" dt="2023-10-20T12:38:20.320" v="3227" actId="1076"/>
          <ac:spMkLst>
            <pc:docMk/>
            <pc:sldMk cId="3138145452" sldId="5543"/>
            <ac:spMk id="8" creationId="{386BF5D0-93C3-F87A-9E29-ED2C4B3045F8}"/>
          </ac:spMkLst>
        </pc:spChg>
        <pc:graphicFrameChg chg="add mod modGraphic">
          <ac:chgData name="Cristian Bulgarelli" userId="18e9450e-dce0-46cd-a71d-a8e683b91d2e" providerId="ADAL" clId="{57C1EA80-822A-B048-A355-8110B9FEFD44}" dt="2023-10-20T12:44:19.296" v="3429"/>
          <ac:graphicFrameMkLst>
            <pc:docMk/>
            <pc:sldMk cId="3138145452" sldId="5543"/>
            <ac:graphicFrameMk id="9" creationId="{A10ABF91-E211-AED2-08B0-B0327C8D2FB0}"/>
          </ac:graphicFrameMkLst>
        </pc:graphicFrameChg>
      </pc:sldChg>
      <pc:sldChg chg="addSp delSp modSp del mod">
        <pc:chgData name="Cristian Bulgarelli" userId="18e9450e-dce0-46cd-a71d-a8e683b91d2e" providerId="ADAL" clId="{57C1EA80-822A-B048-A355-8110B9FEFD44}" dt="2023-10-20T12:43:31.741" v="3425" actId="2696"/>
        <pc:sldMkLst>
          <pc:docMk/>
          <pc:sldMk cId="3729421380" sldId="5544"/>
        </pc:sldMkLst>
        <pc:spChg chg="del">
          <ac:chgData name="Cristian Bulgarelli" userId="18e9450e-dce0-46cd-a71d-a8e683b91d2e" providerId="ADAL" clId="{57C1EA80-822A-B048-A355-8110B9FEFD44}" dt="2023-10-20T12:11:19.314" v="2973" actId="478"/>
          <ac:spMkLst>
            <pc:docMk/>
            <pc:sldMk cId="3729421380" sldId="5544"/>
            <ac:spMk id="2" creationId="{323B0008-330B-637F-9012-D7468AB90CDF}"/>
          </ac:spMkLst>
        </pc:spChg>
        <pc:spChg chg="del">
          <ac:chgData name="Cristian Bulgarelli" userId="18e9450e-dce0-46cd-a71d-a8e683b91d2e" providerId="ADAL" clId="{57C1EA80-822A-B048-A355-8110B9FEFD44}" dt="2023-10-20T12:37:57.494" v="3224" actId="21"/>
          <ac:spMkLst>
            <pc:docMk/>
            <pc:sldMk cId="3729421380" sldId="5544"/>
            <ac:spMk id="3" creationId="{12660B23-CDEF-AA60-1F81-AC307A9436C8}"/>
          </ac:spMkLst>
        </pc:spChg>
        <pc:spChg chg="add mod">
          <ac:chgData name="Cristian Bulgarelli" userId="18e9450e-dce0-46cd-a71d-a8e683b91d2e" providerId="ADAL" clId="{57C1EA80-822A-B048-A355-8110B9FEFD44}" dt="2023-10-20T12:11:20.045" v="2974"/>
          <ac:spMkLst>
            <pc:docMk/>
            <pc:sldMk cId="3729421380" sldId="5544"/>
            <ac:spMk id="4" creationId="{E558476B-3543-EDF0-61A9-7AA31ECE889F}"/>
          </ac:spMkLst>
        </pc:spChg>
        <pc:spChg chg="add mod">
          <ac:chgData name="Cristian Bulgarelli" userId="18e9450e-dce0-46cd-a71d-a8e683b91d2e" providerId="ADAL" clId="{57C1EA80-822A-B048-A355-8110B9FEFD44}" dt="2023-10-20T12:37:57.494" v="3224" actId="21"/>
          <ac:spMkLst>
            <pc:docMk/>
            <pc:sldMk cId="3729421380" sldId="5544"/>
            <ac:spMk id="5" creationId="{E0A81807-2CFA-4F69-39B6-DDC7014C0A80}"/>
          </ac:spMkLst>
        </pc:spChg>
        <pc:spChg chg="del mod">
          <ac:chgData name="Cristian Bulgarelli" userId="18e9450e-dce0-46cd-a71d-a8e683b91d2e" providerId="ADAL" clId="{57C1EA80-822A-B048-A355-8110B9FEFD44}" dt="2023-10-20T12:36:50.963" v="3214" actId="21"/>
          <ac:spMkLst>
            <pc:docMk/>
            <pc:sldMk cId="3729421380" sldId="5544"/>
            <ac:spMk id="6" creationId="{3F408175-AB9D-363A-0CA3-60CFF32C91FA}"/>
          </ac:spMkLst>
        </pc:spChg>
        <pc:spChg chg="del">
          <ac:chgData name="Cristian Bulgarelli" userId="18e9450e-dce0-46cd-a71d-a8e683b91d2e" providerId="ADAL" clId="{57C1EA80-822A-B048-A355-8110B9FEFD44}" dt="2023-10-20T12:36:53.190" v="3215" actId="478"/>
          <ac:spMkLst>
            <pc:docMk/>
            <pc:sldMk cId="3729421380" sldId="5544"/>
            <ac:spMk id="7" creationId="{08CA103F-CE73-8F39-BB19-97F05337010E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43:37.781" v="3426" actId="478"/>
        <pc:sldMkLst>
          <pc:docMk/>
          <pc:sldMk cId="4152680043" sldId="5545"/>
        </pc:sldMkLst>
        <pc:spChg chg="add mod">
          <ac:chgData name="Cristian Bulgarelli" userId="18e9450e-dce0-46cd-a71d-a8e683b91d2e" providerId="ADAL" clId="{57C1EA80-822A-B048-A355-8110B9FEFD44}" dt="2023-10-20T12:11:26.164" v="2976"/>
          <ac:spMkLst>
            <pc:docMk/>
            <pc:sldMk cId="4152680043" sldId="5545"/>
            <ac:spMk id="3" creationId="{945ADE00-1CC6-DF7B-9A83-8E0EF4DA1D70}"/>
          </ac:spMkLst>
        </pc:spChg>
        <pc:spChg chg="del">
          <ac:chgData name="Cristian Bulgarelli" userId="18e9450e-dce0-46cd-a71d-a8e683b91d2e" providerId="ADAL" clId="{57C1EA80-822A-B048-A355-8110B9FEFD44}" dt="2023-10-20T12:43:37.781" v="3426" actId="478"/>
          <ac:spMkLst>
            <pc:docMk/>
            <pc:sldMk cId="4152680043" sldId="5545"/>
            <ac:spMk id="7" creationId="{08CA103F-CE73-8F39-BB19-97F05337010E}"/>
          </ac:spMkLst>
        </pc:spChg>
        <pc:spChg chg="del">
          <ac:chgData name="Cristian Bulgarelli" userId="18e9450e-dce0-46cd-a71d-a8e683b91d2e" providerId="ADAL" clId="{57C1EA80-822A-B048-A355-8110B9FEFD44}" dt="2023-10-20T12:11:25.404" v="2975" actId="478"/>
          <ac:spMkLst>
            <pc:docMk/>
            <pc:sldMk cId="4152680043" sldId="5545"/>
            <ac:spMk id="15" creationId="{0FDCFD6F-8C76-9A6E-8754-69FD837E01E7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44:47.075" v="3430" actId="478"/>
        <pc:sldMkLst>
          <pc:docMk/>
          <pc:sldMk cId="2995740255" sldId="5546"/>
        </pc:sldMkLst>
        <pc:spChg chg="add mod">
          <ac:chgData name="Cristian Bulgarelli" userId="18e9450e-dce0-46cd-a71d-a8e683b91d2e" providerId="ADAL" clId="{57C1EA80-822A-B048-A355-8110B9FEFD44}" dt="2023-10-20T12:11:30.324" v="2978"/>
          <ac:spMkLst>
            <pc:docMk/>
            <pc:sldMk cId="2995740255" sldId="5546"/>
            <ac:spMk id="3" creationId="{14F0D38E-9A25-7102-AD5C-15BA81D5C305}"/>
          </ac:spMkLst>
        </pc:spChg>
        <pc:spChg chg="del">
          <ac:chgData name="Cristian Bulgarelli" userId="18e9450e-dce0-46cd-a71d-a8e683b91d2e" providerId="ADAL" clId="{57C1EA80-822A-B048-A355-8110B9FEFD44}" dt="2023-10-20T12:44:47.075" v="3430" actId="478"/>
          <ac:spMkLst>
            <pc:docMk/>
            <pc:sldMk cId="2995740255" sldId="5546"/>
            <ac:spMk id="7" creationId="{08CA103F-CE73-8F39-BB19-97F05337010E}"/>
          </ac:spMkLst>
        </pc:spChg>
        <pc:spChg chg="del">
          <ac:chgData name="Cristian Bulgarelli" userId="18e9450e-dce0-46cd-a71d-a8e683b91d2e" providerId="ADAL" clId="{57C1EA80-822A-B048-A355-8110B9FEFD44}" dt="2023-10-20T12:11:29.854" v="2977" actId="478"/>
          <ac:spMkLst>
            <pc:docMk/>
            <pc:sldMk cId="2995740255" sldId="5546"/>
            <ac:spMk id="18" creationId="{16124354-1BE5-166D-98FF-E797AE8AAB0F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44:51.117" v="3431" actId="478"/>
        <pc:sldMkLst>
          <pc:docMk/>
          <pc:sldMk cId="872909974" sldId="5547"/>
        </pc:sldMkLst>
        <pc:spChg chg="add mod">
          <ac:chgData name="Cristian Bulgarelli" userId="18e9450e-dce0-46cd-a71d-a8e683b91d2e" providerId="ADAL" clId="{57C1EA80-822A-B048-A355-8110B9FEFD44}" dt="2023-10-20T12:11:36.081" v="2980"/>
          <ac:spMkLst>
            <pc:docMk/>
            <pc:sldMk cId="872909974" sldId="5547"/>
            <ac:spMk id="3" creationId="{A0B2FB29-9A9A-CB6C-9FF5-D45A9E3E5D65}"/>
          </ac:spMkLst>
        </pc:spChg>
        <pc:spChg chg="mod">
          <ac:chgData name="Cristian Bulgarelli" userId="18e9450e-dce0-46cd-a71d-a8e683b91d2e" providerId="ADAL" clId="{57C1EA80-822A-B048-A355-8110B9FEFD44}" dt="2023-10-20T06:22:11.933" v="2305" actId="123"/>
          <ac:spMkLst>
            <pc:docMk/>
            <pc:sldMk cId="872909974" sldId="5547"/>
            <ac:spMk id="4" creationId="{A6D4E15B-98F0-F24F-8170-0E6F4D5B6FCB}"/>
          </ac:spMkLst>
        </pc:spChg>
        <pc:spChg chg="del">
          <ac:chgData name="Cristian Bulgarelli" userId="18e9450e-dce0-46cd-a71d-a8e683b91d2e" providerId="ADAL" clId="{57C1EA80-822A-B048-A355-8110B9FEFD44}" dt="2023-10-20T12:44:51.117" v="3431" actId="478"/>
          <ac:spMkLst>
            <pc:docMk/>
            <pc:sldMk cId="872909974" sldId="5547"/>
            <ac:spMk id="7" creationId="{08CA103F-CE73-8F39-BB19-97F05337010E}"/>
          </ac:spMkLst>
        </pc:spChg>
        <pc:spChg chg="mod">
          <ac:chgData name="Cristian Bulgarelli" userId="18e9450e-dce0-46cd-a71d-a8e683b91d2e" providerId="ADAL" clId="{57C1EA80-822A-B048-A355-8110B9FEFD44}" dt="2023-10-20T06:22:42.256" v="2308" actId="114"/>
          <ac:spMkLst>
            <pc:docMk/>
            <pc:sldMk cId="872909974" sldId="5547"/>
            <ac:spMk id="15" creationId="{66C9AFA4-A9A7-D6FF-8E00-1CF33F5F750B}"/>
          </ac:spMkLst>
        </pc:spChg>
        <pc:spChg chg="mod">
          <ac:chgData name="Cristian Bulgarelli" userId="18e9450e-dce0-46cd-a71d-a8e683b91d2e" providerId="ADAL" clId="{57C1EA80-822A-B048-A355-8110B9FEFD44}" dt="2023-10-20T06:22:18.796" v="2307" actId="123"/>
          <ac:spMkLst>
            <pc:docMk/>
            <pc:sldMk cId="872909974" sldId="5547"/>
            <ac:spMk id="19" creationId="{6E455979-75CC-D657-1C47-A95D34503F37}"/>
          </ac:spMkLst>
        </pc:spChg>
        <pc:spChg chg="del">
          <ac:chgData name="Cristian Bulgarelli" userId="18e9450e-dce0-46cd-a71d-a8e683b91d2e" providerId="ADAL" clId="{57C1EA80-822A-B048-A355-8110B9FEFD44}" dt="2023-10-20T12:11:35.582" v="2979" actId="478"/>
          <ac:spMkLst>
            <pc:docMk/>
            <pc:sldMk cId="872909974" sldId="5547"/>
            <ac:spMk id="23" creationId="{B6912708-D888-2C2A-740C-063AEE60C63D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24:14.003" v="3059" actId="20577"/>
        <pc:sldMkLst>
          <pc:docMk/>
          <pc:sldMk cId="3322246713" sldId="5548"/>
        </pc:sldMkLst>
        <pc:spChg chg="add mod">
          <ac:chgData name="Cristian Bulgarelli" userId="18e9450e-dce0-46cd-a71d-a8e683b91d2e" providerId="ADAL" clId="{57C1EA80-822A-B048-A355-8110B9FEFD44}" dt="2023-10-20T12:11:47.369" v="2984"/>
          <ac:spMkLst>
            <pc:docMk/>
            <pc:sldMk cId="3322246713" sldId="5548"/>
            <ac:spMk id="2" creationId="{364E20DC-24E5-6688-D766-F8802DD4422F}"/>
          </ac:spMkLst>
        </pc:spChg>
        <pc:spChg chg="mod">
          <ac:chgData name="Cristian Bulgarelli" userId="18e9450e-dce0-46cd-a71d-a8e683b91d2e" providerId="ADAL" clId="{57C1EA80-822A-B048-A355-8110B9FEFD44}" dt="2023-10-20T12:24:14.003" v="3059" actId="20577"/>
          <ac:spMkLst>
            <pc:docMk/>
            <pc:sldMk cId="3322246713" sldId="5548"/>
            <ac:spMk id="3" creationId="{7AC5D23C-266D-8379-5091-D08483EDAC42}"/>
          </ac:spMkLst>
        </pc:spChg>
        <pc:spChg chg="del">
          <ac:chgData name="Cristian Bulgarelli" userId="18e9450e-dce0-46cd-a71d-a8e683b91d2e" providerId="ADAL" clId="{57C1EA80-822A-B048-A355-8110B9FEFD44}" dt="2023-10-20T12:11:46.794" v="2983" actId="478"/>
          <ac:spMkLst>
            <pc:docMk/>
            <pc:sldMk cId="3322246713" sldId="5548"/>
            <ac:spMk id="13" creationId="{7CECC066-CFBC-2472-5B14-46EAABF963FC}"/>
          </ac:spMkLst>
        </pc:spChg>
      </pc:sldChg>
      <pc:sldChg chg="addSp delSp modSp mod modNotes">
        <pc:chgData name="Cristian Bulgarelli" userId="18e9450e-dce0-46cd-a71d-a8e683b91d2e" providerId="ADAL" clId="{57C1EA80-822A-B048-A355-8110B9FEFD44}" dt="2023-10-20T12:46:26.005" v="3435" actId="14100"/>
        <pc:sldMkLst>
          <pc:docMk/>
          <pc:sldMk cId="459450999" sldId="5549"/>
        </pc:sldMkLst>
        <pc:spChg chg="add mod">
          <ac:chgData name="Cristian Bulgarelli" userId="18e9450e-dce0-46cd-a71d-a8e683b91d2e" providerId="ADAL" clId="{57C1EA80-822A-B048-A355-8110B9FEFD44}" dt="2023-10-20T12:11:40.353" v="2982"/>
          <ac:spMkLst>
            <pc:docMk/>
            <pc:sldMk cId="459450999" sldId="5549"/>
            <ac:spMk id="2" creationId="{90358FBE-FF4D-5746-C066-99D1FB17C26D}"/>
          </ac:spMkLst>
        </pc:spChg>
        <pc:spChg chg="mod">
          <ac:chgData name="Cristian Bulgarelli" userId="18e9450e-dce0-46cd-a71d-a8e683b91d2e" providerId="ADAL" clId="{57C1EA80-822A-B048-A355-8110B9FEFD44}" dt="2023-10-20T12:46:26.005" v="3435" actId="14100"/>
          <ac:spMkLst>
            <pc:docMk/>
            <pc:sldMk cId="459450999" sldId="5549"/>
            <ac:spMk id="4" creationId="{3BAA6A73-3A79-15DD-D538-759CC5C2565E}"/>
          </ac:spMkLst>
        </pc:spChg>
        <pc:spChg chg="del">
          <ac:chgData name="Cristian Bulgarelli" userId="18e9450e-dce0-46cd-a71d-a8e683b91d2e" providerId="ADAL" clId="{57C1EA80-822A-B048-A355-8110B9FEFD44}" dt="2023-10-20T12:11:39.893" v="2981" actId="478"/>
          <ac:spMkLst>
            <pc:docMk/>
            <pc:sldMk cId="459450999" sldId="5549"/>
            <ac:spMk id="5" creationId="{414436F9-4ADD-3F80-3078-51E52D3F5F60}"/>
          </ac:spMkLst>
        </pc:spChg>
      </pc:sldChg>
      <pc:sldChg chg="addSp delSp modSp mod modCm">
        <pc:chgData name="Cristian Bulgarelli" userId="18e9450e-dce0-46cd-a71d-a8e683b91d2e" providerId="ADAL" clId="{57C1EA80-822A-B048-A355-8110B9FEFD44}" dt="2023-10-20T14:26:24.862" v="4515" actId="20577"/>
        <pc:sldMkLst>
          <pc:docMk/>
          <pc:sldMk cId="1502960968" sldId="5550"/>
        </pc:sldMkLst>
        <pc:spChg chg="add mod">
          <ac:chgData name="Cristian Bulgarelli" userId="18e9450e-dce0-46cd-a71d-a8e683b91d2e" providerId="ADAL" clId="{57C1EA80-822A-B048-A355-8110B9FEFD44}" dt="2023-10-20T12:11:51.299" v="2986"/>
          <ac:spMkLst>
            <pc:docMk/>
            <pc:sldMk cId="1502960968" sldId="5550"/>
            <ac:spMk id="3" creationId="{8B360FE0-040B-262D-574F-E5DA4CE1FC97}"/>
          </ac:spMkLst>
        </pc:spChg>
        <pc:spChg chg="mod">
          <ac:chgData name="Cristian Bulgarelli" userId="18e9450e-dce0-46cd-a71d-a8e683b91d2e" providerId="ADAL" clId="{57C1EA80-822A-B048-A355-8110B9FEFD44}" dt="2023-10-20T10:45:14.709" v="2723"/>
          <ac:spMkLst>
            <pc:docMk/>
            <pc:sldMk cId="1502960968" sldId="5550"/>
            <ac:spMk id="4" creationId="{159AF68D-62F2-E8BF-213A-84816EA3AEBD}"/>
          </ac:spMkLst>
        </pc:spChg>
        <pc:spChg chg="mod">
          <ac:chgData name="Cristian Bulgarelli" userId="18e9450e-dce0-46cd-a71d-a8e683b91d2e" providerId="ADAL" clId="{57C1EA80-822A-B048-A355-8110B9FEFD44}" dt="2023-10-20T14:26:24.862" v="4515" actId="20577"/>
          <ac:spMkLst>
            <pc:docMk/>
            <pc:sldMk cId="1502960968" sldId="5550"/>
            <ac:spMk id="5" creationId="{AD6A7E65-250C-73E2-A191-2544B15B9167}"/>
          </ac:spMkLst>
        </pc:spChg>
        <pc:spChg chg="del">
          <ac:chgData name="Cristian Bulgarelli" userId="18e9450e-dce0-46cd-a71d-a8e683b91d2e" providerId="ADAL" clId="{57C1EA80-822A-B048-A355-8110B9FEFD44}" dt="2023-10-20T10:49:08.449" v="2878" actId="478"/>
          <ac:spMkLst>
            <pc:docMk/>
            <pc:sldMk cId="1502960968" sldId="5550"/>
            <ac:spMk id="7" creationId="{9B4A5976-5CB7-EF52-0184-BF05A27A18CA}"/>
          </ac:spMkLst>
        </pc:spChg>
        <pc:spChg chg="del">
          <ac:chgData name="Cristian Bulgarelli" userId="18e9450e-dce0-46cd-a71d-a8e683b91d2e" providerId="ADAL" clId="{57C1EA80-822A-B048-A355-8110B9FEFD44}" dt="2023-10-20T10:49:10.679" v="2879" actId="478"/>
          <ac:spMkLst>
            <pc:docMk/>
            <pc:sldMk cId="1502960968" sldId="5550"/>
            <ac:spMk id="8" creationId="{6EB77B2C-AB3E-DD65-1528-EE6C3779D193}"/>
          </ac:spMkLst>
        </pc:spChg>
        <pc:spChg chg="del">
          <ac:chgData name="Cristian Bulgarelli" userId="18e9450e-dce0-46cd-a71d-a8e683b91d2e" providerId="ADAL" clId="{57C1EA80-822A-B048-A355-8110B9FEFD44}" dt="2023-10-20T12:11:50.754" v="2985" actId="478"/>
          <ac:spMkLst>
            <pc:docMk/>
            <pc:sldMk cId="1502960968" sldId="5550"/>
            <ac:spMk id="9" creationId="{5B7DEA36-C31D-8FD4-E68B-B76C397F097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0:49:24.923" v="2881"/>
              <pc2:cmMkLst xmlns:pc2="http://schemas.microsoft.com/office/powerpoint/2019/9/main/command">
                <pc:docMk/>
                <pc:sldMk cId="1502960968" sldId="5550"/>
                <pc2:cmMk id="{A3D8871C-58C2-404C-B9BD-A48128003090}"/>
              </pc2:cmMkLst>
            </pc226:cmChg>
          </p:ext>
        </pc:extLst>
      </pc:sldChg>
      <pc:sldChg chg="del">
        <pc:chgData name="Cristian Bulgarelli" userId="18e9450e-dce0-46cd-a71d-a8e683b91d2e" providerId="ADAL" clId="{57C1EA80-822A-B048-A355-8110B9FEFD44}" dt="2023-10-20T10:49:17.188" v="2880" actId="2696"/>
        <pc:sldMkLst>
          <pc:docMk/>
          <pc:sldMk cId="1092669608" sldId="5551"/>
        </pc:sldMkLst>
      </pc:sldChg>
      <pc:sldChg chg="modSp del mod">
        <pc:chgData name="Cristian Bulgarelli" userId="18e9450e-dce0-46cd-a71d-a8e683b91d2e" providerId="ADAL" clId="{57C1EA80-822A-B048-A355-8110B9FEFD44}" dt="2023-10-20T10:51:19.754" v="2882" actId="2696"/>
        <pc:sldMkLst>
          <pc:docMk/>
          <pc:sldMk cId="1058118466" sldId="5552"/>
        </pc:sldMkLst>
        <pc:spChg chg="mod">
          <ac:chgData name="Cristian Bulgarelli" userId="18e9450e-dce0-46cd-a71d-a8e683b91d2e" providerId="ADAL" clId="{57C1EA80-822A-B048-A355-8110B9FEFD44}" dt="2023-10-20T06:38:28.675" v="2439" actId="114"/>
          <ac:spMkLst>
            <pc:docMk/>
            <pc:sldMk cId="1058118466" sldId="5552"/>
            <ac:spMk id="4" creationId="{97A89D7D-8D76-9E39-F3EA-760A7190E1EC}"/>
          </ac:spMkLst>
        </pc:spChg>
        <pc:spChg chg="mod">
          <ac:chgData name="Cristian Bulgarelli" userId="18e9450e-dce0-46cd-a71d-a8e683b91d2e" providerId="ADAL" clId="{57C1EA80-822A-B048-A355-8110B9FEFD44}" dt="2023-10-20T06:32:11.845" v="2314"/>
          <ac:spMkLst>
            <pc:docMk/>
            <pc:sldMk cId="1058118466" sldId="5552"/>
            <ac:spMk id="10" creationId="{35AE1807-FA4B-93C6-657D-7E5281C79456}"/>
          </ac:spMkLst>
        </pc:spChg>
      </pc:sldChg>
      <pc:sldChg chg="del">
        <pc:chgData name="Cristian Bulgarelli" userId="18e9450e-dce0-46cd-a71d-a8e683b91d2e" providerId="ADAL" clId="{57C1EA80-822A-B048-A355-8110B9FEFD44}" dt="2023-10-20T10:51:23.176" v="2883" actId="2696"/>
        <pc:sldMkLst>
          <pc:docMk/>
          <pc:sldMk cId="3133805938" sldId="5553"/>
        </pc:sldMkLst>
      </pc:sldChg>
      <pc:sldChg chg="del">
        <pc:chgData name="Cristian Bulgarelli" userId="18e9450e-dce0-46cd-a71d-a8e683b91d2e" providerId="ADAL" clId="{57C1EA80-822A-B048-A355-8110B9FEFD44}" dt="2023-10-20T10:51:26.205" v="2884" actId="2696"/>
        <pc:sldMkLst>
          <pc:docMk/>
          <pc:sldMk cId="1636293706" sldId="5554"/>
        </pc:sldMkLst>
      </pc:sldChg>
      <pc:sldChg chg="addSp delSp modSp mod">
        <pc:chgData name="Cristian Bulgarelli" userId="18e9450e-dce0-46cd-a71d-a8e683b91d2e" providerId="ADAL" clId="{57C1EA80-822A-B048-A355-8110B9FEFD44}" dt="2023-10-20T12:48:52.198" v="3446" actId="20577"/>
        <pc:sldMkLst>
          <pc:docMk/>
          <pc:sldMk cId="1487131214" sldId="5555"/>
        </pc:sldMkLst>
        <pc:spChg chg="mod">
          <ac:chgData name="Cristian Bulgarelli" userId="18e9450e-dce0-46cd-a71d-a8e683b91d2e" providerId="ADAL" clId="{57C1EA80-822A-B048-A355-8110B9FEFD44}" dt="2023-10-20T12:28:33.308" v="3089" actId="1076"/>
          <ac:spMkLst>
            <pc:docMk/>
            <pc:sldMk cId="1487131214" sldId="5555"/>
            <ac:spMk id="2" creationId="{70A26F38-BA4E-B633-FABF-26AA5EB9937A}"/>
          </ac:spMkLst>
        </pc:spChg>
        <pc:spChg chg="add mod">
          <ac:chgData name="Cristian Bulgarelli" userId="18e9450e-dce0-46cd-a71d-a8e683b91d2e" providerId="ADAL" clId="{57C1EA80-822A-B048-A355-8110B9FEFD44}" dt="2023-10-20T12:11:55.932" v="2988"/>
          <ac:spMkLst>
            <pc:docMk/>
            <pc:sldMk cId="1487131214" sldId="5555"/>
            <ac:spMk id="3" creationId="{659D610E-A5B0-7B72-1EAB-845C719714AD}"/>
          </ac:spMkLst>
        </pc:spChg>
        <pc:spChg chg="mod">
          <ac:chgData name="Cristian Bulgarelli" userId="18e9450e-dce0-46cd-a71d-a8e683b91d2e" providerId="ADAL" clId="{57C1EA80-822A-B048-A355-8110B9FEFD44}" dt="2023-10-20T12:48:52.198" v="3446" actId="20577"/>
          <ac:spMkLst>
            <pc:docMk/>
            <pc:sldMk cId="1487131214" sldId="5555"/>
            <ac:spMk id="4" creationId="{4C57C983-A8AB-2437-CF0D-7D29608FA0D9}"/>
          </ac:spMkLst>
        </pc:spChg>
        <pc:spChg chg="mod">
          <ac:chgData name="Cristian Bulgarelli" userId="18e9450e-dce0-46cd-a71d-a8e683b91d2e" providerId="ADAL" clId="{57C1EA80-822A-B048-A355-8110B9FEFD44}" dt="2023-10-20T06:36:07.981" v="2328" actId="20577"/>
          <ac:spMkLst>
            <pc:docMk/>
            <pc:sldMk cId="1487131214" sldId="5555"/>
            <ac:spMk id="6" creationId="{CD34AC0D-E708-6955-4651-DFDDA836CA73}"/>
          </ac:spMkLst>
        </pc:spChg>
        <pc:spChg chg="mod">
          <ac:chgData name="Cristian Bulgarelli" userId="18e9450e-dce0-46cd-a71d-a8e683b91d2e" providerId="ADAL" clId="{57C1EA80-822A-B048-A355-8110B9FEFD44}" dt="2023-10-20T06:37:33.082" v="2380" actId="114"/>
          <ac:spMkLst>
            <pc:docMk/>
            <pc:sldMk cId="1487131214" sldId="5555"/>
            <ac:spMk id="7" creationId="{966391AE-3181-D49F-16F5-7C1AFCA499A6}"/>
          </ac:spMkLst>
        </pc:spChg>
        <pc:spChg chg="del">
          <ac:chgData name="Cristian Bulgarelli" userId="18e9450e-dce0-46cd-a71d-a8e683b91d2e" providerId="ADAL" clId="{57C1EA80-822A-B048-A355-8110B9FEFD44}" dt="2023-10-20T12:11:55.435" v="2987" actId="478"/>
          <ac:spMkLst>
            <pc:docMk/>
            <pc:sldMk cId="1487131214" sldId="5555"/>
            <ac:spMk id="8" creationId="{8CCDFF40-FF0E-96F9-01E5-E766DDAD439A}"/>
          </ac:spMkLst>
        </pc:spChg>
      </pc:sldChg>
      <pc:sldChg chg="del">
        <pc:chgData name="Cristian Bulgarelli" userId="18e9450e-dce0-46cd-a71d-a8e683b91d2e" providerId="ADAL" clId="{57C1EA80-822A-B048-A355-8110B9FEFD44}" dt="2023-10-19T07:55:33.273" v="1376" actId="2696"/>
        <pc:sldMkLst>
          <pc:docMk/>
          <pc:sldMk cId="1739877451" sldId="5556"/>
        </pc:sldMkLst>
      </pc:sldChg>
      <pc:sldChg chg="addSp delSp modSp mod">
        <pc:chgData name="Cristian Bulgarelli" userId="18e9450e-dce0-46cd-a71d-a8e683b91d2e" providerId="ADAL" clId="{57C1EA80-822A-B048-A355-8110B9FEFD44}" dt="2023-10-20T12:12:07.154" v="2992"/>
        <pc:sldMkLst>
          <pc:docMk/>
          <pc:sldMk cId="1294206341" sldId="5557"/>
        </pc:sldMkLst>
        <pc:spChg chg="add mod">
          <ac:chgData name="Cristian Bulgarelli" userId="18e9450e-dce0-46cd-a71d-a8e683b91d2e" providerId="ADAL" clId="{57C1EA80-822A-B048-A355-8110B9FEFD44}" dt="2023-10-20T12:12:07.154" v="2992"/>
          <ac:spMkLst>
            <pc:docMk/>
            <pc:sldMk cId="1294206341" sldId="5557"/>
            <ac:spMk id="2" creationId="{8E89B48F-D271-D5BC-C151-7CD785B7B702}"/>
          </ac:spMkLst>
        </pc:spChg>
        <pc:spChg chg="del">
          <ac:chgData name="Cristian Bulgarelli" userId="18e9450e-dce0-46cd-a71d-a8e683b91d2e" providerId="ADAL" clId="{57C1EA80-822A-B048-A355-8110B9FEFD44}" dt="2023-10-20T12:12:06.693" v="2991" actId="478"/>
          <ac:spMkLst>
            <pc:docMk/>
            <pc:sldMk cId="1294206341" sldId="5557"/>
            <ac:spMk id="3" creationId="{2003BCD2-858A-FB73-C3DD-CE1E1DB8BDA8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12:02.786" v="2990"/>
        <pc:sldMkLst>
          <pc:docMk/>
          <pc:sldMk cId="2165741516" sldId="5558"/>
        </pc:sldMkLst>
        <pc:spChg chg="add mod">
          <ac:chgData name="Cristian Bulgarelli" userId="18e9450e-dce0-46cd-a71d-a8e683b91d2e" providerId="ADAL" clId="{57C1EA80-822A-B048-A355-8110B9FEFD44}" dt="2023-10-20T12:12:02.786" v="2990"/>
          <ac:spMkLst>
            <pc:docMk/>
            <pc:sldMk cId="2165741516" sldId="5558"/>
            <ac:spMk id="2" creationId="{3E538DA9-8592-0C6B-EFC1-F79782A6F531}"/>
          </ac:spMkLst>
        </pc:spChg>
        <pc:spChg chg="del">
          <ac:chgData name="Cristian Bulgarelli" userId="18e9450e-dce0-46cd-a71d-a8e683b91d2e" providerId="ADAL" clId="{57C1EA80-822A-B048-A355-8110B9FEFD44}" dt="2023-10-20T12:12:02.279" v="2989" actId="478"/>
          <ac:spMkLst>
            <pc:docMk/>
            <pc:sldMk cId="2165741516" sldId="5558"/>
            <ac:spMk id="3" creationId="{2003BCD2-858A-FB73-C3DD-CE1E1DB8BDA8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12:12.511" v="2994"/>
        <pc:sldMkLst>
          <pc:docMk/>
          <pc:sldMk cId="2185609405" sldId="5559"/>
        </pc:sldMkLst>
        <pc:spChg chg="del">
          <ac:chgData name="Cristian Bulgarelli" userId="18e9450e-dce0-46cd-a71d-a8e683b91d2e" providerId="ADAL" clId="{57C1EA80-822A-B048-A355-8110B9FEFD44}" dt="2023-10-20T12:12:12.023" v="2993" actId="478"/>
          <ac:spMkLst>
            <pc:docMk/>
            <pc:sldMk cId="2185609405" sldId="5559"/>
            <ac:spMk id="3" creationId="{2003BCD2-858A-FB73-C3DD-CE1E1DB8BDA8}"/>
          </ac:spMkLst>
        </pc:spChg>
        <pc:spChg chg="add mod">
          <ac:chgData name="Cristian Bulgarelli" userId="18e9450e-dce0-46cd-a71d-a8e683b91d2e" providerId="ADAL" clId="{57C1EA80-822A-B048-A355-8110B9FEFD44}" dt="2023-10-20T12:12:12.511" v="2994"/>
          <ac:spMkLst>
            <pc:docMk/>
            <pc:sldMk cId="2185609405" sldId="5559"/>
            <ac:spMk id="6" creationId="{97E13090-AC25-7134-0D0A-CC2C29CFF3B6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12:16.843" v="2996"/>
        <pc:sldMkLst>
          <pc:docMk/>
          <pc:sldMk cId="1091450494" sldId="5560"/>
        </pc:sldMkLst>
        <pc:spChg chg="add mod">
          <ac:chgData name="Cristian Bulgarelli" userId="18e9450e-dce0-46cd-a71d-a8e683b91d2e" providerId="ADAL" clId="{57C1EA80-822A-B048-A355-8110B9FEFD44}" dt="2023-10-20T12:12:16.843" v="2996"/>
          <ac:spMkLst>
            <pc:docMk/>
            <pc:sldMk cId="1091450494" sldId="5560"/>
            <ac:spMk id="2" creationId="{BD1078C4-EF89-9AE7-D3CC-FA127135E549}"/>
          </ac:spMkLst>
        </pc:spChg>
        <pc:spChg chg="del">
          <ac:chgData name="Cristian Bulgarelli" userId="18e9450e-dce0-46cd-a71d-a8e683b91d2e" providerId="ADAL" clId="{57C1EA80-822A-B048-A355-8110B9FEFD44}" dt="2023-10-20T12:12:16.390" v="2995" actId="478"/>
          <ac:spMkLst>
            <pc:docMk/>
            <pc:sldMk cId="1091450494" sldId="5560"/>
            <ac:spMk id="3" creationId="{2003BCD2-858A-FB73-C3DD-CE1E1DB8BDA8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12:20.461" v="2998"/>
        <pc:sldMkLst>
          <pc:docMk/>
          <pc:sldMk cId="943439339" sldId="5561"/>
        </pc:sldMkLst>
        <pc:spChg chg="del">
          <ac:chgData name="Cristian Bulgarelli" userId="18e9450e-dce0-46cd-a71d-a8e683b91d2e" providerId="ADAL" clId="{57C1EA80-822A-B048-A355-8110B9FEFD44}" dt="2023-10-20T12:12:19.974" v="2997" actId="478"/>
          <ac:spMkLst>
            <pc:docMk/>
            <pc:sldMk cId="943439339" sldId="5561"/>
            <ac:spMk id="3" creationId="{2003BCD2-858A-FB73-C3DD-CE1E1DB8BDA8}"/>
          </ac:spMkLst>
        </pc:spChg>
        <pc:spChg chg="add mod">
          <ac:chgData name="Cristian Bulgarelli" userId="18e9450e-dce0-46cd-a71d-a8e683b91d2e" providerId="ADAL" clId="{57C1EA80-822A-B048-A355-8110B9FEFD44}" dt="2023-10-20T12:12:20.461" v="2998"/>
          <ac:spMkLst>
            <pc:docMk/>
            <pc:sldMk cId="943439339" sldId="5561"/>
            <ac:spMk id="5" creationId="{330C7261-A10A-C823-C924-BBCDE9637502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12:25.381" v="3000"/>
        <pc:sldMkLst>
          <pc:docMk/>
          <pc:sldMk cId="1333849309" sldId="5562"/>
        </pc:sldMkLst>
        <pc:spChg chg="del">
          <ac:chgData name="Cristian Bulgarelli" userId="18e9450e-dce0-46cd-a71d-a8e683b91d2e" providerId="ADAL" clId="{57C1EA80-822A-B048-A355-8110B9FEFD44}" dt="2023-10-20T12:12:24.956" v="2999" actId="478"/>
          <ac:spMkLst>
            <pc:docMk/>
            <pc:sldMk cId="1333849309" sldId="5562"/>
            <ac:spMk id="3" creationId="{2003BCD2-858A-FB73-C3DD-CE1E1DB8BDA8}"/>
          </ac:spMkLst>
        </pc:spChg>
        <pc:spChg chg="add mod">
          <ac:chgData name="Cristian Bulgarelli" userId="18e9450e-dce0-46cd-a71d-a8e683b91d2e" providerId="ADAL" clId="{57C1EA80-822A-B048-A355-8110B9FEFD44}" dt="2023-10-20T12:12:25.381" v="3000"/>
          <ac:spMkLst>
            <pc:docMk/>
            <pc:sldMk cId="1333849309" sldId="5562"/>
            <ac:spMk id="5" creationId="{8E582518-2447-441E-9B9B-2A7D2B01DD0C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12:30.224" v="3002"/>
        <pc:sldMkLst>
          <pc:docMk/>
          <pc:sldMk cId="4186017440" sldId="5563"/>
        </pc:sldMkLst>
        <pc:spChg chg="add mod">
          <ac:chgData name="Cristian Bulgarelli" userId="18e9450e-dce0-46cd-a71d-a8e683b91d2e" providerId="ADAL" clId="{57C1EA80-822A-B048-A355-8110B9FEFD44}" dt="2023-10-20T12:12:30.224" v="3002"/>
          <ac:spMkLst>
            <pc:docMk/>
            <pc:sldMk cId="4186017440" sldId="5563"/>
            <ac:spMk id="2" creationId="{FF06B8CC-9B47-EA9F-629D-57B5740108F4}"/>
          </ac:spMkLst>
        </pc:spChg>
        <pc:spChg chg="del">
          <ac:chgData name="Cristian Bulgarelli" userId="18e9450e-dce0-46cd-a71d-a8e683b91d2e" providerId="ADAL" clId="{57C1EA80-822A-B048-A355-8110B9FEFD44}" dt="2023-10-20T12:12:29.761" v="3001" actId="478"/>
          <ac:spMkLst>
            <pc:docMk/>
            <pc:sldMk cId="4186017440" sldId="5563"/>
            <ac:spMk id="3" creationId="{2003BCD2-858A-FB73-C3DD-CE1E1DB8BDA8}"/>
          </ac:spMkLst>
        </pc:spChg>
      </pc:sldChg>
      <pc:sldChg chg="addSp delSp modSp mod">
        <pc:chgData name="Cristian Bulgarelli" userId="18e9450e-dce0-46cd-a71d-a8e683b91d2e" providerId="ADAL" clId="{57C1EA80-822A-B048-A355-8110B9FEFD44}" dt="2023-10-20T12:29:25.577" v="3135" actId="1035"/>
        <pc:sldMkLst>
          <pc:docMk/>
          <pc:sldMk cId="2571084187" sldId="5564"/>
        </pc:sldMkLst>
        <pc:spChg chg="mod">
          <ac:chgData name="Cristian Bulgarelli" userId="18e9450e-dce0-46cd-a71d-a8e683b91d2e" providerId="ADAL" clId="{57C1EA80-822A-B048-A355-8110B9FEFD44}" dt="2023-10-20T12:29:13.367" v="3129" actId="1076"/>
          <ac:spMkLst>
            <pc:docMk/>
            <pc:sldMk cId="2571084187" sldId="5564"/>
            <ac:spMk id="2" creationId="{70A26F38-BA4E-B633-FABF-26AA5EB9937A}"/>
          </ac:spMkLst>
        </pc:spChg>
        <pc:spChg chg="del">
          <ac:chgData name="Cristian Bulgarelli" userId="18e9450e-dce0-46cd-a71d-a8e683b91d2e" providerId="ADAL" clId="{57C1EA80-822A-B048-A355-8110B9FEFD44}" dt="2023-10-20T12:12:34.857" v="3003" actId="478"/>
          <ac:spMkLst>
            <pc:docMk/>
            <pc:sldMk cId="2571084187" sldId="5564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20T12:29:20.193" v="3130" actId="1076"/>
          <ac:spMkLst>
            <pc:docMk/>
            <pc:sldMk cId="2571084187" sldId="5564"/>
            <ac:spMk id="4" creationId="{4C57C983-A8AB-2437-CF0D-7D29608FA0D9}"/>
          </ac:spMkLst>
        </pc:spChg>
        <pc:spChg chg="mod">
          <ac:chgData name="Cristian Bulgarelli" userId="18e9450e-dce0-46cd-a71d-a8e683b91d2e" providerId="ADAL" clId="{57C1EA80-822A-B048-A355-8110B9FEFD44}" dt="2023-10-20T12:29:25.577" v="3135" actId="1035"/>
          <ac:spMkLst>
            <pc:docMk/>
            <pc:sldMk cId="2571084187" sldId="5564"/>
            <ac:spMk id="6" creationId="{CD34AC0D-E708-6955-4651-DFDDA836CA73}"/>
          </ac:spMkLst>
        </pc:spChg>
        <pc:spChg chg="mod">
          <ac:chgData name="Cristian Bulgarelli" userId="18e9450e-dce0-46cd-a71d-a8e683b91d2e" providerId="ADAL" clId="{57C1EA80-822A-B048-A355-8110B9FEFD44}" dt="2023-10-20T10:28:59.291" v="2599" actId="114"/>
          <ac:spMkLst>
            <pc:docMk/>
            <pc:sldMk cId="2571084187" sldId="5564"/>
            <ac:spMk id="7" creationId="{966391AE-3181-D49F-16F5-7C1AFCA499A6}"/>
          </ac:spMkLst>
        </pc:spChg>
        <pc:spChg chg="add mod">
          <ac:chgData name="Cristian Bulgarelli" userId="18e9450e-dce0-46cd-a71d-a8e683b91d2e" providerId="ADAL" clId="{57C1EA80-822A-B048-A355-8110B9FEFD44}" dt="2023-10-20T12:12:35.316" v="3004"/>
          <ac:spMkLst>
            <pc:docMk/>
            <pc:sldMk cId="2571084187" sldId="5564"/>
            <ac:spMk id="8" creationId="{493F9EAA-F514-9C7D-0D7E-54E3A8CFB520}"/>
          </ac:spMkLst>
        </pc:spChg>
      </pc:sldChg>
      <pc:sldChg chg="addSp delSp modSp mod modCm">
        <pc:chgData name="Cristian Bulgarelli" userId="18e9450e-dce0-46cd-a71d-a8e683b91d2e" providerId="ADAL" clId="{57C1EA80-822A-B048-A355-8110B9FEFD44}" dt="2023-10-20T12:12:39.993" v="3006"/>
        <pc:sldMkLst>
          <pc:docMk/>
          <pc:sldMk cId="3505642146" sldId="5565"/>
        </pc:sldMkLst>
        <pc:spChg chg="add mod">
          <ac:chgData name="Cristian Bulgarelli" userId="18e9450e-dce0-46cd-a71d-a8e683b91d2e" providerId="ADAL" clId="{57C1EA80-822A-B048-A355-8110B9FEFD44}" dt="2023-10-20T12:12:39.993" v="3006"/>
          <ac:spMkLst>
            <pc:docMk/>
            <pc:sldMk cId="3505642146" sldId="5565"/>
            <ac:spMk id="2" creationId="{6508AD56-67B8-6CAE-343D-71D9B372293E}"/>
          </ac:spMkLst>
        </pc:spChg>
        <pc:spChg chg="del">
          <ac:chgData name="Cristian Bulgarelli" userId="18e9450e-dce0-46cd-a71d-a8e683b91d2e" providerId="ADAL" clId="{57C1EA80-822A-B048-A355-8110B9FEFD44}" dt="2023-10-20T12:12:39.465" v="3005" actId="478"/>
          <ac:spMkLst>
            <pc:docMk/>
            <pc:sldMk cId="3505642146" sldId="5565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20T10:59:16.713" v="2901" actId="6549"/>
          <ac:spMkLst>
            <pc:docMk/>
            <pc:sldMk cId="3505642146" sldId="5565"/>
            <ac:spMk id="4" creationId="{4C57C983-A8AB-2437-CF0D-7D29608FA0D9}"/>
          </ac:spMkLst>
        </pc:spChg>
        <pc:spChg chg="mod">
          <ac:chgData name="Cristian Bulgarelli" userId="18e9450e-dce0-46cd-a71d-a8e683b91d2e" providerId="ADAL" clId="{57C1EA80-822A-B048-A355-8110B9FEFD44}" dt="2023-10-20T10:59:26.415" v="2946" actId="14100"/>
          <ac:spMkLst>
            <pc:docMk/>
            <pc:sldMk cId="3505642146" sldId="5565"/>
            <ac:spMk id="6" creationId="{CD34AC0D-E708-6955-4651-DFDDA836CA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0:59:38.199" v="2947"/>
              <pc2:cmMkLst xmlns:pc2="http://schemas.microsoft.com/office/powerpoint/2019/9/main/command">
                <pc:docMk/>
                <pc:sldMk cId="3505642146" sldId="5565"/>
                <pc2:cmMk id="{F3DA625F-E1D0-8649-BFB4-0AA9E0D3C05C}"/>
              </pc2:cmMkLst>
            </pc226:cmChg>
          </p:ext>
        </pc:extLst>
      </pc:sldChg>
      <pc:sldChg chg="addSp delSp modSp mod">
        <pc:chgData name="Cristian Bulgarelli" userId="18e9450e-dce0-46cd-a71d-a8e683b91d2e" providerId="ADAL" clId="{57C1EA80-822A-B048-A355-8110B9FEFD44}" dt="2023-10-20T12:12:43.849" v="3008"/>
        <pc:sldMkLst>
          <pc:docMk/>
          <pc:sldMk cId="3944866338" sldId="5566"/>
        </pc:sldMkLst>
        <pc:spChg chg="add mod">
          <ac:chgData name="Cristian Bulgarelli" userId="18e9450e-dce0-46cd-a71d-a8e683b91d2e" providerId="ADAL" clId="{57C1EA80-822A-B048-A355-8110B9FEFD44}" dt="2023-10-20T12:12:43.849" v="3008"/>
          <ac:spMkLst>
            <pc:docMk/>
            <pc:sldMk cId="3944866338" sldId="5566"/>
            <ac:spMk id="2" creationId="{806B8282-BA8F-7639-992D-DB2F6377F718}"/>
          </ac:spMkLst>
        </pc:spChg>
        <pc:spChg chg="del">
          <ac:chgData name="Cristian Bulgarelli" userId="18e9450e-dce0-46cd-a71d-a8e683b91d2e" providerId="ADAL" clId="{57C1EA80-822A-B048-A355-8110B9FEFD44}" dt="2023-10-20T12:12:43.373" v="3007" actId="478"/>
          <ac:spMkLst>
            <pc:docMk/>
            <pc:sldMk cId="3944866338" sldId="5566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20T10:58:49.487" v="2899" actId="20577"/>
          <ac:spMkLst>
            <pc:docMk/>
            <pc:sldMk cId="3944866338" sldId="5566"/>
            <ac:spMk id="5" creationId="{128CAA76-011F-89AA-B35E-FB6373EB47FE}"/>
          </ac:spMkLst>
        </pc:spChg>
      </pc:sldChg>
      <pc:sldChg chg="del">
        <pc:chgData name="Cristian Bulgarelli" userId="18e9450e-dce0-46cd-a71d-a8e683b91d2e" providerId="ADAL" clId="{57C1EA80-822A-B048-A355-8110B9FEFD44}" dt="2023-10-20T11:00:35.251" v="2948" actId="2696"/>
        <pc:sldMkLst>
          <pc:docMk/>
          <pc:sldMk cId="3872924434" sldId="5567"/>
        </pc:sldMkLst>
      </pc:sldChg>
      <pc:sldChg chg="addSp delSp modSp mod modCm">
        <pc:chgData name="Cristian Bulgarelli" userId="18e9450e-dce0-46cd-a71d-a8e683b91d2e" providerId="ADAL" clId="{57C1EA80-822A-B048-A355-8110B9FEFD44}" dt="2023-10-20T13:49:36.990" v="4414"/>
        <pc:sldMkLst>
          <pc:docMk/>
          <pc:sldMk cId="3306804859" sldId="5568"/>
        </pc:sldMkLst>
        <pc:spChg chg="mod">
          <ac:chgData name="Cristian Bulgarelli" userId="18e9450e-dce0-46cd-a71d-a8e683b91d2e" providerId="ADAL" clId="{57C1EA80-822A-B048-A355-8110B9FEFD44}" dt="2023-10-20T12:29:49.783" v="3139" actId="1076"/>
          <ac:spMkLst>
            <pc:docMk/>
            <pc:sldMk cId="3306804859" sldId="5568"/>
            <ac:spMk id="2" creationId="{1B641E0B-243E-800B-3692-4624E43F0689}"/>
          </ac:spMkLst>
        </pc:spChg>
        <pc:spChg chg="del">
          <ac:chgData name="Cristian Bulgarelli" userId="18e9450e-dce0-46cd-a71d-a8e683b91d2e" providerId="ADAL" clId="{57C1EA80-822A-B048-A355-8110B9FEFD44}" dt="2023-10-20T12:12:48.701" v="3009" actId="478"/>
          <ac:spMkLst>
            <pc:docMk/>
            <pc:sldMk cId="3306804859" sldId="5568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20T12:58:38.637" v="3458"/>
          <ac:spMkLst>
            <pc:docMk/>
            <pc:sldMk cId="3306804859" sldId="5568"/>
            <ac:spMk id="4" creationId="{4C57C983-A8AB-2437-CF0D-7D29608FA0D9}"/>
          </ac:spMkLst>
        </pc:spChg>
        <pc:spChg chg="add mod">
          <ac:chgData name="Cristian Bulgarelli" userId="18e9450e-dce0-46cd-a71d-a8e683b91d2e" providerId="ADAL" clId="{57C1EA80-822A-B048-A355-8110B9FEFD44}" dt="2023-10-20T12:12:49.293" v="3010"/>
          <ac:spMkLst>
            <pc:docMk/>
            <pc:sldMk cId="3306804859" sldId="5568"/>
            <ac:spMk id="5" creationId="{54D33E88-04D2-8A3E-50B1-DC9ADAF082A9}"/>
          </ac:spMkLst>
        </pc:spChg>
        <pc:spChg chg="add del mod">
          <ac:chgData name="Cristian Bulgarelli" userId="18e9450e-dce0-46cd-a71d-a8e683b91d2e" providerId="ADAL" clId="{57C1EA80-822A-B048-A355-8110B9FEFD44}" dt="2023-10-20T12:58:35.245" v="3455" actId="478"/>
          <ac:spMkLst>
            <pc:docMk/>
            <pc:sldMk cId="3306804859" sldId="5568"/>
            <ac:spMk id="6" creationId="{BE614589-970B-009B-3674-417AB9865432}"/>
          </ac:spMkLst>
        </pc:spChg>
        <pc:spChg chg="add mod">
          <ac:chgData name="Cristian Bulgarelli" userId="18e9450e-dce0-46cd-a71d-a8e683b91d2e" providerId="ADAL" clId="{57C1EA80-822A-B048-A355-8110B9FEFD44}" dt="2023-10-20T12:58:46.615" v="3459" actId="1076"/>
          <ac:spMkLst>
            <pc:docMk/>
            <pc:sldMk cId="3306804859" sldId="5568"/>
            <ac:spMk id="7" creationId="{3C587460-ED1B-2649-F143-E8365F74A25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3:49:36.990" v="4414"/>
              <pc2:cmMkLst xmlns:pc2="http://schemas.microsoft.com/office/powerpoint/2019/9/main/command">
                <pc:docMk/>
                <pc:sldMk cId="3306804859" sldId="5568"/>
                <pc2:cmMk id="{F2106A2B-AEFD-1F40-82D1-F5F5F7C10749}"/>
              </pc2:cmMkLst>
            </pc226:cmChg>
          </p:ext>
        </pc:extLst>
      </pc:sldChg>
      <pc:sldChg chg="addSp delSp modSp add del mod">
        <pc:chgData name="Cristian Bulgarelli" userId="18e9450e-dce0-46cd-a71d-a8e683b91d2e" providerId="ADAL" clId="{57C1EA80-822A-B048-A355-8110B9FEFD44}" dt="2023-10-20T12:59:09.061" v="3460" actId="2696"/>
        <pc:sldMkLst>
          <pc:docMk/>
          <pc:sldMk cId="1596436240" sldId="5569"/>
        </pc:sldMkLst>
        <pc:spChg chg="del">
          <ac:chgData name="Cristian Bulgarelli" userId="18e9450e-dce0-46cd-a71d-a8e683b91d2e" providerId="ADAL" clId="{57C1EA80-822A-B048-A355-8110B9FEFD44}" dt="2023-10-18T10:16:06.156" v="14" actId="478"/>
          <ac:spMkLst>
            <pc:docMk/>
            <pc:sldMk cId="1596436240" sldId="5569"/>
            <ac:spMk id="2" creationId="{1B641E0B-243E-800B-3692-4624E43F0689}"/>
          </ac:spMkLst>
        </pc:spChg>
        <pc:spChg chg="add mod">
          <ac:chgData name="Cristian Bulgarelli" userId="18e9450e-dce0-46cd-a71d-a8e683b91d2e" providerId="ADAL" clId="{57C1EA80-822A-B048-A355-8110B9FEFD44}" dt="2023-10-20T12:12:52.889" v="3012"/>
          <ac:spMkLst>
            <pc:docMk/>
            <pc:sldMk cId="1596436240" sldId="5569"/>
            <ac:spMk id="2" creationId="{32F023D8-2E08-A68E-04EB-C8F3109E9896}"/>
          </ac:spMkLst>
        </pc:spChg>
        <pc:spChg chg="del">
          <ac:chgData name="Cristian Bulgarelli" userId="18e9450e-dce0-46cd-a71d-a8e683b91d2e" providerId="ADAL" clId="{57C1EA80-822A-B048-A355-8110B9FEFD44}" dt="2023-10-20T12:12:52.435" v="3011" actId="478"/>
          <ac:spMkLst>
            <pc:docMk/>
            <pc:sldMk cId="1596436240" sldId="5569"/>
            <ac:spMk id="3" creationId="{FA87036D-27B5-D882-86E7-EE7EEAA5912F}"/>
          </ac:spMkLst>
        </pc:spChg>
        <pc:spChg chg="del mod">
          <ac:chgData name="Cristian Bulgarelli" userId="18e9450e-dce0-46cd-a71d-a8e683b91d2e" providerId="ADAL" clId="{57C1EA80-822A-B048-A355-8110B9FEFD44}" dt="2023-10-20T12:58:20.262" v="3451" actId="21"/>
          <ac:spMkLst>
            <pc:docMk/>
            <pc:sldMk cId="1596436240" sldId="5569"/>
            <ac:spMk id="4" creationId="{4C57C983-A8AB-2437-CF0D-7D29608FA0D9}"/>
          </ac:spMkLst>
        </pc:spChg>
        <pc:spChg chg="add del">
          <ac:chgData name="Cristian Bulgarelli" userId="18e9450e-dce0-46cd-a71d-a8e683b91d2e" providerId="ADAL" clId="{57C1EA80-822A-B048-A355-8110B9FEFD44}" dt="2023-10-18T10:16:31.074" v="32" actId="22"/>
          <ac:spMkLst>
            <pc:docMk/>
            <pc:sldMk cId="1596436240" sldId="5569"/>
            <ac:spMk id="6" creationId="{B4A7549E-B682-E20C-5A81-841592BAE875}"/>
          </ac:spMkLst>
        </pc:spChg>
        <pc:spChg chg="add del">
          <ac:chgData name="Cristian Bulgarelli" userId="18e9450e-dce0-46cd-a71d-a8e683b91d2e" providerId="ADAL" clId="{57C1EA80-822A-B048-A355-8110B9FEFD44}" dt="2023-10-18T10:16:32.936" v="34" actId="22"/>
          <ac:spMkLst>
            <pc:docMk/>
            <pc:sldMk cId="1596436240" sldId="5569"/>
            <ac:spMk id="8" creationId="{4759930A-B0D3-475F-C9D7-0D71D4F03762}"/>
          </ac:spMkLst>
        </pc:spChg>
        <pc:spChg chg="add del mod">
          <ac:chgData name="Cristian Bulgarelli" userId="18e9450e-dce0-46cd-a71d-a8e683b91d2e" providerId="ADAL" clId="{57C1EA80-822A-B048-A355-8110B9FEFD44}" dt="2023-10-20T12:58:20.262" v="3451" actId="21"/>
          <ac:spMkLst>
            <pc:docMk/>
            <pc:sldMk cId="1596436240" sldId="5569"/>
            <ac:spMk id="9" creationId="{2DE17F2B-677A-C0E7-303C-59DA8E4BB9D8}"/>
          </ac:spMkLst>
        </pc:spChg>
      </pc:sldChg>
      <pc:sldChg chg="addSp delSp modSp add mod modCm">
        <pc:chgData name="Cristian Bulgarelli" userId="18e9450e-dce0-46cd-a71d-a8e683b91d2e" providerId="ADAL" clId="{57C1EA80-822A-B048-A355-8110B9FEFD44}" dt="2023-10-20T12:12:57.738" v="3014"/>
        <pc:sldMkLst>
          <pc:docMk/>
          <pc:sldMk cId="3141898695" sldId="5570"/>
        </pc:sldMkLst>
        <pc:spChg chg="add mod">
          <ac:chgData name="Cristian Bulgarelli" userId="18e9450e-dce0-46cd-a71d-a8e683b91d2e" providerId="ADAL" clId="{57C1EA80-822A-B048-A355-8110B9FEFD44}" dt="2023-10-20T12:12:57.738" v="3014"/>
          <ac:spMkLst>
            <pc:docMk/>
            <pc:sldMk cId="3141898695" sldId="5570"/>
            <ac:spMk id="2" creationId="{9C17625D-E212-1212-3DB5-9B600D9CBB5E}"/>
          </ac:spMkLst>
        </pc:spChg>
        <pc:spChg chg="del">
          <ac:chgData name="Cristian Bulgarelli" userId="18e9450e-dce0-46cd-a71d-a8e683b91d2e" providerId="ADAL" clId="{57C1EA80-822A-B048-A355-8110B9FEFD44}" dt="2023-10-20T12:12:57.297" v="3013" actId="478"/>
          <ac:spMkLst>
            <pc:docMk/>
            <pc:sldMk cId="3141898695" sldId="5570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19T07:55:53.580" v="1377"/>
          <ac:spMkLst>
            <pc:docMk/>
            <pc:sldMk cId="3141898695" sldId="5570"/>
            <ac:spMk id="4" creationId="{4C57C983-A8AB-2437-CF0D-7D29608FA0D9}"/>
          </ac:spMkLst>
        </pc:spChg>
        <pc:spChg chg="mod">
          <ac:chgData name="Cristian Bulgarelli" userId="18e9450e-dce0-46cd-a71d-a8e683b91d2e" providerId="ADAL" clId="{57C1EA80-822A-B048-A355-8110B9FEFD44}" dt="2023-10-20T10:35:15.061" v="2716" actId="14100"/>
          <ac:spMkLst>
            <pc:docMk/>
            <pc:sldMk cId="3141898695" sldId="5570"/>
            <ac:spMk id="9" creationId="{2DE17F2B-677A-C0E7-303C-59DA8E4BB9D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0:35:28.505" v="2717"/>
              <pc2:cmMkLst xmlns:pc2="http://schemas.microsoft.com/office/powerpoint/2019/9/main/command">
                <pc:docMk/>
                <pc:sldMk cId="3141898695" sldId="5570"/>
                <pc2:cmMk id="{2D101FDE-C68C-774F-9385-A74157A92562}"/>
              </pc2:cmMkLst>
            </pc226:cmChg>
          </p:ext>
        </pc:extLst>
      </pc:sldChg>
      <pc:sldChg chg="addSp delSp modSp add mod modCm">
        <pc:chgData name="Cristian Bulgarelli" userId="18e9450e-dce0-46cd-a71d-a8e683b91d2e" providerId="ADAL" clId="{57C1EA80-822A-B048-A355-8110B9FEFD44}" dt="2023-10-20T12:13:02.963" v="3016"/>
        <pc:sldMkLst>
          <pc:docMk/>
          <pc:sldMk cId="391739079" sldId="5571"/>
        </pc:sldMkLst>
        <pc:spChg chg="add mod">
          <ac:chgData name="Cristian Bulgarelli" userId="18e9450e-dce0-46cd-a71d-a8e683b91d2e" providerId="ADAL" clId="{57C1EA80-822A-B048-A355-8110B9FEFD44}" dt="2023-10-20T12:13:02.963" v="3016"/>
          <ac:spMkLst>
            <pc:docMk/>
            <pc:sldMk cId="391739079" sldId="5571"/>
            <ac:spMk id="2" creationId="{03274070-DA25-987F-BC9B-194C805CFC07}"/>
          </ac:spMkLst>
        </pc:spChg>
        <pc:spChg chg="del">
          <ac:chgData name="Cristian Bulgarelli" userId="18e9450e-dce0-46cd-a71d-a8e683b91d2e" providerId="ADAL" clId="{57C1EA80-822A-B048-A355-8110B9FEFD44}" dt="2023-10-20T12:13:02.483" v="3015" actId="478"/>
          <ac:spMkLst>
            <pc:docMk/>
            <pc:sldMk cId="391739079" sldId="5571"/>
            <ac:spMk id="3" creationId="{FA87036D-27B5-D882-86E7-EE7EEAA5912F}"/>
          </ac:spMkLst>
        </pc:spChg>
        <pc:spChg chg="del mod">
          <ac:chgData name="Cristian Bulgarelli" userId="18e9450e-dce0-46cd-a71d-a8e683b91d2e" providerId="ADAL" clId="{57C1EA80-822A-B048-A355-8110B9FEFD44}" dt="2023-10-18T13:33:35.860" v="218" actId="478"/>
          <ac:spMkLst>
            <pc:docMk/>
            <pc:sldMk cId="391739079" sldId="5571"/>
            <ac:spMk id="4" creationId="{4C57C983-A8AB-2437-CF0D-7D29608FA0D9}"/>
          </ac:spMkLst>
        </pc:spChg>
        <pc:spChg chg="mod">
          <ac:chgData name="Cristian Bulgarelli" userId="18e9450e-dce0-46cd-a71d-a8e683b91d2e" providerId="ADAL" clId="{57C1EA80-822A-B048-A355-8110B9FEFD44}" dt="2023-10-20T10:34:22.990" v="2702" actId="14100"/>
          <ac:spMkLst>
            <pc:docMk/>
            <pc:sldMk cId="391739079" sldId="5571"/>
            <ac:spMk id="9" creationId="{2DE17F2B-677A-C0E7-303C-59DA8E4BB9D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0:34:37.500" v="2703"/>
              <pc2:cmMkLst xmlns:pc2="http://schemas.microsoft.com/office/powerpoint/2019/9/main/command">
                <pc:docMk/>
                <pc:sldMk cId="391739079" sldId="5571"/>
                <pc2:cmMk id="{D3EA301D-FA5A-D54D-9092-AF5986A944E9}"/>
              </pc2:cmMkLst>
            </pc226:cmChg>
          </p:ext>
        </pc:extLst>
      </pc:sldChg>
      <pc:sldChg chg="addSp delSp modSp add mod ord">
        <pc:chgData name="Cristian Bulgarelli" userId="18e9450e-dce0-46cd-a71d-a8e683b91d2e" providerId="ADAL" clId="{57C1EA80-822A-B048-A355-8110B9FEFD44}" dt="2023-10-20T13:05:41.845" v="3566" actId="1076"/>
        <pc:sldMkLst>
          <pc:docMk/>
          <pc:sldMk cId="573942156" sldId="5572"/>
        </pc:sldMkLst>
        <pc:spChg chg="mod">
          <ac:chgData name="Cristian Bulgarelli" userId="18e9450e-dce0-46cd-a71d-a8e683b91d2e" providerId="ADAL" clId="{57C1EA80-822A-B048-A355-8110B9FEFD44}" dt="2023-10-20T12:59:55.275" v="3462" actId="1076"/>
          <ac:spMkLst>
            <pc:docMk/>
            <pc:sldMk cId="573942156" sldId="5572"/>
            <ac:spMk id="2" creationId="{37402B78-1C0B-32A4-3792-2F36CA333FEB}"/>
          </ac:spMkLst>
        </pc:spChg>
        <pc:spChg chg="add del mod">
          <ac:chgData name="Cristian Bulgarelli" userId="18e9450e-dce0-46cd-a71d-a8e683b91d2e" providerId="ADAL" clId="{57C1EA80-822A-B048-A355-8110B9FEFD44}" dt="2023-10-18T13:41:08.313" v="261" actId="767"/>
          <ac:spMkLst>
            <pc:docMk/>
            <pc:sldMk cId="573942156" sldId="5572"/>
            <ac:spMk id="2" creationId="{6CA65716-6081-04F4-6460-36DEF0D26F97}"/>
          </ac:spMkLst>
        </pc:spChg>
        <pc:spChg chg="del">
          <ac:chgData name="Cristian Bulgarelli" userId="18e9450e-dce0-46cd-a71d-a8e683b91d2e" providerId="ADAL" clId="{57C1EA80-822A-B048-A355-8110B9FEFD44}" dt="2023-10-20T12:13:07.474" v="3017" actId="478"/>
          <ac:spMkLst>
            <pc:docMk/>
            <pc:sldMk cId="573942156" sldId="5572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20T12:59:47.931" v="3461" actId="20577"/>
          <ac:spMkLst>
            <pc:docMk/>
            <pc:sldMk cId="573942156" sldId="5572"/>
            <ac:spMk id="4" creationId="{4C57C983-A8AB-2437-CF0D-7D29608FA0D9}"/>
          </ac:spMkLst>
        </pc:spChg>
        <pc:spChg chg="add del mod">
          <ac:chgData name="Cristian Bulgarelli" userId="18e9450e-dce0-46cd-a71d-a8e683b91d2e" providerId="ADAL" clId="{57C1EA80-822A-B048-A355-8110B9FEFD44}" dt="2023-10-20T12:59:59.538" v="3463" actId="478"/>
          <ac:spMkLst>
            <pc:docMk/>
            <pc:sldMk cId="573942156" sldId="5572"/>
            <ac:spMk id="5" creationId="{52F98224-D67C-C69F-7D1B-24423BFB7533}"/>
          </ac:spMkLst>
        </pc:spChg>
        <pc:spChg chg="add mod">
          <ac:chgData name="Cristian Bulgarelli" userId="18e9450e-dce0-46cd-a71d-a8e683b91d2e" providerId="ADAL" clId="{57C1EA80-822A-B048-A355-8110B9FEFD44}" dt="2023-10-20T13:05:41.845" v="3566" actId="1076"/>
          <ac:spMkLst>
            <pc:docMk/>
            <pc:sldMk cId="573942156" sldId="5572"/>
            <ac:spMk id="6" creationId="{5D196CA6-D35C-79CA-4F8E-78211E1D91C7}"/>
          </ac:spMkLst>
        </pc:spChg>
        <pc:spChg chg="mod">
          <ac:chgData name="Cristian Bulgarelli" userId="18e9450e-dce0-46cd-a71d-a8e683b91d2e" providerId="ADAL" clId="{57C1EA80-822A-B048-A355-8110B9FEFD44}" dt="2023-10-20T13:05:36.006" v="3565" actId="1076"/>
          <ac:spMkLst>
            <pc:docMk/>
            <pc:sldMk cId="573942156" sldId="5572"/>
            <ac:spMk id="7" creationId="{5DA1AE33-8668-10E4-EAF2-47FB6F01CF7C}"/>
          </ac:spMkLst>
        </pc:spChg>
        <pc:spChg chg="add mod">
          <ac:chgData name="Cristian Bulgarelli" userId="18e9450e-dce0-46cd-a71d-a8e683b91d2e" providerId="ADAL" clId="{57C1EA80-822A-B048-A355-8110B9FEFD44}" dt="2023-10-20T12:13:08.019" v="3018"/>
          <ac:spMkLst>
            <pc:docMk/>
            <pc:sldMk cId="573942156" sldId="5572"/>
            <ac:spMk id="8" creationId="{4CD751C3-23CC-BD47-1041-173FACC0D889}"/>
          </ac:spMkLst>
        </pc:spChg>
        <pc:spChg chg="mod">
          <ac:chgData name="Cristian Bulgarelli" userId="18e9450e-dce0-46cd-a71d-a8e683b91d2e" providerId="ADAL" clId="{57C1EA80-822A-B048-A355-8110B9FEFD44}" dt="2023-10-18T13:39:05.387" v="255" actId="14100"/>
          <ac:spMkLst>
            <pc:docMk/>
            <pc:sldMk cId="573942156" sldId="5572"/>
            <ac:spMk id="9" creationId="{2DE17F2B-677A-C0E7-303C-59DA8E4BB9D8}"/>
          </ac:spMkLst>
        </pc:spChg>
        <pc:spChg chg="add mod">
          <ac:chgData name="Cristian Bulgarelli" userId="18e9450e-dce0-46cd-a71d-a8e683b91d2e" providerId="ADAL" clId="{57C1EA80-822A-B048-A355-8110B9FEFD44}" dt="2023-10-20T13:05:23.702" v="3564" actId="1076"/>
          <ac:spMkLst>
            <pc:docMk/>
            <pc:sldMk cId="573942156" sldId="5572"/>
            <ac:spMk id="10" creationId="{8C21D5A6-8B8E-F1AE-4D64-766574BF7A69}"/>
          </ac:spMkLst>
        </pc:spChg>
        <pc:spChg chg="add mod">
          <ac:chgData name="Cristian Bulgarelli" userId="18e9450e-dce0-46cd-a71d-a8e683b91d2e" providerId="ADAL" clId="{57C1EA80-822A-B048-A355-8110B9FEFD44}" dt="2023-10-20T13:05:23.702" v="3564" actId="1076"/>
          <ac:spMkLst>
            <pc:docMk/>
            <pc:sldMk cId="573942156" sldId="5572"/>
            <ac:spMk id="11" creationId="{91037F1D-A1ED-218D-AD60-2DA227954134}"/>
          </ac:spMkLst>
        </pc:spChg>
        <pc:spChg chg="add mod">
          <ac:chgData name="Cristian Bulgarelli" userId="18e9450e-dce0-46cd-a71d-a8e683b91d2e" providerId="ADAL" clId="{57C1EA80-822A-B048-A355-8110B9FEFD44}" dt="2023-10-20T13:05:23.702" v="3564" actId="1076"/>
          <ac:spMkLst>
            <pc:docMk/>
            <pc:sldMk cId="573942156" sldId="5572"/>
            <ac:spMk id="12" creationId="{ECC1F54D-43F0-3A8E-F539-FE1BB42CA80C}"/>
          </ac:spMkLst>
        </pc:spChg>
        <pc:spChg chg="add mod">
          <ac:chgData name="Cristian Bulgarelli" userId="18e9450e-dce0-46cd-a71d-a8e683b91d2e" providerId="ADAL" clId="{57C1EA80-822A-B048-A355-8110B9FEFD44}" dt="2023-10-20T13:05:23.702" v="3564" actId="1076"/>
          <ac:spMkLst>
            <pc:docMk/>
            <pc:sldMk cId="573942156" sldId="5572"/>
            <ac:spMk id="13" creationId="{04727C1E-3EC7-D9B0-7427-D5F7599F0389}"/>
          </ac:spMkLst>
        </pc:spChg>
      </pc:sldChg>
      <pc:sldChg chg="addSp delSp modSp add mod modCm">
        <pc:chgData name="Cristian Bulgarelli" userId="18e9450e-dce0-46cd-a71d-a8e683b91d2e" providerId="ADAL" clId="{57C1EA80-822A-B048-A355-8110B9FEFD44}" dt="2023-10-20T13:40:17.162" v="4398"/>
        <pc:sldMkLst>
          <pc:docMk/>
          <pc:sldMk cId="3031427255" sldId="5573"/>
        </pc:sldMkLst>
        <pc:spChg chg="add del mod">
          <ac:chgData name="Cristian Bulgarelli" userId="18e9450e-dce0-46cd-a71d-a8e683b91d2e" providerId="ADAL" clId="{57C1EA80-822A-B048-A355-8110B9FEFD44}" dt="2023-10-20T13:13:45.250" v="3992" actId="478"/>
          <ac:spMkLst>
            <pc:docMk/>
            <pc:sldMk cId="3031427255" sldId="5573"/>
            <ac:spMk id="2" creationId="{4A91AB22-942A-94C2-A676-9BF940BA5176}"/>
          </ac:spMkLst>
        </pc:spChg>
        <pc:spChg chg="del">
          <ac:chgData name="Cristian Bulgarelli" userId="18e9450e-dce0-46cd-a71d-a8e683b91d2e" providerId="ADAL" clId="{57C1EA80-822A-B048-A355-8110B9FEFD44}" dt="2023-10-20T12:13:12.474" v="3019" actId="478"/>
          <ac:spMkLst>
            <pc:docMk/>
            <pc:sldMk cId="3031427255" sldId="5573"/>
            <ac:spMk id="3" creationId="{FA87036D-27B5-D882-86E7-EE7EEAA5912F}"/>
          </ac:spMkLst>
        </pc:spChg>
        <pc:spChg chg="del mod">
          <ac:chgData name="Cristian Bulgarelli" userId="18e9450e-dce0-46cd-a71d-a8e683b91d2e" providerId="ADAL" clId="{57C1EA80-822A-B048-A355-8110B9FEFD44}" dt="2023-10-20T13:00:29.837" v="3465" actId="478"/>
          <ac:spMkLst>
            <pc:docMk/>
            <pc:sldMk cId="3031427255" sldId="5573"/>
            <ac:spMk id="4" creationId="{4C57C983-A8AB-2437-CF0D-7D29608FA0D9}"/>
          </ac:spMkLst>
        </pc:spChg>
        <pc:spChg chg="mod">
          <ac:chgData name="Cristian Bulgarelli" userId="18e9450e-dce0-46cd-a71d-a8e683b91d2e" providerId="ADAL" clId="{57C1EA80-822A-B048-A355-8110B9FEFD44}" dt="2023-10-20T13:10:20.557" v="3657" actId="1076"/>
          <ac:spMkLst>
            <pc:docMk/>
            <pc:sldMk cId="3031427255" sldId="5573"/>
            <ac:spMk id="5" creationId="{52F98224-D67C-C69F-7D1B-24423BFB7533}"/>
          </ac:spMkLst>
        </pc:spChg>
        <pc:spChg chg="del mod">
          <ac:chgData name="Cristian Bulgarelli" userId="18e9450e-dce0-46cd-a71d-a8e683b91d2e" providerId="ADAL" clId="{57C1EA80-822A-B048-A355-8110B9FEFD44}" dt="2023-10-20T13:13:41.709" v="3991" actId="478"/>
          <ac:spMkLst>
            <pc:docMk/>
            <pc:sldMk cId="3031427255" sldId="5573"/>
            <ac:spMk id="6" creationId="{5D196CA6-D35C-79CA-4F8E-78211E1D91C7}"/>
          </ac:spMkLst>
        </pc:spChg>
        <pc:spChg chg="add del mod">
          <ac:chgData name="Cristian Bulgarelli" userId="18e9450e-dce0-46cd-a71d-a8e683b91d2e" providerId="ADAL" clId="{57C1EA80-822A-B048-A355-8110B9FEFD44}" dt="2023-10-20T13:13:47.049" v="3993" actId="478"/>
          <ac:spMkLst>
            <pc:docMk/>
            <pc:sldMk cId="3031427255" sldId="5573"/>
            <ac:spMk id="7" creationId="{6E377408-3655-F77A-6E99-8019B78DC6D5}"/>
          </ac:spMkLst>
        </pc:spChg>
        <pc:spChg chg="add del mod">
          <ac:chgData name="Cristian Bulgarelli" userId="18e9450e-dce0-46cd-a71d-a8e683b91d2e" providerId="ADAL" clId="{57C1EA80-822A-B048-A355-8110B9FEFD44}" dt="2023-10-20T13:13:49.538" v="3994" actId="478"/>
          <ac:spMkLst>
            <pc:docMk/>
            <pc:sldMk cId="3031427255" sldId="5573"/>
            <ac:spMk id="8" creationId="{833382C6-2D05-D20E-A109-44691BD56E24}"/>
          </ac:spMkLst>
        </pc:spChg>
        <pc:spChg chg="del mod">
          <ac:chgData name="Cristian Bulgarelli" userId="18e9450e-dce0-46cd-a71d-a8e683b91d2e" providerId="ADAL" clId="{57C1EA80-822A-B048-A355-8110B9FEFD44}" dt="2023-10-20T13:05:14.448" v="3562" actId="21"/>
          <ac:spMkLst>
            <pc:docMk/>
            <pc:sldMk cId="3031427255" sldId="5573"/>
            <ac:spMk id="9" creationId="{2DE17F2B-677A-C0E7-303C-59DA8E4BB9D8}"/>
          </ac:spMkLst>
        </pc:spChg>
        <pc:spChg chg="del mod">
          <ac:chgData name="Cristian Bulgarelli" userId="18e9450e-dce0-46cd-a71d-a8e683b91d2e" providerId="ADAL" clId="{57C1EA80-822A-B048-A355-8110B9FEFD44}" dt="2023-10-20T13:05:14.448" v="3562" actId="21"/>
          <ac:spMkLst>
            <pc:docMk/>
            <pc:sldMk cId="3031427255" sldId="5573"/>
            <ac:spMk id="10" creationId="{AA646811-2F7A-639F-EEF9-36B3444B5CE7}"/>
          </ac:spMkLst>
        </pc:spChg>
        <pc:spChg chg="del mod">
          <ac:chgData name="Cristian Bulgarelli" userId="18e9450e-dce0-46cd-a71d-a8e683b91d2e" providerId="ADAL" clId="{57C1EA80-822A-B048-A355-8110B9FEFD44}" dt="2023-10-20T13:05:14.448" v="3562" actId="21"/>
          <ac:spMkLst>
            <pc:docMk/>
            <pc:sldMk cId="3031427255" sldId="5573"/>
            <ac:spMk id="11" creationId="{37B697AF-83B2-5F46-7D30-A63A2293A505}"/>
          </ac:spMkLst>
        </pc:spChg>
        <pc:spChg chg="del mod">
          <ac:chgData name="Cristian Bulgarelli" userId="18e9450e-dce0-46cd-a71d-a8e683b91d2e" providerId="ADAL" clId="{57C1EA80-822A-B048-A355-8110B9FEFD44}" dt="2023-10-20T13:05:14.448" v="3562" actId="21"/>
          <ac:spMkLst>
            <pc:docMk/>
            <pc:sldMk cId="3031427255" sldId="5573"/>
            <ac:spMk id="12" creationId="{1095CC52-A9A2-4CF0-7C00-D82BBE723FE4}"/>
          </ac:spMkLst>
        </pc:spChg>
        <pc:spChg chg="add mod">
          <ac:chgData name="Cristian Bulgarelli" userId="18e9450e-dce0-46cd-a71d-a8e683b91d2e" providerId="ADAL" clId="{57C1EA80-822A-B048-A355-8110B9FEFD44}" dt="2023-10-20T12:13:13.026" v="3020"/>
          <ac:spMkLst>
            <pc:docMk/>
            <pc:sldMk cId="3031427255" sldId="5573"/>
            <ac:spMk id="14" creationId="{ABD76493-5D0C-1BA7-E8BB-C02A0C41501A}"/>
          </ac:spMkLst>
        </pc:spChg>
        <pc:spChg chg="add mod">
          <ac:chgData name="Cristian Bulgarelli" userId="18e9450e-dce0-46cd-a71d-a8e683b91d2e" providerId="ADAL" clId="{57C1EA80-822A-B048-A355-8110B9FEFD44}" dt="2023-10-20T13:13:39.238" v="3990" actId="14100"/>
          <ac:spMkLst>
            <pc:docMk/>
            <pc:sldMk cId="3031427255" sldId="5573"/>
            <ac:spMk id="15" creationId="{CCBEE750-FF72-EBF0-327C-6B6E770A20A0}"/>
          </ac:spMkLst>
        </pc:spChg>
        <pc:spChg chg="add mod">
          <ac:chgData name="Cristian Bulgarelli" userId="18e9450e-dce0-46cd-a71d-a8e683b91d2e" providerId="ADAL" clId="{57C1EA80-822A-B048-A355-8110B9FEFD44}" dt="2023-10-20T13:37:51.473" v="4387" actId="20577"/>
          <ac:spMkLst>
            <pc:docMk/>
            <pc:sldMk cId="3031427255" sldId="5573"/>
            <ac:spMk id="17" creationId="{F238C7AF-CC9C-6AEB-8328-ABAAE1214EAA}"/>
          </ac:spMkLst>
        </pc:spChg>
        <pc:spChg chg="add mod">
          <ac:chgData name="Cristian Bulgarelli" userId="18e9450e-dce0-46cd-a71d-a8e683b91d2e" providerId="ADAL" clId="{57C1EA80-822A-B048-A355-8110B9FEFD44}" dt="2023-10-20T13:39:25.005" v="4392" actId="14100"/>
          <ac:spMkLst>
            <pc:docMk/>
            <pc:sldMk cId="3031427255" sldId="5573"/>
            <ac:spMk id="18" creationId="{7312C938-E0BE-9489-75C9-E47EF17706FB}"/>
          </ac:spMkLst>
        </pc:spChg>
        <pc:spChg chg="add mod">
          <ac:chgData name="Cristian Bulgarelli" userId="18e9450e-dce0-46cd-a71d-a8e683b91d2e" providerId="ADAL" clId="{57C1EA80-822A-B048-A355-8110B9FEFD44}" dt="2023-10-20T13:39:40.013" v="4393" actId="113"/>
          <ac:spMkLst>
            <pc:docMk/>
            <pc:sldMk cId="3031427255" sldId="5573"/>
            <ac:spMk id="19" creationId="{BF5911F1-BE3F-F1E1-6F6F-7CF2B1EED11C}"/>
          </ac:spMkLst>
        </pc:spChg>
        <pc:spChg chg="add mod">
          <ac:chgData name="Cristian Bulgarelli" userId="18e9450e-dce0-46cd-a71d-a8e683b91d2e" providerId="ADAL" clId="{57C1EA80-822A-B048-A355-8110B9FEFD44}" dt="2023-10-20T13:38:06.392" v="4389" actId="1076"/>
          <ac:spMkLst>
            <pc:docMk/>
            <pc:sldMk cId="3031427255" sldId="5573"/>
            <ac:spMk id="20" creationId="{8E47ABB8-C95F-1353-BEA1-4C47409163A6}"/>
          </ac:spMkLst>
        </pc:spChg>
        <pc:spChg chg="add mod">
          <ac:chgData name="Cristian Bulgarelli" userId="18e9450e-dce0-46cd-a71d-a8e683b91d2e" providerId="ADAL" clId="{57C1EA80-822A-B048-A355-8110B9FEFD44}" dt="2023-10-20T13:38:15.343" v="4391" actId="1076"/>
          <ac:spMkLst>
            <pc:docMk/>
            <pc:sldMk cId="3031427255" sldId="5573"/>
            <ac:spMk id="22" creationId="{78D9196C-CF33-8D58-31E7-AD017C667C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3:40:17.162" v="4398"/>
              <pc2:cmMkLst xmlns:pc2="http://schemas.microsoft.com/office/powerpoint/2019/9/main/command">
                <pc:docMk/>
                <pc:sldMk cId="3031427255" sldId="5573"/>
                <pc2:cmMk id="{FE261655-7B2B-4C42-989A-E5998A1589DD}"/>
              </pc2:cmMkLst>
            </pc226:cmChg>
          </p:ext>
        </pc:extLst>
      </pc:sldChg>
      <pc:sldChg chg="addSp delSp modSp add del mod">
        <pc:chgData name="Cristian Bulgarelli" userId="18e9450e-dce0-46cd-a71d-a8e683b91d2e" providerId="ADAL" clId="{57C1EA80-822A-B048-A355-8110B9FEFD44}" dt="2023-10-20T13:39:55.724" v="4394" actId="2696"/>
        <pc:sldMkLst>
          <pc:docMk/>
          <pc:sldMk cId="1915870750" sldId="5574"/>
        </pc:sldMkLst>
        <pc:spChg chg="mod">
          <ac:chgData name="Cristian Bulgarelli" userId="18e9450e-dce0-46cd-a71d-a8e683b91d2e" providerId="ADAL" clId="{57C1EA80-822A-B048-A355-8110B9FEFD44}" dt="2023-10-18T15:13:48.046" v="626" actId="20577"/>
          <ac:spMkLst>
            <pc:docMk/>
            <pc:sldMk cId="1915870750" sldId="5574"/>
            <ac:spMk id="2" creationId="{4A91AB22-942A-94C2-A676-9BF940BA5176}"/>
          </ac:spMkLst>
        </pc:spChg>
        <pc:spChg chg="del">
          <ac:chgData name="Cristian Bulgarelli" userId="18e9450e-dce0-46cd-a71d-a8e683b91d2e" providerId="ADAL" clId="{57C1EA80-822A-B048-A355-8110B9FEFD44}" dt="2023-10-20T12:13:19.445" v="3021" actId="478"/>
          <ac:spMkLst>
            <pc:docMk/>
            <pc:sldMk cId="1915870750" sldId="5574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18T15:07:56.590" v="573"/>
          <ac:spMkLst>
            <pc:docMk/>
            <pc:sldMk cId="1915870750" sldId="5574"/>
            <ac:spMk id="4" creationId="{4C57C983-A8AB-2437-CF0D-7D29608FA0D9}"/>
          </ac:spMkLst>
        </pc:spChg>
        <pc:spChg chg="del">
          <ac:chgData name="Cristian Bulgarelli" userId="18e9450e-dce0-46cd-a71d-a8e683b91d2e" providerId="ADAL" clId="{57C1EA80-822A-B048-A355-8110B9FEFD44}" dt="2023-10-18T15:14:00.859" v="628" actId="478"/>
          <ac:spMkLst>
            <pc:docMk/>
            <pc:sldMk cId="1915870750" sldId="5574"/>
            <ac:spMk id="5" creationId="{52F98224-D67C-C69F-7D1B-24423BFB7533}"/>
          </ac:spMkLst>
        </pc:spChg>
        <pc:spChg chg="add mod">
          <ac:chgData name="Cristian Bulgarelli" userId="18e9450e-dce0-46cd-a71d-a8e683b91d2e" providerId="ADAL" clId="{57C1EA80-822A-B048-A355-8110B9FEFD44}" dt="2023-10-20T12:13:19.968" v="3022"/>
          <ac:spMkLst>
            <pc:docMk/>
            <pc:sldMk cId="1915870750" sldId="5574"/>
            <ac:spMk id="5" creationId="{DB68AFE6-5238-8A69-C9D3-89084C672ACD}"/>
          </ac:spMkLst>
        </pc:spChg>
        <pc:spChg chg="del">
          <ac:chgData name="Cristian Bulgarelli" userId="18e9450e-dce0-46cd-a71d-a8e683b91d2e" providerId="ADAL" clId="{57C1EA80-822A-B048-A355-8110B9FEFD44}" dt="2023-10-18T15:14:03.103" v="629" actId="478"/>
          <ac:spMkLst>
            <pc:docMk/>
            <pc:sldMk cId="1915870750" sldId="5574"/>
            <ac:spMk id="6" creationId="{5D196CA6-D35C-79CA-4F8E-78211E1D91C7}"/>
          </ac:spMkLst>
        </pc:spChg>
        <pc:spChg chg="del">
          <ac:chgData name="Cristian Bulgarelli" userId="18e9450e-dce0-46cd-a71d-a8e683b91d2e" providerId="ADAL" clId="{57C1EA80-822A-B048-A355-8110B9FEFD44}" dt="2023-10-18T15:14:04.934" v="630" actId="478"/>
          <ac:spMkLst>
            <pc:docMk/>
            <pc:sldMk cId="1915870750" sldId="5574"/>
            <ac:spMk id="7" creationId="{6E377408-3655-F77A-6E99-8019B78DC6D5}"/>
          </ac:spMkLst>
        </pc:spChg>
        <pc:spChg chg="del mod">
          <ac:chgData name="Cristian Bulgarelli" userId="18e9450e-dce0-46cd-a71d-a8e683b91d2e" providerId="ADAL" clId="{57C1EA80-822A-B048-A355-8110B9FEFD44}" dt="2023-10-18T15:15:22.186" v="721" actId="478"/>
          <ac:spMkLst>
            <pc:docMk/>
            <pc:sldMk cId="1915870750" sldId="5574"/>
            <ac:spMk id="8" creationId="{833382C6-2D05-D20E-A109-44691BD56E24}"/>
          </ac:spMkLst>
        </pc:spChg>
        <pc:spChg chg="mod">
          <ac:chgData name="Cristian Bulgarelli" userId="18e9450e-dce0-46cd-a71d-a8e683b91d2e" providerId="ADAL" clId="{57C1EA80-822A-B048-A355-8110B9FEFD44}" dt="2023-10-18T15:15:33.526" v="729" actId="20577"/>
          <ac:spMkLst>
            <pc:docMk/>
            <pc:sldMk cId="1915870750" sldId="5574"/>
            <ac:spMk id="9" creationId="{2DE17F2B-677A-C0E7-303C-59DA8E4BB9D8}"/>
          </ac:spMkLst>
        </pc:spChg>
        <pc:spChg chg="add mod">
          <ac:chgData name="Cristian Bulgarelli" userId="18e9450e-dce0-46cd-a71d-a8e683b91d2e" providerId="ADAL" clId="{57C1EA80-822A-B048-A355-8110B9FEFD44}" dt="2023-10-18T15:15:37.303" v="737" actId="20577"/>
          <ac:spMkLst>
            <pc:docMk/>
            <pc:sldMk cId="1915870750" sldId="5574"/>
            <ac:spMk id="10" creationId="{8A45CE15-3D59-C12C-A747-7944583F212B}"/>
          </ac:spMkLst>
        </pc:spChg>
        <pc:spChg chg="add mod">
          <ac:chgData name="Cristian Bulgarelli" userId="18e9450e-dce0-46cd-a71d-a8e683b91d2e" providerId="ADAL" clId="{57C1EA80-822A-B048-A355-8110B9FEFD44}" dt="2023-10-18T15:25:32.923" v="747" actId="114"/>
          <ac:spMkLst>
            <pc:docMk/>
            <pc:sldMk cId="1915870750" sldId="5574"/>
            <ac:spMk id="11" creationId="{705763B3-5C93-9B1E-9F2C-6797FF67443E}"/>
          </ac:spMkLst>
        </pc:spChg>
      </pc:sldChg>
      <pc:sldChg chg="addSp delSp modSp add del mod">
        <pc:chgData name="Cristian Bulgarelli" userId="18e9450e-dce0-46cd-a71d-a8e683b91d2e" providerId="ADAL" clId="{57C1EA80-822A-B048-A355-8110B9FEFD44}" dt="2023-10-20T13:40:00.510" v="4395" actId="2696"/>
        <pc:sldMkLst>
          <pc:docMk/>
          <pc:sldMk cId="224832851" sldId="5575"/>
        </pc:sldMkLst>
        <pc:spChg chg="add del mod">
          <ac:chgData name="Cristian Bulgarelli" userId="18e9450e-dce0-46cd-a71d-a8e683b91d2e" providerId="ADAL" clId="{57C1EA80-822A-B048-A355-8110B9FEFD44}" dt="2023-10-19T07:14:05.370" v="802" actId="21"/>
          <ac:spMkLst>
            <pc:docMk/>
            <pc:sldMk cId="224832851" sldId="5575"/>
            <ac:spMk id="2" creationId="{4A91AB22-942A-94C2-A676-9BF940BA5176}"/>
          </ac:spMkLst>
        </pc:spChg>
        <pc:spChg chg="del">
          <ac:chgData name="Cristian Bulgarelli" userId="18e9450e-dce0-46cd-a71d-a8e683b91d2e" providerId="ADAL" clId="{57C1EA80-822A-B048-A355-8110B9FEFD44}" dt="2023-10-20T12:13:23.904" v="3023" actId="478"/>
          <ac:spMkLst>
            <pc:docMk/>
            <pc:sldMk cId="224832851" sldId="5575"/>
            <ac:spMk id="3" creationId="{FA87036D-27B5-D882-86E7-EE7EEAA5912F}"/>
          </ac:spMkLst>
        </pc:spChg>
        <pc:spChg chg="add mod">
          <ac:chgData name="Cristian Bulgarelli" userId="18e9450e-dce0-46cd-a71d-a8e683b91d2e" providerId="ADAL" clId="{57C1EA80-822A-B048-A355-8110B9FEFD44}" dt="2023-10-20T12:13:24.392" v="3024"/>
          <ac:spMkLst>
            <pc:docMk/>
            <pc:sldMk cId="224832851" sldId="5575"/>
            <ac:spMk id="4" creationId="{1EE063DD-3283-3B22-146D-8EA22D4C95D4}"/>
          </ac:spMkLst>
        </pc:spChg>
        <pc:spChg chg="del">
          <ac:chgData name="Cristian Bulgarelli" userId="18e9450e-dce0-46cd-a71d-a8e683b91d2e" providerId="ADAL" clId="{57C1EA80-822A-B048-A355-8110B9FEFD44}" dt="2023-10-18T15:25:53.116" v="749" actId="478"/>
          <ac:spMkLst>
            <pc:docMk/>
            <pc:sldMk cId="224832851" sldId="5575"/>
            <ac:spMk id="4" creationId="{4C57C983-A8AB-2437-CF0D-7D29608FA0D9}"/>
          </ac:spMkLst>
        </pc:spChg>
        <pc:spChg chg="add mod">
          <ac:chgData name="Cristian Bulgarelli" userId="18e9450e-dce0-46cd-a71d-a8e683b91d2e" providerId="ADAL" clId="{57C1EA80-822A-B048-A355-8110B9FEFD44}" dt="2023-10-19T07:19:52.144" v="814" actId="114"/>
          <ac:spMkLst>
            <pc:docMk/>
            <pc:sldMk cId="224832851" sldId="5575"/>
            <ac:spMk id="5" creationId="{96427E90-5F43-DB9D-C5F4-190FEA8215FE}"/>
          </ac:spMkLst>
        </pc:spChg>
        <pc:spChg chg="add mod">
          <ac:chgData name="Cristian Bulgarelli" userId="18e9450e-dce0-46cd-a71d-a8e683b91d2e" providerId="ADAL" clId="{57C1EA80-822A-B048-A355-8110B9FEFD44}" dt="2023-10-19T07:26:53.437" v="1030" actId="21"/>
          <ac:spMkLst>
            <pc:docMk/>
            <pc:sldMk cId="224832851" sldId="5575"/>
            <ac:spMk id="6" creationId="{57AFB563-3E35-B8BB-A1E5-4BC7D370266B}"/>
          </ac:spMkLst>
        </pc:spChg>
        <pc:spChg chg="mod">
          <ac:chgData name="Cristian Bulgarelli" userId="18e9450e-dce0-46cd-a71d-a8e683b91d2e" providerId="ADAL" clId="{57C1EA80-822A-B048-A355-8110B9FEFD44}" dt="2023-10-18T15:26:24.866" v="752" actId="14100"/>
          <ac:spMkLst>
            <pc:docMk/>
            <pc:sldMk cId="224832851" sldId="5575"/>
            <ac:spMk id="9" creationId="{2DE17F2B-677A-C0E7-303C-59DA8E4BB9D8}"/>
          </ac:spMkLst>
        </pc:spChg>
        <pc:spChg chg="mod">
          <ac:chgData name="Cristian Bulgarelli" userId="18e9450e-dce0-46cd-a71d-a8e683b91d2e" providerId="ADAL" clId="{57C1EA80-822A-B048-A355-8110B9FEFD44}" dt="2023-10-19T07:13:57.338" v="800"/>
          <ac:spMkLst>
            <pc:docMk/>
            <pc:sldMk cId="224832851" sldId="5575"/>
            <ac:spMk id="10" creationId="{8A45CE15-3D59-C12C-A747-7944583F212B}"/>
          </ac:spMkLst>
        </pc:spChg>
        <pc:spChg chg="del">
          <ac:chgData name="Cristian Bulgarelli" userId="18e9450e-dce0-46cd-a71d-a8e683b91d2e" providerId="ADAL" clId="{57C1EA80-822A-B048-A355-8110B9FEFD44}" dt="2023-10-18T15:29:03.078" v="755" actId="478"/>
          <ac:spMkLst>
            <pc:docMk/>
            <pc:sldMk cId="224832851" sldId="5575"/>
            <ac:spMk id="11" creationId="{705763B3-5C93-9B1E-9F2C-6797FF67443E}"/>
          </ac:spMkLst>
        </pc:spChg>
      </pc:sldChg>
      <pc:sldChg chg="addSp delSp modSp add del mod">
        <pc:chgData name="Cristian Bulgarelli" userId="18e9450e-dce0-46cd-a71d-a8e683b91d2e" providerId="ADAL" clId="{57C1EA80-822A-B048-A355-8110B9FEFD44}" dt="2023-10-20T13:40:03.066" v="4396" actId="2696"/>
        <pc:sldMkLst>
          <pc:docMk/>
          <pc:sldMk cId="3998957601" sldId="5576"/>
        </pc:sldMkLst>
        <pc:spChg chg="del">
          <ac:chgData name="Cristian Bulgarelli" userId="18e9450e-dce0-46cd-a71d-a8e683b91d2e" providerId="ADAL" clId="{57C1EA80-822A-B048-A355-8110B9FEFD44}" dt="2023-10-19T07:27:21.741" v="1036" actId="478"/>
          <ac:spMkLst>
            <pc:docMk/>
            <pc:sldMk cId="3998957601" sldId="5576"/>
            <ac:spMk id="2" creationId="{4A91AB22-942A-94C2-A676-9BF940BA5176}"/>
          </ac:spMkLst>
        </pc:spChg>
        <pc:spChg chg="add mod">
          <ac:chgData name="Cristian Bulgarelli" userId="18e9450e-dce0-46cd-a71d-a8e683b91d2e" providerId="ADAL" clId="{57C1EA80-822A-B048-A355-8110B9FEFD44}" dt="2023-10-20T12:13:28.802" v="3026"/>
          <ac:spMkLst>
            <pc:docMk/>
            <pc:sldMk cId="3998957601" sldId="5576"/>
            <ac:spMk id="2" creationId="{F39B2BF7-0ED5-34B0-EDB5-6EC6FCB4FA83}"/>
          </ac:spMkLst>
        </pc:spChg>
        <pc:spChg chg="del">
          <ac:chgData name="Cristian Bulgarelli" userId="18e9450e-dce0-46cd-a71d-a8e683b91d2e" providerId="ADAL" clId="{57C1EA80-822A-B048-A355-8110B9FEFD44}" dt="2023-10-20T12:13:28.325" v="3025" actId="478"/>
          <ac:spMkLst>
            <pc:docMk/>
            <pc:sldMk cId="3998957601" sldId="5576"/>
            <ac:spMk id="3" creationId="{FA87036D-27B5-D882-86E7-EE7EEAA5912F}"/>
          </ac:spMkLst>
        </pc:spChg>
        <pc:spChg chg="del">
          <ac:chgData name="Cristian Bulgarelli" userId="18e9450e-dce0-46cd-a71d-a8e683b91d2e" providerId="ADAL" clId="{57C1EA80-822A-B048-A355-8110B9FEFD44}" dt="2023-10-19T07:27:21.741" v="1036" actId="478"/>
          <ac:spMkLst>
            <pc:docMk/>
            <pc:sldMk cId="3998957601" sldId="5576"/>
            <ac:spMk id="5" creationId="{96427E90-5F43-DB9D-C5F4-190FEA8215FE}"/>
          </ac:spMkLst>
        </pc:spChg>
        <pc:spChg chg="mod">
          <ac:chgData name="Cristian Bulgarelli" userId="18e9450e-dce0-46cd-a71d-a8e683b91d2e" providerId="ADAL" clId="{57C1EA80-822A-B048-A355-8110B9FEFD44}" dt="2023-10-19T07:33:50.191" v="1323" actId="14100"/>
          <ac:spMkLst>
            <pc:docMk/>
            <pc:sldMk cId="3998957601" sldId="5576"/>
            <ac:spMk id="6" creationId="{57AFB563-3E35-B8BB-A1E5-4BC7D370266B}"/>
          </ac:spMkLst>
        </pc:spChg>
        <pc:spChg chg="del">
          <ac:chgData name="Cristian Bulgarelli" userId="18e9450e-dce0-46cd-a71d-a8e683b91d2e" providerId="ADAL" clId="{57C1EA80-822A-B048-A355-8110B9FEFD44}" dt="2023-10-19T07:27:21.741" v="1036" actId="478"/>
          <ac:spMkLst>
            <pc:docMk/>
            <pc:sldMk cId="3998957601" sldId="5576"/>
            <ac:spMk id="9" creationId="{2DE17F2B-677A-C0E7-303C-59DA8E4BB9D8}"/>
          </ac:spMkLst>
        </pc:spChg>
        <pc:spChg chg="del">
          <ac:chgData name="Cristian Bulgarelli" userId="18e9450e-dce0-46cd-a71d-a8e683b91d2e" providerId="ADAL" clId="{57C1EA80-822A-B048-A355-8110B9FEFD44}" dt="2023-10-19T07:27:21.741" v="1036" actId="478"/>
          <ac:spMkLst>
            <pc:docMk/>
            <pc:sldMk cId="3998957601" sldId="5576"/>
            <ac:spMk id="10" creationId="{8A45CE15-3D59-C12C-A747-7944583F212B}"/>
          </ac:spMkLst>
        </pc:spChg>
      </pc:sldChg>
      <pc:sldChg chg="addSp delSp modSp add del mod">
        <pc:chgData name="Cristian Bulgarelli" userId="18e9450e-dce0-46cd-a71d-a8e683b91d2e" providerId="ADAL" clId="{57C1EA80-822A-B048-A355-8110B9FEFD44}" dt="2023-10-20T13:40:10.679" v="4397" actId="2696"/>
        <pc:sldMkLst>
          <pc:docMk/>
          <pc:sldMk cId="2978051181" sldId="5577"/>
        </pc:sldMkLst>
        <pc:spChg chg="add mod">
          <ac:chgData name="Cristian Bulgarelli" userId="18e9450e-dce0-46cd-a71d-a8e683b91d2e" providerId="ADAL" clId="{57C1EA80-822A-B048-A355-8110B9FEFD44}" dt="2023-10-20T12:13:33.748" v="3028"/>
          <ac:spMkLst>
            <pc:docMk/>
            <pc:sldMk cId="2978051181" sldId="5577"/>
            <ac:spMk id="2" creationId="{E525FD66-97BD-AB54-B3BF-E7387173F1AA}"/>
          </ac:spMkLst>
        </pc:spChg>
        <pc:spChg chg="del">
          <ac:chgData name="Cristian Bulgarelli" userId="18e9450e-dce0-46cd-a71d-a8e683b91d2e" providerId="ADAL" clId="{57C1EA80-822A-B048-A355-8110B9FEFD44}" dt="2023-10-20T12:13:33.236" v="3027" actId="478"/>
          <ac:spMkLst>
            <pc:docMk/>
            <pc:sldMk cId="2978051181" sldId="5577"/>
            <ac:spMk id="3" creationId="{FA87036D-27B5-D882-86E7-EE7EEAA5912F}"/>
          </ac:spMkLst>
        </pc:spChg>
        <pc:spChg chg="add mod">
          <ac:chgData name="Cristian Bulgarelli" userId="18e9450e-dce0-46cd-a71d-a8e683b91d2e" providerId="ADAL" clId="{57C1EA80-822A-B048-A355-8110B9FEFD44}" dt="2023-10-19T07:36:26.034" v="1356" actId="123"/>
          <ac:spMkLst>
            <pc:docMk/>
            <pc:sldMk cId="2978051181" sldId="5577"/>
            <ac:spMk id="4" creationId="{2E40C40A-F721-9B55-A19C-E5081760671B}"/>
          </ac:spMkLst>
        </pc:spChg>
        <pc:spChg chg="mod">
          <ac:chgData name="Cristian Bulgarelli" userId="18e9450e-dce0-46cd-a71d-a8e683b91d2e" providerId="ADAL" clId="{57C1EA80-822A-B048-A355-8110B9FEFD44}" dt="2023-10-19T07:37:15.766" v="1375" actId="14100"/>
          <ac:spMkLst>
            <pc:docMk/>
            <pc:sldMk cId="2978051181" sldId="5577"/>
            <ac:spMk id="6" creationId="{57AFB563-3E35-B8BB-A1E5-4BC7D370266B}"/>
          </ac:spMkLst>
        </pc:spChg>
        <pc:spChg chg="add del mod">
          <ac:chgData name="Cristian Bulgarelli" userId="18e9450e-dce0-46cd-a71d-a8e683b91d2e" providerId="ADAL" clId="{57C1EA80-822A-B048-A355-8110B9FEFD44}" dt="2023-10-19T08:05:27.004" v="1383" actId="22"/>
          <ac:spMkLst>
            <pc:docMk/>
            <pc:sldMk cId="2978051181" sldId="5577"/>
            <ac:spMk id="7" creationId="{6620DD4F-8511-DCB9-52A9-5D5328FF6BE1}"/>
          </ac:spMkLst>
        </pc:spChg>
      </pc:sldChg>
      <pc:sldChg chg="addSp delSp modSp add mod">
        <pc:chgData name="Cristian Bulgarelli" userId="18e9450e-dce0-46cd-a71d-a8e683b91d2e" providerId="ADAL" clId="{57C1EA80-822A-B048-A355-8110B9FEFD44}" dt="2023-10-20T13:47:19.680" v="4413" actId="14100"/>
        <pc:sldMkLst>
          <pc:docMk/>
          <pc:sldMk cId="984181502" sldId="5578"/>
        </pc:sldMkLst>
        <pc:spChg chg="add mod">
          <ac:chgData name="Cristian Bulgarelli" userId="18e9450e-dce0-46cd-a71d-a8e683b91d2e" providerId="ADAL" clId="{57C1EA80-822A-B048-A355-8110B9FEFD44}" dt="2023-10-20T12:13:38.668" v="3030"/>
          <ac:spMkLst>
            <pc:docMk/>
            <pc:sldMk cId="984181502" sldId="5578"/>
            <ac:spMk id="2" creationId="{0F4BFA24-87C0-A988-0335-C4398D8C8C9E}"/>
          </ac:spMkLst>
        </pc:spChg>
        <pc:spChg chg="del">
          <ac:chgData name="Cristian Bulgarelli" userId="18e9450e-dce0-46cd-a71d-a8e683b91d2e" providerId="ADAL" clId="{57C1EA80-822A-B048-A355-8110B9FEFD44}" dt="2023-10-20T12:13:38.182" v="3029" actId="478"/>
          <ac:spMkLst>
            <pc:docMk/>
            <pc:sldMk cId="984181502" sldId="5578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20T13:40:48.608" v="4399" actId="20577"/>
          <ac:spMkLst>
            <pc:docMk/>
            <pc:sldMk cId="984181502" sldId="5578"/>
            <ac:spMk id="4" creationId="{2E40C40A-F721-9B55-A19C-E5081760671B}"/>
          </ac:spMkLst>
        </pc:spChg>
        <pc:spChg chg="add del mod">
          <ac:chgData name="Cristian Bulgarelli" userId="18e9450e-dce0-46cd-a71d-a8e683b91d2e" providerId="ADAL" clId="{57C1EA80-822A-B048-A355-8110B9FEFD44}" dt="2023-10-20T13:41:35.188" v="4403" actId="478"/>
          <ac:spMkLst>
            <pc:docMk/>
            <pc:sldMk cId="984181502" sldId="5578"/>
            <ac:spMk id="5" creationId="{994CBFC8-8B53-ED67-0878-C5B934B52C23}"/>
          </ac:spMkLst>
        </pc:spChg>
        <pc:spChg chg="mod">
          <ac:chgData name="Cristian Bulgarelli" userId="18e9450e-dce0-46cd-a71d-a8e683b91d2e" providerId="ADAL" clId="{57C1EA80-822A-B048-A355-8110B9FEFD44}" dt="2023-10-20T13:40:53.600" v="4400" actId="1076"/>
          <ac:spMkLst>
            <pc:docMk/>
            <pc:sldMk cId="984181502" sldId="5578"/>
            <ac:spMk id="6" creationId="{57AFB563-3E35-B8BB-A1E5-4BC7D370266B}"/>
          </ac:spMkLst>
        </pc:spChg>
        <pc:spChg chg="add mod">
          <ac:chgData name="Cristian Bulgarelli" userId="18e9450e-dce0-46cd-a71d-a8e683b91d2e" providerId="ADAL" clId="{57C1EA80-822A-B048-A355-8110B9FEFD44}" dt="2023-10-20T13:42:01.501" v="4409" actId="1076"/>
          <ac:spMkLst>
            <pc:docMk/>
            <pc:sldMk cId="984181502" sldId="5578"/>
            <ac:spMk id="7" creationId="{AEBD81B1-7897-20F9-DAFA-4988B32D5B57}"/>
          </ac:spMkLst>
        </pc:spChg>
        <pc:spChg chg="add mod">
          <ac:chgData name="Cristian Bulgarelli" userId="18e9450e-dce0-46cd-a71d-a8e683b91d2e" providerId="ADAL" clId="{57C1EA80-822A-B048-A355-8110B9FEFD44}" dt="2023-10-20T13:41:55.935" v="4408" actId="1076"/>
          <ac:spMkLst>
            <pc:docMk/>
            <pc:sldMk cId="984181502" sldId="5578"/>
            <ac:spMk id="8" creationId="{F5EBABFA-56C6-F990-7BDF-46ED1CA1080C}"/>
          </ac:spMkLst>
        </pc:spChg>
        <pc:spChg chg="add mod">
          <ac:chgData name="Cristian Bulgarelli" userId="18e9450e-dce0-46cd-a71d-a8e683b91d2e" providerId="ADAL" clId="{57C1EA80-822A-B048-A355-8110B9FEFD44}" dt="2023-10-20T13:47:19.680" v="4413" actId="14100"/>
          <ac:spMkLst>
            <pc:docMk/>
            <pc:sldMk cId="984181502" sldId="5578"/>
            <ac:spMk id="9" creationId="{D205E3BB-694E-17C2-C9FC-58295FF3B2CD}"/>
          </ac:spMkLst>
        </pc:spChg>
      </pc:sldChg>
      <pc:sldChg chg="addSp delSp modSp add del mod">
        <pc:chgData name="Cristian Bulgarelli" userId="18e9450e-dce0-46cd-a71d-a8e683b91d2e" providerId="ADAL" clId="{57C1EA80-822A-B048-A355-8110B9FEFD44}" dt="2023-10-20T09:33:55.809" v="2446" actId="2696"/>
        <pc:sldMkLst>
          <pc:docMk/>
          <pc:sldMk cId="3159946727" sldId="5579"/>
        </pc:sldMkLst>
        <pc:spChg chg="add mod">
          <ac:chgData name="Cristian Bulgarelli" userId="18e9450e-dce0-46cd-a71d-a8e683b91d2e" providerId="ADAL" clId="{57C1EA80-822A-B048-A355-8110B9FEFD44}" dt="2023-10-19T08:16:59.789" v="1679"/>
          <ac:spMkLst>
            <pc:docMk/>
            <pc:sldMk cId="3159946727" sldId="5579"/>
            <ac:spMk id="2" creationId="{16781611-C68A-8094-7E2F-5A16E5E2EAA7}"/>
          </ac:spMkLst>
        </pc:spChg>
        <pc:spChg chg="mod">
          <ac:chgData name="Cristian Bulgarelli" userId="18e9450e-dce0-46cd-a71d-a8e683b91d2e" providerId="ADAL" clId="{57C1EA80-822A-B048-A355-8110B9FEFD44}" dt="2023-10-19T08:11:32.406" v="1443"/>
          <ac:spMkLst>
            <pc:docMk/>
            <pc:sldMk cId="3159946727" sldId="5579"/>
            <ac:spMk id="4" creationId="{2E40C40A-F721-9B55-A19C-E5081760671B}"/>
          </ac:spMkLst>
        </pc:spChg>
        <pc:spChg chg="del mod">
          <ac:chgData name="Cristian Bulgarelli" userId="18e9450e-dce0-46cd-a71d-a8e683b91d2e" providerId="ADAL" clId="{57C1EA80-822A-B048-A355-8110B9FEFD44}" dt="2023-10-19T08:11:29.800" v="1442" actId="478"/>
          <ac:spMkLst>
            <pc:docMk/>
            <pc:sldMk cId="3159946727" sldId="5579"/>
            <ac:spMk id="5" creationId="{994CBFC8-8B53-ED67-0878-C5B934B52C23}"/>
          </ac:spMkLst>
        </pc:spChg>
        <pc:spChg chg="mod">
          <ac:chgData name="Cristian Bulgarelli" userId="18e9450e-dce0-46cd-a71d-a8e683b91d2e" providerId="ADAL" clId="{57C1EA80-822A-B048-A355-8110B9FEFD44}" dt="2023-10-19T08:15:45.392" v="1676" actId="14100"/>
          <ac:spMkLst>
            <pc:docMk/>
            <pc:sldMk cId="3159946727" sldId="5579"/>
            <ac:spMk id="6" creationId="{57AFB563-3E35-B8BB-A1E5-4BC7D370266B}"/>
          </ac:spMkLst>
        </pc:spChg>
      </pc:sldChg>
      <pc:sldChg chg="addSp modSp add del mod">
        <pc:chgData name="Cristian Bulgarelli" userId="18e9450e-dce0-46cd-a71d-a8e683b91d2e" providerId="ADAL" clId="{57C1EA80-822A-B048-A355-8110B9FEFD44}" dt="2023-10-20T09:37:30.622" v="2475" actId="2696"/>
        <pc:sldMkLst>
          <pc:docMk/>
          <pc:sldMk cId="192323207" sldId="5580"/>
        </pc:sldMkLst>
        <pc:spChg chg="add mod">
          <ac:chgData name="Cristian Bulgarelli" userId="18e9450e-dce0-46cd-a71d-a8e683b91d2e" providerId="ADAL" clId="{57C1EA80-822A-B048-A355-8110B9FEFD44}" dt="2023-10-20T09:36:12.034" v="2474" actId="123"/>
          <ac:spMkLst>
            <pc:docMk/>
            <pc:sldMk cId="192323207" sldId="5580"/>
            <ac:spMk id="7" creationId="{EBBEE900-0C01-3883-1DDA-6B83A1C50575}"/>
          </ac:spMkLst>
        </pc:spChg>
        <pc:spChg chg="add mod">
          <ac:chgData name="Cristian Bulgarelli" userId="18e9450e-dce0-46cd-a71d-a8e683b91d2e" providerId="ADAL" clId="{57C1EA80-822A-B048-A355-8110B9FEFD44}" dt="2023-10-20T09:34:08.168" v="2469" actId="1035"/>
          <ac:spMkLst>
            <pc:docMk/>
            <pc:sldMk cId="192323207" sldId="5580"/>
            <ac:spMk id="8" creationId="{49B7D8A9-3ADB-440F-3F48-CE27237BC9C8}"/>
          </ac:spMkLst>
        </pc:spChg>
      </pc:sldChg>
      <pc:sldChg chg="addSp delSp modSp add del mod">
        <pc:chgData name="Cristian Bulgarelli" userId="18e9450e-dce0-46cd-a71d-a8e683b91d2e" providerId="ADAL" clId="{57C1EA80-822A-B048-A355-8110B9FEFD44}" dt="2023-10-20T13:41:25.891" v="4402" actId="2696"/>
        <pc:sldMkLst>
          <pc:docMk/>
          <pc:sldMk cId="286913049" sldId="5581"/>
        </pc:sldMkLst>
        <pc:spChg chg="del">
          <ac:chgData name="Cristian Bulgarelli" userId="18e9450e-dce0-46cd-a71d-a8e683b91d2e" providerId="ADAL" clId="{57C1EA80-822A-B048-A355-8110B9FEFD44}" dt="2023-10-20T12:13:43.088" v="3031" actId="478"/>
          <ac:spMkLst>
            <pc:docMk/>
            <pc:sldMk cId="286913049" sldId="5581"/>
            <ac:spMk id="3" creationId="{FA87036D-27B5-D882-86E7-EE7EEAA5912F}"/>
          </ac:spMkLst>
        </pc:spChg>
        <pc:spChg chg="del">
          <ac:chgData name="Cristian Bulgarelli" userId="18e9450e-dce0-46cd-a71d-a8e683b91d2e" providerId="ADAL" clId="{57C1EA80-822A-B048-A355-8110B9FEFD44}" dt="2023-10-20T13:41:22.781" v="4401" actId="21"/>
          <ac:spMkLst>
            <pc:docMk/>
            <pc:sldMk cId="286913049" sldId="5581"/>
            <ac:spMk id="4" creationId="{2E40C40A-F721-9B55-A19C-E5081760671B}"/>
          </ac:spMkLst>
        </pc:spChg>
        <pc:spChg chg="add mod">
          <ac:chgData name="Cristian Bulgarelli" userId="18e9450e-dce0-46cd-a71d-a8e683b91d2e" providerId="ADAL" clId="{57C1EA80-822A-B048-A355-8110B9FEFD44}" dt="2023-10-20T12:13:43.525" v="3032"/>
          <ac:spMkLst>
            <pc:docMk/>
            <pc:sldMk cId="286913049" sldId="5581"/>
            <ac:spMk id="5" creationId="{51ECF2BE-636B-570C-6986-DBCBF8239476}"/>
          </ac:spMkLst>
        </pc:spChg>
        <pc:spChg chg="del">
          <ac:chgData name="Cristian Bulgarelli" userId="18e9450e-dce0-46cd-a71d-a8e683b91d2e" providerId="ADAL" clId="{57C1EA80-822A-B048-A355-8110B9FEFD44}" dt="2023-10-20T13:41:22.781" v="4401" actId="21"/>
          <ac:spMkLst>
            <pc:docMk/>
            <pc:sldMk cId="286913049" sldId="5581"/>
            <ac:spMk id="6" creationId="{57AFB563-3E35-B8BB-A1E5-4BC7D370266B}"/>
          </ac:spMkLst>
        </pc:spChg>
        <pc:spChg chg="del">
          <ac:chgData name="Cristian Bulgarelli" userId="18e9450e-dce0-46cd-a71d-a8e683b91d2e" providerId="ADAL" clId="{57C1EA80-822A-B048-A355-8110B9FEFD44}" dt="2023-10-19T13:43:23.654" v="1899" actId="21"/>
          <ac:spMkLst>
            <pc:docMk/>
            <pc:sldMk cId="286913049" sldId="5581"/>
            <ac:spMk id="7" creationId="{EBBEE900-0C01-3883-1DDA-6B83A1C50575}"/>
          </ac:spMkLst>
        </pc:spChg>
        <pc:spChg chg="del">
          <ac:chgData name="Cristian Bulgarelli" userId="18e9450e-dce0-46cd-a71d-a8e683b91d2e" providerId="ADAL" clId="{57C1EA80-822A-B048-A355-8110B9FEFD44}" dt="2023-10-19T13:43:23.654" v="1899" actId="21"/>
          <ac:spMkLst>
            <pc:docMk/>
            <pc:sldMk cId="286913049" sldId="5581"/>
            <ac:spMk id="8" creationId="{49B7D8A9-3ADB-440F-3F48-CE27237BC9C8}"/>
          </ac:spMkLst>
        </pc:spChg>
      </pc:sldChg>
      <pc:sldChg chg="addSp delSp modSp add mod">
        <pc:chgData name="Cristian Bulgarelli" userId="18e9450e-dce0-46cd-a71d-a8e683b91d2e" providerId="ADAL" clId="{57C1EA80-822A-B048-A355-8110B9FEFD44}" dt="2023-10-20T12:27:38.300" v="3087" actId="108"/>
        <pc:sldMkLst>
          <pc:docMk/>
          <pc:sldMk cId="537049315" sldId="5582"/>
        </pc:sldMkLst>
        <pc:spChg chg="add mod">
          <ac:chgData name="Cristian Bulgarelli" userId="18e9450e-dce0-46cd-a71d-a8e683b91d2e" providerId="ADAL" clId="{57C1EA80-822A-B048-A355-8110B9FEFD44}" dt="2023-10-20T12:13:47.804" v="3034"/>
          <ac:spMkLst>
            <pc:docMk/>
            <pc:sldMk cId="537049315" sldId="5582"/>
            <ac:spMk id="2" creationId="{07122C4E-4DD9-297D-E498-29CB79B277E4}"/>
          </ac:spMkLst>
        </pc:spChg>
        <pc:spChg chg="del">
          <ac:chgData name="Cristian Bulgarelli" userId="18e9450e-dce0-46cd-a71d-a8e683b91d2e" providerId="ADAL" clId="{57C1EA80-822A-B048-A355-8110B9FEFD44}" dt="2023-10-19T13:40:44.716" v="1850" actId="478"/>
          <ac:spMkLst>
            <pc:docMk/>
            <pc:sldMk cId="537049315" sldId="5582"/>
            <ac:spMk id="2" creationId="{16781611-C68A-8094-7E2F-5A16E5E2EAA7}"/>
          </ac:spMkLst>
        </pc:spChg>
        <pc:spChg chg="del">
          <ac:chgData name="Cristian Bulgarelli" userId="18e9450e-dce0-46cd-a71d-a8e683b91d2e" providerId="ADAL" clId="{57C1EA80-822A-B048-A355-8110B9FEFD44}" dt="2023-10-20T12:13:47.312" v="3033" actId="478"/>
          <ac:spMkLst>
            <pc:docMk/>
            <pc:sldMk cId="537049315" sldId="5582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20T12:27:38.300" v="3087" actId="108"/>
          <ac:spMkLst>
            <pc:docMk/>
            <pc:sldMk cId="537049315" sldId="5582"/>
            <ac:spMk id="4" creationId="{2E40C40A-F721-9B55-A19C-E5081760671B}"/>
          </ac:spMkLst>
        </pc:spChg>
        <pc:spChg chg="add mod">
          <ac:chgData name="Cristian Bulgarelli" userId="18e9450e-dce0-46cd-a71d-a8e683b91d2e" providerId="ADAL" clId="{57C1EA80-822A-B048-A355-8110B9FEFD44}" dt="2023-10-19T13:44:15.580" v="1908" actId="123"/>
          <ac:spMkLst>
            <pc:docMk/>
            <pc:sldMk cId="537049315" sldId="5582"/>
            <ac:spMk id="5" creationId="{87ABDDE3-C659-656F-0436-D740C5D387E5}"/>
          </ac:spMkLst>
        </pc:spChg>
        <pc:spChg chg="del">
          <ac:chgData name="Cristian Bulgarelli" userId="18e9450e-dce0-46cd-a71d-a8e683b91d2e" providerId="ADAL" clId="{57C1EA80-822A-B048-A355-8110B9FEFD44}" dt="2023-10-19T13:40:41.129" v="1849" actId="478"/>
          <ac:spMkLst>
            <pc:docMk/>
            <pc:sldMk cId="537049315" sldId="5582"/>
            <ac:spMk id="6" creationId="{57AFB563-3E35-B8BB-A1E5-4BC7D370266B}"/>
          </ac:spMkLst>
        </pc:spChg>
        <pc:spChg chg="del">
          <ac:chgData name="Cristian Bulgarelli" userId="18e9450e-dce0-46cd-a71d-a8e683b91d2e" providerId="ADAL" clId="{57C1EA80-822A-B048-A355-8110B9FEFD44}" dt="2023-10-19T13:40:47.385" v="1851" actId="478"/>
          <ac:spMkLst>
            <pc:docMk/>
            <pc:sldMk cId="537049315" sldId="5582"/>
            <ac:spMk id="7" creationId="{EBBEE900-0C01-3883-1DDA-6B83A1C50575}"/>
          </ac:spMkLst>
        </pc:spChg>
        <pc:spChg chg="del">
          <ac:chgData name="Cristian Bulgarelli" userId="18e9450e-dce0-46cd-a71d-a8e683b91d2e" providerId="ADAL" clId="{57C1EA80-822A-B048-A355-8110B9FEFD44}" dt="2023-10-19T13:40:49.911" v="1852" actId="478"/>
          <ac:spMkLst>
            <pc:docMk/>
            <pc:sldMk cId="537049315" sldId="5582"/>
            <ac:spMk id="8" creationId="{49B7D8A9-3ADB-440F-3F48-CE27237BC9C8}"/>
          </ac:spMkLst>
        </pc:spChg>
        <pc:spChg chg="add mod">
          <ac:chgData name="Cristian Bulgarelli" userId="18e9450e-dce0-46cd-a71d-a8e683b91d2e" providerId="ADAL" clId="{57C1EA80-822A-B048-A355-8110B9FEFD44}" dt="2023-10-19T13:43:37.884" v="1903" actId="1076"/>
          <ac:spMkLst>
            <pc:docMk/>
            <pc:sldMk cId="537049315" sldId="5582"/>
            <ac:spMk id="9" creationId="{3E13828D-FE5F-903B-970D-90871A8EAEDC}"/>
          </ac:spMkLst>
        </pc:spChg>
      </pc:sldChg>
      <pc:sldChg chg="addSp delSp modSp add mod modCm">
        <pc:chgData name="Cristian Bulgarelli" userId="18e9450e-dce0-46cd-a71d-a8e683b91d2e" providerId="ADAL" clId="{57C1EA80-822A-B048-A355-8110B9FEFD44}" dt="2023-10-20T14:12:40.858" v="4473" actId="1076"/>
        <pc:sldMkLst>
          <pc:docMk/>
          <pc:sldMk cId="2596324297" sldId="5583"/>
        </pc:sldMkLst>
        <pc:spChg chg="add mod">
          <ac:chgData name="Cristian Bulgarelli" userId="18e9450e-dce0-46cd-a71d-a8e683b91d2e" providerId="ADAL" clId="{57C1EA80-822A-B048-A355-8110B9FEFD44}" dt="2023-10-20T12:13:54.987" v="3036"/>
          <ac:spMkLst>
            <pc:docMk/>
            <pc:sldMk cId="2596324297" sldId="5583"/>
            <ac:spMk id="2" creationId="{0DA1AC88-0EE8-8767-AB98-FC6FA2AD09AF}"/>
          </ac:spMkLst>
        </pc:spChg>
        <pc:spChg chg="del">
          <ac:chgData name="Cristian Bulgarelli" userId="18e9450e-dce0-46cd-a71d-a8e683b91d2e" providerId="ADAL" clId="{57C1EA80-822A-B048-A355-8110B9FEFD44}" dt="2023-10-20T12:13:54.513" v="3035" actId="478"/>
          <ac:spMkLst>
            <pc:docMk/>
            <pc:sldMk cId="2596324297" sldId="5583"/>
            <ac:spMk id="3" creationId="{FA87036D-27B5-D882-86E7-EE7EEAA5912F}"/>
          </ac:spMkLst>
        </pc:spChg>
        <pc:spChg chg="add mod">
          <ac:chgData name="Cristian Bulgarelli" userId="18e9450e-dce0-46cd-a71d-a8e683b91d2e" providerId="ADAL" clId="{57C1EA80-822A-B048-A355-8110B9FEFD44}" dt="2023-10-20T14:10:08.114" v="4437" actId="6549"/>
          <ac:spMkLst>
            <pc:docMk/>
            <pc:sldMk cId="2596324297" sldId="5583"/>
            <ac:spMk id="5" creationId="{CBBA80F8-A8E1-DE84-E8CC-ACF621ED0E52}"/>
          </ac:spMkLst>
        </pc:spChg>
        <pc:spChg chg="add mod">
          <ac:chgData name="Cristian Bulgarelli" userId="18e9450e-dce0-46cd-a71d-a8e683b91d2e" providerId="ADAL" clId="{57C1EA80-822A-B048-A355-8110B9FEFD44}" dt="2023-10-20T14:12:40.858" v="4473" actId="1076"/>
          <ac:spMkLst>
            <pc:docMk/>
            <pc:sldMk cId="2596324297" sldId="5583"/>
            <ac:spMk id="6" creationId="{C7DFCB0F-DC61-598E-98C8-B0A25044F56A}"/>
          </ac:spMkLst>
        </pc:spChg>
        <pc:spChg chg="add mod">
          <ac:chgData name="Cristian Bulgarelli" userId="18e9450e-dce0-46cd-a71d-a8e683b91d2e" providerId="ADAL" clId="{57C1EA80-822A-B048-A355-8110B9FEFD44}" dt="2023-10-20T14:12:35.127" v="4472" actId="14100"/>
          <ac:spMkLst>
            <pc:docMk/>
            <pc:sldMk cId="2596324297" sldId="5583"/>
            <ac:spMk id="7" creationId="{3829B61F-B747-7F8A-5BBC-3400BCEFB895}"/>
          </ac:spMkLst>
        </pc:spChg>
        <pc:spChg chg="add del">
          <ac:chgData name="Cristian Bulgarelli" userId="18e9450e-dce0-46cd-a71d-a8e683b91d2e" providerId="ADAL" clId="{57C1EA80-822A-B048-A355-8110B9FEFD44}" dt="2023-10-19T13:55:43.997" v="1927" actId="22"/>
          <ac:spMkLst>
            <pc:docMk/>
            <pc:sldMk cId="2596324297" sldId="5583"/>
            <ac:spMk id="7" creationId="{5B901B4D-CC29-C00A-006A-D251F7EDAFC9}"/>
          </ac:spMkLst>
        </pc:spChg>
        <pc:spChg chg="add mod">
          <ac:chgData name="Cristian Bulgarelli" userId="18e9450e-dce0-46cd-a71d-a8e683b91d2e" providerId="ADAL" clId="{57C1EA80-822A-B048-A355-8110B9FEFD44}" dt="2023-10-20T14:10:22.905" v="4439" actId="1076"/>
          <ac:spMkLst>
            <pc:docMk/>
            <pc:sldMk cId="2596324297" sldId="5583"/>
            <ac:spMk id="8" creationId="{46FD2471-C890-4D41-4F82-A14997DC12F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4:12:02.283" v="4468" actId="20577"/>
              <pc2:cmMkLst xmlns:pc2="http://schemas.microsoft.com/office/powerpoint/2019/9/main/command">
                <pc:docMk/>
                <pc:sldMk cId="2596324297" sldId="5583"/>
                <pc2:cmMk id="{AE8DA469-9E2A-2D41-A227-7BB34BC38DCF}"/>
              </pc2:cmMkLst>
            </pc226:cmChg>
          </p:ext>
        </pc:extLst>
      </pc:sldChg>
      <pc:sldChg chg="addSp delSp modSp add mod">
        <pc:chgData name="Cristian Bulgarelli" userId="18e9450e-dce0-46cd-a71d-a8e683b91d2e" providerId="ADAL" clId="{57C1EA80-822A-B048-A355-8110B9FEFD44}" dt="2023-10-20T12:13:59.850" v="3038"/>
        <pc:sldMkLst>
          <pc:docMk/>
          <pc:sldMk cId="32365167" sldId="5584"/>
        </pc:sldMkLst>
        <pc:spChg chg="add mod">
          <ac:chgData name="Cristian Bulgarelli" userId="18e9450e-dce0-46cd-a71d-a8e683b91d2e" providerId="ADAL" clId="{57C1EA80-822A-B048-A355-8110B9FEFD44}" dt="2023-10-20T12:13:59.850" v="3038"/>
          <ac:spMkLst>
            <pc:docMk/>
            <pc:sldMk cId="32365167" sldId="5584"/>
            <ac:spMk id="2" creationId="{3232A7E7-3257-3B81-4442-B7219357ABB5}"/>
          </ac:spMkLst>
        </pc:spChg>
        <pc:spChg chg="del">
          <ac:chgData name="Cristian Bulgarelli" userId="18e9450e-dce0-46cd-a71d-a8e683b91d2e" providerId="ADAL" clId="{57C1EA80-822A-B048-A355-8110B9FEFD44}" dt="2023-10-20T12:13:59.391" v="3037" actId="478"/>
          <ac:spMkLst>
            <pc:docMk/>
            <pc:sldMk cId="32365167" sldId="5584"/>
            <ac:spMk id="3" creationId="{FA87036D-27B5-D882-86E7-EE7EEAA5912F}"/>
          </ac:spMkLst>
        </pc:spChg>
        <pc:spChg chg="del">
          <ac:chgData name="Cristian Bulgarelli" userId="18e9450e-dce0-46cd-a71d-a8e683b91d2e" providerId="ADAL" clId="{57C1EA80-822A-B048-A355-8110B9FEFD44}" dt="2023-10-19T14:01:30.811" v="1939" actId="478"/>
          <ac:spMkLst>
            <pc:docMk/>
            <pc:sldMk cId="32365167" sldId="5584"/>
            <ac:spMk id="4" creationId="{2E40C40A-F721-9B55-A19C-E5081760671B}"/>
          </ac:spMkLst>
        </pc:spChg>
        <pc:spChg chg="mod">
          <ac:chgData name="Cristian Bulgarelli" userId="18e9450e-dce0-46cd-a71d-a8e683b91d2e" providerId="ADAL" clId="{57C1EA80-822A-B048-A355-8110B9FEFD44}" dt="2023-10-19T14:03:23.961" v="1992" actId="20577"/>
          <ac:spMkLst>
            <pc:docMk/>
            <pc:sldMk cId="32365167" sldId="5584"/>
            <ac:spMk id="5" creationId="{CBBA80F8-A8E1-DE84-E8CC-ACF621ED0E52}"/>
          </ac:spMkLst>
        </pc:spChg>
        <pc:spChg chg="mod">
          <ac:chgData name="Cristian Bulgarelli" userId="18e9450e-dce0-46cd-a71d-a8e683b91d2e" providerId="ADAL" clId="{57C1EA80-822A-B048-A355-8110B9FEFD44}" dt="2023-10-19T14:03:30.297" v="2009" actId="1036"/>
          <ac:spMkLst>
            <pc:docMk/>
            <pc:sldMk cId="32365167" sldId="5584"/>
            <ac:spMk id="8" creationId="{46FD2471-C890-4D41-4F82-A14997DC12FB}"/>
          </ac:spMkLst>
        </pc:spChg>
      </pc:sldChg>
      <pc:sldChg chg="addSp delSp modSp add mod modCm">
        <pc:chgData name="Cristian Bulgarelli" userId="18e9450e-dce0-46cd-a71d-a8e683b91d2e" providerId="ADAL" clId="{57C1EA80-822A-B048-A355-8110B9FEFD44}" dt="2023-10-20T14:14:49.562" v="4500"/>
        <pc:sldMkLst>
          <pc:docMk/>
          <pc:sldMk cId="3957673866" sldId="5585"/>
        </pc:sldMkLst>
        <pc:spChg chg="add mod">
          <ac:chgData name="Cristian Bulgarelli" userId="18e9450e-dce0-46cd-a71d-a8e683b91d2e" providerId="ADAL" clId="{57C1EA80-822A-B048-A355-8110B9FEFD44}" dt="2023-10-20T12:14:04.125" v="3040"/>
          <ac:spMkLst>
            <pc:docMk/>
            <pc:sldMk cId="3957673866" sldId="5585"/>
            <ac:spMk id="2" creationId="{F01B052C-D3A5-893A-10A3-B99AFD9361A8}"/>
          </ac:spMkLst>
        </pc:spChg>
        <pc:spChg chg="del">
          <ac:chgData name="Cristian Bulgarelli" userId="18e9450e-dce0-46cd-a71d-a8e683b91d2e" providerId="ADAL" clId="{57C1EA80-822A-B048-A355-8110B9FEFD44}" dt="2023-10-20T12:14:03.691" v="3039" actId="478"/>
          <ac:spMkLst>
            <pc:docMk/>
            <pc:sldMk cId="3957673866" sldId="5585"/>
            <ac:spMk id="3" creationId="{FA87036D-27B5-D882-86E7-EE7EEAA5912F}"/>
          </ac:spMkLst>
        </pc:spChg>
        <pc:spChg chg="mod">
          <ac:chgData name="Cristian Bulgarelli" userId="18e9450e-dce0-46cd-a71d-a8e683b91d2e" providerId="ADAL" clId="{57C1EA80-822A-B048-A355-8110B9FEFD44}" dt="2023-10-19T14:09:01.073" v="2232" actId="114"/>
          <ac:spMkLst>
            <pc:docMk/>
            <pc:sldMk cId="3957673866" sldId="5585"/>
            <ac:spMk id="5" creationId="{CBBA80F8-A8E1-DE84-E8CC-ACF621ED0E52}"/>
          </ac:spMkLst>
        </pc:spChg>
        <pc:spChg chg="mod">
          <ac:chgData name="Cristian Bulgarelli" userId="18e9450e-dce0-46cd-a71d-a8e683b91d2e" providerId="ADAL" clId="{57C1EA80-822A-B048-A355-8110B9FEFD44}" dt="2023-10-20T14:14:27.851" v="4499" actId="5793"/>
          <ac:spMkLst>
            <pc:docMk/>
            <pc:sldMk cId="3957673866" sldId="5585"/>
            <ac:spMk id="8" creationId="{46FD2471-C890-4D41-4F82-A14997DC12F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Bulgarelli" userId="18e9450e-dce0-46cd-a71d-a8e683b91d2e" providerId="ADAL" clId="{57C1EA80-822A-B048-A355-8110B9FEFD44}" dt="2023-10-20T14:14:49.562" v="4500"/>
              <pc2:cmMkLst xmlns:pc2="http://schemas.microsoft.com/office/powerpoint/2019/9/main/command">
                <pc:docMk/>
                <pc:sldMk cId="3957673866" sldId="5585"/>
                <pc2:cmMk id="{1B2DA0B5-C5B2-0A43-9EF1-11E866BAE58E}"/>
              </pc2:cmMkLst>
            </pc226:cmChg>
          </p:ext>
        </pc:extLst>
      </pc:sldChg>
    </pc:docChg>
  </pc:docChgLst>
  <pc:docChgLst>
    <pc:chgData name="Gisella Di Martino" userId="41e2d1cd-4216-4da5-b7e1-b6662a08355d" providerId="ADAL" clId="{49FF2DC8-3716-4A78-B251-EC4F25808EE9}"/>
    <pc:docChg chg="undo custSel delSld modSld modSection">
      <pc:chgData name="Gisella Di Martino" userId="41e2d1cd-4216-4da5-b7e1-b6662a08355d" providerId="ADAL" clId="{49FF2DC8-3716-4A78-B251-EC4F25808EE9}" dt="2021-10-06T08:22:30.194" v="15" actId="47"/>
      <pc:docMkLst>
        <pc:docMk/>
      </pc:docMkLst>
      <pc:sldChg chg="modSp mod">
        <pc:chgData name="Gisella Di Martino" userId="41e2d1cd-4216-4da5-b7e1-b6662a08355d" providerId="ADAL" clId="{49FF2DC8-3716-4A78-B251-EC4F25808EE9}" dt="2021-10-06T07:45:01.302" v="6" actId="20577"/>
        <pc:sldMkLst>
          <pc:docMk/>
          <pc:sldMk cId="0" sldId="2379"/>
        </pc:sldMkLst>
        <pc:spChg chg="mod">
          <ac:chgData name="Gisella Di Martino" userId="41e2d1cd-4216-4da5-b7e1-b6662a08355d" providerId="ADAL" clId="{49FF2DC8-3716-4A78-B251-EC4F25808EE9}" dt="2021-10-06T07:45:01.302" v="6" actId="20577"/>
          <ac:spMkLst>
            <pc:docMk/>
            <pc:sldMk cId="0" sldId="2379"/>
            <ac:spMk id="3" creationId="{E06220A2-CB1E-437D-B3C8-28A7229DF5CF}"/>
          </ac:spMkLst>
        </pc:spChg>
      </pc:sldChg>
      <pc:sldChg chg="delSp del mod">
        <pc:chgData name="Gisella Di Martino" userId="41e2d1cd-4216-4da5-b7e1-b6662a08355d" providerId="ADAL" clId="{49FF2DC8-3716-4A78-B251-EC4F25808EE9}" dt="2021-10-06T08:22:30.194" v="15" actId="47"/>
        <pc:sldMkLst>
          <pc:docMk/>
          <pc:sldMk cId="0" sldId="3367"/>
        </pc:sldMkLst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44" creationId="{7B7B87EA-0759-43AB-A2A7-709F69E7A598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0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1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2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3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4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5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6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7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8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09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10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11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12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13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14" creationId="{00000000-0000-0000-0000-000000000000}"/>
          </ac:spMkLst>
        </pc:spChg>
        <pc:spChg chg="del">
          <ac:chgData name="Gisella Di Martino" userId="41e2d1cd-4216-4da5-b7e1-b6662a08355d" providerId="ADAL" clId="{49FF2DC8-3716-4A78-B251-EC4F25808EE9}" dt="2021-10-06T08:22:08.254" v="7" actId="478"/>
          <ac:spMkLst>
            <pc:docMk/>
            <pc:sldMk cId="0" sldId="3367"/>
            <ac:spMk id="29717" creationId="{00000000-0000-0000-0000-000000000000}"/>
          </ac:spMkLst>
        </pc:spChg>
        <pc:picChg chg="del">
          <ac:chgData name="Gisella Di Martino" userId="41e2d1cd-4216-4da5-b7e1-b6662a08355d" providerId="ADAL" clId="{49FF2DC8-3716-4A78-B251-EC4F25808EE9}" dt="2021-10-06T08:22:08.254" v="7" actId="478"/>
          <ac:picMkLst>
            <pc:docMk/>
            <pc:sldMk cId="0" sldId="3367"/>
            <ac:picMk id="6" creationId="{DFEBC9C3-514F-4352-A829-FEFE3B1B7BE4}"/>
          </ac:picMkLst>
        </pc:picChg>
        <pc:picChg chg="del">
          <ac:chgData name="Gisella Di Martino" userId="41e2d1cd-4216-4da5-b7e1-b6662a08355d" providerId="ADAL" clId="{49FF2DC8-3716-4A78-B251-EC4F25808EE9}" dt="2021-10-06T08:22:08.254" v="7" actId="478"/>
          <ac:picMkLst>
            <pc:docMk/>
            <pc:sldMk cId="0" sldId="3367"/>
            <ac:picMk id="29715" creationId="{00000000-0000-0000-0000-000000000000}"/>
          </ac:picMkLst>
        </pc:picChg>
        <pc:picChg chg="del">
          <ac:chgData name="Gisella Di Martino" userId="41e2d1cd-4216-4da5-b7e1-b6662a08355d" providerId="ADAL" clId="{49FF2DC8-3716-4A78-B251-EC4F25808EE9}" dt="2021-10-06T08:22:08.254" v="7" actId="478"/>
          <ac:picMkLst>
            <pc:docMk/>
            <pc:sldMk cId="0" sldId="3367"/>
            <ac:picMk id="29716" creationId="{00000000-0000-0000-0000-000000000000}"/>
          </ac:picMkLst>
        </pc:picChg>
      </pc:sldChg>
      <pc:sldChg chg="addSp delSp modSp mod">
        <pc:chgData name="Gisella Di Martino" userId="41e2d1cd-4216-4da5-b7e1-b6662a08355d" providerId="ADAL" clId="{49FF2DC8-3716-4A78-B251-EC4F25808EE9}" dt="2021-10-06T08:22:27.974" v="14" actId="1076"/>
        <pc:sldMkLst>
          <pc:docMk/>
          <pc:sldMk cId="2388367989" sldId="3370"/>
        </pc:sldMkLst>
        <pc:spChg chg="add del">
          <ac:chgData name="Gisella Di Martino" userId="41e2d1cd-4216-4da5-b7e1-b6662a08355d" providerId="ADAL" clId="{49FF2DC8-3716-4A78-B251-EC4F25808EE9}" dt="2021-10-06T08:22:19.090" v="11" actId="478"/>
          <ac:spMkLst>
            <pc:docMk/>
            <pc:sldMk cId="2388367989" sldId="3370"/>
            <ac:spMk id="43" creationId="{A1F94203-9336-8C4C-8AAA-7E12AC5F256B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46" creationId="{D436853E-AA2F-4E82-937F-D2B750E699B6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47" creationId="{D5DA88F2-7E86-4034-9D8B-EB50C9AA5ECE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48" creationId="{57706030-319C-4C52-A48F-051E9AC020BB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49" creationId="{87CE7D94-3A23-44AC-9892-5325001D5B82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0" creationId="{D35B655A-CBB9-4EAE-A157-80024C973237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1" creationId="{9D1B973B-A8D6-42BE-A8F7-1002F9347297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2" creationId="{7141F033-CB57-41E7-A31B-EBF1452C15F6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3" creationId="{8363986E-990C-46BB-9F64-31967C3C298F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4" creationId="{B9E0E366-C4F4-430B-8443-7A7A16038196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5" creationId="{ED31A6F4-B1DA-455A-99BD-CFBC58027D59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6" creationId="{08A140BD-3C49-4B97-A57E-10E513791C5C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7" creationId="{4FE51CBB-8C69-4230-93F5-BB7C39FB4806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8" creationId="{4B795F72-F4E8-4BE4-AC40-E72C517E6D0C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59" creationId="{ABC4C9DB-47CA-4B60-924C-367A8D7EEF61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60" creationId="{41D4A8C6-435C-4ECE-9DC0-4190848CC676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63" creationId="{32B4B5B5-DC8E-4B4E-8B22-975286FE4A74}"/>
          </ac:spMkLst>
        </pc:spChg>
        <pc:spChg chg="add del mod">
          <ac:chgData name="Gisella Di Martino" userId="41e2d1cd-4216-4da5-b7e1-b6662a08355d" providerId="ADAL" clId="{49FF2DC8-3716-4A78-B251-EC4F25808EE9}" dt="2021-10-06T08:22:18.316" v="10"/>
          <ac:spMkLst>
            <pc:docMk/>
            <pc:sldMk cId="2388367989" sldId="3370"/>
            <ac:spMk id="64" creationId="{8B34FD33-D25D-458B-852F-9BFFFF47A842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66" creationId="{8859AF20-6C5E-4E7D-8445-0D9165F27F38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67" creationId="{88DD6BAD-3DA1-4198-97C9-0DAF977A7641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68" creationId="{29A5B5F8-C9AE-4E94-92F4-16D2BDDCE76B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69" creationId="{2C85204A-BBCA-49E5-97FC-F9EE44E9F3B1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0" creationId="{60C2FAE0-B9C2-4FE1-B882-A228A56891B0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1" creationId="{068C3F36-AFCA-460F-806B-4266AA6024AC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2" creationId="{DF3FE2E1-5FDA-46EC-B7EC-095AE20C7DAB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3" creationId="{E8A81F3C-B6B3-4A64-A9C5-F5270ECC80A2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4" creationId="{49CEB543-B4F6-4317-A292-0042E3985174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5" creationId="{B7D0F6AE-FF4A-4AC6-BB6B-D412A425A477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6" creationId="{261D3DE3-6F95-4A73-A0D9-FBA43ECA6C28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7" creationId="{B2E9F4C8-0486-44DD-AE99-FDD181070E94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8" creationId="{4273D715-8EE9-4C05-9344-62F9D22DDBF8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79" creationId="{67F2C3EC-5CD5-4A7B-8D34-BDA303639FE7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80" creationId="{4C6DB292-FA8F-4FC0-A821-F3EA28637A41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83" creationId="{594D0EC9-9292-4ED0-A3D6-B15F9DE78364}"/>
          </ac:spMkLst>
        </pc:spChg>
        <pc:spChg chg="add mod">
          <ac:chgData name="Gisella Di Martino" userId="41e2d1cd-4216-4da5-b7e1-b6662a08355d" providerId="ADAL" clId="{49FF2DC8-3716-4A78-B251-EC4F25808EE9}" dt="2021-10-06T08:22:27.974" v="14" actId="1076"/>
          <ac:spMkLst>
            <pc:docMk/>
            <pc:sldMk cId="2388367989" sldId="3370"/>
            <ac:spMk id="84" creationId="{5608F21E-9E68-4F98-9386-A55D0F501E69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0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1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2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3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4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5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6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7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8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09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10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11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12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13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14" creationId="{00000000-0000-0000-0000-000000000000}"/>
          </ac:spMkLst>
        </pc:spChg>
        <pc:spChg chg="add del">
          <ac:chgData name="Gisella Di Martino" userId="41e2d1cd-4216-4da5-b7e1-b6662a08355d" providerId="ADAL" clId="{49FF2DC8-3716-4A78-B251-EC4F25808EE9}" dt="2021-10-06T08:22:21.746" v="12" actId="478"/>
          <ac:spMkLst>
            <pc:docMk/>
            <pc:sldMk cId="2388367989" sldId="3370"/>
            <ac:spMk id="29717" creationId="{00000000-0000-0000-0000-000000000000}"/>
          </ac:spMkLst>
        </pc:spChg>
        <pc:picChg chg="add del mod">
          <ac:chgData name="Gisella Di Martino" userId="41e2d1cd-4216-4da5-b7e1-b6662a08355d" providerId="ADAL" clId="{49FF2DC8-3716-4A78-B251-EC4F25808EE9}" dt="2021-10-06T08:22:18.316" v="10"/>
          <ac:picMkLst>
            <pc:docMk/>
            <pc:sldMk cId="2388367989" sldId="3370"/>
            <ac:picMk id="45" creationId="{70EEA1FA-E1AB-45F9-87FF-2C41657DBD79}"/>
          </ac:picMkLst>
        </pc:picChg>
        <pc:picChg chg="add del mod">
          <ac:chgData name="Gisella Di Martino" userId="41e2d1cd-4216-4da5-b7e1-b6662a08355d" providerId="ADAL" clId="{49FF2DC8-3716-4A78-B251-EC4F25808EE9}" dt="2021-10-06T08:22:18.316" v="10"/>
          <ac:picMkLst>
            <pc:docMk/>
            <pc:sldMk cId="2388367989" sldId="3370"/>
            <ac:picMk id="61" creationId="{329C3E73-7FF5-4ACC-A676-3C53E476A9BF}"/>
          </ac:picMkLst>
        </pc:picChg>
        <pc:picChg chg="add del mod">
          <ac:chgData name="Gisella Di Martino" userId="41e2d1cd-4216-4da5-b7e1-b6662a08355d" providerId="ADAL" clId="{49FF2DC8-3716-4A78-B251-EC4F25808EE9}" dt="2021-10-06T08:22:18.316" v="10"/>
          <ac:picMkLst>
            <pc:docMk/>
            <pc:sldMk cId="2388367989" sldId="3370"/>
            <ac:picMk id="62" creationId="{F007B359-7236-49BE-BE25-4F275C00C8C7}"/>
          </ac:picMkLst>
        </pc:picChg>
        <pc:picChg chg="add mod">
          <ac:chgData name="Gisella Di Martino" userId="41e2d1cd-4216-4da5-b7e1-b6662a08355d" providerId="ADAL" clId="{49FF2DC8-3716-4A78-B251-EC4F25808EE9}" dt="2021-10-06T08:22:27.974" v="14" actId="1076"/>
          <ac:picMkLst>
            <pc:docMk/>
            <pc:sldMk cId="2388367989" sldId="3370"/>
            <ac:picMk id="65" creationId="{3BD77C81-20C9-4116-BF21-02A1EEC57C4B}"/>
          </ac:picMkLst>
        </pc:picChg>
        <pc:picChg chg="add mod">
          <ac:chgData name="Gisella Di Martino" userId="41e2d1cd-4216-4da5-b7e1-b6662a08355d" providerId="ADAL" clId="{49FF2DC8-3716-4A78-B251-EC4F25808EE9}" dt="2021-10-06T08:22:27.974" v="14" actId="1076"/>
          <ac:picMkLst>
            <pc:docMk/>
            <pc:sldMk cId="2388367989" sldId="3370"/>
            <ac:picMk id="81" creationId="{980FA087-5F50-4543-916B-93D7E754D7FE}"/>
          </ac:picMkLst>
        </pc:picChg>
        <pc:picChg chg="add mod">
          <ac:chgData name="Gisella Di Martino" userId="41e2d1cd-4216-4da5-b7e1-b6662a08355d" providerId="ADAL" clId="{49FF2DC8-3716-4A78-B251-EC4F25808EE9}" dt="2021-10-06T08:22:27.974" v="14" actId="1076"/>
          <ac:picMkLst>
            <pc:docMk/>
            <pc:sldMk cId="2388367989" sldId="3370"/>
            <ac:picMk id="82" creationId="{CE0D0019-B2C1-4BD9-B3A9-DCDF6822B0B5}"/>
          </ac:picMkLst>
        </pc:picChg>
        <pc:picChg chg="add del">
          <ac:chgData name="Gisella Di Martino" userId="41e2d1cd-4216-4da5-b7e1-b6662a08355d" providerId="ADAL" clId="{49FF2DC8-3716-4A78-B251-EC4F25808EE9}" dt="2021-10-06T08:22:21.746" v="12" actId="478"/>
          <ac:picMkLst>
            <pc:docMk/>
            <pc:sldMk cId="2388367989" sldId="3370"/>
            <ac:picMk id="29699" creationId="{00000000-0000-0000-0000-000000000000}"/>
          </ac:picMkLst>
        </pc:picChg>
        <pc:picChg chg="add del">
          <ac:chgData name="Gisella Di Martino" userId="41e2d1cd-4216-4da5-b7e1-b6662a08355d" providerId="ADAL" clId="{49FF2DC8-3716-4A78-B251-EC4F25808EE9}" dt="2021-10-06T08:22:21.746" v="12" actId="478"/>
          <ac:picMkLst>
            <pc:docMk/>
            <pc:sldMk cId="2388367989" sldId="3370"/>
            <ac:picMk id="29715" creationId="{00000000-0000-0000-0000-000000000000}"/>
          </ac:picMkLst>
        </pc:picChg>
        <pc:picChg chg="add del">
          <ac:chgData name="Gisella Di Martino" userId="41e2d1cd-4216-4da5-b7e1-b6662a08355d" providerId="ADAL" clId="{49FF2DC8-3716-4A78-B251-EC4F25808EE9}" dt="2021-10-06T08:22:21.746" v="12" actId="478"/>
          <ac:picMkLst>
            <pc:docMk/>
            <pc:sldMk cId="2388367989" sldId="3370"/>
            <ac:picMk id="29716" creationId="{00000000-0000-0000-0000-000000000000}"/>
          </ac:picMkLst>
        </pc:picChg>
      </pc:sldChg>
    </pc:docChg>
  </pc:docChgLst>
</pc:chgInfo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2FAEE8-9309-124C-B4D6-DD03E836D62B}" authorId="{FB221AAA-7202-429D-F687-DF88F8B6654D}" status="resolved" created="2023-10-20T09:59:26.115" complete="100000">
    <pc:sldMkLst xmlns:pc="http://schemas.microsoft.com/office/powerpoint/2013/main/command">
      <pc:docMk/>
      <pc:sldMk cId="0" sldId="257"/>
    </pc:sldMkLst>
    <p188:txBody>
      <a:bodyPr/>
      <a:lstStyle/>
      <a:p>
        <a:r>
          <a:rPr lang="en-GB"/>
          <a:t>Farei un unica slide tra questa e quella successiva, riassumendo velocemente)
Strutturale in modo meno discorsivo. Metti solo delle parole chiave. Tanto l’audience è con esperta che probabilmente queste cose le sa</a:t>
        </a:r>
      </a:p>
    </p188:txBody>
  </p188:cm>
</p188:cmLst>
</file>

<file path=ppt/comments/modernComment_15A3_2E64C5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393B67-41A4-E14B-9959-675976F1707B}" authorId="{FB221AAA-7202-429D-F687-DF88F8B6654D}" status="resolved" created="2023-10-20T10:04:16.397" complete="100000">
    <pc:sldMkLst xmlns:pc="http://schemas.microsoft.com/office/powerpoint/2013/main/command">
      <pc:docMk/>
      <pc:sldMk cId="778356087" sldId="5539"/>
    </pc:sldMkLst>
    <p188:txBody>
      <a:bodyPr/>
      <a:lstStyle/>
      <a:p>
        <a:r>
          <a:rPr lang="en-GB"/>
          <a:t>Questa slide e quella successiva fondile tenendo il titolo e mettendo solo i due box con gli snipper del pom.xml</a:t>
        </a:r>
      </a:p>
    </p188:txBody>
  </p188:cm>
</p188:cmLst>
</file>

<file path=ppt/comments/modernComment_15AE_59955D4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D8871C-58C2-404C-B9BD-A48128003090}" authorId="{FB221AAA-7202-429D-F687-DF88F8B6654D}" status="resolved" created="2023-10-20T10:10:49.352" complete="100000">
    <pc:sldMkLst xmlns:pc="http://schemas.microsoft.com/office/powerpoint/2013/main/command">
      <pc:docMk/>
      <pc:sldMk cId="1502960968" sldId="5550"/>
    </pc:sldMkLst>
    <p188:txBody>
      <a:bodyPr/>
      <a:lstStyle/>
      <a:p>
        <a:r>
          <a:rPr lang="en-GB"/>
          <a:t>Merge questa e la slide successiva.
Riporta solo l’annotation (senza code snippet) e indicando per ciascuna il significato in modo conciso (non discorsivo)</a:t>
        </a:r>
      </a:p>
    </p188:txBody>
  </p188:cm>
</p188:cmLst>
</file>

<file path=ppt/comments/modernComment_15BD_D0F3DA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DA625F-E1D0-8649-BFB4-0AA9E0D3C05C}" authorId="{FB221AAA-7202-429D-F687-DF88F8B6654D}" status="resolved" created="2023-10-20T10:17:30.14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05642146" sldId="5565"/>
      <ac:spMk id="4" creationId="{4C57C983-A8AB-2437-CF0D-7D29608FA0D9}"/>
    </ac:deMkLst>
    <p188:txBody>
      <a:bodyPr/>
      <a:lstStyle/>
      <a:p>
        <a:r>
          <a:rPr lang="en-GB"/>
          <a:t>Prima parte tagliata perché è pesante da leggere mentre tu spieghi. Raccontala a voce </a:t>
        </a:r>
      </a:p>
    </p188:txBody>
  </p188:cm>
</p188:cmLst>
</file>

<file path=ppt/comments/modernComment_15C0_C519D6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106A2B-AEFD-1F40-82D1-F5F5F7C10749}" authorId="{FB221AAA-7202-429D-F687-DF88F8B6654D}" status="resolved" created="2023-10-20T10:25:50.467" complete="100000">
    <pc:sldMkLst xmlns:pc="http://schemas.microsoft.com/office/powerpoint/2013/main/command">
      <pc:docMk/>
      <pc:sldMk cId="3306804859" sldId="5568"/>
    </pc:sldMkLst>
    <p188:replyLst>
      <p188:reply id="{A9B7CD24-7F99-0C41-B4B6-284A6ECF4B41}" authorId="{FB221AAA-7202-429D-F687-DF88F8B6654D}" created="2023-10-20T10:26:07.701">
        <p188:txBody>
          <a:bodyPr/>
          <a:lstStyle/>
          <a:p>
            <a:r>
              <a:rPr lang="en-GB"/>
              <a:t>Merge la slide successiva con questa</a:t>
            </a:r>
          </a:p>
        </p188:txBody>
      </p188:reply>
    </p188:replyLst>
    <p188:txBody>
      <a:bodyPr/>
      <a:lstStyle/>
      <a:p>
        <a:r>
          <a:rPr lang="en-GB"/>
          <a:t>Intro troppo lunga
Limitati a dire che mockito è una libreria di mock, che viene usata per creare dei double (di tutte le componenti esterne al unità che ci sta testando) e scrivere delle asserzioni di verifica</a:t>
        </a:r>
      </a:p>
    </p188:txBody>
  </p188:cm>
</p188:cmLst>
</file>

<file path=ppt/comments/modernComment_15C2_BB4591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101FDE-C68C-774F-9385-A74157A92562}" authorId="{FB221AAA-7202-429D-F687-DF88F8B6654D}" status="resolved" created="2023-10-20T10:27:23.688" complete="100000">
    <pc:sldMkLst xmlns:pc="http://schemas.microsoft.com/office/powerpoint/2013/main/command">
      <pc:docMk/>
      <pc:sldMk cId="3141898695" sldId="5570"/>
    </pc:sldMkLst>
    <p188:txBody>
      <a:bodyPr/>
      <a:lstStyle/>
      <a:p>
        <a:r>
          <a:rPr lang="en-GB"/>
          <a:t>Togli il javadoc dall’esempio
Troppe righe da leggere…vogliamo concentrarci solo sul metodo che dobbiamo testare</a:t>
        </a:r>
      </a:p>
    </p188:txBody>
  </p188:cm>
</p188:cmLst>
</file>

<file path=ppt/comments/modernComment_15C3_175976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EA301D-FA5A-D54D-9092-AF5986A944E9}" authorId="{FB221AAA-7202-429D-F687-DF88F8B6654D}" status="resolved" created="2023-10-20T10:28:46.084" complete="100000">
    <pc:sldMkLst xmlns:pc="http://schemas.microsoft.com/office/powerpoint/2013/main/command">
      <pc:docMk/>
      <pc:sldMk cId="391739079" sldId="5571"/>
    </pc:sldMkLst>
    <p188:txBody>
      <a:bodyPr/>
      <a:lstStyle/>
      <a:p>
        <a:r>
          <a:rPr lang="en-GB"/>
          <a:t>Togli I log, togli il try catch.
Nelle slide non è importante che il codice compili…ma è importante alleggerire la lettura il più possibile</a:t>
        </a:r>
      </a:p>
    </p188:txBody>
  </p188:cm>
</p188:cmLst>
</file>

<file path=ppt/comments/modernComment_15C5_B4AFE8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261655-7B2B-4C42-989A-E5998A1589DD}" authorId="{FB221AAA-7202-429D-F687-DF88F8B6654D}" status="resolved" created="2023-10-20T10:38:44.98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31427255" sldId="5573"/>
      <ac:spMk id="8" creationId="{833382C6-2D05-D20E-A109-44691BD56E24}"/>
      <ac:txMk cp="0" len="118">
        <ac:context len="119" hash="4234157053"/>
      </ac:txMk>
    </ac:txMkLst>
    <p188:txBody>
      <a:bodyPr/>
      <a:lstStyle/>
      <a:p>
        <a:r>
          <a:rPr lang="en-GB"/>
          <a:t>Sposterei il punto 3 nella slide precedente e la parte di configurazione dei mock la accorperei in 1 o due slide massimo</a:t>
        </a:r>
      </a:p>
    </p188:txBody>
  </p188:cm>
</p188:cmLst>
</file>

<file path=ppt/comments/modernComment_15CF_9AC0C3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8DA469-9E2A-2D41-A227-7BB34BC38DCF}" authorId="{FB221AAA-7202-429D-F687-DF88F8B6654D}" status="resolved" created="2023-10-20T10:48:07.72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96324297" sldId="5583"/>
      <ac:spMk id="5" creationId="{CBBA80F8-A8E1-DE84-E8CC-ACF621ED0E52}"/>
      <ac:txMk cp="0">
        <ac:context len="307" hash="2646528203"/>
      </ac:txMk>
    </ac:txMkLst>
    <p188:pos x="10201348" y="456611"/>
    <p188:txBody>
      <a:bodyPr/>
      <a:lstStyle/>
      <a:p>
        <a:r>
          <a:rPr lang="en-GB"/>
          <a:t>Limitati a dire cosa sono le SPy (cosa cambia dai mock) e quando ha senso usarli
In sostanza quello che hai scritto nella slide…dillo a voce ma sintetizza in due frasi</a:t>
        </a:r>
      </a:p>
    </p188:txBody>
  </p188:cm>
</p188:cmLst>
</file>

<file path=ppt/comments/modernComment_15D1_EBE54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2DA0B5-C5B2-0A43-9EF1-11E866BAE58E}" authorId="{FB221AAA-7202-429D-F687-DF88F8B6654D}" status="resolved" created="2023-10-20T10:51:06.65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57673866" sldId="5585"/>
      <ac:spMk id="8" creationId="{46FD2471-C890-4D41-4F82-A14997DC12FB}"/>
    </ac:deMkLst>
    <p188:txBody>
      <a:bodyPr/>
      <a:lstStyle/>
      <a:p>
        <a:r>
          <a:rPr lang="en-GB"/>
          <a:t>Lascia solo il codice di interesse…se non compila no è un problema ma deve essere  più leggibile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ED86C-6B44-5C43-B3F9-E3053FB691A3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F84415E-2CD2-BB42-9645-DA76783FB7EB}">
      <dgm:prSet/>
      <dgm:spPr/>
      <dgm:t>
        <a:bodyPr/>
        <a:lstStyle/>
        <a:p>
          <a:r>
            <a:rPr lang="en-GB" dirty="0"/>
            <a:t>implementation</a:t>
          </a:r>
        </a:p>
      </dgm:t>
    </dgm:pt>
    <dgm:pt modelId="{4E9DDAD4-A231-6548-BF9E-4667B5E8A545}" type="parTrans" cxnId="{C2112D15-7B39-C64C-9A7D-E12F65513B79}">
      <dgm:prSet/>
      <dgm:spPr/>
      <dgm:t>
        <a:bodyPr/>
        <a:lstStyle/>
        <a:p>
          <a:endParaRPr lang="en-GB"/>
        </a:p>
      </dgm:t>
    </dgm:pt>
    <dgm:pt modelId="{9162D8CF-201E-8241-BCF1-989F64E671E0}" type="sibTrans" cxnId="{C2112D15-7B39-C64C-9A7D-E12F65513B79}">
      <dgm:prSet/>
      <dgm:spPr/>
      <dgm:t>
        <a:bodyPr/>
        <a:lstStyle/>
        <a:p>
          <a:endParaRPr lang="en-GB"/>
        </a:p>
      </dgm:t>
    </dgm:pt>
    <dgm:pt modelId="{27692F9D-3BAD-8444-91F8-1D3AE72A304D}" type="pres">
      <dgm:prSet presAssocID="{87FED86C-6B44-5C43-B3F9-E3053FB691A3}" presName="Name0" presStyleCnt="0">
        <dgm:presLayoutVars>
          <dgm:dir/>
          <dgm:animLvl val="lvl"/>
          <dgm:resizeHandles val="exact"/>
        </dgm:presLayoutVars>
      </dgm:prSet>
      <dgm:spPr/>
    </dgm:pt>
    <dgm:pt modelId="{500943DD-03F7-6643-8526-ABD604AF8D88}" type="pres">
      <dgm:prSet presAssocID="{87FED86C-6B44-5C43-B3F9-E3053FB691A3}" presName="dummy" presStyleCnt="0"/>
      <dgm:spPr/>
    </dgm:pt>
    <dgm:pt modelId="{29248F05-6B79-3546-BE0F-44864F6A4957}" type="pres">
      <dgm:prSet presAssocID="{87FED86C-6B44-5C43-B3F9-E3053FB691A3}" presName="linH" presStyleCnt="0"/>
      <dgm:spPr/>
    </dgm:pt>
    <dgm:pt modelId="{1C19716B-2167-0340-9888-2588115C482A}" type="pres">
      <dgm:prSet presAssocID="{87FED86C-6B44-5C43-B3F9-E3053FB691A3}" presName="padding1" presStyleCnt="0"/>
      <dgm:spPr/>
    </dgm:pt>
    <dgm:pt modelId="{6D9111BC-A18F-C64B-B28D-7FF336C37823}" type="pres">
      <dgm:prSet presAssocID="{7F84415E-2CD2-BB42-9645-DA76783FB7EB}" presName="linV" presStyleCnt="0"/>
      <dgm:spPr/>
    </dgm:pt>
    <dgm:pt modelId="{DB82F2B9-ABE6-1C44-9B97-B798CE9AEC1A}" type="pres">
      <dgm:prSet presAssocID="{7F84415E-2CD2-BB42-9645-DA76783FB7EB}" presName="spVertical1" presStyleCnt="0"/>
      <dgm:spPr/>
    </dgm:pt>
    <dgm:pt modelId="{AF20CE88-EEB2-B34A-ABF8-1EBD7D8A46B4}" type="pres">
      <dgm:prSet presAssocID="{7F84415E-2CD2-BB42-9645-DA76783FB7EB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A10F97F-291D-F74D-BBA8-BFDFF62F1671}" type="pres">
      <dgm:prSet presAssocID="{7F84415E-2CD2-BB42-9645-DA76783FB7EB}" presName="spVertical2" presStyleCnt="0"/>
      <dgm:spPr/>
    </dgm:pt>
    <dgm:pt modelId="{D5AEC7E5-0F01-0840-A64C-44348FBA3519}" type="pres">
      <dgm:prSet presAssocID="{7F84415E-2CD2-BB42-9645-DA76783FB7EB}" presName="spVertical3" presStyleCnt="0"/>
      <dgm:spPr/>
    </dgm:pt>
    <dgm:pt modelId="{F52182AD-BC03-8245-9EDC-9EC9C926D3DF}" type="pres">
      <dgm:prSet presAssocID="{87FED86C-6B44-5C43-B3F9-E3053FB691A3}" presName="padding2" presStyleCnt="0"/>
      <dgm:spPr/>
    </dgm:pt>
    <dgm:pt modelId="{DC3DF761-6793-8542-983F-EABBB3937833}" type="pres">
      <dgm:prSet presAssocID="{87FED86C-6B44-5C43-B3F9-E3053FB691A3}" presName="negArrow" presStyleCnt="0"/>
      <dgm:spPr/>
    </dgm:pt>
    <dgm:pt modelId="{90B247C1-4C14-5A44-B9A0-DD73DEC466DB}" type="pres">
      <dgm:prSet presAssocID="{87FED86C-6B44-5C43-B3F9-E3053FB691A3}" presName="backgroundArrow" presStyleLbl="node1" presStyleIdx="0" presStyleCnt="1" custLinFactNeighborX="0" custLinFactNeighborY="9555"/>
      <dgm:spPr/>
    </dgm:pt>
  </dgm:ptLst>
  <dgm:cxnLst>
    <dgm:cxn modelId="{C2112D15-7B39-C64C-9A7D-E12F65513B79}" srcId="{87FED86C-6B44-5C43-B3F9-E3053FB691A3}" destId="{7F84415E-2CD2-BB42-9645-DA76783FB7EB}" srcOrd="0" destOrd="0" parTransId="{4E9DDAD4-A231-6548-BF9E-4667B5E8A545}" sibTransId="{9162D8CF-201E-8241-BCF1-989F64E671E0}"/>
    <dgm:cxn modelId="{A3B1C918-5ADF-6A4D-968B-61FE8E10C3C8}" type="presOf" srcId="{87FED86C-6B44-5C43-B3F9-E3053FB691A3}" destId="{27692F9D-3BAD-8444-91F8-1D3AE72A304D}" srcOrd="0" destOrd="0" presId="urn:microsoft.com/office/officeart/2005/8/layout/hProcess3"/>
    <dgm:cxn modelId="{D02B7E97-A02C-1747-A08E-DCC243F40822}" type="presOf" srcId="{7F84415E-2CD2-BB42-9645-DA76783FB7EB}" destId="{AF20CE88-EEB2-B34A-ABF8-1EBD7D8A46B4}" srcOrd="0" destOrd="0" presId="urn:microsoft.com/office/officeart/2005/8/layout/hProcess3"/>
    <dgm:cxn modelId="{304D5DAF-4DCA-6040-AE18-030D160EE848}" type="presParOf" srcId="{27692F9D-3BAD-8444-91F8-1D3AE72A304D}" destId="{500943DD-03F7-6643-8526-ABD604AF8D88}" srcOrd="0" destOrd="0" presId="urn:microsoft.com/office/officeart/2005/8/layout/hProcess3"/>
    <dgm:cxn modelId="{A7694676-FAEE-674F-862A-2D393CFAF5DD}" type="presParOf" srcId="{27692F9D-3BAD-8444-91F8-1D3AE72A304D}" destId="{29248F05-6B79-3546-BE0F-44864F6A4957}" srcOrd="1" destOrd="0" presId="urn:microsoft.com/office/officeart/2005/8/layout/hProcess3"/>
    <dgm:cxn modelId="{115A046F-5352-AF4D-8472-44BA3AF2176E}" type="presParOf" srcId="{29248F05-6B79-3546-BE0F-44864F6A4957}" destId="{1C19716B-2167-0340-9888-2588115C482A}" srcOrd="0" destOrd="0" presId="urn:microsoft.com/office/officeart/2005/8/layout/hProcess3"/>
    <dgm:cxn modelId="{B0330A57-2CE7-CF42-8693-533843688A68}" type="presParOf" srcId="{29248F05-6B79-3546-BE0F-44864F6A4957}" destId="{6D9111BC-A18F-C64B-B28D-7FF336C37823}" srcOrd="1" destOrd="0" presId="urn:microsoft.com/office/officeart/2005/8/layout/hProcess3"/>
    <dgm:cxn modelId="{E684E2CD-8130-9B4F-9E37-5891FC39340A}" type="presParOf" srcId="{6D9111BC-A18F-C64B-B28D-7FF336C37823}" destId="{DB82F2B9-ABE6-1C44-9B97-B798CE9AEC1A}" srcOrd="0" destOrd="0" presId="urn:microsoft.com/office/officeart/2005/8/layout/hProcess3"/>
    <dgm:cxn modelId="{2C389162-B2E4-F149-8999-EF9D994C69AE}" type="presParOf" srcId="{6D9111BC-A18F-C64B-B28D-7FF336C37823}" destId="{AF20CE88-EEB2-B34A-ABF8-1EBD7D8A46B4}" srcOrd="1" destOrd="0" presId="urn:microsoft.com/office/officeart/2005/8/layout/hProcess3"/>
    <dgm:cxn modelId="{713ECDB4-614A-8548-B3D2-B8762B9201FF}" type="presParOf" srcId="{6D9111BC-A18F-C64B-B28D-7FF336C37823}" destId="{3A10F97F-291D-F74D-BBA8-BFDFF62F1671}" srcOrd="2" destOrd="0" presId="urn:microsoft.com/office/officeart/2005/8/layout/hProcess3"/>
    <dgm:cxn modelId="{CB4B9AC7-8C13-9D46-B361-0F45D14836B0}" type="presParOf" srcId="{6D9111BC-A18F-C64B-B28D-7FF336C37823}" destId="{D5AEC7E5-0F01-0840-A64C-44348FBA3519}" srcOrd="3" destOrd="0" presId="urn:microsoft.com/office/officeart/2005/8/layout/hProcess3"/>
    <dgm:cxn modelId="{33D7C963-55EE-1940-83BB-AC33010E0F08}" type="presParOf" srcId="{29248F05-6B79-3546-BE0F-44864F6A4957}" destId="{F52182AD-BC03-8245-9EDC-9EC9C926D3DF}" srcOrd="2" destOrd="0" presId="urn:microsoft.com/office/officeart/2005/8/layout/hProcess3"/>
    <dgm:cxn modelId="{07F16BF3-07FA-644D-B6DB-4C8F49CF8656}" type="presParOf" srcId="{29248F05-6B79-3546-BE0F-44864F6A4957}" destId="{DC3DF761-6793-8542-983F-EABBB3937833}" srcOrd="3" destOrd="0" presId="urn:microsoft.com/office/officeart/2005/8/layout/hProcess3"/>
    <dgm:cxn modelId="{93B49C63-73F0-1745-AB5D-D7F1AA12CF64}" type="presParOf" srcId="{29248F05-6B79-3546-BE0F-44864F6A4957}" destId="{90B247C1-4C14-5A44-B9A0-DD73DEC466DB}" srcOrd="4" destOrd="0" presId="urn:microsoft.com/office/officeart/2005/8/layout/hProcess3"/>
  </dgm:cxnLst>
  <dgm:bg>
    <a:solidFill>
      <a:schemeClr val="accent1">
        <a:hueOff val="0"/>
        <a:satOff val="0"/>
        <a:lumOff val="0"/>
        <a:alpha val="0"/>
      </a:schemeClr>
    </a:solidFill>
    <a:effectLst>
      <a:outerShdw blurRad="50800" dist="50800" dir="5400000" algn="ctr" rotWithShape="0">
        <a:srgbClr val="FF8201"/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247C1-4C14-5A44-B9A0-DD73DEC466DB}">
      <dsp:nvSpPr>
        <dsp:cNvPr id="0" name=""/>
        <dsp:cNvSpPr/>
      </dsp:nvSpPr>
      <dsp:spPr>
        <a:xfrm>
          <a:off x="0" y="67740"/>
          <a:ext cx="1821228" cy="72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0CE88-EEB2-B34A-ABF8-1EBD7D8A46B4}">
      <dsp:nvSpPr>
        <dsp:cNvPr id="0" name=""/>
        <dsp:cNvSpPr/>
      </dsp:nvSpPr>
      <dsp:spPr>
        <a:xfrm>
          <a:off x="146907" y="213870"/>
          <a:ext cx="1492197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implementation</a:t>
          </a:r>
        </a:p>
      </dsp:txBody>
      <dsp:txXfrm>
        <a:off x="146907" y="213870"/>
        <a:ext cx="1492197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F3D9A9-A3E1-2463-E25C-A613EE740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3E57-4783-1A29-EDCD-67AAD35FA2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Cristian Bulgarelli - the source code is available at https://overit-factory@dev.azure.com/overit-factory/academy/_git/academy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A4265-7A42-820F-C063-2062ADA856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33AD-9DD1-A44B-B9AE-ED66795049AE}" type="slidenum">
              <a:rPr lang="en-IT" smtClean="0"/>
              <a:t>‹#›</a:t>
            </a:fld>
            <a:endParaRPr lang="en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EFE938-2F79-6851-2DB2-5BB24001F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2EF80-5B63-D14E-9D7D-4A80A45C32C3}" type="datetimeFigureOut">
              <a:rPr lang="en-IT" smtClean="0"/>
              <a:t>20/10/23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920734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2ACF41-8989-4A5C-B2E2-59F6AC513F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ea typeface="ヒラギノ角ゴ Pro W3" panose="020B0300000000000000"/>
                <a:cs typeface="ヒラギノ角ゴ Pro W3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1182AC-956F-4F20-8A81-1C849FB45B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ea typeface="ヒラギノ角ゴ Pro W3" panose="020B0300000000000000"/>
                <a:cs typeface="ヒラギノ角ゴ Pro W3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F6E4DB0-57D7-4CFC-98BD-9BF479E5A6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DCF7E1D-63A7-41C8-B95D-6EAB7F053C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2478197-0962-4B79-BE08-8304F5759E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hangingPunct="0">
              <a:spcAft>
                <a:spcPct val="0"/>
              </a:spcAft>
              <a:buClrTx/>
              <a:defRPr sz="1200" b="0">
                <a:solidFill>
                  <a:schemeClr val="tx1"/>
                </a:solidFill>
                <a:ea typeface="ヒラギノ角ゴ Pro W3" panose="020B0300000000000000"/>
                <a:cs typeface="ヒラギノ角ゴ Pro W3"/>
              </a:defRPr>
            </a:lvl1pPr>
          </a:lstStyle>
          <a:p>
            <a:pPr>
              <a:defRPr/>
            </a:pPr>
            <a:r>
              <a:rPr lang="it-IT" altLang="it-IT"/>
              <a:t>Cristian Bulgarelli - the source code is available at https://overit-factory@dev.azure.com/overit-factory/academy/_git/academy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783A292-0B49-4BC5-B3EB-0E76C3E55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C3CC7652-0276-476C-8E61-D3BF860EE7C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82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6622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BC2C2C3E-34DF-429C-8D2B-B1B0CA45409D}"/>
              </a:ext>
            </a:extLst>
          </p:cNvPr>
          <p:cNvSpPr/>
          <p:nvPr userDrawn="1"/>
        </p:nvSpPr>
        <p:spPr bwMode="auto">
          <a:xfrm>
            <a:off x="1" y="5268912"/>
            <a:ext cx="12190412" cy="1589088"/>
          </a:xfrm>
          <a:prstGeom prst="rect">
            <a:avLst/>
          </a:prstGeom>
          <a:solidFill>
            <a:srgbClr val="F9F9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2000" rIns="72000" rtlCol="0" anchor="ctr"/>
          <a:lstStyle/>
          <a:p>
            <a:pPr algn="ctr"/>
            <a:endParaRPr lang="en-US" dirty="0"/>
          </a:p>
        </p:txBody>
      </p:sp>
      <p:sp>
        <p:nvSpPr>
          <p:cNvPr id="7" name="Text Box 38">
            <a:extLst>
              <a:ext uri="{FF2B5EF4-FFF2-40B4-BE49-F238E27FC236}">
                <a16:creationId xmlns:a16="http://schemas.microsoft.com/office/drawing/2014/main" id="{74087FEC-FC33-405D-B656-29564F9D8C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4038" y="6001900"/>
            <a:ext cx="4781757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b">
            <a:spAutoFit/>
          </a:bodyPr>
          <a:lstStyle>
            <a:lvl1pPr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Aft>
                <a:spcPct val="30000"/>
              </a:spcAft>
              <a:buClr>
                <a:schemeClr val="tx2"/>
              </a:buClr>
              <a:buSzPct val="100000"/>
              <a:defRPr/>
            </a:pPr>
            <a:r>
              <a:rPr lang="en-US" altLang="en-US" sz="800" dirty="0">
                <a:solidFill>
                  <a:srgbClr val="7C7C7C"/>
                </a:solidFill>
                <a:cs typeface="Arial" pitchFamily="34" charset="0"/>
              </a:rPr>
              <a:t>The material contained in this document cannot be used or reproduced without the permission of OverIT</a:t>
            </a:r>
          </a:p>
        </p:txBody>
      </p:sp>
      <p:pic>
        <p:nvPicPr>
          <p:cNvPr id="3" name="Immagine 2" descr="Immagine che contiene cielo, persona, esterni, trasporto&#10;&#10;Descrizione generata automaticamente">
            <a:extLst>
              <a:ext uri="{FF2B5EF4-FFF2-40B4-BE49-F238E27FC236}">
                <a16:creationId xmlns:a16="http://schemas.microsoft.com/office/drawing/2014/main" id="{0D146891-2615-4C93-9B86-9E36EFE1E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0194" y="0"/>
            <a:ext cx="7940218" cy="5268912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B5D7602-7E93-4BEB-9574-D36AE9E4F891}"/>
              </a:ext>
            </a:extLst>
          </p:cNvPr>
          <p:cNvSpPr/>
          <p:nvPr userDrawn="1"/>
        </p:nvSpPr>
        <p:spPr bwMode="auto">
          <a:xfrm>
            <a:off x="6918829" y="3606582"/>
            <a:ext cx="5271583" cy="3251418"/>
          </a:xfrm>
          <a:prstGeom prst="rect">
            <a:avLst/>
          </a:prstGeom>
          <a:solidFill>
            <a:srgbClr val="FF820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2000" rIns="72000" rtlCol="0" anchor="ctr"/>
          <a:lstStyle/>
          <a:p>
            <a:pPr algn="ctr"/>
            <a:endParaRPr lang="en-US" dirty="0"/>
          </a:p>
        </p:txBody>
      </p:sp>
      <p:sp>
        <p:nvSpPr>
          <p:cNvPr id="2972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14547" y="3606582"/>
            <a:ext cx="4021827" cy="1662330"/>
          </a:xfrm>
          <a:effectLst/>
        </p:spPr>
        <p:txBody>
          <a:bodyPr bIns="0" anchor="ctr"/>
          <a:lstStyle>
            <a:lvl1pPr algn="l" eaLnBrk="1" hangingPunct="1">
              <a:defRPr sz="3600" smtClean="0">
                <a:solidFill>
                  <a:schemeClr val="bg1"/>
                </a:solidFill>
                <a:latin typeface="+mn-lt"/>
                <a:ea typeface="Roboto" pitchFamily="2" charset="0"/>
              </a:defRPr>
            </a:lvl1pPr>
          </a:lstStyle>
          <a:p>
            <a:pPr lvl="0"/>
            <a:r>
              <a:rPr lang="it-IT" altLang="it-IT" noProof="0" dirty="0"/>
              <a:t>Field Service</a:t>
            </a:r>
            <a:br>
              <a:rPr lang="it-IT" altLang="it-IT" noProof="0" dirty="0"/>
            </a:br>
            <a:r>
              <a:rPr lang="it-IT" altLang="it-IT" noProof="0" dirty="0"/>
              <a:t>Management</a:t>
            </a:r>
          </a:p>
        </p:txBody>
      </p:sp>
      <p:sp>
        <p:nvSpPr>
          <p:cNvPr id="2972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14546" y="5940344"/>
            <a:ext cx="4021828" cy="24622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it-IT" altLang="it-IT" sz="1600" noProof="0" dirty="0">
                <a:solidFill>
                  <a:schemeClr val="bg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 algn="l" eaLnBrk="1" hangingPunct="1">
              <a:spcAft>
                <a:spcPct val="0"/>
              </a:spcAft>
            </a:pPr>
            <a:r>
              <a:rPr lang="it-IT" altLang="it-IT" noProof="0" dirty="0" err="1"/>
              <a:t>Insert</a:t>
            </a:r>
            <a:r>
              <a:rPr lang="it-IT" altLang="it-IT" noProof="0" dirty="0"/>
              <a:t> date </a:t>
            </a:r>
            <a:r>
              <a:rPr lang="it-IT" altLang="it-IT" noProof="0" dirty="0" err="1"/>
              <a:t>here</a:t>
            </a:r>
            <a:endParaRPr lang="it-IT" alt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3E581F-AD95-401D-8B26-1E9B11D39B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" y="1476434"/>
            <a:ext cx="3044215" cy="6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072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4895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38139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34425" y="488950"/>
            <a:ext cx="2644775" cy="24685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00100" y="488950"/>
            <a:ext cx="7781925" cy="246856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1294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rial" panose="020B0604020202020204" pitchFamily="34" charset="0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27807173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BCF7-395B-9CD4-D6CD-5A1022F083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DA4DE6-A372-7593-B53C-EE320CB6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704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BC2C2C3E-34DF-429C-8D2B-B1B0CA45409D}"/>
              </a:ext>
            </a:extLst>
          </p:cNvPr>
          <p:cNvSpPr/>
          <p:nvPr userDrawn="1"/>
        </p:nvSpPr>
        <p:spPr bwMode="auto">
          <a:xfrm>
            <a:off x="1" y="5268912"/>
            <a:ext cx="12190412" cy="1589088"/>
          </a:xfrm>
          <a:prstGeom prst="rect">
            <a:avLst/>
          </a:prstGeom>
          <a:solidFill>
            <a:srgbClr val="F9F9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2000" rIns="72000" rtlCol="0" anchor="ctr"/>
          <a:lstStyle/>
          <a:p>
            <a:pPr algn="ctr"/>
            <a:endParaRPr lang="en-US" dirty="0"/>
          </a:p>
        </p:txBody>
      </p:sp>
      <p:sp>
        <p:nvSpPr>
          <p:cNvPr id="7" name="Text Box 38">
            <a:extLst>
              <a:ext uri="{FF2B5EF4-FFF2-40B4-BE49-F238E27FC236}">
                <a16:creationId xmlns:a16="http://schemas.microsoft.com/office/drawing/2014/main" id="{74087FEC-FC33-405D-B656-29564F9D8C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4038" y="6001900"/>
            <a:ext cx="4781757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b">
            <a:spAutoFit/>
          </a:bodyPr>
          <a:lstStyle>
            <a:lvl1pPr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Aft>
                <a:spcPct val="30000"/>
              </a:spcAft>
              <a:buClr>
                <a:schemeClr val="tx2"/>
              </a:buClr>
              <a:buSzPct val="100000"/>
              <a:defRPr/>
            </a:pPr>
            <a:r>
              <a:rPr lang="en-US" altLang="en-US" sz="800" dirty="0">
                <a:solidFill>
                  <a:srgbClr val="7C7C7C"/>
                </a:solidFill>
                <a:cs typeface="Arial" pitchFamily="34" charset="0"/>
              </a:rPr>
              <a:t>The material contained in this document cannot be used or reproduced without the permission of OverIT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E94853A8-5027-4DEF-8A3A-E3E2900BEA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038" y="1370013"/>
            <a:ext cx="29575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 descr="Immagine che contiene cielo, persona, esterni, trasporto&#10;&#10;Descrizione generata automaticamente">
            <a:extLst>
              <a:ext uri="{FF2B5EF4-FFF2-40B4-BE49-F238E27FC236}">
                <a16:creationId xmlns:a16="http://schemas.microsoft.com/office/drawing/2014/main" id="{0D146891-2615-4C93-9B86-9E36EFE1E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0194" y="0"/>
            <a:ext cx="7940218" cy="5268912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B5D7602-7E93-4BEB-9574-D36AE9E4F891}"/>
              </a:ext>
            </a:extLst>
          </p:cNvPr>
          <p:cNvSpPr/>
          <p:nvPr userDrawn="1"/>
        </p:nvSpPr>
        <p:spPr bwMode="auto">
          <a:xfrm>
            <a:off x="6918829" y="3606582"/>
            <a:ext cx="5271583" cy="3251418"/>
          </a:xfrm>
          <a:prstGeom prst="rect">
            <a:avLst/>
          </a:prstGeom>
          <a:solidFill>
            <a:srgbClr val="FF820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2000" rIns="72000" rtlCol="0" anchor="ctr"/>
          <a:lstStyle/>
          <a:p>
            <a:pPr algn="ctr"/>
            <a:endParaRPr lang="en-US" dirty="0"/>
          </a:p>
        </p:txBody>
      </p:sp>
      <p:sp>
        <p:nvSpPr>
          <p:cNvPr id="2972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14547" y="3606582"/>
            <a:ext cx="4021827" cy="1662330"/>
          </a:xfrm>
          <a:effectLst/>
        </p:spPr>
        <p:txBody>
          <a:bodyPr bIns="0" anchor="ctr"/>
          <a:lstStyle>
            <a:lvl1pPr algn="l" eaLnBrk="1" hangingPunct="1">
              <a:defRPr sz="3600" smtClean="0">
                <a:solidFill>
                  <a:schemeClr val="bg1"/>
                </a:solidFill>
                <a:latin typeface="+mn-lt"/>
                <a:ea typeface="Roboto" pitchFamily="2" charset="0"/>
              </a:defRPr>
            </a:lvl1pPr>
          </a:lstStyle>
          <a:p>
            <a:pPr lvl="0"/>
            <a:r>
              <a:rPr lang="it-IT" altLang="it-IT" noProof="0" dirty="0"/>
              <a:t>Field Service</a:t>
            </a:r>
            <a:br>
              <a:rPr lang="it-IT" altLang="it-IT" noProof="0" dirty="0"/>
            </a:br>
            <a:r>
              <a:rPr lang="it-IT" altLang="it-IT" noProof="0" dirty="0"/>
              <a:t>Management</a:t>
            </a:r>
          </a:p>
        </p:txBody>
      </p:sp>
      <p:sp>
        <p:nvSpPr>
          <p:cNvPr id="2972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14546" y="5940344"/>
            <a:ext cx="40218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it-IT" altLang="it-IT" sz="1600" noProof="0" dirty="0">
                <a:solidFill>
                  <a:schemeClr val="bg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 algn="l" eaLnBrk="1" hangingPunct="1">
              <a:spcAft>
                <a:spcPct val="0"/>
              </a:spcAft>
            </a:pPr>
            <a:r>
              <a:rPr lang="it-IT" altLang="it-IT" noProof="0" dirty="0" err="1"/>
              <a:t>Insert</a:t>
            </a:r>
            <a:r>
              <a:rPr lang="it-IT" altLang="it-IT" noProof="0" dirty="0"/>
              <a:t> date </a:t>
            </a:r>
            <a:r>
              <a:rPr lang="it-IT" altLang="it-IT" noProof="0" dirty="0" err="1"/>
              <a:t>here</a:t>
            </a:r>
            <a:endParaRPr lang="it-IT" altLang="it-IT" noProof="0" dirty="0"/>
          </a:p>
        </p:txBody>
      </p:sp>
    </p:spTree>
    <p:extLst>
      <p:ext uri="{BB962C8B-B14F-4D97-AF65-F5344CB8AC3E}">
        <p14:creationId xmlns:p14="http://schemas.microsoft.com/office/powerpoint/2010/main" val="344777745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0868" y="999172"/>
            <a:ext cx="4110831" cy="14773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8379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99998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12800" y="1443038"/>
            <a:ext cx="2074863" cy="1514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40063" y="1443038"/>
            <a:ext cx="2074862" cy="1514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18611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079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7EB6DED-B0FC-47C6-96FE-2978A21F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38524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4327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33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1652CB-44AF-404E-B333-86550AD77306}"/>
              </a:ext>
            </a:extLst>
          </p:cNvPr>
          <p:cNvSpPr/>
          <p:nvPr userDrawn="1"/>
        </p:nvSpPr>
        <p:spPr bwMode="auto">
          <a:xfrm>
            <a:off x="0" y="5187142"/>
            <a:ext cx="12190413" cy="997527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2000" rIns="72000"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54097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134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3360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1663" y="1443038"/>
            <a:ext cx="4302125" cy="1514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45752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34425" y="488950"/>
            <a:ext cx="2644775" cy="24685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00100" y="488950"/>
            <a:ext cx="7781925" cy="2468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062792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94985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BC2C2C3E-34DF-429C-8D2B-B1B0CA45409D}"/>
              </a:ext>
            </a:extLst>
          </p:cNvPr>
          <p:cNvSpPr/>
          <p:nvPr userDrawn="1"/>
        </p:nvSpPr>
        <p:spPr bwMode="auto">
          <a:xfrm>
            <a:off x="1" y="5268912"/>
            <a:ext cx="12190412" cy="1589088"/>
          </a:xfrm>
          <a:prstGeom prst="rect">
            <a:avLst/>
          </a:prstGeom>
          <a:solidFill>
            <a:srgbClr val="F9F9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2000" rIns="72000" rtlCol="0" anchor="ctr"/>
          <a:lstStyle/>
          <a:p>
            <a:pPr algn="ctr"/>
            <a:endParaRPr lang="en-US" dirty="0"/>
          </a:p>
        </p:txBody>
      </p:sp>
      <p:sp>
        <p:nvSpPr>
          <p:cNvPr id="7" name="Text Box 38">
            <a:extLst>
              <a:ext uri="{FF2B5EF4-FFF2-40B4-BE49-F238E27FC236}">
                <a16:creationId xmlns:a16="http://schemas.microsoft.com/office/drawing/2014/main" id="{74087FEC-FC33-405D-B656-29564F9D8C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4038" y="6001900"/>
            <a:ext cx="4781757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b">
            <a:spAutoFit/>
          </a:bodyPr>
          <a:lstStyle>
            <a:lvl1pPr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895350"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algn="ctr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Aft>
                <a:spcPct val="30000"/>
              </a:spcAft>
              <a:buClr>
                <a:schemeClr val="tx2"/>
              </a:buClr>
              <a:buSzPct val="100000"/>
              <a:defRPr/>
            </a:pPr>
            <a:r>
              <a:rPr lang="en-US" altLang="en-US" sz="800" dirty="0">
                <a:solidFill>
                  <a:srgbClr val="7C7C7C"/>
                </a:solidFill>
                <a:cs typeface="Arial" pitchFamily="34" charset="0"/>
              </a:rPr>
              <a:t>The material contained in this document cannot be used or reproduced without the permission of OverIT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E94853A8-5027-4DEF-8A3A-E3E2900BEA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038" y="1370013"/>
            <a:ext cx="29575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 descr="Immagine che contiene cielo, persona, esterni, trasporto&#10;&#10;Descrizione generata automaticamente">
            <a:extLst>
              <a:ext uri="{FF2B5EF4-FFF2-40B4-BE49-F238E27FC236}">
                <a16:creationId xmlns:a16="http://schemas.microsoft.com/office/drawing/2014/main" id="{0D146891-2615-4C93-9B86-9E36EFE1E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0194" y="0"/>
            <a:ext cx="7940218" cy="5268912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B5D7602-7E93-4BEB-9574-D36AE9E4F891}"/>
              </a:ext>
            </a:extLst>
          </p:cNvPr>
          <p:cNvSpPr/>
          <p:nvPr userDrawn="1"/>
        </p:nvSpPr>
        <p:spPr bwMode="auto">
          <a:xfrm>
            <a:off x="6918829" y="3606582"/>
            <a:ext cx="5271583" cy="3251418"/>
          </a:xfrm>
          <a:prstGeom prst="rect">
            <a:avLst/>
          </a:prstGeom>
          <a:solidFill>
            <a:srgbClr val="FF820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2000" rIns="72000" rtlCol="0" anchor="ctr"/>
          <a:lstStyle/>
          <a:p>
            <a:pPr algn="ctr"/>
            <a:endParaRPr lang="en-US" dirty="0"/>
          </a:p>
        </p:txBody>
      </p:sp>
      <p:sp>
        <p:nvSpPr>
          <p:cNvPr id="2972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14547" y="3606582"/>
            <a:ext cx="4021827" cy="1662330"/>
          </a:xfrm>
          <a:effectLst/>
        </p:spPr>
        <p:txBody>
          <a:bodyPr bIns="0" anchor="ctr"/>
          <a:lstStyle>
            <a:lvl1pPr algn="l" eaLnBrk="1" hangingPunct="1">
              <a:defRPr sz="3600" smtClean="0">
                <a:solidFill>
                  <a:schemeClr val="bg1"/>
                </a:solidFill>
                <a:latin typeface="+mn-lt"/>
                <a:ea typeface="Roboto" pitchFamily="2" charset="0"/>
              </a:defRPr>
            </a:lvl1pPr>
          </a:lstStyle>
          <a:p>
            <a:pPr lvl="0"/>
            <a:r>
              <a:rPr lang="it-IT" altLang="it-IT" noProof="0" dirty="0"/>
              <a:t>Field Service</a:t>
            </a:r>
            <a:br>
              <a:rPr lang="it-IT" altLang="it-IT" noProof="0" dirty="0"/>
            </a:br>
            <a:r>
              <a:rPr lang="it-IT" altLang="it-IT" noProof="0" dirty="0"/>
              <a:t>Management</a:t>
            </a:r>
          </a:p>
        </p:txBody>
      </p:sp>
      <p:sp>
        <p:nvSpPr>
          <p:cNvPr id="2972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14546" y="5940344"/>
            <a:ext cx="4021828" cy="24622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it-IT" altLang="it-IT" sz="1600" noProof="0" dirty="0">
                <a:solidFill>
                  <a:schemeClr val="bg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 algn="l" eaLnBrk="1" hangingPunct="1">
              <a:spcAft>
                <a:spcPct val="0"/>
              </a:spcAft>
            </a:pPr>
            <a:r>
              <a:rPr lang="it-IT" altLang="it-IT" noProof="0" dirty="0" err="1"/>
              <a:t>Insert</a:t>
            </a:r>
            <a:r>
              <a:rPr lang="it-IT" altLang="it-IT" noProof="0" dirty="0"/>
              <a:t> date </a:t>
            </a:r>
            <a:r>
              <a:rPr lang="it-IT" altLang="it-IT" noProof="0" dirty="0" err="1"/>
              <a:t>here</a:t>
            </a:r>
            <a:endParaRPr lang="it-IT" altLang="it-IT" noProof="0" dirty="0"/>
          </a:p>
        </p:txBody>
      </p:sp>
    </p:spTree>
    <p:extLst>
      <p:ext uri="{BB962C8B-B14F-4D97-AF65-F5344CB8AC3E}">
        <p14:creationId xmlns:p14="http://schemas.microsoft.com/office/powerpoint/2010/main" val="279176177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0868" y="999172"/>
            <a:ext cx="4110831" cy="14773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877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62963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94487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12800" y="1443038"/>
            <a:ext cx="2074863" cy="15144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40063" y="1443038"/>
            <a:ext cx="2074862" cy="15144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144526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84468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21589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248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4945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34092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927198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73945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34425" y="488950"/>
            <a:ext cx="2644775" cy="24685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00100" y="488950"/>
            <a:ext cx="7781925" cy="246856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2684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12800" y="1443038"/>
            <a:ext cx="2074863" cy="15144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40063" y="1443038"/>
            <a:ext cx="2074862" cy="15144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436360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120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rial" panose="020B0604020202020204" pitchFamily="34" charset="0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92490330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2726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0772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941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9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08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922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>
            <a:extLst>
              <a:ext uri="{FF2B5EF4-FFF2-40B4-BE49-F238E27FC236}">
                <a16:creationId xmlns:a16="http://schemas.microsoft.com/office/drawing/2014/main" id="{BD14772A-B0BD-4E76-9316-B6AB5B1EA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390525"/>
            <a:ext cx="1098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it-IT"/>
              <a:t>Fare clic per modificare stile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301E47F6-4D28-48F4-BD85-948439CA9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1663" y="1443038"/>
            <a:ext cx="4302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65F4B2-BAB9-40A4-9331-3500FC9B34D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508" y="6403516"/>
            <a:ext cx="614830" cy="12791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5FC296-345C-1551-D83A-C3740706F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45835" y="6348870"/>
            <a:ext cx="6898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Cristian Bulgarelli - the source code is available at https://overit-factory@dev.azure.com/overit-factory/academy/_git/junitcourse</a:t>
            </a:r>
            <a:endParaRPr lang="en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8" r:id="rId1"/>
    <p:sldLayoutId id="2147484848" r:id="rId2"/>
    <p:sldLayoutId id="2147484849" r:id="rId3"/>
    <p:sldLayoutId id="2147484850" r:id="rId4"/>
    <p:sldLayoutId id="2147484851" r:id="rId5"/>
    <p:sldLayoutId id="2147484852" r:id="rId6"/>
    <p:sldLayoutId id="2147484853" r:id="rId7"/>
    <p:sldLayoutId id="2147485009" r:id="rId8"/>
    <p:sldLayoutId id="2147484854" r:id="rId9"/>
    <p:sldLayoutId id="2147484855" r:id="rId10"/>
    <p:sldLayoutId id="2147484856" r:id="rId11"/>
    <p:sldLayoutId id="2147484857" r:id="rId12"/>
    <p:sldLayoutId id="2147485025" r:id="rId13"/>
    <p:sldLayoutId id="2147485041" r:id="rId1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7C7C7C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9pPr>
    </p:titleStyle>
    <p:bodyStyle>
      <a:lvl1pPr algn="just" defTabSz="895350" rtl="0" eaLnBrk="0" fontAlgn="base" hangingPunct="0">
        <a:spcBef>
          <a:spcPct val="0"/>
        </a:spcBef>
        <a:spcAft>
          <a:spcPct val="30000"/>
        </a:spcAft>
        <a:buClr>
          <a:schemeClr val="tx2"/>
        </a:buClr>
        <a:defRPr sz="1600" kern="1200">
          <a:solidFill>
            <a:srgbClr val="5E5E5E"/>
          </a:solidFill>
          <a:latin typeface="+mn-lt"/>
          <a:ea typeface="+mn-ea"/>
          <a:cs typeface="+mn-cs"/>
        </a:defRPr>
      </a:lvl1pPr>
      <a:lvl2pPr marL="193675" indent="-192088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Char char="•"/>
        <a:defRPr sz="1600" kern="1200">
          <a:solidFill>
            <a:srgbClr val="5E5E5E"/>
          </a:solidFill>
          <a:latin typeface="+mn-lt"/>
          <a:ea typeface="+mn-ea"/>
          <a:cs typeface="+mn-cs"/>
        </a:defRPr>
      </a:lvl2pPr>
      <a:lvl3pPr marL="358775" indent="-163513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–"/>
        <a:defRPr sz="1600" kern="1200">
          <a:solidFill>
            <a:srgbClr val="5E5E5E"/>
          </a:solidFill>
          <a:latin typeface="+mn-lt"/>
          <a:ea typeface="+mn-ea"/>
          <a:cs typeface="+mn-cs"/>
        </a:defRPr>
      </a:lvl3pPr>
      <a:lvl4pPr marL="541338" indent="-180975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○"/>
        <a:defRPr sz="1600" kern="1200">
          <a:solidFill>
            <a:srgbClr val="5E5E5E"/>
          </a:solidFill>
          <a:latin typeface="+mn-lt"/>
          <a:ea typeface="+mn-ea"/>
          <a:cs typeface="+mn-cs"/>
        </a:defRPr>
      </a:lvl4pPr>
      <a:lvl5pPr marL="708025" indent="-165100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-"/>
        <a:defRPr sz="1600" kern="1200">
          <a:solidFill>
            <a:srgbClr val="5E5E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1AF57F6-5F2E-F24A-895C-8BA9F96D468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630" y="6439298"/>
            <a:ext cx="627590" cy="147600"/>
          </a:xfrm>
          <a:prstGeom prst="rect">
            <a:avLst/>
          </a:prstGeom>
        </p:spPr>
      </p:pic>
      <p:sp>
        <p:nvSpPr>
          <p:cNvPr id="1031" name="Rectangle 8">
            <a:extLst>
              <a:ext uri="{FF2B5EF4-FFF2-40B4-BE49-F238E27FC236}">
                <a16:creationId xmlns:a16="http://schemas.microsoft.com/office/drawing/2014/main" id="{B209A592-1D35-4677-B846-70FA84C56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14" y="6439298"/>
            <a:ext cx="223838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 anchorCtr="1"/>
          <a:lstStyle>
            <a:lvl1pPr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591C9CC-00E0-4BAE-B5AD-A7858BD97189}" type="slidenum">
              <a:rPr lang="it-IT" altLang="it-IT" sz="1000" smtClean="0">
                <a:solidFill>
                  <a:schemeClr val="bg1"/>
                </a:solidFill>
                <a:ea typeface="+mn-ea"/>
                <a:cs typeface="+mn-cs"/>
              </a:rPr>
              <a:pPr algn="ctr" eaLnBrk="1" hangingPunct="1">
                <a:defRPr/>
              </a:pPr>
              <a:t>‹#›</a:t>
            </a:fld>
            <a:r>
              <a:rPr lang="it-IT" altLang="it-IT" sz="1000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BD14772A-B0BD-4E76-9316-B6AB5B1EA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390525"/>
            <a:ext cx="1098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it-IT"/>
              <a:t>Fare clic per modificare stile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727A3032-F8F1-4ADB-A5E9-06673D1DB52D}"/>
              </a:ext>
            </a:extLst>
          </p:cNvPr>
          <p:cNvGrpSpPr/>
          <p:nvPr userDrawn="1"/>
        </p:nvGrpSpPr>
        <p:grpSpPr>
          <a:xfrm>
            <a:off x="601663" y="6459072"/>
            <a:ext cx="125950" cy="100550"/>
            <a:chOff x="9347200" y="3892550"/>
            <a:chExt cx="125950" cy="100550"/>
          </a:xfrm>
          <a:solidFill>
            <a:schemeClr val="bg1"/>
          </a:solidFill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8C50B5D-4FBB-404C-A400-7ABAD15995DA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347200" y="3892550"/>
              <a:ext cx="18000" cy="18000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C6514330-2C95-4412-9C0C-F50016A9DDFE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455150" y="3892550"/>
              <a:ext cx="18000" cy="18000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C86E2D42-ABF5-4D31-84DF-1F06E564311E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347200" y="3975100"/>
              <a:ext cx="18000" cy="18000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FF412C0F-38AD-4857-BC7E-7066D61F9F0D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455150" y="3975100"/>
              <a:ext cx="18000" cy="18000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D59183-40D1-485B-A0CE-224B869E3CA7}"/>
              </a:ext>
            </a:extLst>
          </p:cNvPr>
          <p:cNvSpPr txBox="1"/>
          <p:nvPr userDrawn="1"/>
        </p:nvSpPr>
        <p:spPr>
          <a:xfrm>
            <a:off x="1238253" y="6420197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Field Service Management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84F5A9D-CA05-438A-8BAE-F31CE194DF67}"/>
              </a:ext>
            </a:extLst>
          </p:cNvPr>
          <p:cNvGrpSpPr/>
          <p:nvPr userDrawn="1"/>
        </p:nvGrpSpPr>
        <p:grpSpPr>
          <a:xfrm>
            <a:off x="11480800" y="6459072"/>
            <a:ext cx="125950" cy="100550"/>
            <a:chOff x="9347200" y="3892550"/>
            <a:chExt cx="125950" cy="100550"/>
          </a:xfrm>
          <a:solidFill>
            <a:schemeClr val="bg1"/>
          </a:solidFill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D7A1E0DF-1367-4F8D-B9BC-D61484A7064C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347200" y="3892550"/>
              <a:ext cx="18000" cy="18000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C52A3C30-BF8C-4744-B6FB-CC3FBDB27AD0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455150" y="3892550"/>
              <a:ext cx="18000" cy="18000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C520B6CE-8B93-4390-9583-A86A8610977A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347200" y="3975100"/>
              <a:ext cx="18000" cy="18000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8490DE6-8C4C-4D62-A55C-B2E2E7F2D045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455150" y="3975100"/>
              <a:ext cx="18000" cy="18000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Immagine 15">
            <a:extLst>
              <a:ext uri="{FF2B5EF4-FFF2-40B4-BE49-F238E27FC236}">
                <a16:creationId xmlns:a16="http://schemas.microsoft.com/office/drawing/2014/main" id="{AB3D4ED9-F7CF-40DC-9437-B05D8D8C5C7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64" y="6449656"/>
            <a:ext cx="614830" cy="12791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248937-504C-6DE6-A526-6D6D23A20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45835" y="6348870"/>
            <a:ext cx="6898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Cristian Bulgarelli - the source code is available at https://overit-factory@dev.azure.com/overit-factory/academy/_git/junitcourse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7805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1" r:id="rId1"/>
    <p:sldLayoutId id="2147485012" r:id="rId2"/>
    <p:sldLayoutId id="2147485013" r:id="rId3"/>
    <p:sldLayoutId id="2147485014" r:id="rId4"/>
    <p:sldLayoutId id="2147485015" r:id="rId5"/>
    <p:sldLayoutId id="2147485016" r:id="rId6"/>
    <p:sldLayoutId id="2147485017" r:id="rId7"/>
    <p:sldLayoutId id="2147485018" r:id="rId8"/>
    <p:sldLayoutId id="2147485019" r:id="rId9"/>
    <p:sldLayoutId id="2147485020" r:id="rId10"/>
    <p:sldLayoutId id="2147485021" r:id="rId11"/>
    <p:sldLayoutId id="2147485022" r:id="rId12"/>
    <p:sldLayoutId id="2147485023" r:id="rId13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7C7C7C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9pPr>
    </p:titleStyle>
    <p:bodyStyle>
      <a:lvl1pPr algn="just" defTabSz="895350" rtl="0" eaLnBrk="0" fontAlgn="base" hangingPunct="0">
        <a:spcBef>
          <a:spcPct val="0"/>
        </a:spcBef>
        <a:spcAft>
          <a:spcPct val="30000"/>
        </a:spcAft>
        <a:buClr>
          <a:schemeClr val="tx2"/>
        </a:buClr>
        <a:defRPr sz="1600" kern="1200">
          <a:solidFill>
            <a:srgbClr val="5E5E5E"/>
          </a:solidFill>
          <a:latin typeface="+mn-lt"/>
          <a:ea typeface="+mn-ea"/>
          <a:cs typeface="+mn-cs"/>
        </a:defRPr>
      </a:lvl1pPr>
      <a:lvl2pPr marL="193675" indent="-192088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Char char="•"/>
        <a:defRPr sz="1600" kern="1200">
          <a:solidFill>
            <a:srgbClr val="5E5E5E"/>
          </a:solidFill>
          <a:latin typeface="+mn-lt"/>
          <a:ea typeface="+mn-ea"/>
          <a:cs typeface="+mn-cs"/>
        </a:defRPr>
      </a:lvl2pPr>
      <a:lvl3pPr marL="358775" indent="-163513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–"/>
        <a:defRPr sz="1600" kern="1200">
          <a:solidFill>
            <a:srgbClr val="5E5E5E"/>
          </a:solidFill>
          <a:latin typeface="+mn-lt"/>
          <a:ea typeface="+mn-ea"/>
          <a:cs typeface="+mn-cs"/>
        </a:defRPr>
      </a:lvl3pPr>
      <a:lvl4pPr marL="541338" indent="-180975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○"/>
        <a:defRPr sz="1600" kern="1200">
          <a:solidFill>
            <a:srgbClr val="5E5E5E"/>
          </a:solidFill>
          <a:latin typeface="+mn-lt"/>
          <a:ea typeface="+mn-ea"/>
          <a:cs typeface="+mn-cs"/>
        </a:defRPr>
      </a:lvl4pPr>
      <a:lvl5pPr marL="708025" indent="-165100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-"/>
        <a:defRPr sz="1600" kern="1200">
          <a:solidFill>
            <a:srgbClr val="5E5E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8">
            <a:extLst>
              <a:ext uri="{FF2B5EF4-FFF2-40B4-BE49-F238E27FC236}">
                <a16:creationId xmlns:a16="http://schemas.microsoft.com/office/drawing/2014/main" id="{B209A592-1D35-4677-B846-70FA84C56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14" y="6439298"/>
            <a:ext cx="223838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 anchorCtr="1"/>
          <a:lstStyle>
            <a:lvl1pPr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5E5E5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591C9CC-00E0-4BAE-B5AD-A7858BD97189}" type="slidenum">
              <a:rPr lang="it-IT" altLang="it-IT" sz="1000" smtClean="0">
                <a:solidFill>
                  <a:srgbClr val="7C7C7C"/>
                </a:solidFill>
                <a:ea typeface="+mn-ea"/>
                <a:cs typeface="+mn-cs"/>
              </a:rPr>
              <a:pPr algn="ctr" eaLnBrk="1" hangingPunct="1">
                <a:defRPr/>
              </a:pPr>
              <a:t>‹#›</a:t>
            </a:fld>
            <a:r>
              <a:rPr lang="it-IT" altLang="it-IT" sz="1000" dirty="0">
                <a:solidFill>
                  <a:srgbClr val="7C7C7C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BD14772A-B0BD-4E76-9316-B6AB5B1EA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390525"/>
            <a:ext cx="1098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it-IT"/>
              <a:t>Fare clic per modificare stile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301E47F6-4D28-48F4-BD85-948439CA9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1663" y="1443038"/>
            <a:ext cx="4302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727A3032-F8F1-4ADB-A5E9-06673D1DB52D}"/>
              </a:ext>
            </a:extLst>
          </p:cNvPr>
          <p:cNvGrpSpPr/>
          <p:nvPr userDrawn="1"/>
        </p:nvGrpSpPr>
        <p:grpSpPr>
          <a:xfrm>
            <a:off x="601663" y="6459072"/>
            <a:ext cx="125950" cy="100550"/>
            <a:chOff x="9347200" y="3892550"/>
            <a:chExt cx="125950" cy="100550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8C50B5D-4FBB-404C-A400-7ABAD15995DA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347200" y="3892550"/>
              <a:ext cx="18000" cy="18000"/>
            </a:xfrm>
            <a:prstGeom prst="ellipse">
              <a:avLst/>
            </a:prstGeom>
            <a:solidFill>
              <a:srgbClr val="FF82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C6514330-2C95-4412-9C0C-F50016A9DDFE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455150" y="3892550"/>
              <a:ext cx="18000" cy="18000"/>
            </a:xfrm>
            <a:prstGeom prst="ellipse">
              <a:avLst/>
            </a:prstGeom>
            <a:solidFill>
              <a:srgbClr val="FF82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C86E2D42-ABF5-4D31-84DF-1F06E564311E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347200" y="3975100"/>
              <a:ext cx="18000" cy="18000"/>
            </a:xfrm>
            <a:prstGeom prst="ellipse">
              <a:avLst/>
            </a:prstGeom>
            <a:solidFill>
              <a:srgbClr val="FF82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FF412C0F-38AD-4857-BC7E-7066D61F9F0D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455150" y="3975100"/>
              <a:ext cx="18000" cy="18000"/>
            </a:xfrm>
            <a:prstGeom prst="ellipse">
              <a:avLst/>
            </a:prstGeom>
            <a:solidFill>
              <a:srgbClr val="FF82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D59183-40D1-485B-A0CE-224B869E3CA7}"/>
              </a:ext>
            </a:extLst>
          </p:cNvPr>
          <p:cNvSpPr txBox="1"/>
          <p:nvPr userDrawn="1"/>
        </p:nvSpPr>
        <p:spPr>
          <a:xfrm>
            <a:off x="1238253" y="6420197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Field Service Management</a:t>
            </a:r>
          </a:p>
        </p:txBody>
      </p:sp>
      <p:pic>
        <p:nvPicPr>
          <p:cNvPr id="2" name="Picture 9" descr="Logo OverIT con frecce">
            <a:extLst>
              <a:ext uri="{FF2B5EF4-FFF2-40B4-BE49-F238E27FC236}">
                <a16:creationId xmlns:a16="http://schemas.microsoft.com/office/drawing/2014/main" id="{14B07AE2-3E0A-4732-B1B2-8865429414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9913" y="6440023"/>
            <a:ext cx="573087" cy="14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484F5A9D-CA05-438A-8BAE-F31CE194DF67}"/>
              </a:ext>
            </a:extLst>
          </p:cNvPr>
          <p:cNvGrpSpPr/>
          <p:nvPr userDrawn="1"/>
        </p:nvGrpSpPr>
        <p:grpSpPr>
          <a:xfrm>
            <a:off x="11480800" y="6459072"/>
            <a:ext cx="125950" cy="100550"/>
            <a:chOff x="9347200" y="3892550"/>
            <a:chExt cx="125950" cy="10055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D7A1E0DF-1367-4F8D-B9BC-D61484A7064C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347200" y="3892550"/>
              <a:ext cx="18000" cy="18000"/>
            </a:xfrm>
            <a:prstGeom prst="ellipse">
              <a:avLst/>
            </a:prstGeom>
            <a:solidFill>
              <a:srgbClr val="FF82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C52A3C30-BF8C-4744-B6FB-CC3FBDB27AD0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455150" y="3892550"/>
              <a:ext cx="18000" cy="18000"/>
            </a:xfrm>
            <a:prstGeom prst="ellipse">
              <a:avLst/>
            </a:prstGeom>
            <a:solidFill>
              <a:srgbClr val="FF82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C520B6CE-8B93-4390-9583-A86A8610977A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347200" y="3975100"/>
              <a:ext cx="18000" cy="18000"/>
            </a:xfrm>
            <a:prstGeom prst="ellipse">
              <a:avLst/>
            </a:prstGeom>
            <a:solidFill>
              <a:srgbClr val="FF82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8490DE6-8C4C-4D62-A55C-B2E2E7F2D045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9455150" y="3975100"/>
              <a:ext cx="18000" cy="18000"/>
            </a:xfrm>
            <a:prstGeom prst="ellipse">
              <a:avLst/>
            </a:prstGeom>
            <a:solidFill>
              <a:srgbClr val="FF82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72000" rIns="7200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4480DD6-37FB-F7AF-6584-5F6765CCE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45835" y="6348870"/>
            <a:ext cx="6898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Cristian Bulgarelli - the source code is available at https://overit-factory@dev.azure.com/overit-factory/academy/_git/junitcourse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4100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28" r:id="rId2"/>
    <p:sldLayoutId id="2147485029" r:id="rId3"/>
    <p:sldLayoutId id="2147485030" r:id="rId4"/>
    <p:sldLayoutId id="2147485031" r:id="rId5"/>
    <p:sldLayoutId id="2147485032" r:id="rId6"/>
    <p:sldLayoutId id="2147485033" r:id="rId7"/>
    <p:sldLayoutId id="2147485034" r:id="rId8"/>
    <p:sldLayoutId id="2147485035" r:id="rId9"/>
    <p:sldLayoutId id="2147485036" r:id="rId10"/>
    <p:sldLayoutId id="2147485037" r:id="rId11"/>
    <p:sldLayoutId id="2147485038" r:id="rId12"/>
    <p:sldLayoutId id="2147485039" r:id="rId13"/>
    <p:sldLayoutId id="2147485040" r:id="rId1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7C7C7C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7C7C7C"/>
          </a:solidFill>
          <a:latin typeface="Arial" pitchFamily="34" charset="0"/>
          <a:ea typeface="ヒラギノ角ゴ Pro W3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Calibri" panose="020F0502020204030204" pitchFamily="34" charset="0"/>
          <a:ea typeface="ヒラギノ角ゴ Pro W3"/>
          <a:cs typeface="Arial" panose="020B0604020202020204" pitchFamily="34" charset="0"/>
        </a:defRPr>
      </a:lvl9pPr>
    </p:titleStyle>
    <p:bodyStyle>
      <a:lvl1pPr algn="just" defTabSz="895350" rtl="0" eaLnBrk="0" fontAlgn="base" hangingPunct="0">
        <a:spcBef>
          <a:spcPct val="0"/>
        </a:spcBef>
        <a:spcAft>
          <a:spcPct val="30000"/>
        </a:spcAft>
        <a:buClr>
          <a:schemeClr val="tx2"/>
        </a:buClr>
        <a:defRPr sz="1600" kern="1200">
          <a:solidFill>
            <a:srgbClr val="5E5E5E"/>
          </a:solidFill>
          <a:latin typeface="+mn-lt"/>
          <a:ea typeface="+mn-ea"/>
          <a:cs typeface="+mn-cs"/>
        </a:defRPr>
      </a:lvl1pPr>
      <a:lvl2pPr marL="193675" indent="-192088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Char char="•"/>
        <a:defRPr sz="1600" kern="1200">
          <a:solidFill>
            <a:srgbClr val="5E5E5E"/>
          </a:solidFill>
          <a:latin typeface="+mn-lt"/>
          <a:ea typeface="+mn-ea"/>
          <a:cs typeface="+mn-cs"/>
        </a:defRPr>
      </a:lvl2pPr>
      <a:lvl3pPr marL="358775" indent="-163513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–"/>
        <a:defRPr sz="1600" kern="1200">
          <a:solidFill>
            <a:srgbClr val="5E5E5E"/>
          </a:solidFill>
          <a:latin typeface="+mn-lt"/>
          <a:ea typeface="+mn-ea"/>
          <a:cs typeface="+mn-cs"/>
        </a:defRPr>
      </a:lvl3pPr>
      <a:lvl4pPr marL="541338" indent="-180975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○"/>
        <a:defRPr sz="1600" kern="1200">
          <a:solidFill>
            <a:srgbClr val="5E5E5E"/>
          </a:solidFill>
          <a:latin typeface="+mn-lt"/>
          <a:ea typeface="+mn-ea"/>
          <a:cs typeface="+mn-cs"/>
        </a:defRPr>
      </a:lvl4pPr>
      <a:lvl5pPr marL="708025" indent="-165100" algn="just" defTabSz="895350" rtl="0" eaLnBrk="0" fontAlgn="base" hangingPunct="0">
        <a:spcBef>
          <a:spcPct val="0"/>
        </a:spcBef>
        <a:spcAft>
          <a:spcPct val="30000"/>
        </a:spcAft>
        <a:buClr>
          <a:srgbClr val="7C7C7C"/>
        </a:buClr>
        <a:buFont typeface="Arial" panose="020B0604020202020204" pitchFamily="34" charset="0"/>
        <a:buChar char="-"/>
        <a:defRPr sz="1600" kern="1200">
          <a:solidFill>
            <a:srgbClr val="5E5E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AE_59955D4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01_0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BD_D0F3DAA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C0_C519D67B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C2_BB4591C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C3_175976C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C5_B4AFE8B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CF_9AC0C3C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D1_EBE54F8A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5A3_2E64C57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A95EF-B836-4783-AD47-8521267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547" y="3883749"/>
            <a:ext cx="4021827" cy="1107996"/>
          </a:xfrm>
        </p:spPr>
        <p:txBody>
          <a:bodyPr/>
          <a:lstStyle/>
          <a:p>
            <a:r>
              <a:rPr lang="it-IT" dirty="0" err="1"/>
              <a:t>JUnit</a:t>
            </a:r>
            <a:r>
              <a:rPr lang="it-IT" dirty="0"/>
              <a:t> </a:t>
            </a:r>
            <a:r>
              <a:rPr lang="it-IT" dirty="0" err="1"/>
              <a:t>course</a:t>
            </a:r>
            <a:br>
              <a:rPr lang="it-IT" dirty="0"/>
            </a:b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220A2-CB1E-437D-B3C8-28A7229DF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25/10/2023 </a:t>
            </a:r>
            <a:r>
              <a:rPr lang="en-US" dirty="0"/>
              <a:t>– Cristian </a:t>
            </a:r>
            <a:r>
              <a:rPr lang="en-US" dirty="0" err="1"/>
              <a:t>Bulgarelli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C5D23C-266D-8379-5091-D08483EDA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90" y="1578925"/>
            <a:ext cx="10514231" cy="400110"/>
          </a:xfrm>
        </p:spPr>
        <p:txBody>
          <a:bodyPr/>
          <a:lstStyle/>
          <a:p>
            <a:pPr lvl="0"/>
            <a:r>
              <a:rPr lang="it-IT" dirty="0"/>
              <a:t>4. </a:t>
            </a:r>
            <a:r>
              <a:rPr lang="it-IT" dirty="0" err="1"/>
              <a:t>Assertions</a:t>
            </a:r>
            <a:r>
              <a:rPr lang="it-IT" dirty="0"/>
              <a:t> and Test </a:t>
            </a:r>
            <a:r>
              <a:rPr lang="it-IT" dirty="0" err="1"/>
              <a:t>Fixtures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93977-609E-EA28-E78A-11DF0B58F6D3}"/>
              </a:ext>
            </a:extLst>
          </p:cNvPr>
          <p:cNvSpPr txBox="1"/>
          <p:nvPr/>
        </p:nvSpPr>
        <p:spPr>
          <a:xfrm>
            <a:off x="838090" y="2102131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000" dirty="0"/>
              <a:t>Understanding JUnit assertions.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8B99E-69D0-A681-B066-19A6A1D9B8AC}"/>
              </a:ext>
            </a:extLst>
          </p:cNvPr>
          <p:cNvSpPr txBox="1"/>
          <p:nvPr/>
        </p:nvSpPr>
        <p:spPr>
          <a:xfrm>
            <a:off x="838090" y="2724530"/>
            <a:ext cx="105142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JUnit assertions are useful for encoding expected behavior and considered successful behavior which, if achieved, classifies the test as successful.</a:t>
            </a:r>
          </a:p>
          <a:p>
            <a:pPr algn="just"/>
            <a:endParaRPr lang="en-IT" dirty="0"/>
          </a:p>
          <a:p>
            <a:pPr algn="just"/>
            <a:r>
              <a:rPr lang="en-IT" dirty="0"/>
              <a:t>The developer has the possibility to make all the assertions he deems necessary to best describe the expected behavior of the test.</a:t>
            </a:r>
          </a:p>
          <a:p>
            <a:pPr algn="just"/>
            <a:endParaRPr lang="en-IT" dirty="0"/>
          </a:p>
          <a:p>
            <a:pPr algn="just"/>
            <a:r>
              <a:rPr lang="en-IT" dirty="0"/>
              <a:t>If within a test, at least one assertion is not respected, then the entire test will be considered failed.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4E20DC-24E5-6688-D766-F8802DD4422F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2224671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C1743-6DBF-2E10-29F3-5DC8A9A9717B}"/>
              </a:ext>
            </a:extLst>
          </p:cNvPr>
          <p:cNvSpPr txBox="1"/>
          <p:nvPr/>
        </p:nvSpPr>
        <p:spPr>
          <a:xfrm>
            <a:off x="1071553" y="1518471"/>
            <a:ext cx="9482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Creating test fixtures with @</a:t>
            </a:r>
            <a:r>
              <a:rPr lang="en-GB" sz="2000" dirty="0" err="1"/>
              <a:t>BeforeEach</a:t>
            </a:r>
            <a:r>
              <a:rPr lang="en-GB" sz="2000" dirty="0"/>
              <a:t>, @</a:t>
            </a:r>
            <a:r>
              <a:rPr lang="en-GB" sz="2000" dirty="0" err="1"/>
              <a:t>AfterEach</a:t>
            </a:r>
            <a:r>
              <a:rPr lang="en-GB" sz="2000" dirty="0"/>
              <a:t>, @</a:t>
            </a:r>
            <a:r>
              <a:rPr lang="en-GB" sz="2000" dirty="0" err="1"/>
              <a:t>BeforeAll</a:t>
            </a:r>
            <a:r>
              <a:rPr lang="en-GB" sz="2000" dirty="0"/>
              <a:t>, @</a:t>
            </a:r>
            <a:r>
              <a:rPr lang="en-GB" sz="2000" dirty="0" err="1"/>
              <a:t>AfterAll</a:t>
            </a:r>
            <a:endParaRPr lang="en-IT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AF68D-62F2-E8BF-213A-84816EA3AEBD}"/>
              </a:ext>
            </a:extLst>
          </p:cNvPr>
          <p:cNvSpPr txBox="1"/>
          <p:nvPr/>
        </p:nvSpPr>
        <p:spPr>
          <a:xfrm>
            <a:off x="1071553" y="2148058"/>
            <a:ext cx="100471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In a test class, all test methods are executed completely independently of each other, and in a random order.</a:t>
            </a:r>
          </a:p>
          <a:p>
            <a:pPr algn="just"/>
            <a:endParaRPr lang="en-IT" dirty="0"/>
          </a:p>
          <a:p>
            <a:pPr algn="just"/>
            <a:r>
              <a:rPr lang="en-GB" dirty="0"/>
              <a:t>JUnit provides annotations useful for decorating methods containing code to be executed before or after tests.</a:t>
            </a:r>
            <a:endParaRPr lang="en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A7E65-250C-73E2-A191-2544B15B9167}"/>
              </a:ext>
            </a:extLst>
          </p:cNvPr>
          <p:cNvSpPr/>
          <p:nvPr/>
        </p:nvSpPr>
        <p:spPr>
          <a:xfrm>
            <a:off x="1071553" y="3301345"/>
            <a:ext cx="9482956" cy="939915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@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BeforeEach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:	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to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signal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that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the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annotated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should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be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executed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before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each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@Test in the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current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test class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dirty="0">
                <a:latin typeface="Calibri"/>
              </a:rPr>
              <a:t>@</a:t>
            </a:r>
            <a:r>
              <a:rPr lang="it-IT" sz="1200" b="1" dirty="0" err="1">
                <a:latin typeface="Calibri"/>
              </a:rPr>
              <a:t>AfterEach</a:t>
            </a:r>
            <a:r>
              <a:rPr lang="it-IT" sz="1200" dirty="0">
                <a:latin typeface="Calibri"/>
              </a:rPr>
              <a:t>:	</a:t>
            </a:r>
            <a:r>
              <a:rPr lang="it-IT" sz="1200" dirty="0" err="1">
                <a:latin typeface="Calibri"/>
              </a:rPr>
              <a:t>is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used</a:t>
            </a:r>
            <a:r>
              <a:rPr lang="it-IT" sz="1200" dirty="0">
                <a:latin typeface="Calibri"/>
              </a:rPr>
              <a:t> to </a:t>
            </a:r>
            <a:r>
              <a:rPr lang="it-IT" sz="1200" dirty="0" err="1">
                <a:latin typeface="Calibri"/>
              </a:rPr>
              <a:t>signal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that</a:t>
            </a:r>
            <a:r>
              <a:rPr lang="it-IT" sz="1200" dirty="0">
                <a:latin typeface="Calibri"/>
              </a:rPr>
              <a:t> the </a:t>
            </a:r>
            <a:r>
              <a:rPr lang="it-IT" sz="1200" dirty="0" err="1">
                <a:latin typeface="Calibri"/>
              </a:rPr>
              <a:t>annotated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method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should</a:t>
            </a:r>
            <a:r>
              <a:rPr lang="it-IT" sz="1200" dirty="0">
                <a:latin typeface="Calibri"/>
              </a:rPr>
              <a:t> be </a:t>
            </a:r>
            <a:r>
              <a:rPr lang="it-IT" sz="1200" dirty="0" err="1">
                <a:latin typeface="Calibri"/>
              </a:rPr>
              <a:t>executed</a:t>
            </a:r>
            <a:r>
              <a:rPr lang="it-IT" sz="1200" dirty="0">
                <a:latin typeface="Calibri"/>
              </a:rPr>
              <a:t> after </a:t>
            </a:r>
            <a:r>
              <a:rPr lang="it-IT" sz="1200" dirty="0" err="1">
                <a:latin typeface="Calibri"/>
              </a:rPr>
              <a:t>each</a:t>
            </a:r>
            <a:r>
              <a:rPr lang="it-IT" sz="1200" dirty="0">
                <a:latin typeface="Calibri"/>
              </a:rPr>
              <a:t> @Test in the </a:t>
            </a:r>
            <a:r>
              <a:rPr lang="it-IT" sz="1200" dirty="0" err="1">
                <a:latin typeface="Calibri"/>
              </a:rPr>
              <a:t>current</a:t>
            </a:r>
            <a:r>
              <a:rPr lang="it-IT" sz="1200" dirty="0">
                <a:latin typeface="Calibri"/>
              </a:rPr>
              <a:t> test class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@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BeforeAll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:	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to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signal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that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the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annotated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static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should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be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executed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before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all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tests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in the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current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test class,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only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once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dirty="0">
                <a:latin typeface="Calibri"/>
              </a:rPr>
              <a:t>@</a:t>
            </a:r>
            <a:r>
              <a:rPr lang="it-IT" sz="1200" b="1" dirty="0" err="1">
                <a:latin typeface="Calibri"/>
              </a:rPr>
              <a:t>AfterAll</a:t>
            </a:r>
            <a:r>
              <a:rPr lang="it-IT" sz="1200" dirty="0">
                <a:latin typeface="Calibri"/>
              </a:rPr>
              <a:t>:	</a:t>
            </a:r>
            <a:r>
              <a:rPr lang="it-IT" sz="1200" dirty="0" err="1">
                <a:latin typeface="Calibri"/>
              </a:rPr>
              <a:t>is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used</a:t>
            </a:r>
            <a:r>
              <a:rPr lang="it-IT" sz="1200" dirty="0">
                <a:latin typeface="Calibri"/>
              </a:rPr>
              <a:t> to </a:t>
            </a:r>
            <a:r>
              <a:rPr lang="it-IT" sz="1200" dirty="0" err="1">
                <a:latin typeface="Calibri"/>
              </a:rPr>
              <a:t>signal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that</a:t>
            </a:r>
            <a:r>
              <a:rPr lang="it-IT" sz="1200" dirty="0">
                <a:latin typeface="Calibri"/>
              </a:rPr>
              <a:t> the </a:t>
            </a:r>
            <a:r>
              <a:rPr lang="it-IT" sz="1200" dirty="0" err="1">
                <a:latin typeface="Calibri"/>
              </a:rPr>
              <a:t>annotated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static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method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should</a:t>
            </a:r>
            <a:r>
              <a:rPr lang="it-IT" sz="1200" dirty="0">
                <a:latin typeface="Calibri"/>
              </a:rPr>
              <a:t> be </a:t>
            </a:r>
            <a:r>
              <a:rPr lang="it-IT" sz="1200" dirty="0" err="1">
                <a:latin typeface="Calibri"/>
              </a:rPr>
              <a:t>executed</a:t>
            </a:r>
            <a:r>
              <a:rPr lang="it-IT" sz="1200" dirty="0">
                <a:latin typeface="Calibri"/>
              </a:rPr>
              <a:t> after </a:t>
            </a:r>
            <a:r>
              <a:rPr lang="it-IT" sz="1200" dirty="0" err="1">
                <a:latin typeface="Calibri"/>
              </a:rPr>
              <a:t>all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tests</a:t>
            </a:r>
            <a:r>
              <a:rPr lang="it-IT" sz="1200" dirty="0">
                <a:latin typeface="Calibri"/>
              </a:rPr>
              <a:t> in the </a:t>
            </a:r>
            <a:r>
              <a:rPr lang="it-IT" sz="1200" dirty="0" err="1">
                <a:latin typeface="Calibri"/>
              </a:rPr>
              <a:t>current</a:t>
            </a:r>
            <a:r>
              <a:rPr lang="it-IT" sz="1200" dirty="0">
                <a:latin typeface="Calibri"/>
              </a:rPr>
              <a:t> test class, </a:t>
            </a:r>
            <a:r>
              <a:rPr lang="it-IT" sz="1200" dirty="0" err="1">
                <a:latin typeface="Calibri"/>
              </a:rPr>
              <a:t>only</a:t>
            </a:r>
            <a:r>
              <a:rPr lang="it-IT" sz="1200" dirty="0">
                <a:latin typeface="Calibri"/>
              </a:rPr>
              <a:t> once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B360FE0-040B-262D-574F-E5DA4CE1FC97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02960968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26F38-BA4E-B633-FABF-26AA5EB9937A}"/>
              </a:ext>
            </a:extLst>
          </p:cNvPr>
          <p:cNvSpPr txBox="1"/>
          <p:nvPr/>
        </p:nvSpPr>
        <p:spPr>
          <a:xfrm>
            <a:off x="1022915" y="1464124"/>
            <a:ext cx="8374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>
              <a:defRPr sz="2600">
                <a:solidFill>
                  <a:srgbClr val="7C7C7C"/>
                </a:solidFill>
                <a:ea typeface="+mj-ea"/>
                <a:cs typeface="+mj-cs"/>
              </a:defRPr>
            </a:lvl1pPr>
            <a:lvl2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2pPr>
            <a:lvl3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3pPr>
            <a:lvl4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4pPr>
            <a:lvl5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dirty="0"/>
              <a:t>5. </a:t>
            </a:r>
            <a:r>
              <a:rPr lang="en-GB" dirty="0" err="1"/>
              <a:t>AssertJ</a:t>
            </a:r>
            <a:r>
              <a:rPr lang="en-GB" dirty="0"/>
              <a:t> </a:t>
            </a:r>
            <a:r>
              <a:rPr lang="en-GB" sz="2000" dirty="0"/>
              <a:t>(https://</a:t>
            </a:r>
            <a:r>
              <a:rPr lang="en-GB" sz="2000" dirty="0" err="1"/>
              <a:t>assertj.github.io</a:t>
            </a:r>
            <a:r>
              <a:rPr lang="en-GB" sz="2000" dirty="0"/>
              <a:t>/doc/#</a:t>
            </a:r>
            <a:r>
              <a:rPr lang="en-GB" sz="2000" dirty="0" err="1"/>
              <a:t>assertj</a:t>
            </a:r>
            <a:r>
              <a:rPr lang="en-GB" sz="2000" dirty="0"/>
              <a:t>-core-assertions-guide)</a:t>
            </a:r>
            <a:endParaRPr lang="en-IT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22915" y="2014902"/>
            <a:ext cx="68467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The </a:t>
            </a:r>
            <a:r>
              <a:rPr lang="en-IT" i="1" dirty="0"/>
              <a:t>AssertJ</a:t>
            </a:r>
            <a:r>
              <a:rPr lang="en-IT" dirty="0"/>
              <a:t> dependency has been widely used, which allows you to make assertions in a more fluent way than JUnit, concatenating them in a very simple way. In order to use this dependency, you will need to integrate it as follows within your project's </a:t>
            </a:r>
            <a:r>
              <a:rPr lang="en-IT" i="1" dirty="0"/>
              <a:t>pom.xml</a:t>
            </a:r>
            <a:r>
              <a:rPr lang="en-IT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28CA6-C8AC-ABB6-DBED-0B766EAA4944}"/>
              </a:ext>
            </a:extLst>
          </p:cNvPr>
          <p:cNvSpPr/>
          <p:nvPr/>
        </p:nvSpPr>
        <p:spPr>
          <a:xfrm>
            <a:off x="8060049" y="2014902"/>
            <a:ext cx="3253220" cy="1205963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org.assertj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assertj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-core&lt;/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&gt;3.24.2&lt;/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&lt;scope&gt;test&lt;/scope&gt;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4AC0D-E708-6955-4651-DFDDA836CA73}"/>
              </a:ext>
            </a:extLst>
          </p:cNvPr>
          <p:cNvSpPr/>
          <p:nvPr/>
        </p:nvSpPr>
        <p:spPr>
          <a:xfrm>
            <a:off x="1193076" y="3636180"/>
            <a:ext cx="6092942" cy="198640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@Test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getHelloMessage_WithNotNullNameAndAssertJ_ReturnsExpectedHelloMessage()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given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name = "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JUnit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world";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sut.getHelloMessage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(name);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assertThat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isNotNull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().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isEqualTo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MessageUtilImpl.HELLO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+ name);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391AE-3181-D49F-16F5-7C1AFCA499A6}"/>
              </a:ext>
            </a:extLst>
          </p:cNvPr>
          <p:cNvSpPr txBox="1"/>
          <p:nvPr/>
        </p:nvSpPr>
        <p:spPr>
          <a:xfrm>
            <a:off x="7538938" y="3636180"/>
            <a:ext cx="3774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Here's an example of how you can use it in place of Junit's common assertions (all assertions are static methods in </a:t>
            </a:r>
            <a:r>
              <a:rPr lang="en-GB" i="1" dirty="0" err="1"/>
              <a:t>org.assertj.core.api.Assertions</a:t>
            </a:r>
            <a:r>
              <a:rPr lang="en-GB" dirty="0"/>
              <a:t> class):</a:t>
            </a:r>
            <a:endParaRPr lang="en-IT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59D610E-A5B0-7B72-1EAB-845C719714AD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8713121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22914" y="1480754"/>
            <a:ext cx="10112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With </a:t>
            </a:r>
            <a:r>
              <a:rPr lang="en-GB" i="1" dirty="0" err="1"/>
              <a:t>AssertJ</a:t>
            </a:r>
            <a:r>
              <a:rPr lang="en-GB" dirty="0"/>
              <a:t> it is easy to make complex assertions, such as the following, in which we check that a certain result is a collection with a certain size, and that it contains, in any order, a complete list of elements, compared using the values of their instance variables.</a:t>
            </a:r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4AC0D-E708-6955-4651-DFDDA836CA73}"/>
              </a:ext>
            </a:extLst>
          </p:cNvPr>
          <p:cNvSpPr/>
          <p:nvPr/>
        </p:nvSpPr>
        <p:spPr>
          <a:xfrm>
            <a:off x="1193076" y="2404920"/>
            <a:ext cx="9879312" cy="130700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.... 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assertThat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isNotNull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isNotEmpty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hasSize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(2)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usingRecursiveFieldByFieldElementComparator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 // recursive field by field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comparison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strategy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containsExactlyInAnyOrder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expectedMarioRossi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expectedCarloBianchi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538DA9-8592-0C6B-EFC1-F79782A6F531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6574151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76308" y="1882708"/>
            <a:ext cx="101128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You can also verify that the method under consideration raises a certain exception. </a:t>
            </a:r>
          </a:p>
          <a:p>
            <a:pPr algn="just"/>
            <a:r>
              <a:rPr lang="en-GB" dirty="0"/>
              <a:t>In the following example, the called method is asserted to raise a </a:t>
            </a:r>
            <a:r>
              <a:rPr lang="en-GB" i="1" dirty="0" err="1"/>
              <a:t>NoUsersFoundException</a:t>
            </a:r>
            <a:r>
              <a:rPr lang="en-GB" dirty="0"/>
              <a:t> with the message </a:t>
            </a:r>
            <a:r>
              <a:rPr lang="en-GB" i="1" dirty="0"/>
              <a:t>NO_USERS_WERE_FOUND_BY_APPLYING_THE_REQUESTED_FILTER.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Here’s an example using Junit assertions:</a:t>
            </a:r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4AC0D-E708-6955-4651-DFDDA836CA73}"/>
              </a:ext>
            </a:extLst>
          </p:cNvPr>
          <p:cNvSpPr/>
          <p:nvPr/>
        </p:nvSpPr>
        <p:spPr>
          <a:xfrm>
            <a:off x="1038782" y="3158880"/>
            <a:ext cx="10112846" cy="130700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.... 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-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assertThrows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NoUsersFoundException.class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() -&gt;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sut.filterByGender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(gender, users), NO_USERS_WERE_FOUND_BY_APPLYING_THE_REQUESTED_FILTER);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F8E54-2534-0D3F-A84B-DDDCE63AA8B8}"/>
              </a:ext>
            </a:extLst>
          </p:cNvPr>
          <p:cNvSpPr txBox="1"/>
          <p:nvPr/>
        </p:nvSpPr>
        <p:spPr>
          <a:xfrm>
            <a:off x="1076308" y="1402131"/>
            <a:ext cx="10112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Assertions about exceptions</a:t>
            </a:r>
            <a:endParaRPr lang="en-IT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84BF0-1604-2A3A-5934-63B364E5DF96}"/>
              </a:ext>
            </a:extLst>
          </p:cNvPr>
          <p:cNvSpPr txBox="1"/>
          <p:nvPr/>
        </p:nvSpPr>
        <p:spPr>
          <a:xfrm>
            <a:off x="1076307" y="4661722"/>
            <a:ext cx="10112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And here’s another example using </a:t>
            </a:r>
            <a:r>
              <a:rPr lang="en-GB" dirty="0" err="1"/>
              <a:t>AssertJ</a:t>
            </a:r>
            <a:r>
              <a:rPr lang="en-GB" dirty="0"/>
              <a:t> assertions:</a:t>
            </a:r>
            <a:endParaRPr lang="en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EDD68-D3CD-9DDB-E992-5EF50E5C34C6}"/>
              </a:ext>
            </a:extLst>
          </p:cNvPr>
          <p:cNvSpPr/>
          <p:nvPr/>
        </p:nvSpPr>
        <p:spPr>
          <a:xfrm>
            <a:off x="1038782" y="4962682"/>
            <a:ext cx="10112846" cy="130700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.... 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-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dirty="0"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assertThatThrownBy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(() -&gt;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sut.filterByGender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(gender, users))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isInstanceOf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NoUsersFoundException.class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hasMessage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(NO_USERS_WERE_FOUND_BY_APPLYING_THE_REQUESTED_FILTER);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89B48F-D271-D5BC-C151-7CD785B7B702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9420634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76308" y="1882708"/>
            <a:ext cx="101128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After developing JUnit tests in a Java project, you can compile that project and run the tests using the following maven command: (or, as mentioned, the maven </a:t>
            </a:r>
            <a:r>
              <a:rPr lang="en-GB" i="1" dirty="0" err="1"/>
              <a:t>mvn</a:t>
            </a:r>
            <a:r>
              <a:rPr lang="en-GB" i="1" dirty="0"/>
              <a:t> clean install</a:t>
            </a:r>
            <a:r>
              <a:rPr lang="en-GB" dirty="0"/>
              <a:t> command will also run the tests).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F8E54-2534-0D3F-A84B-DDDCE63AA8B8}"/>
              </a:ext>
            </a:extLst>
          </p:cNvPr>
          <p:cNvSpPr txBox="1"/>
          <p:nvPr/>
        </p:nvSpPr>
        <p:spPr>
          <a:xfrm>
            <a:off x="1076308" y="1402131"/>
            <a:ext cx="10112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Review the test results from the terminal</a:t>
            </a:r>
            <a:endParaRPr lang="en-IT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670686-E479-AF6A-EF36-60525EF11AA3}"/>
              </a:ext>
            </a:extLst>
          </p:cNvPr>
          <p:cNvSpPr/>
          <p:nvPr/>
        </p:nvSpPr>
        <p:spPr>
          <a:xfrm>
            <a:off x="1076308" y="4072395"/>
            <a:ext cx="2824483" cy="365125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mvn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clean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install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-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DskipTests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F6A42-04CE-5B77-3E53-7ACB75058C30}"/>
              </a:ext>
            </a:extLst>
          </p:cNvPr>
          <p:cNvSpPr/>
          <p:nvPr/>
        </p:nvSpPr>
        <p:spPr>
          <a:xfrm>
            <a:off x="1076308" y="2490656"/>
            <a:ext cx="2824483" cy="365125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mvn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clean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E5F77-B393-8452-1C1C-28B35A23E428}"/>
              </a:ext>
            </a:extLst>
          </p:cNvPr>
          <p:cNvSpPr txBox="1"/>
          <p:nvPr/>
        </p:nvSpPr>
        <p:spPr>
          <a:xfrm>
            <a:off x="1076307" y="2970720"/>
            <a:ext cx="101128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Where there is even one failed test, the entire build will fail.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To be able to compile the code without running the tests, you can run the following command: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7E13090-AC25-7134-0D0A-CC2C29CFF3B6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8560940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76308" y="1520572"/>
            <a:ext cx="10112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Here is an example of a test compilation launched from the terminal and completed successfully:</a:t>
            </a:r>
            <a:endParaRPr lang="en-IT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769DA-4FB4-6DE7-B4DF-93DFD33F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94" y="1877254"/>
            <a:ext cx="5966273" cy="44716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1078C4-EF89-9AE7-D3CC-FA127135E549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9145049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76308" y="1520572"/>
            <a:ext cx="10112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Here is another example of a test compilation launched from the terminal and failed:</a:t>
            </a:r>
            <a:endParaRPr lang="en-IT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39B726-F44F-29E8-3BAE-180C5D965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31" y="1891023"/>
            <a:ext cx="7772400" cy="4425950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30C7261-A10A-C823-C924-BBCDE9637502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4343933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76308" y="1520572"/>
            <a:ext cx="10112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Here is an example of a test compilation launched from IntelliJ and completed successfully:</a:t>
            </a:r>
            <a:endParaRPr lang="en-IT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A635E-1373-F2BB-260D-E06AAC9A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812" y="1841599"/>
            <a:ext cx="6667837" cy="4507271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E582518-2447-441E-9B9B-2A7D2B01DD0C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3384930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76308" y="1520572"/>
            <a:ext cx="10112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Here is another example of a test compilation launched from IntelliJ and failed:</a:t>
            </a:r>
            <a:endParaRPr lang="en-IT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99352-1ACD-4A73-9AEE-68FD4221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934" y="1907559"/>
            <a:ext cx="6536542" cy="44185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6B8CC-9B47-EA9F-629D-57B5740108F4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8601744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F576-02CA-E628-B75D-E74DFAED8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93" y="2289044"/>
            <a:ext cx="10514231" cy="400110"/>
          </a:xfrm>
        </p:spPr>
        <p:txBody>
          <a:bodyPr/>
          <a:lstStyle/>
          <a:p>
            <a:pPr lvl="0"/>
            <a:r>
              <a:rPr lang="it-IT" dirty="0"/>
              <a:t>1.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0B23-CDEF-AA60-1F81-AC307A9436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93" y="2836582"/>
            <a:ext cx="10514231" cy="2380877"/>
          </a:xfrm>
        </p:spPr>
        <p:txBody>
          <a:bodyPr>
            <a:normAutofit/>
          </a:bodyPr>
          <a:lstStyle/>
          <a:p>
            <a:r>
              <a:rPr lang="it-IT" dirty="0"/>
              <a:t>Software </a:t>
            </a:r>
            <a:r>
              <a:rPr lang="it-IT" dirty="0" err="1"/>
              <a:t>requires</a:t>
            </a:r>
            <a:r>
              <a:rPr lang="it-IT" dirty="0"/>
              <a:t> testing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deployed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production.</a:t>
            </a:r>
          </a:p>
          <a:p>
            <a:endParaRPr lang="it-IT" dirty="0"/>
          </a:p>
          <a:p>
            <a:r>
              <a:rPr lang="it-IT" dirty="0"/>
              <a:t>Test </a:t>
            </a:r>
            <a:r>
              <a:rPr lang="it-IT" dirty="0" err="1"/>
              <a:t>automation</a:t>
            </a:r>
            <a:r>
              <a:rPr lang="it-IT" dirty="0"/>
              <a:t> </a:t>
            </a:r>
            <a:r>
              <a:rPr lang="it-IT" dirty="0" err="1"/>
              <a:t>brings</a:t>
            </a:r>
            <a:r>
              <a:rPr lang="it-IT" dirty="0"/>
              <a:t> a </a:t>
            </a:r>
            <a:r>
              <a:rPr lang="it-IT" dirty="0" err="1"/>
              <a:t>number</a:t>
            </a:r>
            <a:r>
              <a:rPr lang="it-IT" dirty="0"/>
              <a:t> of benefits, </a:t>
            </a:r>
            <a:r>
              <a:rPr lang="it-IT" dirty="0" err="1"/>
              <a:t>including</a:t>
            </a:r>
            <a:r>
              <a:rPr lang="it-IT" dirty="0"/>
              <a:t>:</a:t>
            </a:r>
          </a:p>
          <a:p>
            <a:r>
              <a:rPr lang="it-IT" dirty="0"/>
              <a:t>- </a:t>
            </a:r>
            <a:r>
              <a:rPr lang="it-IT" dirty="0" err="1"/>
              <a:t>automatic</a:t>
            </a:r>
            <a:r>
              <a:rPr lang="it-IT" dirty="0"/>
              <a:t> test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project build (</a:t>
            </a:r>
            <a:r>
              <a:rPr lang="it-IT" dirty="0" err="1"/>
              <a:t>maven</a:t>
            </a:r>
            <a:r>
              <a:rPr lang="it-IT" dirty="0"/>
              <a:t>)</a:t>
            </a:r>
          </a:p>
          <a:p>
            <a:r>
              <a:rPr lang="it-IT" dirty="0"/>
              <a:t>- </a:t>
            </a:r>
            <a:r>
              <a:rPr lang="it-IT" dirty="0" err="1"/>
              <a:t>greater</a:t>
            </a:r>
            <a:r>
              <a:rPr lang="it-IT" dirty="0"/>
              <a:t> speed and reliability of </a:t>
            </a:r>
            <a:r>
              <a:rPr lang="it-IT" dirty="0" err="1"/>
              <a:t>tests</a:t>
            </a:r>
            <a:endParaRPr lang="it-IT" dirty="0"/>
          </a:p>
          <a:p>
            <a:r>
              <a:rPr lang="it-IT" dirty="0"/>
              <a:t>- check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regressions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prevents</a:t>
            </a:r>
            <a:r>
              <a:rPr lang="it-IT" dirty="0"/>
              <a:t> bugs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2065003-C72B-4A39-7799-B512F83D54DB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26F38-BA4E-B633-FABF-26AA5EB9937A}"/>
              </a:ext>
            </a:extLst>
          </p:cNvPr>
          <p:cNvSpPr txBox="1"/>
          <p:nvPr/>
        </p:nvSpPr>
        <p:spPr>
          <a:xfrm>
            <a:off x="1022913" y="1441427"/>
            <a:ext cx="8374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>
              <a:defRPr sz="2600">
                <a:solidFill>
                  <a:srgbClr val="7C7C7C"/>
                </a:solidFill>
                <a:ea typeface="+mj-ea"/>
                <a:cs typeface="+mj-cs"/>
              </a:defRPr>
            </a:lvl1pPr>
            <a:lvl2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2pPr>
            <a:lvl3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3pPr>
            <a:lvl4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4pPr>
            <a:lvl5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dirty="0"/>
              <a:t>6. Easy-random </a:t>
            </a:r>
            <a:r>
              <a:rPr lang="en-GB" sz="2000" dirty="0"/>
              <a:t>(https://</a:t>
            </a:r>
            <a:r>
              <a:rPr lang="en-GB" sz="2000" dirty="0" err="1"/>
              <a:t>github.com</a:t>
            </a:r>
            <a:r>
              <a:rPr lang="en-GB" sz="2000" dirty="0"/>
              <a:t>/j-easy/easy-random)</a:t>
            </a:r>
            <a:endParaRPr lang="en-IT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950027" y="1900483"/>
            <a:ext cx="10290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The </a:t>
            </a:r>
            <a:r>
              <a:rPr lang="en-IT" i="1" dirty="0"/>
              <a:t>Easy-random</a:t>
            </a:r>
            <a:r>
              <a:rPr lang="en-IT" dirty="0"/>
              <a:t> dependency has been widely used, </a:t>
            </a:r>
            <a:r>
              <a:rPr lang="en-GB" dirty="0"/>
              <a:t>it is a library that generates random Java objects</a:t>
            </a:r>
            <a:r>
              <a:rPr lang="en-IT" dirty="0"/>
              <a:t>. </a:t>
            </a:r>
            <a:r>
              <a:rPr lang="en-GB" dirty="0"/>
              <a:t>Let's say you have a class </a:t>
            </a:r>
            <a:r>
              <a:rPr lang="en-GB" i="1" dirty="0"/>
              <a:t>Person</a:t>
            </a:r>
            <a:r>
              <a:rPr lang="en-GB" dirty="0"/>
              <a:t> and you want to generate a random instance of it, here we go:</a:t>
            </a:r>
            <a:endParaRPr lang="en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28CA6-C8AC-ABB6-DBED-0B766EAA4944}"/>
              </a:ext>
            </a:extLst>
          </p:cNvPr>
          <p:cNvSpPr/>
          <p:nvPr/>
        </p:nvSpPr>
        <p:spPr>
          <a:xfrm>
            <a:off x="1022914" y="4348776"/>
            <a:ext cx="6092942" cy="1602594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org.jeasy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&gt;easy-random-core&lt;/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&gt;5.0.0&lt;/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&lt;scope&gt;test&lt;/scope&gt;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4AC0D-E708-6955-4651-DFDDA836CA73}"/>
              </a:ext>
            </a:extLst>
          </p:cNvPr>
          <p:cNvSpPr/>
          <p:nvPr/>
        </p:nvSpPr>
        <p:spPr>
          <a:xfrm>
            <a:off x="1022914" y="2608343"/>
            <a:ext cx="6092942" cy="537468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new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Person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person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easyRandom.nextObject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Person.class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391AE-3181-D49F-16F5-7C1AFCA499A6}"/>
              </a:ext>
            </a:extLst>
          </p:cNvPr>
          <p:cNvSpPr txBox="1"/>
          <p:nvPr/>
        </p:nvSpPr>
        <p:spPr>
          <a:xfrm>
            <a:off x="1022913" y="3951276"/>
            <a:ext cx="1029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i="1" dirty="0"/>
              <a:t>P</a:t>
            </a:r>
            <a:r>
              <a:rPr lang="en-IT" i="1" dirty="0"/>
              <a:t>om.xml </a:t>
            </a:r>
            <a:r>
              <a:rPr lang="en-IT" dirty="0"/>
              <a:t>dependency: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93F9EAA-F514-9C7D-0D7E-54E3A8CFB520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7108418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22914" y="1470153"/>
            <a:ext cx="10290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Here are some example of randomly generated objects: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4AC0D-E708-6955-4651-DFDDA836CA73}"/>
              </a:ext>
            </a:extLst>
          </p:cNvPr>
          <p:cNvSpPr/>
          <p:nvPr/>
        </p:nvSpPr>
        <p:spPr>
          <a:xfrm>
            <a:off x="1022913" y="1897348"/>
            <a:ext cx="4705534" cy="1618915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new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Person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person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easyRandom.nextObject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Person.class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name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easyRandom.nextObject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String.class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dirty="0" err="1">
                <a:latin typeface="Calibri"/>
              </a:rPr>
              <a:t>Integer</a:t>
            </a:r>
            <a:r>
              <a:rPr lang="it-IT" sz="1200" dirty="0">
                <a:latin typeface="Calibri"/>
              </a:rPr>
              <a:t> age = </a:t>
            </a:r>
            <a:r>
              <a:rPr lang="it-IT" sz="1200" dirty="0" err="1">
                <a:latin typeface="Calibri"/>
              </a:rPr>
              <a:t>easyRandom.nextInt</a:t>
            </a:r>
            <a:r>
              <a:rPr lang="it-IT" sz="1200" dirty="0">
                <a:latin typeface="Calibri"/>
              </a:rPr>
              <a:t>();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Boolean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valid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easyRandom.nextBoolean</a:t>
            </a:r>
            <a:r>
              <a:rPr lang="it-IT" sz="1200" dirty="0">
                <a:latin typeface="Calibri"/>
              </a:rPr>
              <a:t>();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Company company </a:t>
            </a:r>
            <a:r>
              <a:rPr lang="it-IT" sz="1200" dirty="0">
                <a:latin typeface="Calibri"/>
              </a:rPr>
              <a:t>= </a:t>
            </a:r>
            <a:r>
              <a:rPr lang="it-IT" sz="1200" dirty="0" err="1">
                <a:latin typeface="Calibri"/>
              </a:rPr>
              <a:t>easyRandom.nextObject</a:t>
            </a:r>
            <a:r>
              <a:rPr lang="it-IT" sz="1200" dirty="0">
                <a:latin typeface="Calibri"/>
              </a:rPr>
              <a:t>(</a:t>
            </a:r>
            <a:r>
              <a:rPr lang="it-IT" sz="1200" dirty="0" err="1">
                <a:latin typeface="Calibri"/>
              </a:rPr>
              <a:t>Company.class</a:t>
            </a:r>
            <a:r>
              <a:rPr lang="it-IT" sz="1200" dirty="0">
                <a:latin typeface="Calibri"/>
              </a:rPr>
              <a:t>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User user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easyRandom.nextObject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User.class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8AD56-67B8-6CAE-343D-71D9B372293E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05642146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22914" y="1450697"/>
            <a:ext cx="10290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The </a:t>
            </a:r>
            <a:r>
              <a:rPr lang="en-GB" i="1" dirty="0" err="1"/>
              <a:t>EasyRandomParameters</a:t>
            </a:r>
            <a:r>
              <a:rPr lang="en-GB" dirty="0"/>
              <a:t> class is the main entry point to configure </a:t>
            </a:r>
            <a:r>
              <a:rPr lang="en-GB" i="1" dirty="0" err="1"/>
              <a:t>EasyRandom</a:t>
            </a:r>
            <a:r>
              <a:rPr lang="en-GB" dirty="0"/>
              <a:t> instances. It allows you to set all parameters to control how random data is generated:</a:t>
            </a:r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4AC0D-E708-6955-4651-DFDDA836CA73}"/>
              </a:ext>
            </a:extLst>
          </p:cNvPr>
          <p:cNvSpPr/>
          <p:nvPr/>
        </p:nvSpPr>
        <p:spPr>
          <a:xfrm>
            <a:off x="404524" y="2035472"/>
            <a:ext cx="11381362" cy="2747323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EasyRandomParameters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new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EasyRandomParameters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seed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(123L)                           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can be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configured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with a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seed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in order to generate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same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random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instances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objectPoolSize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(100)           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a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type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declares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a field of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same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type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Easy Random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will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not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be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able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to generate a random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graph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due to infinite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recursion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randomizationDepth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(3)             //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randomizationDepth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allows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you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to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limit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randomization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depth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in an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graph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charset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forName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("UTF-8"))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You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can use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charset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to generate random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values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from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specified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Charset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in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all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character-based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fields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timeRange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nine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five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         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You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can use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dateRange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and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timeRange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to generate Date and Time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values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in a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given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range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dateRange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today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tomorrow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You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can use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dateRange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and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timeRange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to generate Date and Time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values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in a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given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range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stringLengthRange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(5, 50)          // Setting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stringLengthRange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tells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Easy Random to generate random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with a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bounded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size.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collectionSizeRange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(1, 10)        //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collectionSizeRange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lets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you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bound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generated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collections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size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scanClasspathForConcreteTypes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true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This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tells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Easy Random to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scan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classpath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and look for a concrete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type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of the abstract/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interface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field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overrideDefaultInitialization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(false).      // To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override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the default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initialization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of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generated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random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bean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fields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.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ignoreRandomizationErrors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true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        // With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this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set,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any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exception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raised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during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the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randomization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process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will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be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silently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ignored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new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EasyRandom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parameters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CAA76-011F-89AA-B35E-FB6373EB47FE}"/>
              </a:ext>
            </a:extLst>
          </p:cNvPr>
          <p:cNvSpPr txBox="1"/>
          <p:nvPr/>
        </p:nvSpPr>
        <p:spPr>
          <a:xfrm>
            <a:off x="1022913" y="4936229"/>
            <a:ext cx="10290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Defaults are OK in most of the cases.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6B8282-BA8F-7639-992D-DB2F6377F718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4486633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22915" y="1908852"/>
            <a:ext cx="102903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Mockito is a library that allows you to act on all the external dependencies of the class under test, simulating their functioning and making assertions about them.</a:t>
            </a:r>
          </a:p>
          <a:p>
            <a:pPr algn="just"/>
            <a:r>
              <a:rPr lang="en-GB" dirty="0"/>
              <a:t>This prevents a failure of an external dependency from affecting the outcome of the class under test.</a:t>
            </a:r>
          </a:p>
          <a:p>
            <a:pPr algn="just"/>
            <a:endParaRPr lang="en-GB" dirty="0"/>
          </a:p>
          <a:p>
            <a:pPr algn="just"/>
            <a:r>
              <a:rPr lang="en-IT" dirty="0"/>
              <a:t>In order to use this dependency, you will need to integrate it as follows within your project's </a:t>
            </a:r>
            <a:r>
              <a:rPr lang="en-IT" i="1" dirty="0"/>
              <a:t>pom.xml</a:t>
            </a:r>
            <a:r>
              <a:rPr lang="en-IT" dirty="0"/>
              <a:t>:</a:t>
            </a:r>
          </a:p>
          <a:p>
            <a:pPr algn="just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41E0B-243E-800B-3692-4624E43F0689}"/>
              </a:ext>
            </a:extLst>
          </p:cNvPr>
          <p:cNvSpPr txBox="1"/>
          <p:nvPr/>
        </p:nvSpPr>
        <p:spPr>
          <a:xfrm>
            <a:off x="1022915" y="1508742"/>
            <a:ext cx="8374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>
              <a:defRPr sz="2600">
                <a:solidFill>
                  <a:srgbClr val="7C7C7C"/>
                </a:solidFill>
                <a:ea typeface="+mj-ea"/>
                <a:cs typeface="+mj-cs"/>
              </a:defRPr>
            </a:lvl1pPr>
            <a:lvl2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2pPr>
            <a:lvl3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3pPr>
            <a:lvl4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4pPr>
            <a:lvl5pPr>
              <a:defRPr sz="2600">
                <a:solidFill>
                  <a:srgbClr val="7C7C7C"/>
                </a:solidFill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F5F5F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dirty="0"/>
              <a:t>7. Mockito (https://</a:t>
            </a:r>
            <a:r>
              <a:rPr lang="en-GB" dirty="0" err="1"/>
              <a:t>site.mockito.org</a:t>
            </a:r>
            <a:r>
              <a:rPr lang="en-GB" dirty="0"/>
              <a:t>/)</a:t>
            </a:r>
            <a:endParaRPr lang="en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4D33E88-04D2-8A3E-50B1-DC9ADAF082A9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87460-ED1B-2649-F143-E8365F74A251}"/>
              </a:ext>
            </a:extLst>
          </p:cNvPr>
          <p:cNvSpPr/>
          <p:nvPr/>
        </p:nvSpPr>
        <p:spPr>
          <a:xfrm>
            <a:off x="1022915" y="3429000"/>
            <a:ext cx="3549085" cy="2503856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org.mockito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mockito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-core&lt;/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&gt;5.6.0&lt;/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&lt;scope&gt;test&lt;/scope&gt;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org.mockito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mockito-junit-jupiter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    &lt;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 5.6.0 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    &lt;scope&gt;test&lt;/scope&gt;</a:t>
            </a: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&lt;/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6804859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22915" y="1477929"/>
            <a:ext cx="10290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Suppose we have the following class to test:</a:t>
            </a:r>
            <a:endParaRPr lang="en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E17F2B-677A-C0E7-303C-59DA8E4BB9D8}"/>
              </a:ext>
            </a:extLst>
          </p:cNvPr>
          <p:cNvSpPr/>
          <p:nvPr/>
        </p:nvSpPr>
        <p:spPr>
          <a:xfrm>
            <a:off x="1022915" y="1826406"/>
            <a:ext cx="8178837" cy="2127030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package com.overit.junitcourse.example4;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com.overit.junitcourse.example3.User;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java.util.List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public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interface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NewsletterSendingService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boolean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sendNewsletterToMen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(List&lt;User&gt;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recipients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body)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throws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NewsletterSendingException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7625D-E212-1212-3DB5-9B600D9CBB5E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41898695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E17F2B-677A-C0E7-303C-59DA8E4BB9D8}"/>
              </a:ext>
            </a:extLst>
          </p:cNvPr>
          <p:cNvSpPr/>
          <p:nvPr/>
        </p:nvSpPr>
        <p:spPr>
          <a:xfrm>
            <a:off x="740064" y="1586754"/>
            <a:ext cx="10710281" cy="4114799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package com.overit.junitcourse.example4;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…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public class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NewsletterSendingServiceImpl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implements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NewsletterSendingService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dirty="0">
                <a:latin typeface="Calibri"/>
              </a:rPr>
              <a:t>    …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final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final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EmailSendingService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emailSendingService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final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EmailValidator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emailValidator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Override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public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boolean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sendNewsletterToMen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(@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NonNull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List&lt;User&gt;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recipients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@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NonNull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@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NonNull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body)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throws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NewsletterSendingException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dirty="0">
                <a:latin typeface="Calibri"/>
              </a:rPr>
              <a:t>    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boolean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[]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result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{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true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};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// I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only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keep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men from the list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provided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List&lt;User&gt;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menRecipients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userService.filterByGender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recipients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menRecipients.forEach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recipient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-&gt;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validateEmail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recipient.getEmail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()));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menRecipients.forEach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recipient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-&gt;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result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[0] &amp;=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emailSendingService.sendEmail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(SENDER_EMAIL,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recipient.getEmail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subject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, body));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return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result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[0];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274070-DA25-987F-BC9B-194C805CFC07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1739079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7C983-A8AB-2437-CF0D-7D29608FA0D9}"/>
              </a:ext>
            </a:extLst>
          </p:cNvPr>
          <p:cNvSpPr txBox="1"/>
          <p:nvPr/>
        </p:nvSpPr>
        <p:spPr>
          <a:xfrm>
            <a:off x="1022915" y="1477929"/>
            <a:ext cx="10290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This class depends on three services on which it delegates: </a:t>
            </a:r>
            <a:r>
              <a:rPr lang="en-GB" i="1" dirty="0" err="1"/>
              <a:t>UserService</a:t>
            </a:r>
            <a:r>
              <a:rPr lang="en-GB" dirty="0"/>
              <a:t>, </a:t>
            </a:r>
            <a:r>
              <a:rPr lang="en-GB" i="1" dirty="0" err="1"/>
              <a:t>EmailSendingService</a:t>
            </a:r>
            <a:r>
              <a:rPr lang="en-GB" dirty="0"/>
              <a:t>, </a:t>
            </a:r>
            <a:r>
              <a:rPr lang="en-GB" i="1" dirty="0" err="1"/>
              <a:t>EmailValidator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We would therefore need, when writing </a:t>
            </a:r>
            <a:r>
              <a:rPr lang="en-GB" i="1" dirty="0" err="1"/>
              <a:t>NewsletterSendingServiceImplTest</a:t>
            </a:r>
            <a:r>
              <a:rPr lang="en-GB" dirty="0"/>
              <a:t>, to use </a:t>
            </a:r>
            <a:r>
              <a:rPr lang="en-GB" i="1" dirty="0"/>
              <a:t>Mockito</a:t>
            </a:r>
            <a:r>
              <a:rPr lang="en-GB" dirty="0"/>
              <a:t> to mock the </a:t>
            </a:r>
            <a:r>
              <a:rPr lang="en-GB" dirty="0" err="1"/>
              <a:t>behavior</a:t>
            </a:r>
            <a:r>
              <a:rPr lang="en-GB" dirty="0"/>
              <a:t> of the services mentioned.</a:t>
            </a:r>
            <a:endParaRPr lang="en-IT" strike="sngStrik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E17F2B-677A-C0E7-303C-59DA8E4BB9D8}"/>
              </a:ext>
            </a:extLst>
          </p:cNvPr>
          <p:cNvSpPr/>
          <p:nvPr/>
        </p:nvSpPr>
        <p:spPr>
          <a:xfrm>
            <a:off x="1022914" y="2819875"/>
            <a:ext cx="3375830" cy="962110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@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ExtendWith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MockitoExtension.class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class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NewsletterSendingServiceImplTest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dirty="0"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96CA6-D35C-79CA-4F8E-78211E1D91C7}"/>
              </a:ext>
            </a:extLst>
          </p:cNvPr>
          <p:cNvSpPr/>
          <p:nvPr/>
        </p:nvSpPr>
        <p:spPr>
          <a:xfrm>
            <a:off x="5136274" y="2819875"/>
            <a:ext cx="4425882" cy="1567459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</a:t>
            </a:r>
            <a:endParaRPr lang="it-IT" sz="1200" b="1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private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</a:t>
            </a:r>
            <a:endParaRPr lang="it-IT" sz="1200" b="1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EmailSendingService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emailSendingService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</a:t>
            </a:r>
            <a:endParaRPr lang="it-IT" sz="1200" b="1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EmailValidator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emailValidator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02B78-1C0B-32A4-3792-2F36CA333FEB}"/>
              </a:ext>
            </a:extLst>
          </p:cNvPr>
          <p:cNvSpPr txBox="1"/>
          <p:nvPr/>
        </p:nvSpPr>
        <p:spPr>
          <a:xfrm>
            <a:off x="1022914" y="2440568"/>
            <a:ext cx="138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1AE33-8668-10E4-EAF2-47FB6F01CF7C}"/>
              </a:ext>
            </a:extLst>
          </p:cNvPr>
          <p:cNvSpPr txBox="1"/>
          <p:nvPr/>
        </p:nvSpPr>
        <p:spPr>
          <a:xfrm>
            <a:off x="5136274" y="2440568"/>
            <a:ext cx="2450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Mock dependencies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CD751C3-23CC-BD47-1041-173FACC0D889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1D5A6-8B8E-F1AE-4D64-766574BF7A69}"/>
              </a:ext>
            </a:extLst>
          </p:cNvPr>
          <p:cNvSpPr/>
          <p:nvPr/>
        </p:nvSpPr>
        <p:spPr>
          <a:xfrm>
            <a:off x="1118596" y="5285467"/>
            <a:ext cx="3280148" cy="810244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@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InjectMocks</a:t>
            </a:r>
            <a:endParaRPr lang="it-IT" sz="1200" b="1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private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NewsletterSendingServiceImpl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sut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37F1D-A1ED-218D-AD60-2DA227954134}"/>
              </a:ext>
            </a:extLst>
          </p:cNvPr>
          <p:cNvSpPr/>
          <p:nvPr/>
        </p:nvSpPr>
        <p:spPr>
          <a:xfrm>
            <a:off x="5136274" y="5264714"/>
            <a:ext cx="6671798" cy="83099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@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BeforeEach</a:t>
            </a:r>
            <a:endParaRPr lang="it-IT" sz="1200" dirty="0"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setup()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dirty="0">
                <a:latin typeface="Calibri"/>
              </a:rPr>
              <a:t>    </a:t>
            </a:r>
            <a:r>
              <a:rPr lang="it-IT" sz="1200" dirty="0" err="1">
                <a:latin typeface="Calibri"/>
              </a:rPr>
              <a:t>sut</a:t>
            </a:r>
            <a:r>
              <a:rPr lang="it-IT" sz="1200" dirty="0">
                <a:latin typeface="Calibri"/>
              </a:rPr>
              <a:t> = </a:t>
            </a:r>
            <a:r>
              <a:rPr lang="it-IT" sz="1200" b="1" dirty="0">
                <a:latin typeface="Calibri"/>
              </a:rPr>
              <a:t>new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NewsletterSendingServiceImpl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emailSendingService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emailValidator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dirty="0">
                <a:latin typeface="Calibri"/>
              </a:rPr>
              <a:t>}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1F54D-43F0-3A8E-F539-FE1BB42CA80C}"/>
              </a:ext>
            </a:extLst>
          </p:cNvPr>
          <p:cNvSpPr txBox="1"/>
          <p:nvPr/>
        </p:nvSpPr>
        <p:spPr>
          <a:xfrm>
            <a:off x="1118597" y="4898283"/>
            <a:ext cx="138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Init SUT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27C1E-3EC7-D9B0-7427-D5F7599F0389}"/>
              </a:ext>
            </a:extLst>
          </p:cNvPr>
          <p:cNvSpPr txBox="1"/>
          <p:nvPr/>
        </p:nvSpPr>
        <p:spPr>
          <a:xfrm>
            <a:off x="4553281" y="5510935"/>
            <a:ext cx="42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394215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F98224-D67C-C69F-7D1B-24423BFB7533}"/>
              </a:ext>
            </a:extLst>
          </p:cNvPr>
          <p:cNvSpPr txBox="1"/>
          <p:nvPr/>
        </p:nvSpPr>
        <p:spPr>
          <a:xfrm>
            <a:off x="950027" y="1484878"/>
            <a:ext cx="10290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Here are some example of using mocks:</a:t>
            </a:r>
            <a:endParaRPr lang="en-IT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ABD76493-5D0C-1BA7-E8BB-C02A0C41501A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BEE750-FF72-EBF0-327C-6B6E770A20A0}"/>
              </a:ext>
            </a:extLst>
          </p:cNvPr>
          <p:cNvSpPr/>
          <p:nvPr/>
        </p:nvSpPr>
        <p:spPr>
          <a:xfrm>
            <a:off x="1022912" y="1897384"/>
            <a:ext cx="10290355" cy="1007182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kern="1200" cap="none" spc="0" baseline="0" dirty="0" err="1">
                <a:uFillTx/>
                <a:latin typeface="Calibri"/>
              </a:rPr>
              <a:t>Mockito.when</a:t>
            </a:r>
            <a:r>
              <a:rPr lang="it-IT" sz="1200" i="0" u="none" kern="1200" cap="none" spc="0" baseline="0" dirty="0">
                <a:uFillTx/>
                <a:latin typeface="Calibri"/>
              </a:rPr>
              <a:t>(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mock.someMethod</a:t>
            </a:r>
            <a:r>
              <a:rPr lang="it-IT" sz="1200" i="0" u="none" kern="1200" cap="none" spc="0" baseline="0" dirty="0">
                <a:uFillTx/>
                <a:latin typeface="Calibri"/>
              </a:rPr>
              <a:t>(10)).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thenReturn</a:t>
            </a:r>
            <a:r>
              <a:rPr lang="it-IT" sz="1200" i="0" u="none" kern="1200" cap="none" spc="0" baseline="0" dirty="0">
                <a:uFillTx/>
                <a:latin typeface="Calibri"/>
              </a:rPr>
              <a:t>(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true</a:t>
            </a:r>
            <a:r>
              <a:rPr lang="it-IT" sz="1200" i="0" u="none" kern="1200" cap="none" spc="0" baseline="0" dirty="0">
                <a:uFillTx/>
                <a:latin typeface="Calibri"/>
              </a:rPr>
              <a:t>);                                      //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when</a:t>
            </a:r>
            <a:r>
              <a:rPr lang="it-IT" sz="1200" i="0" u="none" kern="1200" cap="none" spc="0" baseline="0" dirty="0">
                <a:uFillTx/>
                <a:latin typeface="Calibri"/>
              </a:rPr>
              <a:t>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mock.someMethod</a:t>
            </a:r>
            <a:r>
              <a:rPr lang="it-IT" sz="1200" i="0" u="none" kern="1200" cap="none" spc="0" baseline="0" dirty="0">
                <a:uFillTx/>
                <a:latin typeface="Calibri"/>
              </a:rPr>
              <a:t>(10)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is</a:t>
            </a:r>
            <a:r>
              <a:rPr lang="it-IT" sz="1200" i="0" u="none" kern="1200" cap="none" spc="0" baseline="0" dirty="0">
                <a:uFillTx/>
                <a:latin typeface="Calibri"/>
              </a:rPr>
              <a:t>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invoked</a:t>
            </a:r>
            <a:r>
              <a:rPr lang="it-IT" sz="1200" i="0" u="none" kern="1200" cap="none" spc="0" baseline="0" dirty="0">
                <a:uFillTx/>
                <a:latin typeface="Calibri"/>
              </a:rPr>
              <a:t>,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return</a:t>
            </a:r>
            <a:r>
              <a:rPr lang="it-IT" sz="1200" i="0" u="none" kern="1200" cap="none" spc="0" baseline="0" dirty="0">
                <a:uFillTx/>
                <a:latin typeface="Calibri"/>
              </a:rPr>
              <a:t>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true</a:t>
            </a:r>
            <a:endParaRPr lang="it-IT" sz="1200" i="0" u="non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kern="1200" cap="none" spc="0" baseline="0" dirty="0" err="1">
                <a:uFillTx/>
                <a:latin typeface="Calibri"/>
              </a:rPr>
              <a:t>Mockito.when</a:t>
            </a:r>
            <a:r>
              <a:rPr lang="it-IT" sz="1200" i="0" u="none" kern="1200" cap="none" spc="0" baseline="0" dirty="0">
                <a:uFillTx/>
                <a:latin typeface="Calibri"/>
              </a:rPr>
              <a:t>(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mock.someMethod</a:t>
            </a:r>
            <a:r>
              <a:rPr lang="it-IT" sz="1200" i="0" u="none" kern="1200" cap="none" spc="0" baseline="0" dirty="0">
                <a:uFillTx/>
                <a:latin typeface="Calibri"/>
              </a:rPr>
              <a:t>(10)).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thenThrow</a:t>
            </a:r>
            <a:r>
              <a:rPr lang="it-IT" sz="1200" i="0" u="none" kern="1200" cap="none" spc="0" baseline="0" dirty="0">
                <a:uFillTx/>
                <a:latin typeface="Calibri"/>
              </a:rPr>
              <a:t>(new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RuntimeException</a:t>
            </a:r>
            <a:r>
              <a:rPr lang="it-IT" sz="1200" i="0" u="none" kern="1200" cap="none" spc="0" baseline="0" dirty="0">
                <a:uFillTx/>
                <a:latin typeface="Calibri"/>
              </a:rPr>
              <a:t>());   //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when</a:t>
            </a:r>
            <a:r>
              <a:rPr lang="it-IT" sz="1200" i="0" u="none" kern="1200" cap="none" spc="0" baseline="0" dirty="0">
                <a:uFillTx/>
                <a:latin typeface="Calibri"/>
              </a:rPr>
              <a:t>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mock.someMethod</a:t>
            </a:r>
            <a:r>
              <a:rPr lang="it-IT" sz="1200" i="0" u="none" kern="1200" cap="none" spc="0" baseline="0" dirty="0">
                <a:uFillTx/>
                <a:latin typeface="Calibri"/>
              </a:rPr>
              <a:t>(10)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is</a:t>
            </a:r>
            <a:r>
              <a:rPr lang="it-IT" sz="1200" i="0" u="none" kern="1200" cap="none" spc="0" baseline="0" dirty="0">
                <a:uFillTx/>
                <a:latin typeface="Calibri"/>
              </a:rPr>
              <a:t>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invoked</a:t>
            </a:r>
            <a:r>
              <a:rPr lang="it-IT" sz="1200" i="0" u="none" kern="1200" cap="none" spc="0" baseline="0" dirty="0">
                <a:uFillTx/>
                <a:latin typeface="Calibri"/>
              </a:rPr>
              <a:t>,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throw</a:t>
            </a:r>
            <a:r>
              <a:rPr lang="it-IT" sz="1200" i="0" u="none" kern="1200" cap="none" spc="0" baseline="0" dirty="0">
                <a:uFillTx/>
                <a:latin typeface="Calibri"/>
              </a:rPr>
              <a:t> a </a:t>
            </a:r>
            <a:r>
              <a:rPr lang="it-IT" sz="1200" i="0" u="none" kern="1200" cap="none" spc="0" baseline="0" dirty="0" err="1">
                <a:uFillTx/>
                <a:latin typeface="Calibri"/>
              </a:rPr>
              <a:t>RuntimeException</a:t>
            </a:r>
            <a:endParaRPr lang="it-IT" sz="1200" i="0" u="non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Mockito.doNothing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mock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someMethod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();</a:t>
            </a:r>
            <a:r>
              <a:rPr lang="it-IT" sz="1200" strike="noStrike" dirty="0">
                <a:latin typeface="Calibri"/>
              </a:rPr>
              <a:t>                                                   // </a:t>
            </a:r>
            <a:r>
              <a:rPr lang="it-IT" sz="1200" strike="noStrike" dirty="0" err="1">
                <a:latin typeface="Calibri"/>
              </a:rPr>
              <a:t>void</a:t>
            </a:r>
            <a:r>
              <a:rPr lang="it-IT" sz="1200" strike="noStrike" dirty="0">
                <a:latin typeface="Calibri"/>
              </a:rPr>
              <a:t> </a:t>
            </a:r>
            <a:r>
              <a:rPr lang="it-IT" sz="1200" strike="noStrike" dirty="0" err="1">
                <a:latin typeface="Calibri"/>
              </a:rPr>
              <a:t>method</a:t>
            </a:r>
            <a:r>
              <a:rPr lang="it-IT" sz="1200" strike="noStrike" dirty="0">
                <a:latin typeface="Calibri"/>
              </a:rPr>
              <a:t> </a:t>
            </a:r>
            <a:r>
              <a:rPr lang="it-IT" sz="1200" strike="noStrike" dirty="0" err="1">
                <a:latin typeface="Calibri"/>
              </a:rPr>
              <a:t>does</a:t>
            </a:r>
            <a:r>
              <a:rPr lang="it-IT" sz="1200" strike="noStrike" dirty="0">
                <a:latin typeface="Calibri"/>
              </a:rPr>
              <a:t> </a:t>
            </a:r>
            <a:r>
              <a:rPr lang="it-IT" sz="1200" strike="noStrike" dirty="0" err="1">
                <a:latin typeface="Calibri"/>
              </a:rPr>
              <a:t>nothing</a:t>
            </a:r>
            <a:r>
              <a:rPr lang="it-IT" sz="1200" strike="noStrike" dirty="0">
                <a:latin typeface="Calibri"/>
              </a:rPr>
              <a:t> </a:t>
            </a:r>
            <a:r>
              <a:rPr lang="it-IT" sz="1200" strike="noStrike" dirty="0" err="1">
                <a:latin typeface="Calibri"/>
              </a:rPr>
              <a:t>when</a:t>
            </a:r>
            <a:r>
              <a:rPr lang="it-IT" sz="1200" strike="noStrike" dirty="0">
                <a:latin typeface="Calibri"/>
              </a:rPr>
              <a:t> </a:t>
            </a:r>
            <a:r>
              <a:rPr lang="it-IT" sz="1200" strike="noStrike" dirty="0" err="1">
                <a:latin typeface="Calibri"/>
              </a:rPr>
              <a:t>invoked</a:t>
            </a:r>
            <a:endParaRPr lang="it-IT" sz="1200" strike="noStrike" dirty="0"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Mockito.doThrow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(new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RuntimeException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mock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someMethod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();</a:t>
            </a:r>
            <a:r>
              <a:rPr lang="it-IT" sz="1200" dirty="0">
                <a:latin typeface="Calibri"/>
              </a:rPr>
              <a:t>           // </a:t>
            </a:r>
            <a:r>
              <a:rPr lang="it-IT" sz="1200" dirty="0" err="1">
                <a:latin typeface="Calibri"/>
              </a:rPr>
              <a:t>void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method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throws</a:t>
            </a:r>
            <a:r>
              <a:rPr lang="it-IT" sz="1200" dirty="0">
                <a:latin typeface="Calibri"/>
              </a:rPr>
              <a:t> a </a:t>
            </a:r>
            <a:r>
              <a:rPr lang="it-IT" sz="1200" dirty="0" err="1">
                <a:latin typeface="Calibri"/>
              </a:rPr>
              <a:t>RuntimeException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when</a:t>
            </a:r>
            <a:r>
              <a:rPr lang="it-IT" sz="1200" dirty="0">
                <a:latin typeface="Calibri"/>
              </a:rPr>
              <a:t> </a:t>
            </a:r>
            <a:r>
              <a:rPr lang="it-IT" sz="1200" dirty="0" err="1">
                <a:latin typeface="Calibri"/>
              </a:rPr>
              <a:t>invoked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38C7AF-CC9C-6AEB-8328-ABAAE1214EAA}"/>
              </a:ext>
            </a:extLst>
          </p:cNvPr>
          <p:cNvSpPr txBox="1"/>
          <p:nvPr/>
        </p:nvSpPr>
        <p:spPr>
          <a:xfrm>
            <a:off x="1022912" y="2904566"/>
            <a:ext cx="10290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Mocks can be created with precise values or with argument matchers, to make them respond to multiple combinations of input values. Let's see some examples: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2C938-E0BE-9489-75C9-E47EF17706FB}"/>
              </a:ext>
            </a:extLst>
          </p:cNvPr>
          <p:cNvSpPr/>
          <p:nvPr/>
        </p:nvSpPr>
        <p:spPr>
          <a:xfrm>
            <a:off x="1022911" y="3532308"/>
            <a:ext cx="10290354" cy="83099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userService.filterByGender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any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Gender.class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anyList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())).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thenThrow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(new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Exception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());  //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mock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invoked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with </a:t>
            </a:r>
            <a:r>
              <a:rPr lang="en-GB" sz="1100" dirty="0"/>
              <a:t>with any value of </a:t>
            </a:r>
            <a:r>
              <a:rPr lang="en-GB" sz="1100" i="1" dirty="0"/>
              <a:t>Gender</a:t>
            </a:r>
            <a:r>
              <a:rPr lang="en-GB" sz="1100" dirty="0"/>
              <a:t> 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/>
              <a:t>                                                                                                                                                        // and any list of </a:t>
            </a:r>
            <a:r>
              <a:rPr lang="en-GB" sz="1100" i="1" dirty="0"/>
              <a:t>User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 err="1"/>
              <a:t>doNothing</a:t>
            </a:r>
            <a:r>
              <a:rPr lang="en-GB" sz="1100" dirty="0"/>
              <a:t>().when(</a:t>
            </a:r>
            <a:r>
              <a:rPr lang="en-GB" sz="1100" dirty="0" err="1"/>
              <a:t>spiedSut</a:t>
            </a:r>
            <a:r>
              <a:rPr lang="en-GB" sz="1100" dirty="0"/>
              <a:t>).</a:t>
            </a:r>
            <a:r>
              <a:rPr lang="en-GB" sz="1100" dirty="0" err="1"/>
              <a:t>validateEmail</a:t>
            </a:r>
            <a:r>
              <a:rPr lang="en-GB" sz="1100" dirty="0"/>
              <a:t>(</a:t>
            </a:r>
            <a:r>
              <a:rPr lang="en-GB" sz="1100" dirty="0" err="1"/>
              <a:t>anyString</a:t>
            </a:r>
            <a:r>
              <a:rPr lang="en-GB" sz="1100" dirty="0"/>
              <a:t>());                                                              // do nothing when </a:t>
            </a:r>
            <a:r>
              <a:rPr lang="en-GB" sz="1100" dirty="0" err="1"/>
              <a:t>validateEmail</a:t>
            </a:r>
            <a:r>
              <a:rPr lang="en-GB" sz="1100" dirty="0"/>
              <a:t>(…) is invoked with any string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5911F1-BE3F-F1E1-6F6F-7CF2B1EED11C}"/>
              </a:ext>
            </a:extLst>
          </p:cNvPr>
          <p:cNvSpPr/>
          <p:nvPr/>
        </p:nvSpPr>
        <p:spPr>
          <a:xfrm>
            <a:off x="1022911" y="5280237"/>
            <a:ext cx="10290350" cy="365126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userService.filterByGender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anyList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()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thenThrow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expectedException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); // INVALID!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7ABB8-C95F-1353-BEA1-4C47409163A6}"/>
              </a:ext>
            </a:extLst>
          </p:cNvPr>
          <p:cNvSpPr txBox="1"/>
          <p:nvPr/>
        </p:nvSpPr>
        <p:spPr>
          <a:xfrm>
            <a:off x="1022911" y="4406273"/>
            <a:ext cx="102174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It is important to remember that, when defining mocks, it is possible to mock a method with only specific arguments or with only argument matchers, mixed use is not allowed.</a:t>
            </a:r>
          </a:p>
          <a:p>
            <a:pPr algn="just"/>
            <a:r>
              <a:rPr lang="en-IT" dirty="0"/>
              <a:t>So the following code, which uses both specific values and argument matchers, is invalid: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D9196C-CF33-8D58-31E7-AD017C667CB4}"/>
              </a:ext>
            </a:extLst>
          </p:cNvPr>
          <p:cNvSpPr txBox="1"/>
          <p:nvPr/>
        </p:nvSpPr>
        <p:spPr>
          <a:xfrm>
            <a:off x="1022911" y="5688330"/>
            <a:ext cx="10290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For more information on argument matchers see https://site.mockito.org/javadoc/current/org/mockito/ArgumentMatchers.html</a:t>
            </a:r>
          </a:p>
        </p:txBody>
      </p:sp>
    </p:spTree>
    <p:extLst>
      <p:ext uri="{BB962C8B-B14F-4D97-AF65-F5344CB8AC3E}">
        <p14:creationId xmlns:p14="http://schemas.microsoft.com/office/powerpoint/2010/main" val="3031427255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AFB563-3E35-B8BB-A1E5-4BC7D370266B}"/>
              </a:ext>
            </a:extLst>
          </p:cNvPr>
          <p:cNvSpPr/>
          <p:nvPr/>
        </p:nvSpPr>
        <p:spPr>
          <a:xfrm>
            <a:off x="1022912" y="2019367"/>
            <a:ext cx="6311743" cy="365126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verify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recipients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0C40A-F721-9B55-A19C-E5081760671B}"/>
              </a:ext>
            </a:extLst>
          </p:cNvPr>
          <p:cNvSpPr txBox="1"/>
          <p:nvPr/>
        </p:nvSpPr>
        <p:spPr>
          <a:xfrm>
            <a:off x="1022912" y="1434592"/>
            <a:ext cx="10217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Mockito not only offers the possibility of mocking the </a:t>
            </a:r>
            <a:r>
              <a:rPr lang="en-GB" dirty="0" err="1"/>
              <a:t>behavior</a:t>
            </a:r>
            <a:r>
              <a:rPr lang="en-GB" dirty="0"/>
              <a:t> of methods, but also the possibility of making assertions about whether or not these methods have been called, how many times and with which arguments.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4BFA24-87C0-A988-0335-C4398D8C8C9E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BD81B1-7897-20F9-DAFA-4988B32D5B57}"/>
              </a:ext>
            </a:extLst>
          </p:cNvPr>
          <p:cNvSpPr/>
          <p:nvPr/>
        </p:nvSpPr>
        <p:spPr>
          <a:xfrm>
            <a:off x="368007" y="2901554"/>
            <a:ext cx="11527276" cy="1054891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verify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recipients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);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(…)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called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once, with the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values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and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recipients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verify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, times(3)).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recipients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);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(…)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called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three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times, with the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values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and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recipients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verify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atLeastOnce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recipients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);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(…)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called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least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once, with the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values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Gender.MALE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and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recipients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verify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never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any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Gender.class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),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anyList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());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filterByGender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(…)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never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called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, with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any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value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BABFA-56C6-F990-7BDF-46ED1CA1080C}"/>
              </a:ext>
            </a:extLst>
          </p:cNvPr>
          <p:cNvSpPr txBox="1"/>
          <p:nvPr/>
        </p:nvSpPr>
        <p:spPr>
          <a:xfrm>
            <a:off x="1022912" y="2500537"/>
            <a:ext cx="10217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Below are other examples of using </a:t>
            </a:r>
            <a:r>
              <a:rPr lang="en-IT" i="1" dirty="0"/>
              <a:t>verify(…)</a:t>
            </a:r>
            <a:r>
              <a:rPr lang="en-IT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5E3BB-694E-17C2-C9FC-58295FF3B2CD}"/>
              </a:ext>
            </a:extLst>
          </p:cNvPr>
          <p:cNvSpPr txBox="1"/>
          <p:nvPr/>
        </p:nvSpPr>
        <p:spPr>
          <a:xfrm>
            <a:off x="1022912" y="4018908"/>
            <a:ext cx="10217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For more information on argument matchers see </a:t>
            </a:r>
            <a:r>
              <a:rPr lang="en-GB" dirty="0"/>
              <a:t>https://</a:t>
            </a:r>
            <a:r>
              <a:rPr lang="en-GB" dirty="0" err="1"/>
              <a:t>javadoc.io</a:t>
            </a:r>
            <a:r>
              <a:rPr lang="en-GB" dirty="0"/>
              <a:t>/doc/</a:t>
            </a:r>
            <a:r>
              <a:rPr lang="en-GB" dirty="0" err="1"/>
              <a:t>org.mockito</a:t>
            </a:r>
            <a:r>
              <a:rPr lang="en-GB" dirty="0"/>
              <a:t>/</a:t>
            </a:r>
            <a:r>
              <a:rPr lang="en-GB" dirty="0" err="1"/>
              <a:t>mockito</a:t>
            </a:r>
            <a:r>
              <a:rPr lang="en-GB" dirty="0"/>
              <a:t>-core/latest/org/</a:t>
            </a:r>
            <a:r>
              <a:rPr lang="en-GB" dirty="0" err="1"/>
              <a:t>mockito</a:t>
            </a:r>
            <a:r>
              <a:rPr lang="en-GB" dirty="0"/>
              <a:t>/Mockito.html#1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84181502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0C40A-F721-9B55-A19C-E5081760671B}"/>
              </a:ext>
            </a:extLst>
          </p:cNvPr>
          <p:cNvSpPr txBox="1"/>
          <p:nvPr/>
        </p:nvSpPr>
        <p:spPr>
          <a:xfrm>
            <a:off x="1022912" y="1541516"/>
            <a:ext cx="1021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algn="just">
              <a:defRPr sz="1800"/>
            </a:lvl1pPr>
          </a:lstStyle>
          <a:p>
            <a:r>
              <a:rPr lang="en-IT" dirty="0"/>
              <a:t>Mockito – mocking static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BDDE3-C659-656F-0436-D740C5D387E5}"/>
              </a:ext>
            </a:extLst>
          </p:cNvPr>
          <p:cNvSpPr txBox="1"/>
          <p:nvPr/>
        </p:nvSpPr>
        <p:spPr>
          <a:xfrm>
            <a:off x="1022912" y="1818515"/>
            <a:ext cx="108723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It is also possible to define mocks on static methods, although slightly more complicated. An instance of </a:t>
            </a:r>
            <a:r>
              <a:rPr lang="en-IT" i="1" dirty="0"/>
              <a:t>org.mockito.MockedStatic </a:t>
            </a:r>
            <a:r>
              <a:rPr lang="en-IT" dirty="0"/>
              <a:t>is created, via the </a:t>
            </a:r>
            <a:r>
              <a:rPr lang="en-IT" i="1" dirty="0"/>
              <a:t>org.mockito.Mockito#mockStatic(java.lang.Class&lt;T&gt;) </a:t>
            </a:r>
            <a:r>
              <a:rPr lang="en-IT" dirty="0"/>
              <a:t>method, typically within a </a:t>
            </a:r>
            <a:r>
              <a:rPr lang="en-IT" i="1" dirty="0"/>
              <a:t>try-with-resources</a:t>
            </a:r>
            <a:r>
              <a:rPr lang="en-IT" dirty="0"/>
              <a:t> block.</a:t>
            </a:r>
          </a:p>
          <a:p>
            <a:pPr algn="just"/>
            <a:r>
              <a:rPr lang="en-IT" dirty="0"/>
              <a:t>Here is an example of how to mock the static </a:t>
            </a:r>
            <a:r>
              <a:rPr lang="en-IT" i="1" dirty="0"/>
              <a:t>Gender.of(String) </a:t>
            </a:r>
            <a:r>
              <a:rPr lang="en-IT" dirty="0"/>
              <a:t>method: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3828D-FE5F-903B-970D-90871A8EAEDC}"/>
              </a:ext>
            </a:extLst>
          </p:cNvPr>
          <p:cNvSpPr/>
          <p:nvPr/>
        </p:nvSpPr>
        <p:spPr>
          <a:xfrm>
            <a:off x="1022912" y="2942019"/>
            <a:ext cx="8279881" cy="204049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  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try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MockedStatic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&lt;Gender&gt;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mockedGender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mockStatic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Gender.class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)) {            //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static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creation</a:t>
            </a:r>
            <a:endParaRPr lang="it-IT" sz="1200" b="1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       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mockedGender.when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(() -&gt;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Gender.of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genderAsString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)).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thenReturn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(gender);   //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mocking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static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call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when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sut.gender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genderAsString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User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sut.build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assertThat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isNotNull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        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usingRecursiveComparison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        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isEqualTo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expected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       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mockedGender.verify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(() -&gt;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Gender.of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genderAsString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));                                        //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assertion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on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static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call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122C4E-4DD9-297D-E498-29CB79B277E4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3704931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F576-02CA-E628-B75D-E74DFAED8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93" y="1481650"/>
            <a:ext cx="10514231" cy="400110"/>
          </a:xfrm>
        </p:spPr>
        <p:txBody>
          <a:bodyPr/>
          <a:lstStyle/>
          <a:p>
            <a:pPr lvl="0"/>
            <a:r>
              <a:rPr lang="it-IT" dirty="0"/>
              <a:t>2. </a:t>
            </a:r>
            <a:r>
              <a:rPr lang="it-IT" dirty="0" err="1"/>
              <a:t>JUnit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0B23-CDEF-AA60-1F81-AC307A9436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93" y="2109005"/>
            <a:ext cx="10514231" cy="301515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b="1" dirty="0" err="1"/>
              <a:t>JUnit</a:t>
            </a:r>
            <a:r>
              <a:rPr lang="it-IT" b="1" dirty="0"/>
              <a:t> 5 = </a:t>
            </a:r>
            <a:r>
              <a:rPr lang="it-IT" b="1" dirty="0" err="1"/>
              <a:t>JUnit</a:t>
            </a:r>
            <a:r>
              <a:rPr lang="it-IT" b="1" dirty="0"/>
              <a:t> Platform + </a:t>
            </a:r>
            <a:r>
              <a:rPr lang="it-IT" b="1" dirty="0" err="1"/>
              <a:t>JUnit</a:t>
            </a:r>
            <a:r>
              <a:rPr lang="it-IT" b="1" dirty="0"/>
              <a:t> Jupiter + </a:t>
            </a:r>
            <a:r>
              <a:rPr lang="it-IT" b="1" dirty="0" err="1"/>
              <a:t>JUnit</a:t>
            </a:r>
            <a:r>
              <a:rPr lang="it-IT" b="1" dirty="0"/>
              <a:t> Vintage</a:t>
            </a:r>
          </a:p>
          <a:p>
            <a:pPr marL="0" lvl="0" indent="0" algn="just">
              <a:buNone/>
            </a:pPr>
            <a:endParaRPr lang="it-IT" dirty="0"/>
          </a:p>
          <a:p>
            <a:pPr marL="0" lvl="0" indent="0" algn="just">
              <a:buNone/>
            </a:pPr>
            <a:r>
              <a:rPr lang="it-IT" dirty="0"/>
              <a:t>The </a:t>
            </a:r>
            <a:r>
              <a:rPr lang="it-IT" i="1" dirty="0" err="1"/>
              <a:t>JUnit</a:t>
            </a:r>
            <a:r>
              <a:rPr lang="it-IT" i="1" dirty="0"/>
              <a:t> Platform </a:t>
            </a:r>
            <a:r>
              <a:rPr lang="it-IT" dirty="0" err="1"/>
              <a:t>serves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foundation</a:t>
            </a:r>
            <a:r>
              <a:rPr lang="it-IT" dirty="0"/>
              <a:t> for </a:t>
            </a:r>
            <a:r>
              <a:rPr lang="it-IT" dirty="0" err="1"/>
              <a:t>launching</a:t>
            </a:r>
            <a:r>
              <a:rPr lang="it-IT" dirty="0"/>
              <a:t> testing frameworks on the JVM.</a:t>
            </a:r>
          </a:p>
          <a:p>
            <a:pPr marL="0" lvl="0" indent="0" algn="just">
              <a:buNone/>
            </a:pPr>
            <a:r>
              <a:rPr lang="it-IT" i="1" dirty="0" err="1"/>
              <a:t>JUnit</a:t>
            </a:r>
            <a:r>
              <a:rPr lang="it-IT" i="1" dirty="0"/>
              <a:t> Jupiter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combination</a:t>
            </a:r>
            <a:r>
              <a:rPr lang="it-IT" dirty="0"/>
              <a:t> of the programming model and extension model for writing </a:t>
            </a:r>
            <a:r>
              <a:rPr lang="it-IT" dirty="0" err="1"/>
              <a:t>tests</a:t>
            </a:r>
            <a:r>
              <a:rPr lang="it-IT" dirty="0"/>
              <a:t> and extensions in </a:t>
            </a:r>
            <a:r>
              <a:rPr lang="it-IT" i="1" dirty="0" err="1"/>
              <a:t>JUnit</a:t>
            </a:r>
            <a:r>
              <a:rPr lang="it-IT" i="1" dirty="0"/>
              <a:t> 5</a:t>
            </a:r>
            <a:r>
              <a:rPr lang="it-IT" dirty="0"/>
              <a:t>.</a:t>
            </a:r>
          </a:p>
          <a:p>
            <a:pPr marL="0" lvl="0" indent="0" algn="just">
              <a:buNone/>
            </a:pPr>
            <a:r>
              <a:rPr lang="it-IT" i="1" dirty="0" err="1"/>
              <a:t>JUnit</a:t>
            </a:r>
            <a:r>
              <a:rPr lang="it-IT" i="1" dirty="0"/>
              <a:t> Vintage </a:t>
            </a:r>
            <a:r>
              <a:rPr lang="it-IT" dirty="0" err="1"/>
              <a:t>provides</a:t>
            </a:r>
            <a:r>
              <a:rPr lang="it-IT" dirty="0"/>
              <a:t> a </a:t>
            </a:r>
            <a:r>
              <a:rPr lang="it-IT" i="1" dirty="0" err="1"/>
              <a:t>TestEngine</a:t>
            </a:r>
            <a:r>
              <a:rPr lang="it-IT" dirty="0"/>
              <a:t> for running </a:t>
            </a:r>
            <a:r>
              <a:rPr lang="it-IT" i="1" dirty="0" err="1"/>
              <a:t>JUnit</a:t>
            </a:r>
            <a:r>
              <a:rPr lang="it-IT" i="1" dirty="0"/>
              <a:t> 3</a:t>
            </a:r>
            <a:r>
              <a:rPr lang="it-IT" dirty="0"/>
              <a:t> and </a:t>
            </a:r>
            <a:r>
              <a:rPr lang="it-IT" i="1" dirty="0" err="1"/>
              <a:t>JUnit</a:t>
            </a:r>
            <a:r>
              <a:rPr lang="it-IT" i="1" dirty="0"/>
              <a:t> 4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the </a:t>
            </a:r>
            <a:r>
              <a:rPr lang="it-IT" dirty="0" err="1"/>
              <a:t>platform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i="1" dirty="0" err="1"/>
              <a:t>JUnit</a:t>
            </a:r>
            <a:r>
              <a:rPr lang="it-IT" i="1" dirty="0"/>
              <a:t> 4.12 </a:t>
            </a:r>
            <a:r>
              <a:rPr lang="it-IT" dirty="0"/>
              <a:t>or </a:t>
            </a:r>
            <a:r>
              <a:rPr lang="it-IT" dirty="0" err="1"/>
              <a:t>later</a:t>
            </a:r>
            <a:r>
              <a:rPr lang="it-IT" dirty="0"/>
              <a:t> to be </a:t>
            </a:r>
            <a:r>
              <a:rPr lang="it-IT" dirty="0" err="1"/>
              <a:t>present</a:t>
            </a:r>
            <a:r>
              <a:rPr lang="it-IT" dirty="0"/>
              <a:t> on the class </a:t>
            </a:r>
            <a:r>
              <a:rPr lang="it-IT" dirty="0" err="1"/>
              <a:t>path</a:t>
            </a:r>
            <a:r>
              <a:rPr lang="it-IT" dirty="0"/>
              <a:t> or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.</a:t>
            </a:r>
          </a:p>
          <a:p>
            <a:pPr marL="0" lvl="0" indent="0" algn="just">
              <a:buNone/>
            </a:pPr>
            <a:endParaRPr lang="it-IT" dirty="0"/>
          </a:p>
          <a:p>
            <a:pPr marL="0" lvl="0" indent="0" algn="just">
              <a:buNone/>
            </a:pPr>
            <a:r>
              <a:rPr lang="it-IT" i="1" dirty="0" err="1"/>
              <a:t>JUnit</a:t>
            </a:r>
            <a:r>
              <a:rPr lang="it-IT" i="1" dirty="0"/>
              <a:t> 5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i="1" dirty="0"/>
              <a:t>Java 8 </a:t>
            </a:r>
            <a:r>
              <a:rPr lang="it-IT" dirty="0"/>
              <a:t>(or </a:t>
            </a:r>
            <a:r>
              <a:rPr lang="it-IT" dirty="0" err="1"/>
              <a:t>higher</a:t>
            </a:r>
            <a:r>
              <a:rPr lang="it-IT" dirty="0"/>
              <a:t>)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runtime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still</a:t>
            </a:r>
            <a:r>
              <a:rPr lang="it-IT" dirty="0"/>
              <a:t> test code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compiled</a:t>
            </a:r>
            <a:r>
              <a:rPr lang="it-IT" dirty="0"/>
              <a:t> with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versions</a:t>
            </a:r>
            <a:r>
              <a:rPr lang="it-IT" dirty="0"/>
              <a:t> of the </a:t>
            </a:r>
            <a:r>
              <a:rPr lang="it-IT" i="1" dirty="0"/>
              <a:t>JDK</a:t>
            </a:r>
            <a:r>
              <a:rPr lang="it-IT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CC51B99-1157-84D7-8D06-1956292A0DD8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30630374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0C40A-F721-9B55-A19C-E5081760671B}"/>
              </a:ext>
            </a:extLst>
          </p:cNvPr>
          <p:cNvSpPr txBox="1"/>
          <p:nvPr/>
        </p:nvSpPr>
        <p:spPr>
          <a:xfrm>
            <a:off x="1022912" y="1434592"/>
            <a:ext cx="1021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sz="1800" dirty="0"/>
              <a:t>Mockito Spy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A80F8-A8E1-DE84-E8CC-ACF621ED0E52}"/>
              </a:ext>
            </a:extLst>
          </p:cNvPr>
          <p:cNvSpPr txBox="1"/>
          <p:nvPr/>
        </p:nvSpPr>
        <p:spPr>
          <a:xfrm>
            <a:off x="1022912" y="1817959"/>
            <a:ext cx="1018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T" dirty="0"/>
              <a:t>A </a:t>
            </a:r>
            <a:r>
              <a:rPr lang="en-IT" i="1" dirty="0"/>
              <a:t>Mockito Spy can be created</a:t>
            </a:r>
            <a:r>
              <a:rPr lang="en-IT" dirty="0"/>
              <a:t> via the </a:t>
            </a:r>
            <a:r>
              <a:rPr lang="en-IT" i="1" dirty="0"/>
              <a:t>org.mockito.Mockito#spy(T) </a:t>
            </a:r>
            <a:r>
              <a:rPr lang="en-IT" dirty="0"/>
              <a:t>method or the </a:t>
            </a:r>
            <a:r>
              <a:rPr lang="en-IT" i="1" dirty="0"/>
              <a:t>org.mockito.Spy </a:t>
            </a:r>
            <a:r>
              <a:rPr lang="en-IT" dirty="0"/>
              <a:t>annotation.</a:t>
            </a:r>
          </a:p>
          <a:p>
            <a:pPr algn="just"/>
            <a:r>
              <a:rPr lang="en-IT" dirty="0"/>
              <a:t>Once the </a:t>
            </a:r>
            <a:r>
              <a:rPr lang="en-IT" i="1" dirty="0"/>
              <a:t>spy</a:t>
            </a:r>
            <a:r>
              <a:rPr lang="en-IT" dirty="0"/>
              <a:t> has been created, calls to its methods will execute the real methods, unless they have previously been mocked using the pattern already seen.</a:t>
            </a:r>
          </a:p>
          <a:p>
            <a:pPr algn="just"/>
            <a:r>
              <a:rPr lang="en-IT" dirty="0"/>
              <a:t>Below is an example of creating a </a:t>
            </a:r>
            <a:r>
              <a:rPr lang="en-IT" i="1" dirty="0"/>
              <a:t>spy</a:t>
            </a:r>
            <a:r>
              <a:rPr lang="en-IT" dirty="0"/>
              <a:t> object: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FD2471-C890-4D41-4F82-A14997DC12FB}"/>
              </a:ext>
            </a:extLst>
          </p:cNvPr>
          <p:cNvSpPr/>
          <p:nvPr/>
        </p:nvSpPr>
        <p:spPr>
          <a:xfrm>
            <a:off x="1022912" y="2909212"/>
            <a:ext cx="4317573" cy="204049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@Spy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InjectMocks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NewsletterSendingServiceImpl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spiedSut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Mock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Mock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EmailSendingService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emailSendingService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Mock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EmailValidator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emailValidator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A1AC88-0EE8-8767-AB98-FC6FA2AD09AF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FCB0F-DC61-598E-98C8-B0A25044F56A}"/>
              </a:ext>
            </a:extLst>
          </p:cNvPr>
          <p:cNvSpPr/>
          <p:nvPr/>
        </p:nvSpPr>
        <p:spPr>
          <a:xfrm>
            <a:off x="1022912" y="5113117"/>
            <a:ext cx="6671798" cy="1052432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@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BeforeEach</a:t>
            </a:r>
            <a:endParaRPr lang="it-IT" sz="1200" dirty="0"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setup()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dirty="0">
                <a:latin typeface="Calibri"/>
              </a:rPr>
              <a:t>    </a:t>
            </a:r>
            <a:r>
              <a:rPr lang="it-IT" sz="1200" dirty="0" err="1">
                <a:latin typeface="Calibri"/>
              </a:rPr>
              <a:t>spiedSut</a:t>
            </a:r>
            <a:r>
              <a:rPr lang="it-IT" sz="1200" dirty="0">
                <a:latin typeface="Calibri"/>
              </a:rPr>
              <a:t> = </a:t>
            </a:r>
            <a:r>
              <a:rPr lang="it-IT" sz="1200" b="1" dirty="0" err="1">
                <a:latin typeface="Calibri"/>
              </a:rPr>
              <a:t>Mockito.spy</a:t>
            </a:r>
            <a:r>
              <a:rPr lang="it-IT" sz="1200" b="1" dirty="0">
                <a:latin typeface="Calibri"/>
              </a:rPr>
              <a:t>(new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NewsletterSendingServiceImpl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userService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emailSendingService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emailValidator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dirty="0">
                <a:latin typeface="Calibri"/>
              </a:rPr>
              <a:t>}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9B61F-B747-7F8A-5BBC-3400BCEFB895}"/>
              </a:ext>
            </a:extLst>
          </p:cNvPr>
          <p:cNvSpPr txBox="1"/>
          <p:nvPr/>
        </p:nvSpPr>
        <p:spPr>
          <a:xfrm>
            <a:off x="6095206" y="3778332"/>
            <a:ext cx="39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596324297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A80F8-A8E1-DE84-E8CC-ACF621ED0E52}"/>
              </a:ext>
            </a:extLst>
          </p:cNvPr>
          <p:cNvSpPr txBox="1"/>
          <p:nvPr/>
        </p:nvSpPr>
        <p:spPr>
          <a:xfrm>
            <a:off x="1022912" y="1467760"/>
            <a:ext cx="101810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Important gotcha on spying real objects!</a:t>
            </a:r>
          </a:p>
          <a:p>
            <a:pPr algn="just"/>
            <a:r>
              <a:rPr lang="en-GB" dirty="0"/>
              <a:t>Sometimes it's impossible or impractical to use </a:t>
            </a:r>
            <a:r>
              <a:rPr lang="en-GB" i="1" dirty="0" err="1"/>
              <a:t>Mockito.when</a:t>
            </a:r>
            <a:r>
              <a:rPr lang="en-GB" i="1" dirty="0"/>
              <a:t>(Object) </a:t>
            </a:r>
            <a:r>
              <a:rPr lang="en-GB" dirty="0"/>
              <a:t>for stubbing spies. Therefore for spies it is recommended to always use </a:t>
            </a:r>
            <a:r>
              <a:rPr lang="en-GB" i="1" dirty="0" err="1"/>
              <a:t>doReturn|Answer|Throw</a:t>
            </a:r>
            <a:r>
              <a:rPr lang="en-GB" i="1" dirty="0"/>
              <a:t>()|</a:t>
            </a:r>
            <a:r>
              <a:rPr lang="en-GB" i="1" dirty="0" err="1"/>
              <a:t>CallRealMethod</a:t>
            </a:r>
            <a:r>
              <a:rPr lang="en-GB" i="1" dirty="0"/>
              <a:t> </a:t>
            </a:r>
            <a:r>
              <a:rPr lang="en-GB" dirty="0"/>
              <a:t>family of methods for stubbing.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Example: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FD2471-C890-4D41-4F82-A14997DC12FB}"/>
              </a:ext>
            </a:extLst>
          </p:cNvPr>
          <p:cNvSpPr/>
          <p:nvPr/>
        </p:nvSpPr>
        <p:spPr>
          <a:xfrm>
            <a:off x="1022912" y="2797900"/>
            <a:ext cx="7420697" cy="1656642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List list = new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LinkedList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List spy = spy(list);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// Impossible: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real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called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so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spy.get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(0)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throws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IndexOutOfBoundsException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(the list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yet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empty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spy.get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(0)).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thenReturn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("foo");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You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have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to use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doReturn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() for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stubbing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 err="1">
                <a:uFillTx/>
                <a:latin typeface="Calibri"/>
              </a:rPr>
              <a:t>doReturn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("foo").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(spy).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get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(0);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32A7E7-3257-3B81-4442-B7219357ABB5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365167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A80F8-A8E1-DE84-E8CC-ACF621ED0E52}"/>
              </a:ext>
            </a:extLst>
          </p:cNvPr>
          <p:cNvSpPr txBox="1"/>
          <p:nvPr/>
        </p:nvSpPr>
        <p:spPr>
          <a:xfrm>
            <a:off x="1022912" y="1467760"/>
            <a:ext cx="10181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Below is an example of a test that uses the </a:t>
            </a:r>
            <a:r>
              <a:rPr lang="en-GB" i="1" dirty="0"/>
              <a:t>Mockito Spy </a:t>
            </a:r>
            <a:r>
              <a:rPr lang="en-GB" dirty="0"/>
              <a:t>mechanism. The </a:t>
            </a:r>
            <a:r>
              <a:rPr lang="en-GB" i="1" dirty="0" err="1"/>
              <a:t>sendNewsletterToMen</a:t>
            </a:r>
            <a:r>
              <a:rPr lang="en-GB" i="1" dirty="0"/>
              <a:t>(...) </a:t>
            </a:r>
            <a:r>
              <a:rPr lang="en-GB" dirty="0"/>
              <a:t>method under test internally calls the </a:t>
            </a:r>
            <a:r>
              <a:rPr lang="en-GB" i="1" dirty="0" err="1"/>
              <a:t>validateEmail</a:t>
            </a:r>
            <a:r>
              <a:rPr lang="en-GB" i="1" dirty="0"/>
              <a:t>(String) </a:t>
            </a:r>
            <a:r>
              <a:rPr lang="en-GB" dirty="0"/>
              <a:t>method. This last method is spied on to mock its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FD2471-C890-4D41-4F82-A14997DC12FB}"/>
              </a:ext>
            </a:extLst>
          </p:cNvPr>
          <p:cNvSpPr/>
          <p:nvPr/>
        </p:nvSpPr>
        <p:spPr>
          <a:xfrm>
            <a:off x="1022912" y="2087782"/>
            <a:ext cx="10368177" cy="4060100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@Test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 sendNewsletterToMen_ValidateEmailThrowsInvalidEmailException_ANewsletterSendingExceptionIsThrown() {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given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…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doThrow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expectedException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spiedSut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validateEmail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menRecipients.get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(0).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getEmail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());    // the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spied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method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validateEmail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(…)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is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mocked</a:t>
            </a:r>
            <a:endParaRPr lang="it-IT" sz="1200" b="1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when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assertThatThrownBy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(() -&gt;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spiedSut.sendNewsletterToMen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recipients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,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subject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, body)</a:t>
            </a:r>
            <a:r>
              <a:rPr lang="it-IT" sz="1200" b="1" dirty="0">
                <a:latin typeface="Calibri"/>
              </a:rPr>
              <a:t>)  // the </a:t>
            </a:r>
            <a:r>
              <a:rPr lang="it-IT" sz="1200" b="1" dirty="0" err="1">
                <a:latin typeface="Calibri"/>
              </a:rPr>
              <a:t>method</a:t>
            </a:r>
            <a:r>
              <a:rPr lang="it-IT" sz="1200" b="1" dirty="0">
                <a:latin typeface="Calibri"/>
              </a:rPr>
              <a:t> </a:t>
            </a:r>
            <a:r>
              <a:rPr lang="it-IT" sz="1200" b="1" dirty="0" err="1">
                <a:latin typeface="Calibri"/>
              </a:rPr>
              <a:t>sendNewsletterToMen</a:t>
            </a:r>
            <a:r>
              <a:rPr lang="it-IT" sz="1200" b="1" dirty="0">
                <a:latin typeface="Calibri"/>
              </a:rPr>
              <a:t>(..) </a:t>
            </a:r>
            <a:r>
              <a:rPr lang="it-IT" sz="1200" b="1" dirty="0" err="1">
                <a:latin typeface="Calibri"/>
              </a:rPr>
              <a:t>has</a:t>
            </a:r>
            <a:r>
              <a:rPr lang="it-IT" sz="1200" b="1" dirty="0">
                <a:latin typeface="Calibri"/>
              </a:rPr>
              <a:t> </a:t>
            </a:r>
            <a:r>
              <a:rPr lang="it-IT" sz="1200" b="1" dirty="0" err="1">
                <a:latin typeface="Calibri"/>
              </a:rPr>
              <a:t>not</a:t>
            </a:r>
            <a:r>
              <a:rPr lang="it-IT" sz="1200" b="1" dirty="0">
                <a:latin typeface="Calibri"/>
              </a:rPr>
              <a:t> </a:t>
            </a:r>
            <a:r>
              <a:rPr lang="it-IT" sz="1200" b="1" dirty="0" err="1">
                <a:latin typeface="Calibri"/>
              </a:rPr>
              <a:t>been</a:t>
            </a:r>
            <a:r>
              <a:rPr lang="it-IT" sz="1200" b="1" dirty="0">
                <a:latin typeface="Calibri"/>
              </a:rPr>
              <a:t> </a:t>
            </a:r>
            <a:r>
              <a:rPr lang="it-IT" sz="1200" b="1" dirty="0" err="1">
                <a:latin typeface="Calibri"/>
              </a:rPr>
              <a:t>mocked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    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isInstanceOf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NewsletterSendingException.class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    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hasMessage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(INVALID_E_MAIL_FOUND)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        .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hasRootCause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expectedException</a:t>
            </a:r>
            <a:r>
              <a:rPr lang="it-IT" sz="120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verify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spiedSut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).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validateEmail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menRecipients.get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(0).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getEmail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());      //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assertion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on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spied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mocked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method</a:t>
            </a:r>
            <a:endParaRPr lang="it-IT" sz="1200" b="1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dirty="0">
                <a:latin typeface="Calibri"/>
              </a:rPr>
              <a:t>…</a:t>
            </a:r>
            <a:endParaRPr lang="it-IT" sz="1200" i="0" u="none" strike="noStrike" kern="1200" cap="none" spc="0" baseline="0" dirty="0">
              <a:uFillTx/>
              <a:latin typeface="Calibri"/>
            </a:endParaRPr>
          </a:p>
          <a:p>
            <a:pPr lvl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i="0" u="none" strike="noStrike" kern="1200" cap="none" spc="0" baseline="0" dirty="0">
                <a:uFillTx/>
                <a:latin typeface="Calibri"/>
              </a:rPr>
              <a:t>  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1B052C-D3A5-893A-10A3-B99AFD9361A8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57673866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25">
            <a:extLst>
              <a:ext uri="{FF2B5EF4-FFF2-40B4-BE49-F238E27FC236}">
                <a16:creationId xmlns:a16="http://schemas.microsoft.com/office/drawing/2014/main" id="{BE1FC28C-6110-CD42-A5A0-C2514D907B6F}"/>
              </a:ext>
            </a:extLst>
          </p:cNvPr>
          <p:cNvSpPr/>
          <p:nvPr/>
        </p:nvSpPr>
        <p:spPr bwMode="auto">
          <a:xfrm>
            <a:off x="0" y="5072064"/>
            <a:ext cx="12189620" cy="1785934"/>
          </a:xfrm>
          <a:prstGeom prst="rect">
            <a:avLst/>
          </a:prstGeom>
          <a:solidFill>
            <a:srgbClr val="F9F9FE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1991" rIns="71991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rial" panose="020B0604020202020204" pitchFamily="34" charset="0"/>
              <a:ea typeface="ヒラギノ角ゴ Pro W3"/>
            </a:endParaRPr>
          </a:p>
        </p:txBody>
      </p:sp>
      <p:sp>
        <p:nvSpPr>
          <p:cNvPr id="8" name="Rettangolo 3">
            <a:extLst>
              <a:ext uri="{FF2B5EF4-FFF2-40B4-BE49-F238E27FC236}">
                <a16:creationId xmlns:a16="http://schemas.microsoft.com/office/drawing/2014/main" id="{9D147FE5-C7B7-3D4E-84A0-05275B10F36F}"/>
              </a:ext>
            </a:extLst>
          </p:cNvPr>
          <p:cNvSpPr/>
          <p:nvPr/>
        </p:nvSpPr>
        <p:spPr bwMode="auto">
          <a:xfrm>
            <a:off x="2887266" y="3298458"/>
            <a:ext cx="6415087" cy="3559542"/>
          </a:xfrm>
          <a:prstGeom prst="rect">
            <a:avLst/>
          </a:prstGeom>
          <a:solidFill>
            <a:srgbClr val="FF820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2000" rIns="72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rial" panose="020B0604020202020204" pitchFamily="34" charset="0"/>
              <a:ea typeface="ヒラギノ角ゴ Pro W3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CE2FFE-94F7-48DB-B9A5-55AECB327D3C}"/>
              </a:ext>
            </a:extLst>
          </p:cNvPr>
          <p:cNvSpPr txBox="1"/>
          <p:nvPr/>
        </p:nvSpPr>
        <p:spPr>
          <a:xfrm>
            <a:off x="4835649" y="4287232"/>
            <a:ext cx="251832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600" normalizeH="0" baseline="0" noProof="0" dirty="0">
                <a:ln>
                  <a:solidFill>
                    <a:srgbClr val="FFFFFF"/>
                  </a:solidFill>
                </a:ln>
                <a:noFill/>
                <a:effectLst/>
                <a:uLnTx/>
                <a:uFillTx/>
                <a:latin typeface="Arial" panose="020B0604020202020204" pitchFamily="34" charset="0"/>
                <a:ea typeface="ヒラギノ角ゴ Pro W3"/>
              </a:rPr>
              <a:t>Thank</a:t>
            </a:r>
            <a:br>
              <a:rPr kumimoji="0" lang="en-US" sz="4800" b="1" i="0" u="none" strike="noStrike" kern="1200" cap="none" spc="600" normalizeH="0" baseline="0" noProof="0" dirty="0">
                <a:ln>
                  <a:solidFill>
                    <a:srgbClr val="FFFFFF"/>
                  </a:solidFill>
                </a:ln>
                <a:noFill/>
                <a:effectLst/>
                <a:uLnTx/>
                <a:uFillTx/>
                <a:latin typeface="Arial" panose="020B0604020202020204" pitchFamily="34" charset="0"/>
                <a:ea typeface="ヒラギノ角ゴ Pro W3"/>
              </a:rPr>
            </a:br>
            <a:r>
              <a:rPr kumimoji="0" lang="en-US" sz="4800" b="1" i="0" u="none" strike="noStrike" kern="1200" cap="none" spc="600" normalizeH="0" baseline="0" noProof="0" dirty="0">
                <a:ln>
                  <a:solidFill>
                    <a:srgbClr val="FFFFFF"/>
                  </a:solidFill>
                </a:ln>
                <a:noFill/>
                <a:effectLst/>
                <a:uLnTx/>
                <a:uFillTx/>
                <a:latin typeface="Arial" panose="020B0604020202020204" pitchFamily="34" charset="0"/>
                <a:ea typeface="ヒラギノ角ゴ Pro W3"/>
              </a:rPr>
              <a:t>You.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28CA95C-00FC-494C-A613-4751FBAB4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64" y="1960383"/>
            <a:ext cx="3239283" cy="6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F576-02CA-E628-B75D-E74DFAED8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93" y="1536012"/>
            <a:ext cx="10514231" cy="400110"/>
          </a:xfrm>
        </p:spPr>
        <p:txBody>
          <a:bodyPr/>
          <a:lstStyle/>
          <a:p>
            <a:pPr lvl="0"/>
            <a:r>
              <a:rPr lang="it-IT" dirty="0"/>
              <a:t>3.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with </a:t>
            </a:r>
            <a:r>
              <a:rPr lang="it-IT" dirty="0" err="1"/>
              <a:t>Junit</a:t>
            </a:r>
            <a:r>
              <a:rPr lang="it-IT" dirty="0"/>
              <a:t> </a:t>
            </a:r>
            <a:r>
              <a:rPr lang="it-IT" sz="2000" dirty="0"/>
              <a:t>(https://</a:t>
            </a:r>
            <a:r>
              <a:rPr lang="it-IT" sz="2000" dirty="0" err="1"/>
              <a:t>junit.org</a:t>
            </a:r>
            <a:r>
              <a:rPr lang="it-IT" sz="2000" dirty="0"/>
              <a:t>/junit5/)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0B23-CDEF-AA60-1F81-AC307A9436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93" y="2029763"/>
            <a:ext cx="10255731" cy="376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t-IT" sz="1600" dirty="0"/>
              <a:t>Setting up </a:t>
            </a:r>
            <a:r>
              <a:rPr lang="it-IT" sz="1600" dirty="0" err="1"/>
              <a:t>JUnit</a:t>
            </a:r>
            <a:r>
              <a:rPr lang="it-IT" sz="1600" dirty="0"/>
              <a:t> 5.x.0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pretty</a:t>
            </a:r>
            <a:r>
              <a:rPr lang="it-IT" sz="1600" dirty="0"/>
              <a:t> </a:t>
            </a:r>
            <a:r>
              <a:rPr lang="it-IT" sz="1600" dirty="0" err="1"/>
              <a:t>straightforward</a:t>
            </a:r>
            <a:r>
              <a:rPr lang="it-IT" sz="1600" dirty="0"/>
              <a:t>; </a:t>
            </a:r>
            <a:r>
              <a:rPr lang="it-IT" sz="1600" dirty="0" err="1"/>
              <a:t>we</a:t>
            </a:r>
            <a:r>
              <a:rPr lang="it-IT" sz="1600" dirty="0"/>
              <a:t> just </a:t>
            </a:r>
            <a:r>
              <a:rPr lang="it-IT" sz="1600" dirty="0" err="1"/>
              <a:t>need</a:t>
            </a:r>
            <a:r>
              <a:rPr lang="it-IT" sz="1600" dirty="0"/>
              <a:t> to </a:t>
            </a:r>
            <a:r>
              <a:rPr lang="it-IT" sz="1600" dirty="0" err="1"/>
              <a:t>add</a:t>
            </a:r>
            <a:r>
              <a:rPr lang="it-IT" sz="1600" dirty="0"/>
              <a:t> the following </a:t>
            </a:r>
            <a:r>
              <a:rPr lang="it-IT" sz="1600" dirty="0" err="1"/>
              <a:t>dependency</a:t>
            </a:r>
            <a:r>
              <a:rPr lang="it-IT" sz="1600" dirty="0"/>
              <a:t> to </a:t>
            </a:r>
            <a:r>
              <a:rPr lang="it-IT" sz="1600" dirty="0" err="1"/>
              <a:t>our</a:t>
            </a:r>
            <a:r>
              <a:rPr lang="it-IT" sz="1600" dirty="0"/>
              <a:t> </a:t>
            </a:r>
            <a:r>
              <a:rPr lang="it-IT" sz="1600" i="1" dirty="0" err="1"/>
              <a:t>pom.xml</a:t>
            </a:r>
            <a:r>
              <a:rPr lang="it-IT" sz="1600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C6148-F622-DE50-9FB2-A8BE6975F42F}"/>
              </a:ext>
            </a:extLst>
          </p:cNvPr>
          <p:cNvSpPr/>
          <p:nvPr/>
        </p:nvSpPr>
        <p:spPr>
          <a:xfrm>
            <a:off x="838089" y="2405990"/>
            <a:ext cx="4251387" cy="1449237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&lt;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org.junit.jupiter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junit-jupiter-engine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&lt;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&gt;5.10.0&lt;/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&lt;scope&gt;test&lt;/scope&gt;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dependency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979F5F-5797-6880-9830-B06BB6371213}"/>
              </a:ext>
            </a:extLst>
          </p:cNvPr>
          <p:cNvSpPr txBox="1">
            <a:spLocks/>
          </p:cNvSpPr>
          <p:nvPr/>
        </p:nvSpPr>
        <p:spPr bwMode="auto">
          <a:xfrm>
            <a:off x="838089" y="4093670"/>
            <a:ext cx="4890358" cy="122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1pPr>
            <a:lvl2pPr marL="193675" indent="-192088"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7C7C7C"/>
              </a:buClr>
              <a:buChar char="•"/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2pPr>
            <a:lvl3pPr marL="358775" indent="-163513"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7C7C7C"/>
              </a:buClr>
              <a:buFont typeface="Arial" panose="020B0604020202020204" pitchFamily="34" charset="0"/>
              <a:buChar char="–"/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3pPr>
            <a:lvl4pPr marL="541338" indent="-180975"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7C7C7C"/>
              </a:buClr>
              <a:buFont typeface="Arial" panose="020B0604020202020204" pitchFamily="34" charset="0"/>
              <a:buChar char="○"/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4pPr>
            <a:lvl5pPr marL="708025" indent="-165100"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7C7C7C"/>
              </a:buClr>
              <a:buFont typeface="Arial" panose="020B0604020202020204" pitchFamily="34" charset="0"/>
              <a:buChar char="-"/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To </a:t>
            </a:r>
            <a:r>
              <a:rPr lang="it-IT" dirty="0" err="1"/>
              <a:t>run</a:t>
            </a:r>
            <a:r>
              <a:rPr lang="it-IT" dirty="0"/>
              <a:t> the </a:t>
            </a:r>
            <a:r>
              <a:rPr lang="it-IT" dirty="0" err="1"/>
              <a:t>junits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project, the use of the </a:t>
            </a:r>
            <a:r>
              <a:rPr lang="it-IT" i="1" dirty="0" err="1"/>
              <a:t>maven</a:t>
            </a:r>
            <a:r>
              <a:rPr lang="it-IT" i="1" dirty="0"/>
              <a:t> </a:t>
            </a:r>
            <a:r>
              <a:rPr lang="it-IT" i="1" dirty="0" err="1"/>
              <a:t>surefire</a:t>
            </a:r>
            <a:r>
              <a:rPr lang="it-IT" i="1" dirty="0"/>
              <a:t> plugin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plugin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a </a:t>
            </a:r>
            <a:r>
              <a:rPr lang="it-IT" dirty="0" err="1"/>
              <a:t>maven</a:t>
            </a:r>
            <a:r>
              <a:rPr lang="it-IT" dirty="0"/>
              <a:t> project, so </a:t>
            </a:r>
            <a:r>
              <a:rPr lang="it-IT" dirty="0" err="1"/>
              <a:t>there's</a:t>
            </a:r>
            <a:r>
              <a:rPr lang="it-IT" dirty="0"/>
              <a:t> no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. </a:t>
            </a:r>
            <a:r>
              <a:rPr lang="it-IT" dirty="0" err="1"/>
              <a:t>Anyway</a:t>
            </a:r>
            <a:r>
              <a:rPr lang="it-IT" dirty="0"/>
              <a:t>, </a:t>
            </a:r>
            <a:r>
              <a:rPr lang="it-IT" dirty="0" err="1"/>
              <a:t>here's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a </a:t>
            </a:r>
            <a:r>
              <a:rPr lang="it-IT" i="1" dirty="0" err="1"/>
              <a:t>pom.xml</a:t>
            </a:r>
            <a:r>
              <a:rPr lang="it-IT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3E23E-1ACD-AD96-FF6E-A7AEF11B232F}"/>
              </a:ext>
            </a:extLst>
          </p:cNvPr>
          <p:cNvSpPr/>
          <p:nvPr/>
        </p:nvSpPr>
        <p:spPr>
          <a:xfrm>
            <a:off x="6095205" y="3855226"/>
            <a:ext cx="4675205" cy="2493643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&lt;build&gt;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&lt;plugins&gt;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    [...]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    &lt;plugin&gt;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        &lt;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org.apache.maven.plugins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&lt;/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groupId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        &lt;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maven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-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surefire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-plugin&lt;/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artifactId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        &lt;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&gt;3.1.2&lt;/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version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        [... 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configuration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 or goals and </a:t>
            </a:r>
            <a:r>
              <a:rPr lang="it-IT" sz="1400" b="0" i="0" u="none" strike="noStrike" kern="1200" cap="none" spc="0" baseline="0" dirty="0" err="1">
                <a:uFillTx/>
                <a:latin typeface="Calibri"/>
              </a:rPr>
              <a:t>executions</a:t>
            </a:r>
            <a:r>
              <a:rPr lang="it-IT" sz="1400" b="0" i="0" u="none" strike="noStrike" kern="1200" cap="none" spc="0" baseline="0" dirty="0">
                <a:uFillTx/>
                <a:latin typeface="Calibri"/>
              </a:rPr>
              <a:t> ...]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    &lt;/plugin&gt;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    [...]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     &lt;/plugins&gt;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 dirty="0">
                <a:uFillTx/>
                <a:latin typeface="Calibri"/>
              </a:rPr>
              <a:t>&lt;/build&gt;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10747E7-FA92-8009-8B18-1BECC490B087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778356087"/>
      </p:ext>
    </p:extLst>
  </p:cSld>
  <p:clrMapOvr>
    <a:masterClrMapping/>
  </p:clrMapOvr>
  <p:transition spd="med"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0B23-CDEF-AA60-1F81-AC307A9436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9" y="1507759"/>
            <a:ext cx="10514231" cy="9440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dirty="0"/>
              <a:t>Writing and running your first JUnit test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Suppose we have the following class to test:</a:t>
            </a:r>
            <a:endParaRPr lang="en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81BDAC-395A-D840-B432-BBB4F2BEAC24}"/>
              </a:ext>
            </a:extLst>
          </p:cNvPr>
          <p:cNvSpPr/>
          <p:nvPr/>
        </p:nvSpPr>
        <p:spPr>
          <a:xfrm>
            <a:off x="838089" y="2554784"/>
            <a:ext cx="4114801" cy="1681039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package com.overit.junitcourse.example1;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public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interface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HELLO = "Hello ";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getHelloMessage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name);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D657B60-F1B9-C8AA-6BC5-1EE34DFECE57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86440-7EC9-D2CE-1E06-C6BDD738E34C}"/>
              </a:ext>
            </a:extLst>
          </p:cNvPr>
          <p:cNvSpPr/>
          <p:nvPr/>
        </p:nvSpPr>
        <p:spPr>
          <a:xfrm>
            <a:off x="7237524" y="2554785"/>
            <a:ext cx="4114801" cy="1681039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package com.overit.junitcourse.example1;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public class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implements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Override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public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getHelloMessage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name)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return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HELLO + name;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6BF5D0-93C3-F87A-9E29-ED2C4B3045F8}"/>
              </a:ext>
            </a:extLst>
          </p:cNvPr>
          <p:cNvSpPr txBox="1">
            <a:spLocks/>
          </p:cNvSpPr>
          <p:nvPr/>
        </p:nvSpPr>
        <p:spPr bwMode="auto">
          <a:xfrm>
            <a:off x="838089" y="4879695"/>
            <a:ext cx="10514231" cy="121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2"/>
              </a:buClr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1pPr>
            <a:lvl2pPr marL="193675" indent="-192088"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7C7C7C"/>
              </a:buClr>
              <a:buChar char="•"/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2pPr>
            <a:lvl3pPr marL="358775" indent="-163513"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7C7C7C"/>
              </a:buClr>
              <a:buFont typeface="Arial" panose="020B0604020202020204" pitchFamily="34" charset="0"/>
              <a:buChar char="–"/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3pPr>
            <a:lvl4pPr marL="541338" indent="-180975"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7C7C7C"/>
              </a:buClr>
              <a:buFont typeface="Arial" panose="020B0604020202020204" pitchFamily="34" charset="0"/>
              <a:buChar char="○"/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4pPr>
            <a:lvl5pPr marL="708025" indent="-165100" algn="just" defTabSz="895350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7C7C7C"/>
              </a:buClr>
              <a:buFont typeface="Arial" panose="020B0604020202020204" pitchFamily="34" charset="0"/>
              <a:buChar char="-"/>
              <a:defRPr sz="1600" kern="1200">
                <a:solidFill>
                  <a:srgbClr val="5E5E5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How do we test it? Let's create a class with the same name, followed by the </a:t>
            </a:r>
            <a:r>
              <a:rPr lang="en-GB" i="1"/>
              <a:t>Test</a:t>
            </a:r>
            <a:r>
              <a:rPr lang="en-GB"/>
              <a:t> suffix: </a:t>
            </a:r>
          </a:p>
          <a:p>
            <a:r>
              <a:rPr lang="en-GB" i="1"/>
              <a:t>com.overit.junitcourse.example1.MessageUtilImplTest</a:t>
            </a:r>
            <a:r>
              <a:rPr lang="en-GB"/>
              <a:t>.</a:t>
            </a:r>
          </a:p>
          <a:p>
            <a:r>
              <a:rPr lang="en-GB"/>
              <a:t>This class must be created within the project, in the </a:t>
            </a:r>
            <a:r>
              <a:rPr lang="en-GB" i="1"/>
              <a:t>src/test</a:t>
            </a:r>
            <a:r>
              <a:rPr lang="en-GB"/>
              <a:t> path, in the same package as the class to be tested.</a:t>
            </a:r>
            <a:endParaRPr lang="en-IT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10ABF91-E211-AED2-08B0-B0327C8D2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196689"/>
              </p:ext>
            </p:extLst>
          </p:nvPr>
        </p:nvGraphicFramePr>
        <p:xfrm>
          <a:off x="5184590" y="2932639"/>
          <a:ext cx="1821228" cy="787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814545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4340DA-C687-4A5F-F33F-F41EEAD3C036}"/>
              </a:ext>
            </a:extLst>
          </p:cNvPr>
          <p:cNvSpPr/>
          <p:nvPr/>
        </p:nvSpPr>
        <p:spPr>
          <a:xfrm>
            <a:off x="838196" y="1477298"/>
            <a:ext cx="5666121" cy="4879053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package com.overit.junitcourse.example1;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org.junit.jupiter.api.BeforeEach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org.junit.jupiter.api.Test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static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org.junit.jupiter.api.Assertions.assertEquals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class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MessageUtilImplTest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BeforeEach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setUp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new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@Test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getHelloMessage_WithNotNullName_ReturnsExpectedHelloMessage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given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name = "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JUnit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world";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sut.getHelloMessage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(name);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assertEquals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MessageUtilImpl.HELLO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+ name,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E2157-85AF-13BE-A16B-D213E8330AC6}"/>
              </a:ext>
            </a:extLst>
          </p:cNvPr>
          <p:cNvSpPr txBox="1"/>
          <p:nvPr/>
        </p:nvSpPr>
        <p:spPr>
          <a:xfrm>
            <a:off x="6709272" y="1477298"/>
            <a:ext cx="255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General consideration:</a:t>
            </a:r>
            <a:endParaRPr lang="en-IT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FE94C-E509-1D39-5922-B8976A862A28}"/>
              </a:ext>
            </a:extLst>
          </p:cNvPr>
          <p:cNvSpPr txBox="1"/>
          <p:nvPr/>
        </p:nvSpPr>
        <p:spPr>
          <a:xfrm>
            <a:off x="6709272" y="2086728"/>
            <a:ext cx="482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created class has package-private visibility </a:t>
            </a:r>
          </a:p>
          <a:p>
            <a:r>
              <a:rPr lang="en-GB" dirty="0"/>
              <a:t>(introduced with Jupiter)</a:t>
            </a:r>
            <a:endParaRPr lang="en-IT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CAD7785-FDA5-852D-B993-A1B00026577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8836" y="2379518"/>
            <a:ext cx="3460173" cy="519546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5B4F29-8882-512D-A20C-B91B6E940891}"/>
              </a:ext>
            </a:extLst>
          </p:cNvPr>
          <p:cNvSpPr txBox="1"/>
          <p:nvPr/>
        </p:nvSpPr>
        <p:spPr>
          <a:xfrm>
            <a:off x="6709272" y="2733059"/>
            <a:ext cx="5251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typically the class under test will be referenced via a </a:t>
            </a:r>
          </a:p>
          <a:p>
            <a:pPr algn="just"/>
            <a:r>
              <a:rPr lang="en-GB" dirty="0"/>
              <a:t>member variable whose name is the acronym </a:t>
            </a:r>
            <a:r>
              <a:rPr lang="en-GB" i="1" dirty="0" err="1"/>
              <a:t>sut</a:t>
            </a:r>
            <a:r>
              <a:rPr lang="en-GB" dirty="0"/>
              <a:t>, </a:t>
            </a:r>
          </a:p>
          <a:p>
            <a:pPr algn="just"/>
            <a:r>
              <a:rPr lang="en-GB" i="1" dirty="0"/>
              <a:t>subject under test</a:t>
            </a:r>
            <a:endParaRPr lang="en-IT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26F57F-AFB8-B27B-2379-C0D465E99C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064213" y="3148558"/>
            <a:ext cx="3645059" cy="139391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45ADE00-1CC6-DF7B-9A83-8E0EF4DA1D70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52680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4340DA-C687-4A5F-F33F-F41EEAD3C036}"/>
              </a:ext>
            </a:extLst>
          </p:cNvPr>
          <p:cNvSpPr/>
          <p:nvPr/>
        </p:nvSpPr>
        <p:spPr>
          <a:xfrm>
            <a:off x="838196" y="1477298"/>
            <a:ext cx="5666121" cy="4879053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package com.overit.junitcourse.example1;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org.junit.jupiter.api.BeforeEach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org.junit.jupiter.api.Test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static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org.junit.jupiter.api.Assertions.assertEquals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class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MessageUtilImplTest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BeforeEach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setUp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new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@Test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getHelloMessage_WithNotNullName_ReturnsExpectedHelloMessage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given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name = "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JUnit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world";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sut.getHelloMessage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(name);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assertEquals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MessageUtilImpl.HELLO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+ name,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E2157-85AF-13BE-A16B-D213E8330AC6}"/>
              </a:ext>
            </a:extLst>
          </p:cNvPr>
          <p:cNvSpPr txBox="1"/>
          <p:nvPr/>
        </p:nvSpPr>
        <p:spPr>
          <a:xfrm>
            <a:off x="6709272" y="1477298"/>
            <a:ext cx="3947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Introducing the @Test annotation</a:t>
            </a:r>
          </a:p>
          <a:p>
            <a:r>
              <a:rPr lang="en-GB" sz="2000" dirty="0"/>
              <a:t>Test Method Considerations:</a:t>
            </a:r>
            <a:endParaRPr lang="en-IT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FE94C-E509-1D39-5922-B8976A862A28}"/>
              </a:ext>
            </a:extLst>
          </p:cNvPr>
          <p:cNvSpPr txBox="1"/>
          <p:nvPr/>
        </p:nvSpPr>
        <p:spPr>
          <a:xfrm>
            <a:off x="6709272" y="2270673"/>
            <a:ext cx="4127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test method is decorated with the </a:t>
            </a:r>
          </a:p>
          <a:p>
            <a:r>
              <a:rPr lang="en-GB" i="1" dirty="0" err="1"/>
              <a:t>org.junit.jupiter.api.Test</a:t>
            </a:r>
            <a:r>
              <a:rPr lang="en-GB" i="1" dirty="0"/>
              <a:t> </a:t>
            </a:r>
            <a:r>
              <a:rPr lang="en-GB" dirty="0"/>
              <a:t>annotation (</a:t>
            </a:r>
            <a:r>
              <a:rPr lang="en-GB" i="1" dirty="0"/>
              <a:t>@Test</a:t>
            </a:r>
            <a:r>
              <a:rPr lang="en-GB" dirty="0"/>
              <a:t>)</a:t>
            </a:r>
            <a:endParaRPr lang="en-IT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CAD7785-FDA5-852D-B993-A1B000265776}"/>
              </a:ext>
            </a:extLst>
          </p:cNvPr>
          <p:cNvCxnSpPr>
            <a:cxnSpLocks/>
            <a:stCxn id="10" idx="1"/>
          </p:cNvCxnSpPr>
          <p:nvPr/>
        </p:nvCxnSpPr>
        <p:spPr bwMode="auto">
          <a:xfrm flipH="1">
            <a:off x="1984443" y="2563061"/>
            <a:ext cx="4724829" cy="1989484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5B4F29-8882-512D-A20C-B91B6E940891}"/>
              </a:ext>
            </a:extLst>
          </p:cNvPr>
          <p:cNvSpPr txBox="1"/>
          <p:nvPr/>
        </p:nvSpPr>
        <p:spPr>
          <a:xfrm>
            <a:off x="6709272" y="2944121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each test method has package-private visibility</a:t>
            </a:r>
          </a:p>
          <a:p>
            <a:pPr algn="just"/>
            <a:r>
              <a:rPr lang="en-GB" dirty="0"/>
              <a:t>(new introduced with Jupiter)</a:t>
            </a:r>
            <a:endParaRPr lang="en-IT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26F57F-AFB8-B27B-2379-C0D465E99C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1449421" y="3236509"/>
            <a:ext cx="5259851" cy="1510589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496D0-3022-DDD9-C90D-B99F5661D307}"/>
              </a:ext>
            </a:extLst>
          </p:cNvPr>
          <p:cNvSpPr txBox="1"/>
          <p:nvPr/>
        </p:nvSpPr>
        <p:spPr>
          <a:xfrm>
            <a:off x="6709272" y="3625942"/>
            <a:ext cx="5572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each test method follows the following naming</a:t>
            </a:r>
          </a:p>
          <a:p>
            <a:pPr algn="just"/>
            <a:r>
              <a:rPr lang="en-GB" dirty="0"/>
              <a:t>convention: </a:t>
            </a:r>
          </a:p>
          <a:p>
            <a:pPr algn="just"/>
            <a:r>
              <a:rPr lang="en-GB" i="1" dirty="0"/>
              <a:t>&lt;method under test&gt;_&lt;tested scenario&gt;_&lt;expected result&gt;</a:t>
            </a:r>
            <a:endParaRPr lang="en-IT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6A42A-C71C-6088-20FB-85EFE9155AB9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3443591" y="4041441"/>
            <a:ext cx="3265681" cy="599777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4F0D38E-9A25-7102-AD5C-15BA81D5C305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95740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4340DA-C687-4A5F-F33F-F41EEAD3C036}"/>
              </a:ext>
            </a:extLst>
          </p:cNvPr>
          <p:cNvSpPr/>
          <p:nvPr/>
        </p:nvSpPr>
        <p:spPr>
          <a:xfrm>
            <a:off x="838196" y="1477298"/>
            <a:ext cx="5666121" cy="4879053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package com.overit.junitcourse.example1;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org.junit.jupiter.api.BeforeEach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org.junit.jupiter.api.Test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import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static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org.junit.jupiter.api.Assertions.assertEquals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class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MessageUtilImplTest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private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BeforeEach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setUp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new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@Test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getHelloMessage_WithNotNullName_ReturnsExpectedHelloMessage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given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name = "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JUnit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world";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sut.getHelloMessage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(name);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assertEquals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MessageUtilImpl.HELLO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+ name,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FE94C-E509-1D39-5922-B8976A862A28}"/>
              </a:ext>
            </a:extLst>
          </p:cNvPr>
          <p:cNvSpPr txBox="1"/>
          <p:nvPr/>
        </p:nvSpPr>
        <p:spPr>
          <a:xfrm>
            <a:off x="6709272" y="1538139"/>
            <a:ext cx="5032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test method is divided into three sections:</a:t>
            </a:r>
            <a:endParaRPr lang="en-IT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CAD7785-FDA5-852D-B993-A1B000265776}"/>
              </a:ext>
            </a:extLst>
          </p:cNvPr>
          <p:cNvCxnSpPr>
            <a:cxnSpLocks/>
            <a:stCxn id="4" idx="1"/>
          </p:cNvCxnSpPr>
          <p:nvPr/>
        </p:nvCxnSpPr>
        <p:spPr bwMode="auto">
          <a:xfrm flipH="1">
            <a:off x="2208179" y="2413769"/>
            <a:ext cx="4771265" cy="2488971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4E15B-98F0-F24F-8170-0E6F4D5B6FCB}"/>
              </a:ext>
            </a:extLst>
          </p:cNvPr>
          <p:cNvSpPr txBox="1"/>
          <p:nvPr/>
        </p:nvSpPr>
        <p:spPr>
          <a:xfrm>
            <a:off x="6979444" y="1998270"/>
            <a:ext cx="503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i="1" dirty="0"/>
              <a:t>given</a:t>
            </a:r>
            <a:r>
              <a:rPr lang="en-GB" dirty="0"/>
              <a:t>: section in which the preliminary operations for the execution of the method under test are carried out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AFA4-A9A7-D6FF-8E00-1CF33F5F750B}"/>
              </a:ext>
            </a:extLst>
          </p:cNvPr>
          <p:cNvSpPr txBox="1"/>
          <p:nvPr/>
        </p:nvSpPr>
        <p:spPr>
          <a:xfrm>
            <a:off x="6979444" y="2829267"/>
            <a:ext cx="503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i="1" dirty="0"/>
              <a:t>when</a:t>
            </a:r>
            <a:r>
              <a:rPr lang="en-GB" dirty="0"/>
              <a:t>: section in which the method under test is invoked (if the method includes a return value, it is stored in a variable with the name </a:t>
            </a:r>
            <a:r>
              <a:rPr lang="en-GB" i="1" dirty="0"/>
              <a:t>actual</a:t>
            </a:r>
            <a:r>
              <a:rPr lang="en-GB" dirty="0"/>
              <a:t>)</a:t>
            </a:r>
            <a:endParaRPr lang="en-IT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23248A-5893-95A0-BC9A-2C1048CD0E04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2208179" y="3244766"/>
            <a:ext cx="4771265" cy="2073472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455979-75CC-D657-1C47-A95D34503F37}"/>
              </a:ext>
            </a:extLst>
          </p:cNvPr>
          <p:cNvSpPr txBox="1"/>
          <p:nvPr/>
        </p:nvSpPr>
        <p:spPr>
          <a:xfrm>
            <a:off x="6979444" y="3660264"/>
            <a:ext cx="503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i="1" dirty="0"/>
              <a:t>then: </a:t>
            </a:r>
            <a:r>
              <a:rPr lang="en-GB" dirty="0"/>
              <a:t>section in which assertions are made relating to the expected result of the test</a:t>
            </a:r>
            <a:endParaRPr lang="en-IT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8204C9-85AB-DBAD-83DD-1F28DA582B57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flipH="1">
            <a:off x="2208179" y="3952652"/>
            <a:ext cx="4771265" cy="1705495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A0B2FB29-9A9A-CB6C-9FF5-D45A9E3E5D65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72909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19525-DC55-F12C-E6A0-2662DAC49DB2}"/>
              </a:ext>
            </a:extLst>
          </p:cNvPr>
          <p:cNvSpPr txBox="1"/>
          <p:nvPr/>
        </p:nvSpPr>
        <p:spPr>
          <a:xfrm>
            <a:off x="907103" y="1450698"/>
            <a:ext cx="11057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The naming convention on the method name often generated test methods with very long names. To overcome this inconvenience, </a:t>
            </a:r>
            <a:r>
              <a:rPr lang="en-IT" i="1" dirty="0"/>
              <a:t>Jupiter</a:t>
            </a:r>
            <a:r>
              <a:rPr lang="en-IT" dirty="0"/>
              <a:t> has introduced a new annotation: </a:t>
            </a:r>
            <a:r>
              <a:rPr lang="en-IT" i="1" dirty="0"/>
              <a:t>@DisplayName</a:t>
            </a:r>
            <a:r>
              <a:rPr lang="en-IT" dirty="0"/>
              <a:t>. Here is an example of use: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A6A73-3A79-15DD-D538-759CC5C2565E}"/>
              </a:ext>
            </a:extLst>
          </p:cNvPr>
          <p:cNvSpPr/>
          <p:nvPr/>
        </p:nvSpPr>
        <p:spPr>
          <a:xfrm>
            <a:off x="838196" y="2130357"/>
            <a:ext cx="8296076" cy="3073655"/>
          </a:xfrm>
          <a:prstGeom prst="rect">
            <a:avLst/>
          </a:prstGeom>
          <a:gradFill>
            <a:gsLst>
              <a:gs pos="0">
                <a:srgbClr val="F6F8FC">
                  <a:alpha val="50000"/>
                </a:srgbClr>
              </a:gs>
              <a:gs pos="100000">
                <a:srgbClr val="ABC0E4"/>
              </a:gs>
            </a:gsLst>
            <a:lin ang="5400000"/>
          </a:gra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…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@Test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>
                <a:uFillTx/>
                <a:latin typeface="Calibri"/>
              </a:rPr>
              <a:t>    @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DisplayName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("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getHelloMessage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: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when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invoked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with a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not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null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name, a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formatted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hello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message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is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1" i="0" u="none" strike="noStrike" kern="1200" cap="none" spc="0" baseline="0" dirty="0" err="1">
                <a:uFillTx/>
                <a:latin typeface="Calibri"/>
              </a:rPr>
              <a:t>expected</a:t>
            </a:r>
            <a:r>
              <a:rPr lang="it-IT" sz="1200" b="1" i="0" u="none" strike="noStrike" kern="1200" cap="none" spc="0" baseline="0" dirty="0">
                <a:uFillTx/>
                <a:latin typeface="Calibri"/>
              </a:rPr>
              <a:t>")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void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getHelloMessage_WithNotNullName_ReturnsExpectedHelloMessage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() {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given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name = "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JUnit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world";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when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String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=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sut.getHelloMessage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(name);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//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then</a:t>
            </a:r>
            <a:endParaRPr lang="it-IT" sz="1200" b="0" i="0" u="none" strike="noStrike" kern="1200" cap="none" spc="0" baseline="0" dirty="0"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   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assertEquals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(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MessageUtilImpl.HELLO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 + name, </a:t>
            </a:r>
            <a:r>
              <a:rPr lang="it-IT" sz="1200" b="0" i="0" u="none" strike="noStrike" kern="1200" cap="none" spc="0" baseline="0" dirty="0" err="1">
                <a:uFillTx/>
                <a:latin typeface="Calibri"/>
              </a:rPr>
              <a:t>actual</a:t>
            </a:r>
            <a:r>
              <a:rPr lang="it-IT" sz="1200" b="0" i="0" u="none" strike="noStrike" kern="1200" cap="none" spc="0" baseline="0" dirty="0">
                <a:uFillTx/>
                <a:latin typeface="Calibri"/>
              </a:rPr>
              <a:t>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    }</a:t>
            </a:r>
            <a:endParaRPr lang="it-IT" sz="1200" dirty="0"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uFillTx/>
                <a:latin typeface="Calibri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358FBE-FF4D-5746-C066-99D1FB17C26D}"/>
              </a:ext>
            </a:extLst>
          </p:cNvPr>
          <p:cNvSpPr txBox="1">
            <a:spLocks/>
          </p:cNvSpPr>
          <p:nvPr/>
        </p:nvSpPr>
        <p:spPr>
          <a:xfrm>
            <a:off x="1503035" y="6324033"/>
            <a:ext cx="9184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5E5E5E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GB" dirty="0"/>
              <a:t>Cristian </a:t>
            </a:r>
            <a:r>
              <a:rPr lang="en-GB" dirty="0" err="1"/>
              <a:t>Bulgarelli</a:t>
            </a:r>
            <a:r>
              <a:rPr lang="en-GB" dirty="0"/>
              <a:t> - the source code is available at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https://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overit-factory@dev.azure.com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overit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-factory/academy/_git/</a:t>
            </a:r>
            <a:r>
              <a:rPr lang="en-GB" b="0" i="0" dirty="0" err="1">
                <a:effectLst/>
                <a:latin typeface="Segoe UI" panose="020B0502040204020203" pitchFamily="34" charset="0"/>
              </a:rPr>
              <a:t>junitcourse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594509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plate OverIT 2019 (ENG)">
  <a:themeElements>
    <a:clrScheme name="Template OverIT 2019 (ITA) 1">
      <a:dk1>
        <a:srgbClr val="5E5E5E"/>
      </a:dk1>
      <a:lt1>
        <a:srgbClr val="FFFFFF"/>
      </a:lt1>
      <a:dk2>
        <a:srgbClr val="7C7C7C"/>
      </a:dk2>
      <a:lt2>
        <a:srgbClr val="5E5E5E"/>
      </a:lt2>
      <a:accent1>
        <a:srgbClr val="E6E6E6"/>
      </a:accent1>
      <a:accent2>
        <a:srgbClr val="7C7C7C"/>
      </a:accent2>
      <a:accent3>
        <a:srgbClr val="FFFFFF"/>
      </a:accent3>
      <a:accent4>
        <a:srgbClr val="4F4F4F"/>
      </a:accent4>
      <a:accent5>
        <a:srgbClr val="F0F0F0"/>
      </a:accent5>
      <a:accent6>
        <a:srgbClr val="707070"/>
      </a:accent6>
      <a:hlink>
        <a:srgbClr val="5E5E5E"/>
      </a:hlink>
      <a:folHlink>
        <a:srgbClr val="FF8200"/>
      </a:folHlink>
    </a:clrScheme>
    <a:fontScheme name="1_Template OverIT 2016 16-9 (ITA)">
      <a:majorFont>
        <a:latin typeface="Calibri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9050" algn="ctr">
          <a:solidFill>
            <a:schemeClr val="accent1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</a:extLst>
      </a:spPr>
      <a:bodyPr wrap="none" lIns="72000" rIns="72000" anchor="ctr"/>
      <a:lstStyle>
        <a:defPPr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5400000" algn="ctr" rotWithShape="0">
                  <a:schemeClr val="accent1"/>
                </a:outerShdw>
              </a:effectLst>
            </a14:hiddenEffects>
          </a:ext>
        </a:extLst>
      </a:spPr>
      <a:bodyPr vert="horz" wrap="squar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895350" rtl="1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tx2"/>
          </a:buClr>
          <a:buSzTx/>
          <a:buFontTx/>
          <a:buNone/>
          <a:tabLst/>
          <a:defRPr kumimoji="0" lang="it-IT" altLang="it-IT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ヒラギノ角ゴ Pro W3"/>
            <a:cs typeface="Arial" panose="020B0604020202020204" pitchFamily="34" charset="0"/>
          </a:defRPr>
        </a:defPPr>
      </a:lstStyle>
    </a:lnDef>
  </a:objectDefaults>
  <a:extraClrSchemeLst>
    <a:extraClrScheme>
      <a:clrScheme name="Template OverIT 2019 (ITA) 1">
        <a:dk1>
          <a:srgbClr val="5E5E5E"/>
        </a:dk1>
        <a:lt1>
          <a:srgbClr val="FFFFFF"/>
        </a:lt1>
        <a:dk2>
          <a:srgbClr val="7C7C7C"/>
        </a:dk2>
        <a:lt2>
          <a:srgbClr val="5E5E5E"/>
        </a:lt2>
        <a:accent1>
          <a:srgbClr val="E6E6E6"/>
        </a:accent1>
        <a:accent2>
          <a:srgbClr val="7C7C7C"/>
        </a:accent2>
        <a:accent3>
          <a:srgbClr val="FFFFFF"/>
        </a:accent3>
        <a:accent4>
          <a:srgbClr val="4F4F4F"/>
        </a:accent4>
        <a:accent5>
          <a:srgbClr val="F0F0F0"/>
        </a:accent5>
        <a:accent6>
          <a:srgbClr val="707070"/>
        </a:accent6>
        <a:hlink>
          <a:srgbClr val="5E5E5E"/>
        </a:hlink>
        <a:folHlink>
          <a:srgbClr val="FF8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Template OverIT 2019 (ENG)">
  <a:themeElements>
    <a:clrScheme name="Template OverIT 2019 (ITA) 1">
      <a:dk1>
        <a:srgbClr val="5E5E5E"/>
      </a:dk1>
      <a:lt1>
        <a:srgbClr val="FFFFFF"/>
      </a:lt1>
      <a:dk2>
        <a:srgbClr val="7C7C7C"/>
      </a:dk2>
      <a:lt2>
        <a:srgbClr val="5E5E5E"/>
      </a:lt2>
      <a:accent1>
        <a:srgbClr val="E6E6E6"/>
      </a:accent1>
      <a:accent2>
        <a:srgbClr val="7C7C7C"/>
      </a:accent2>
      <a:accent3>
        <a:srgbClr val="FFFFFF"/>
      </a:accent3>
      <a:accent4>
        <a:srgbClr val="4F4F4F"/>
      </a:accent4>
      <a:accent5>
        <a:srgbClr val="F0F0F0"/>
      </a:accent5>
      <a:accent6>
        <a:srgbClr val="707070"/>
      </a:accent6>
      <a:hlink>
        <a:srgbClr val="5E5E5E"/>
      </a:hlink>
      <a:folHlink>
        <a:srgbClr val="FF8200"/>
      </a:folHlink>
    </a:clrScheme>
    <a:fontScheme name="1_Template OverIT 2016 16-9 (ITA)">
      <a:majorFont>
        <a:latin typeface="Calibri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9050" algn="ctr">
          <a:solidFill>
            <a:schemeClr val="accent1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</a:extLst>
      </a:spPr>
      <a:bodyPr wrap="none" lIns="72000" rIns="72000" anchor="ctr"/>
      <a:lstStyle>
        <a:defPPr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5400000" algn="ctr" rotWithShape="0">
                  <a:schemeClr val="accent1"/>
                </a:outerShdw>
              </a:effectLst>
            </a14:hiddenEffects>
          </a:ext>
        </a:extLst>
      </a:spPr>
      <a:bodyPr vert="horz" wrap="squar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895350" rtl="1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tx2"/>
          </a:buClr>
          <a:buSzTx/>
          <a:buFontTx/>
          <a:buNone/>
          <a:tabLst/>
          <a:defRPr kumimoji="0" lang="it-IT" altLang="it-IT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ヒラギノ角ゴ Pro W3"/>
            <a:cs typeface="Arial" panose="020B0604020202020204" pitchFamily="34" charset="0"/>
          </a:defRPr>
        </a:defPPr>
      </a:lstStyle>
    </a:lnDef>
  </a:objectDefaults>
  <a:extraClrSchemeLst>
    <a:extraClrScheme>
      <a:clrScheme name="Template OverIT 2019 (ITA) 1">
        <a:dk1>
          <a:srgbClr val="5E5E5E"/>
        </a:dk1>
        <a:lt1>
          <a:srgbClr val="FFFFFF"/>
        </a:lt1>
        <a:dk2>
          <a:srgbClr val="7C7C7C"/>
        </a:dk2>
        <a:lt2>
          <a:srgbClr val="5E5E5E"/>
        </a:lt2>
        <a:accent1>
          <a:srgbClr val="E6E6E6"/>
        </a:accent1>
        <a:accent2>
          <a:srgbClr val="7C7C7C"/>
        </a:accent2>
        <a:accent3>
          <a:srgbClr val="FFFFFF"/>
        </a:accent3>
        <a:accent4>
          <a:srgbClr val="4F4F4F"/>
        </a:accent4>
        <a:accent5>
          <a:srgbClr val="F0F0F0"/>
        </a:accent5>
        <a:accent6>
          <a:srgbClr val="707070"/>
        </a:accent6>
        <a:hlink>
          <a:srgbClr val="5E5E5E"/>
        </a:hlink>
        <a:folHlink>
          <a:srgbClr val="FF8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plate OverIT 2019 (ENG)">
  <a:themeElements>
    <a:clrScheme name="Template OverIT 2019 (ITA) 1">
      <a:dk1>
        <a:srgbClr val="5E5E5E"/>
      </a:dk1>
      <a:lt1>
        <a:srgbClr val="FFFFFF"/>
      </a:lt1>
      <a:dk2>
        <a:srgbClr val="7C7C7C"/>
      </a:dk2>
      <a:lt2>
        <a:srgbClr val="5E5E5E"/>
      </a:lt2>
      <a:accent1>
        <a:srgbClr val="E6E6E6"/>
      </a:accent1>
      <a:accent2>
        <a:srgbClr val="7C7C7C"/>
      </a:accent2>
      <a:accent3>
        <a:srgbClr val="FFFFFF"/>
      </a:accent3>
      <a:accent4>
        <a:srgbClr val="4F4F4F"/>
      </a:accent4>
      <a:accent5>
        <a:srgbClr val="F0F0F0"/>
      </a:accent5>
      <a:accent6>
        <a:srgbClr val="707070"/>
      </a:accent6>
      <a:hlink>
        <a:srgbClr val="5E5E5E"/>
      </a:hlink>
      <a:folHlink>
        <a:srgbClr val="FF8200"/>
      </a:folHlink>
    </a:clrScheme>
    <a:fontScheme name="1_Template OverIT 2016 16-9 (ITA)">
      <a:majorFont>
        <a:latin typeface="Calibri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9050" algn="ctr">
          <a:solidFill>
            <a:schemeClr val="accent1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</a:extLst>
      </a:spPr>
      <a:bodyPr wrap="none" lIns="72000" rIns="72000" anchor="ctr"/>
      <a:lstStyle>
        <a:defPPr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5400000" algn="ctr" rotWithShape="0">
                  <a:schemeClr val="accent1"/>
                </a:outerShdw>
              </a:effectLst>
            </a14:hiddenEffects>
          </a:ext>
        </a:extLst>
      </a:spPr>
      <a:bodyPr vert="horz" wrap="square" lIns="90000" tIns="45720" rIns="90000" bIns="45720" numCol="1" anchor="ctr" anchorCtr="0" compatLnSpc="1">
        <a:prstTxWarp prst="textNoShape">
          <a:avLst/>
        </a:prstTxWarp>
      </a:bodyPr>
      <a:lstStyle>
        <a:defPPr marL="0" marR="0" indent="0" algn="ctr" defTabSz="895350" rtl="1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>
            <a:schemeClr val="tx2"/>
          </a:buClr>
          <a:buSzTx/>
          <a:buFontTx/>
          <a:buNone/>
          <a:tabLst/>
          <a:defRPr kumimoji="0" lang="it-IT" altLang="it-IT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ヒラギノ角ゴ Pro W3"/>
            <a:cs typeface="Arial" panose="020B0604020202020204" pitchFamily="34" charset="0"/>
          </a:defRPr>
        </a:defPPr>
      </a:lstStyle>
    </a:lnDef>
  </a:objectDefaults>
  <a:extraClrSchemeLst>
    <a:extraClrScheme>
      <a:clrScheme name="Template OverIT 2019 (ITA) 1">
        <a:dk1>
          <a:srgbClr val="5E5E5E"/>
        </a:dk1>
        <a:lt1>
          <a:srgbClr val="FFFFFF"/>
        </a:lt1>
        <a:dk2>
          <a:srgbClr val="7C7C7C"/>
        </a:dk2>
        <a:lt2>
          <a:srgbClr val="5E5E5E"/>
        </a:lt2>
        <a:accent1>
          <a:srgbClr val="E6E6E6"/>
        </a:accent1>
        <a:accent2>
          <a:srgbClr val="7C7C7C"/>
        </a:accent2>
        <a:accent3>
          <a:srgbClr val="FFFFFF"/>
        </a:accent3>
        <a:accent4>
          <a:srgbClr val="4F4F4F"/>
        </a:accent4>
        <a:accent5>
          <a:srgbClr val="F0F0F0"/>
        </a:accent5>
        <a:accent6>
          <a:srgbClr val="707070"/>
        </a:accent6>
        <a:hlink>
          <a:srgbClr val="5E5E5E"/>
        </a:hlink>
        <a:folHlink>
          <a:srgbClr val="FF8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49C0CDE8ACF46BABBB032E8589EE3" ma:contentTypeVersion="24" ma:contentTypeDescription="Create a new document." ma:contentTypeScope="" ma:versionID="540d24eb22fe5ae9c8a3425acd2ce6b2">
  <xsd:schema xmlns:xsd="http://www.w3.org/2001/XMLSchema" xmlns:xs="http://www.w3.org/2001/XMLSchema" xmlns:p="http://schemas.microsoft.com/office/2006/metadata/properties" xmlns:ns2="6c4d1601-ea84-499b-841d-8d2f75d5e6fc" xmlns:ns3="6ce0c022-a8d0-4766-80df-f26764dd6ec9" targetNamespace="http://schemas.microsoft.com/office/2006/metadata/properties" ma:root="true" ma:fieldsID="22df111dc4b528197bc3096b5a6d809b" ns2:_="" ns3:_="">
    <xsd:import namespace="6c4d1601-ea84-499b-841d-8d2f75d5e6fc"/>
    <xsd:import namespace="6ce0c022-a8d0-4766-80df-f26764dd6ec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OCR" minOccurs="0"/>
                <xsd:element ref="ns3:Private" minOccurs="0"/>
                <xsd:element ref="ns3:Category" minOccurs="0"/>
                <xsd:element ref="ns3:DocumentType" minOccurs="0"/>
                <xsd:element ref="ns3:Language" minOccurs="0"/>
                <xsd:element ref="ns3:Active" minOccurs="0"/>
                <xsd:element ref="ns3:MediaLengthInSeconds" minOccurs="0"/>
                <xsd:element ref="ns3:Update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_Description" minOccurs="0"/>
                <xsd:element ref="ns3:Media_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d1601-ea84-499b-841d-8d2f75d5e6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2" nillable="true" ma:displayName="Taxonomy Catch All Column" ma:hidden="true" ma:list="{68a1201b-e02b-4412-bfad-6ab2239da4d2}" ma:internalName="TaxCatchAll" ma:showField="CatchAllData" ma:web="6c4d1601-ea84-499b-841d-8d2f75d5e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0c022-a8d0-4766-80df-f26764dd6e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Private" ma:index="20" nillable="true" ma:displayName="Access" ma:default="Private" ma:format="Dropdown" ma:internalName="Private">
      <xsd:simpleType>
        <xsd:restriction base="dms:Choice">
          <xsd:enumeration value="Private"/>
          <xsd:enumeration value="External"/>
        </xsd:restriction>
      </xsd:simpleType>
    </xsd:element>
    <xsd:element name="Category" ma:index="21" nillable="true" ma:displayName="Category" ma:format="Dropdown" ma:internalName="Category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OMC FRAMEWORK / PROCEDURES &amp; POLICIES"/>
                        <xsd:enumeration value="HR"/>
                        <xsd:enumeration value="PRIVACY"/>
                        <xsd:enumeration value="SALUTE / SICUREZZA"/>
                        <xsd:enumeration value="INFORMATION SECURITY"/>
                        <xsd:enumeration value="TELEFONI"/>
                        <xsd:enumeration value="GENERALE"/>
                        <xsd:enumeration value="IT"/>
                        <xsd:enumeration value="MARKETING"/>
                        <xsd:enumeration value="SOCIAL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ocumentType" ma:index="22" nillable="true" ma:displayName="Document Type" ma:format="Dropdown" ma:internalName="Document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olicy"/>
                    <xsd:enumeration value="Tips &amp; Rules"/>
                    <xsd:enumeration value="Disclosures"/>
                    <xsd:enumeration value="Template &amp; Forms"/>
                    <xsd:enumeration value="Internal Comunication"/>
                  </xsd:restriction>
                </xsd:simpleType>
              </xsd:element>
            </xsd:sequence>
          </xsd:extension>
        </xsd:complexContent>
      </xsd:complexType>
    </xsd:element>
    <xsd:element name="Language" ma:index="23" nillable="true" ma:displayName="Language" ma:default="ITA" ma:format="Dropdown" ma:internalName="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TA"/>
                    <xsd:enumeration value="ENG"/>
                  </xsd:restriction>
                </xsd:simpleType>
              </xsd:element>
            </xsd:sequence>
          </xsd:extension>
        </xsd:complexContent>
      </xsd:complexType>
    </xsd:element>
    <xsd:element name="Active" ma:index="24" nillable="true" ma:displayName="Active" ma:default="1" ma:format="Dropdown" ma:internalName="Active">
      <xsd:simpleType>
        <xsd:restriction base="dms:Boolean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  <xsd:element name="Updates" ma:index="26" nillable="true" ma:displayName="Updates" ma:format="Dropdown" ma:internalName="Updates">
      <xsd:simpleType>
        <xsd:restriction base="dms:Text">
          <xsd:maxLength value="255"/>
        </xsd:restriction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1" nillable="true" ma:taxonomy="true" ma:internalName="lcf76f155ced4ddcb4097134ff3c332f" ma:taxonomyFieldName="MediaServiceImageTags" ma:displayName="Image Tags" ma:readOnly="false" ma:fieldId="{5cf76f15-5ced-4ddc-b409-7134ff3c332f}" ma:taxonomyMulti="true" ma:sspId="813744e3-a0c4-4b70-a96d-b123acdfa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_Description" ma:index="33" nillable="true" ma:displayName="Media_Description" ma:format="Dropdown" ma:internalName="Media_Description">
      <xsd:simpleType>
        <xsd:restriction base="dms:Text">
          <xsd:maxLength value="255"/>
        </xsd:restriction>
      </xsd:simpleType>
    </xsd:element>
    <xsd:element name="Media_Order" ma:index="34" nillable="true" ma:displayName="Media_Order" ma:decimals="0" ma:format="Dropdown" ma:internalName="Media_Order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c4d1601-ea84-499b-841d-8d2f75d5e6fc" xsi:nil="true"/>
    <lcf76f155ced4ddcb4097134ff3c332f xmlns="6ce0c022-a8d0-4766-80df-f26764dd6ec9">
      <Terms xmlns="http://schemas.microsoft.com/office/infopath/2007/PartnerControls"/>
    </lcf76f155ced4ddcb4097134ff3c332f>
    <Media_Order xmlns="6ce0c022-a8d0-4766-80df-f26764dd6ec9" xsi:nil="true"/>
    <Category xmlns="6ce0c022-a8d0-4766-80df-f26764dd6ec9" xsi:nil="true"/>
    <Media_Description xmlns="6ce0c022-a8d0-4766-80df-f26764dd6ec9" xsi:nil="true"/>
    <Updates xmlns="6ce0c022-a8d0-4766-80df-f26764dd6ec9" xsi:nil="true"/>
    <Language xmlns="6ce0c022-a8d0-4766-80df-f26764dd6ec9">
      <Value>Italiano</Value>
    </Language>
    <Private xmlns="6ce0c022-a8d0-4766-80df-f26764dd6ec9">Private</Private>
    <DocumentType xmlns="6ce0c022-a8d0-4766-80df-f26764dd6ec9" xsi:nil="true"/>
    <Active xmlns="6ce0c022-a8d0-4766-80df-f26764dd6ec9">true</Active>
    <_dlc_DocIdUrl xmlns="6c4d1601-ea84-499b-841d-8d2f75d5e6fc">
      <Url>https://overit365.sharepoint.com/sites/OverMe/_layouts/15/DocIdRedir.aspx?ID=TUKUH4PZY4ZQ-1127092597-1429</Url>
      <Description>TUKUH4PZY4ZQ-1127092597-1429</Description>
    </_dlc_DocIdUrl>
    <_dlc_DocId xmlns="6c4d1601-ea84-499b-841d-8d2f75d5e6fc">TUKUH4PZY4ZQ-1127092597-1429</_dlc_DocId>
  </documentManagement>
</p:properties>
</file>

<file path=customXml/itemProps1.xml><?xml version="1.0" encoding="utf-8"?>
<ds:datastoreItem xmlns:ds="http://schemas.openxmlformats.org/officeDocument/2006/customXml" ds:itemID="{10AA0AFB-7120-4867-A76D-66FBEAF1C575}">
  <ds:schemaRefs>
    <ds:schemaRef ds:uri="6c4d1601-ea84-499b-841d-8d2f75d5e6fc"/>
    <ds:schemaRef ds:uri="6ce0c022-a8d0-4766-80df-f26764dd6e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73919BA-E6E5-4C07-8790-EE28D11B9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F7B6BE-85EA-4DD2-8178-50B5A92D15F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7357524-7710-4187-90AF-ED93A31CD113}">
  <ds:schemaRefs>
    <ds:schemaRef ds:uri="6c4d1601-ea84-499b-841d-8d2f75d5e6fc"/>
    <ds:schemaRef ds:uri="6ce0c022-a8d0-4766-80df-f26764dd6e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OverIT 2019 (ITA)</Template>
  <TotalTime>35516</TotalTime>
  <Words>4858</Words>
  <Application>Microsoft Macintosh PowerPoint</Application>
  <PresentationFormat>Custom</PresentationFormat>
  <Paragraphs>457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Segoe UI</vt:lpstr>
      <vt:lpstr>Template OverIT 2019 (ENG)</vt:lpstr>
      <vt:lpstr>5_Template OverIT 2019 (ENG)</vt:lpstr>
      <vt:lpstr>1_Template OverIT 2019 (ENG)</vt:lpstr>
      <vt:lpstr>JUnit course </vt:lpstr>
      <vt:lpstr>1. Introduction</vt:lpstr>
      <vt:lpstr>2. JUnit Overview</vt:lpstr>
      <vt:lpstr>3. Getting Started with Junit (https://junit.org/junit5/)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Assertions and Test Fixtures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OverIT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OverIT Template 2021</dc:title>
  <dc:subject>Documentazione general purpose</dc:subject>
  <dc:creator>Alberto Battistutti</dc:creator>
  <cp:lastModifiedBy>Cristian Bulgarelli</cp:lastModifiedBy>
  <cp:revision>895</cp:revision>
  <dcterms:created xsi:type="dcterms:W3CDTF">2019-01-10T09:25:55Z</dcterms:created>
  <dcterms:modified xsi:type="dcterms:W3CDTF">2023-10-20T14:26:29Z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e">
    <vt:lpwstr/>
  </property>
  <property fmtid="{D5CDD505-2E9C-101B-9397-08002B2CF9AE}" pid="3" name="Contenuto">
    <vt:lpwstr>Slide standard per presentazioni OverIT, Geocall e SPACE1</vt:lpwstr>
  </property>
  <property fmtid="{D5CDD505-2E9C-101B-9397-08002B2CF9AE}" pid="4" name="Argomenti">
    <vt:lpwstr>3;#Field Service Management</vt:lpwstr>
  </property>
  <property fmtid="{D5CDD505-2E9C-101B-9397-08002B2CF9AE}" pid="5" name="Presentatore">
    <vt:lpwstr/>
  </property>
  <property fmtid="{D5CDD505-2E9C-101B-9397-08002B2CF9AE}" pid="6" name="Redatto da">
    <vt:lpwstr>1;#Alberto Battistutti;#75;#Enrico Del Gobbo</vt:lpwstr>
  </property>
  <property fmtid="{D5CDD505-2E9C-101B-9397-08002B2CF9AE}" pid="7" name="Language">
    <vt:lpwstr>Italiano</vt:lpwstr>
  </property>
  <property fmtid="{D5CDD505-2E9C-101B-9397-08002B2CF9AE}" pid="8" name="Data redazione">
    <vt:lpwstr>2020-04-10T00:00:00Z</vt:lpwstr>
  </property>
  <property fmtid="{D5CDD505-2E9C-101B-9397-08002B2CF9AE}" pid="9" name="Template">
    <vt:lpwstr>OverIT 2019</vt:lpwstr>
  </property>
  <property fmtid="{D5CDD505-2E9C-101B-9397-08002B2CF9AE}" pid="10" name="EngDB">
    <vt:lpwstr>0</vt:lpwstr>
  </property>
  <property fmtid="{D5CDD505-2E9C-101B-9397-08002B2CF9AE}" pid="11" name="Redattore">
    <vt:lpwstr>1;#Alberto Battistutti;#110;#Andrea Bardini</vt:lpwstr>
  </property>
  <property fmtid="{D5CDD505-2E9C-101B-9397-08002B2CF9AE}" pid="12" name="Lingua">
    <vt:lpwstr>Inglese</vt:lpwstr>
  </property>
  <property fmtid="{D5CDD505-2E9C-101B-9397-08002B2CF9AE}" pid="13" name="_dlc_DocId">
    <vt:lpwstr>XRNNSYPUQKAM-267657630-2915</vt:lpwstr>
  </property>
  <property fmtid="{D5CDD505-2E9C-101B-9397-08002B2CF9AE}" pid="14" name="_dlc_DocIdItemGuid">
    <vt:lpwstr>9dac4e8d-55e6-4aff-b0ba-dfb2e5d3b5b1</vt:lpwstr>
  </property>
  <property fmtid="{D5CDD505-2E9C-101B-9397-08002B2CF9AE}" pid="15" name="_dlc_DocIdUrl">
    <vt:lpwstr>https://overit365.sharepoint.com/sites/marketing/_layouts/15/DocIdRedir.aspx?ID=XRNNSYPUQKAM-267657630-2915, XRNNSYPUQKAM-267657630-2915</vt:lpwstr>
  </property>
  <property fmtid="{D5CDD505-2E9C-101B-9397-08002B2CF9AE}" pid="16" name="ContentTypeId">
    <vt:lpwstr>0x0101004FD49C0CDE8ACF46BABBB032E8589EE3</vt:lpwstr>
  </property>
  <property fmtid="{D5CDD505-2E9C-101B-9397-08002B2CF9AE}" pid="17" name="MediaServiceImageTags">
    <vt:lpwstr/>
  </property>
</Properties>
</file>