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5"/>
    <p:sldMasterId id="2147485010" r:id="rId6"/>
    <p:sldMasterId id="2147485026" r:id="rId7"/>
  </p:sldMasterIdLst>
  <p:notesMasterIdLst>
    <p:notesMasterId r:id="rId57"/>
  </p:notesMasterIdLst>
  <p:handoutMasterIdLst>
    <p:handoutMasterId r:id="rId58"/>
  </p:handoutMasterIdLst>
  <p:sldIdLst>
    <p:sldId id="2379" r:id="rId8"/>
    <p:sldId id="257" r:id="rId9"/>
    <p:sldId id="5537" r:id="rId10"/>
    <p:sldId id="5538" r:id="rId11"/>
    <p:sldId id="5539" r:id="rId12"/>
    <p:sldId id="5540" r:id="rId13"/>
    <p:sldId id="5541" r:id="rId14"/>
    <p:sldId id="5542" r:id="rId15"/>
    <p:sldId id="5543" r:id="rId16"/>
    <p:sldId id="5544" r:id="rId17"/>
    <p:sldId id="5545" r:id="rId18"/>
    <p:sldId id="5546" r:id="rId19"/>
    <p:sldId id="5547" r:id="rId20"/>
    <p:sldId id="5549" r:id="rId21"/>
    <p:sldId id="5548" r:id="rId22"/>
    <p:sldId id="5550" r:id="rId23"/>
    <p:sldId id="5551" r:id="rId24"/>
    <p:sldId id="5552" r:id="rId25"/>
    <p:sldId id="5553" r:id="rId26"/>
    <p:sldId id="5554" r:id="rId27"/>
    <p:sldId id="5555" r:id="rId28"/>
    <p:sldId id="5558" r:id="rId29"/>
    <p:sldId id="5557" r:id="rId30"/>
    <p:sldId id="5559" r:id="rId31"/>
    <p:sldId id="5560" r:id="rId32"/>
    <p:sldId id="5561" r:id="rId33"/>
    <p:sldId id="5562" r:id="rId34"/>
    <p:sldId id="5563" r:id="rId35"/>
    <p:sldId id="5564" r:id="rId36"/>
    <p:sldId id="5565" r:id="rId37"/>
    <p:sldId id="5566" r:id="rId38"/>
    <p:sldId id="5567" r:id="rId39"/>
    <p:sldId id="5568" r:id="rId40"/>
    <p:sldId id="5569" r:id="rId41"/>
    <p:sldId id="5570" r:id="rId42"/>
    <p:sldId id="5571" r:id="rId43"/>
    <p:sldId id="5572" r:id="rId44"/>
    <p:sldId id="5573" r:id="rId45"/>
    <p:sldId id="5574" r:id="rId46"/>
    <p:sldId id="5575" r:id="rId47"/>
    <p:sldId id="5576" r:id="rId48"/>
    <p:sldId id="5577" r:id="rId49"/>
    <p:sldId id="5578" r:id="rId50"/>
    <p:sldId id="5581" r:id="rId51"/>
    <p:sldId id="5582" r:id="rId52"/>
    <p:sldId id="5583" r:id="rId53"/>
    <p:sldId id="5584" r:id="rId54"/>
    <p:sldId id="5585" r:id="rId55"/>
    <p:sldId id="5536" r:id="rId56"/>
  </p:sldIdLst>
  <p:sldSz cx="12190413" cy="6858000"/>
  <p:notesSz cx="6858000" cy="9144000"/>
  <p:defaultTextStyle>
    <a:defPPr>
      <a:defRPr lang="it-IT"/>
    </a:defPPr>
    <a:lvl1pPr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p:defaultTextStyle>
  <p:extLst>
    <p:ext uri="{521415D9-36F7-43E2-AB2F-B90AF26B5E84}">
      <p14:sectionLst xmlns:p14="http://schemas.microsoft.com/office/powerpoint/2010/main">
        <p14:section name="OverIT" id="{7B7A061E-8317-486E-A9F3-A918C47DE6FD}">
          <p14:sldIdLst>
            <p14:sldId id="2379"/>
            <p14:sldId id="257"/>
            <p14:sldId id="5537"/>
            <p14:sldId id="5538"/>
            <p14:sldId id="5539"/>
            <p14:sldId id="5540"/>
            <p14:sldId id="5541"/>
            <p14:sldId id="5542"/>
            <p14:sldId id="5543"/>
            <p14:sldId id="5544"/>
            <p14:sldId id="5545"/>
            <p14:sldId id="5546"/>
            <p14:sldId id="5547"/>
            <p14:sldId id="5549"/>
            <p14:sldId id="5548"/>
            <p14:sldId id="5550"/>
            <p14:sldId id="5551"/>
            <p14:sldId id="5552"/>
            <p14:sldId id="5553"/>
            <p14:sldId id="5554"/>
            <p14:sldId id="5555"/>
            <p14:sldId id="5558"/>
            <p14:sldId id="5557"/>
            <p14:sldId id="5559"/>
            <p14:sldId id="5560"/>
            <p14:sldId id="5561"/>
            <p14:sldId id="5562"/>
            <p14:sldId id="5563"/>
            <p14:sldId id="5564"/>
            <p14:sldId id="5565"/>
            <p14:sldId id="5566"/>
            <p14:sldId id="5567"/>
            <p14:sldId id="5568"/>
            <p14:sldId id="5569"/>
            <p14:sldId id="5570"/>
            <p14:sldId id="5571"/>
            <p14:sldId id="5572"/>
            <p14:sldId id="5573"/>
            <p14:sldId id="5574"/>
            <p14:sldId id="5575"/>
            <p14:sldId id="5576"/>
            <p14:sldId id="5577"/>
            <p14:sldId id="5578"/>
            <p14:sldId id="5581"/>
            <p14:sldId id="5582"/>
            <p14:sldId id="5583"/>
            <p14:sldId id="5584"/>
            <p14:sldId id="5585"/>
            <p14:sldId id="5536"/>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Bardini" initials="AB" lastIdx="1" clrIdx="0">
    <p:extLst>
      <p:ext uri="{19B8F6BF-5375-455C-9EA6-DF929625EA0E}">
        <p15:presenceInfo xmlns:p15="http://schemas.microsoft.com/office/powerpoint/2012/main" userId="S::andrea.bardini@overit.it::af296fc1-7ff0-4432-a3c2-9d7ee193a09a" providerId="AD"/>
      </p:ext>
    </p:extLst>
  </p:cmAuthor>
  <p:cmAuthor id="2" name="Gisella Di Martino" initials="GDM" lastIdx="45" clrIdx="1">
    <p:extLst>
      <p:ext uri="{19B8F6BF-5375-455C-9EA6-DF929625EA0E}">
        <p15:presenceInfo xmlns:p15="http://schemas.microsoft.com/office/powerpoint/2012/main" userId="S::gisella.dimartino@overit.it::41e2d1cd-4216-4da5-b7e1-b6662a0835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F"/>
    <a:srgbClr val="FF8201"/>
    <a:srgbClr val="F9F9FE"/>
    <a:srgbClr val="3697D5"/>
    <a:srgbClr val="302F80"/>
    <a:srgbClr val="F8F9FD"/>
    <a:srgbClr val="EFF2F4"/>
    <a:srgbClr val="E8EAED"/>
    <a:srgbClr val="FF82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1EA80-822A-B048-A355-8110B9FEFD44}" v="100" dt="2023-10-20T06:22:42.256"/>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Stile medio 4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45" autoAdjust="0"/>
    <p:restoredTop sz="96292" autoAdjust="0"/>
  </p:normalViewPr>
  <p:slideViewPr>
    <p:cSldViewPr snapToGrid="0">
      <p:cViewPr>
        <p:scale>
          <a:sx n="125" d="100"/>
          <a:sy n="125" d="100"/>
        </p:scale>
        <p:origin x="480" y="728"/>
      </p:cViewPr>
      <p:guideLst>
        <p:guide orient="horz" pos="2160"/>
        <p:guide pos="383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8" d="100"/>
          <a:sy n="118" d="100"/>
        </p:scale>
        <p:origin x="4328" y="2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tableStyles" Target="tableStyle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viewProps" Target="viewProp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microsoft.com/office/2016/11/relationships/changesInfo" Target="changesInfos/changesInfo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commentAuthors" Target="commentAuthor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sella Di Martino" userId="41e2d1cd-4216-4da5-b7e1-b6662a08355d" providerId="ADAL" clId="{CE9694E0-ACDA-43EF-9CD6-11B443977038}"/>
    <pc:docChg chg="modSld">
      <pc:chgData name="Gisella Di Martino" userId="41e2d1cd-4216-4da5-b7e1-b6662a08355d" providerId="ADAL" clId="{CE9694E0-ACDA-43EF-9CD6-11B443977038}" dt="2021-09-13T07:46:03.279" v="14" actId="20577"/>
      <pc:docMkLst>
        <pc:docMk/>
      </pc:docMkLst>
      <pc:sldChg chg="modSp mod">
        <pc:chgData name="Gisella Di Martino" userId="41e2d1cd-4216-4da5-b7e1-b6662a08355d" providerId="ADAL" clId="{CE9694E0-ACDA-43EF-9CD6-11B443977038}" dt="2021-09-13T07:46:03.279" v="14" actId="20577"/>
        <pc:sldMkLst>
          <pc:docMk/>
          <pc:sldMk cId="0" sldId="2379"/>
        </pc:sldMkLst>
        <pc:spChg chg="mod">
          <ac:chgData name="Gisella Di Martino" userId="41e2d1cd-4216-4da5-b7e1-b6662a08355d" providerId="ADAL" clId="{CE9694E0-ACDA-43EF-9CD6-11B443977038}" dt="2021-09-13T07:46:03.279" v="14" actId="20577"/>
          <ac:spMkLst>
            <pc:docMk/>
            <pc:sldMk cId="0" sldId="2379"/>
            <ac:spMk id="3" creationId="{E06220A2-CB1E-437D-B3C8-28A7229DF5CF}"/>
          </ac:spMkLst>
        </pc:spChg>
      </pc:sldChg>
    </pc:docChg>
  </pc:docChgLst>
  <pc:docChgLst>
    <pc:chgData name="Gisella Di Martino" userId="41e2d1cd-4216-4da5-b7e1-b6662a08355d" providerId="ADAL" clId="{4BFF00E1-6605-46B8-ADE0-7E1AEBEFD648}"/>
    <pc:docChg chg="modSld">
      <pc:chgData name="Gisella Di Martino" userId="41e2d1cd-4216-4da5-b7e1-b6662a08355d" providerId="ADAL" clId="{4BFF00E1-6605-46B8-ADE0-7E1AEBEFD648}" dt="2021-04-15T09:07:15.933" v="11" actId="20577"/>
      <pc:docMkLst>
        <pc:docMk/>
      </pc:docMkLst>
      <pc:sldChg chg="modSp mod">
        <pc:chgData name="Gisella Di Martino" userId="41e2d1cd-4216-4da5-b7e1-b6662a08355d" providerId="ADAL" clId="{4BFF00E1-6605-46B8-ADE0-7E1AEBEFD648}" dt="2021-04-15T09:07:15.933" v="11" actId="20577"/>
        <pc:sldMkLst>
          <pc:docMk/>
          <pc:sldMk cId="11032649" sldId="5536"/>
        </pc:sldMkLst>
        <pc:spChg chg="mod">
          <ac:chgData name="Gisella Di Martino" userId="41e2d1cd-4216-4da5-b7e1-b6662a08355d" providerId="ADAL" clId="{4BFF00E1-6605-46B8-ADE0-7E1AEBEFD648}" dt="2021-04-15T09:07:15.933" v="11" actId="20577"/>
          <ac:spMkLst>
            <pc:docMk/>
            <pc:sldMk cId="11032649" sldId="5536"/>
            <ac:spMk id="7" creationId="{10FD11F9-E856-D144-999C-94DAC631EB1E}"/>
          </ac:spMkLst>
        </pc:spChg>
      </pc:sldChg>
    </pc:docChg>
  </pc:docChgLst>
  <pc:docChgLst>
    <pc:chgData name="Gisella Di Martino" userId="41e2d1cd-4216-4da5-b7e1-b6662a08355d" providerId="ADAL" clId="{49FF2DC8-3716-4A78-B251-EC4F25808EE9}"/>
    <pc:docChg chg="undo custSel delSld modSld modSection">
      <pc:chgData name="Gisella Di Martino" userId="41e2d1cd-4216-4da5-b7e1-b6662a08355d" providerId="ADAL" clId="{49FF2DC8-3716-4A78-B251-EC4F25808EE9}" dt="2021-10-06T08:22:30.194" v="15" actId="47"/>
      <pc:docMkLst>
        <pc:docMk/>
      </pc:docMkLst>
      <pc:sldChg chg="modSp mod">
        <pc:chgData name="Gisella Di Martino" userId="41e2d1cd-4216-4da5-b7e1-b6662a08355d" providerId="ADAL" clId="{49FF2DC8-3716-4A78-B251-EC4F25808EE9}" dt="2021-10-06T07:45:01.302" v="6" actId="20577"/>
        <pc:sldMkLst>
          <pc:docMk/>
          <pc:sldMk cId="0" sldId="2379"/>
        </pc:sldMkLst>
        <pc:spChg chg="mod">
          <ac:chgData name="Gisella Di Martino" userId="41e2d1cd-4216-4da5-b7e1-b6662a08355d" providerId="ADAL" clId="{49FF2DC8-3716-4A78-B251-EC4F25808EE9}" dt="2021-10-06T07:45:01.302" v="6" actId="20577"/>
          <ac:spMkLst>
            <pc:docMk/>
            <pc:sldMk cId="0" sldId="2379"/>
            <ac:spMk id="3" creationId="{E06220A2-CB1E-437D-B3C8-28A7229DF5CF}"/>
          </ac:spMkLst>
        </pc:spChg>
      </pc:sldChg>
      <pc:sldChg chg="delSp del mod">
        <pc:chgData name="Gisella Di Martino" userId="41e2d1cd-4216-4da5-b7e1-b6662a08355d" providerId="ADAL" clId="{49FF2DC8-3716-4A78-B251-EC4F25808EE9}" dt="2021-10-06T08:22:30.194" v="15" actId="47"/>
        <pc:sldMkLst>
          <pc:docMk/>
          <pc:sldMk cId="0" sldId="3367"/>
        </pc:sldMkLst>
        <pc:spChg chg="del">
          <ac:chgData name="Gisella Di Martino" userId="41e2d1cd-4216-4da5-b7e1-b6662a08355d" providerId="ADAL" clId="{49FF2DC8-3716-4A78-B251-EC4F25808EE9}" dt="2021-10-06T08:22:08.254" v="7" actId="478"/>
          <ac:spMkLst>
            <pc:docMk/>
            <pc:sldMk cId="0" sldId="3367"/>
            <ac:spMk id="44" creationId="{7B7B87EA-0759-43AB-A2A7-709F69E7A598}"/>
          </ac:spMkLst>
        </pc:spChg>
        <pc:spChg chg="del">
          <ac:chgData name="Gisella Di Martino" userId="41e2d1cd-4216-4da5-b7e1-b6662a08355d" providerId="ADAL" clId="{49FF2DC8-3716-4A78-B251-EC4F25808EE9}" dt="2021-10-06T08:22:08.254" v="7" actId="478"/>
          <ac:spMkLst>
            <pc:docMk/>
            <pc:sldMk cId="0" sldId="3367"/>
            <ac:spMk id="29700"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01"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02"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03"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04"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05"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06"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07"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08"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09"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10"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11"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12"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13"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14" creationId="{00000000-0000-0000-0000-000000000000}"/>
          </ac:spMkLst>
        </pc:spChg>
        <pc:spChg chg="del">
          <ac:chgData name="Gisella Di Martino" userId="41e2d1cd-4216-4da5-b7e1-b6662a08355d" providerId="ADAL" clId="{49FF2DC8-3716-4A78-B251-EC4F25808EE9}" dt="2021-10-06T08:22:08.254" v="7" actId="478"/>
          <ac:spMkLst>
            <pc:docMk/>
            <pc:sldMk cId="0" sldId="3367"/>
            <ac:spMk id="29717" creationId="{00000000-0000-0000-0000-000000000000}"/>
          </ac:spMkLst>
        </pc:spChg>
        <pc:picChg chg="del">
          <ac:chgData name="Gisella Di Martino" userId="41e2d1cd-4216-4da5-b7e1-b6662a08355d" providerId="ADAL" clId="{49FF2DC8-3716-4A78-B251-EC4F25808EE9}" dt="2021-10-06T08:22:08.254" v="7" actId="478"/>
          <ac:picMkLst>
            <pc:docMk/>
            <pc:sldMk cId="0" sldId="3367"/>
            <ac:picMk id="6" creationId="{DFEBC9C3-514F-4352-A829-FEFE3B1B7BE4}"/>
          </ac:picMkLst>
        </pc:picChg>
        <pc:picChg chg="del">
          <ac:chgData name="Gisella Di Martino" userId="41e2d1cd-4216-4da5-b7e1-b6662a08355d" providerId="ADAL" clId="{49FF2DC8-3716-4A78-B251-EC4F25808EE9}" dt="2021-10-06T08:22:08.254" v="7" actId="478"/>
          <ac:picMkLst>
            <pc:docMk/>
            <pc:sldMk cId="0" sldId="3367"/>
            <ac:picMk id="29715" creationId="{00000000-0000-0000-0000-000000000000}"/>
          </ac:picMkLst>
        </pc:picChg>
        <pc:picChg chg="del">
          <ac:chgData name="Gisella Di Martino" userId="41e2d1cd-4216-4da5-b7e1-b6662a08355d" providerId="ADAL" clId="{49FF2DC8-3716-4A78-B251-EC4F25808EE9}" dt="2021-10-06T08:22:08.254" v="7" actId="478"/>
          <ac:picMkLst>
            <pc:docMk/>
            <pc:sldMk cId="0" sldId="3367"/>
            <ac:picMk id="29716" creationId="{00000000-0000-0000-0000-000000000000}"/>
          </ac:picMkLst>
        </pc:picChg>
      </pc:sldChg>
      <pc:sldChg chg="addSp delSp modSp mod">
        <pc:chgData name="Gisella Di Martino" userId="41e2d1cd-4216-4da5-b7e1-b6662a08355d" providerId="ADAL" clId="{49FF2DC8-3716-4A78-B251-EC4F25808EE9}" dt="2021-10-06T08:22:27.974" v="14" actId="1076"/>
        <pc:sldMkLst>
          <pc:docMk/>
          <pc:sldMk cId="2388367989" sldId="3370"/>
        </pc:sldMkLst>
        <pc:spChg chg="add del">
          <ac:chgData name="Gisella Di Martino" userId="41e2d1cd-4216-4da5-b7e1-b6662a08355d" providerId="ADAL" clId="{49FF2DC8-3716-4A78-B251-EC4F25808EE9}" dt="2021-10-06T08:22:19.090" v="11" actId="478"/>
          <ac:spMkLst>
            <pc:docMk/>
            <pc:sldMk cId="2388367989" sldId="3370"/>
            <ac:spMk id="43" creationId="{A1F94203-9336-8C4C-8AAA-7E12AC5F256B}"/>
          </ac:spMkLst>
        </pc:spChg>
        <pc:spChg chg="add del mod">
          <ac:chgData name="Gisella Di Martino" userId="41e2d1cd-4216-4da5-b7e1-b6662a08355d" providerId="ADAL" clId="{49FF2DC8-3716-4A78-B251-EC4F25808EE9}" dt="2021-10-06T08:22:18.316" v="10"/>
          <ac:spMkLst>
            <pc:docMk/>
            <pc:sldMk cId="2388367989" sldId="3370"/>
            <ac:spMk id="46" creationId="{D436853E-AA2F-4E82-937F-D2B750E699B6}"/>
          </ac:spMkLst>
        </pc:spChg>
        <pc:spChg chg="add del mod">
          <ac:chgData name="Gisella Di Martino" userId="41e2d1cd-4216-4da5-b7e1-b6662a08355d" providerId="ADAL" clId="{49FF2DC8-3716-4A78-B251-EC4F25808EE9}" dt="2021-10-06T08:22:18.316" v="10"/>
          <ac:spMkLst>
            <pc:docMk/>
            <pc:sldMk cId="2388367989" sldId="3370"/>
            <ac:spMk id="47" creationId="{D5DA88F2-7E86-4034-9D8B-EB50C9AA5ECE}"/>
          </ac:spMkLst>
        </pc:spChg>
        <pc:spChg chg="add del mod">
          <ac:chgData name="Gisella Di Martino" userId="41e2d1cd-4216-4da5-b7e1-b6662a08355d" providerId="ADAL" clId="{49FF2DC8-3716-4A78-B251-EC4F25808EE9}" dt="2021-10-06T08:22:18.316" v="10"/>
          <ac:spMkLst>
            <pc:docMk/>
            <pc:sldMk cId="2388367989" sldId="3370"/>
            <ac:spMk id="48" creationId="{57706030-319C-4C52-A48F-051E9AC020BB}"/>
          </ac:spMkLst>
        </pc:spChg>
        <pc:spChg chg="add del mod">
          <ac:chgData name="Gisella Di Martino" userId="41e2d1cd-4216-4da5-b7e1-b6662a08355d" providerId="ADAL" clId="{49FF2DC8-3716-4A78-B251-EC4F25808EE9}" dt="2021-10-06T08:22:18.316" v="10"/>
          <ac:spMkLst>
            <pc:docMk/>
            <pc:sldMk cId="2388367989" sldId="3370"/>
            <ac:spMk id="49" creationId="{87CE7D94-3A23-44AC-9892-5325001D5B82}"/>
          </ac:spMkLst>
        </pc:spChg>
        <pc:spChg chg="add del mod">
          <ac:chgData name="Gisella Di Martino" userId="41e2d1cd-4216-4da5-b7e1-b6662a08355d" providerId="ADAL" clId="{49FF2DC8-3716-4A78-B251-EC4F25808EE9}" dt="2021-10-06T08:22:18.316" v="10"/>
          <ac:spMkLst>
            <pc:docMk/>
            <pc:sldMk cId="2388367989" sldId="3370"/>
            <ac:spMk id="50" creationId="{D35B655A-CBB9-4EAE-A157-80024C973237}"/>
          </ac:spMkLst>
        </pc:spChg>
        <pc:spChg chg="add del mod">
          <ac:chgData name="Gisella Di Martino" userId="41e2d1cd-4216-4da5-b7e1-b6662a08355d" providerId="ADAL" clId="{49FF2DC8-3716-4A78-B251-EC4F25808EE9}" dt="2021-10-06T08:22:18.316" v="10"/>
          <ac:spMkLst>
            <pc:docMk/>
            <pc:sldMk cId="2388367989" sldId="3370"/>
            <ac:spMk id="51" creationId="{9D1B973B-A8D6-42BE-A8F7-1002F9347297}"/>
          </ac:spMkLst>
        </pc:spChg>
        <pc:spChg chg="add del mod">
          <ac:chgData name="Gisella Di Martino" userId="41e2d1cd-4216-4da5-b7e1-b6662a08355d" providerId="ADAL" clId="{49FF2DC8-3716-4A78-B251-EC4F25808EE9}" dt="2021-10-06T08:22:18.316" v="10"/>
          <ac:spMkLst>
            <pc:docMk/>
            <pc:sldMk cId="2388367989" sldId="3370"/>
            <ac:spMk id="52" creationId="{7141F033-CB57-41E7-A31B-EBF1452C15F6}"/>
          </ac:spMkLst>
        </pc:spChg>
        <pc:spChg chg="add del mod">
          <ac:chgData name="Gisella Di Martino" userId="41e2d1cd-4216-4da5-b7e1-b6662a08355d" providerId="ADAL" clId="{49FF2DC8-3716-4A78-B251-EC4F25808EE9}" dt="2021-10-06T08:22:18.316" v="10"/>
          <ac:spMkLst>
            <pc:docMk/>
            <pc:sldMk cId="2388367989" sldId="3370"/>
            <ac:spMk id="53" creationId="{8363986E-990C-46BB-9F64-31967C3C298F}"/>
          </ac:spMkLst>
        </pc:spChg>
        <pc:spChg chg="add del mod">
          <ac:chgData name="Gisella Di Martino" userId="41e2d1cd-4216-4da5-b7e1-b6662a08355d" providerId="ADAL" clId="{49FF2DC8-3716-4A78-B251-EC4F25808EE9}" dt="2021-10-06T08:22:18.316" v="10"/>
          <ac:spMkLst>
            <pc:docMk/>
            <pc:sldMk cId="2388367989" sldId="3370"/>
            <ac:spMk id="54" creationId="{B9E0E366-C4F4-430B-8443-7A7A16038196}"/>
          </ac:spMkLst>
        </pc:spChg>
        <pc:spChg chg="add del mod">
          <ac:chgData name="Gisella Di Martino" userId="41e2d1cd-4216-4da5-b7e1-b6662a08355d" providerId="ADAL" clId="{49FF2DC8-3716-4A78-B251-EC4F25808EE9}" dt="2021-10-06T08:22:18.316" v="10"/>
          <ac:spMkLst>
            <pc:docMk/>
            <pc:sldMk cId="2388367989" sldId="3370"/>
            <ac:spMk id="55" creationId="{ED31A6F4-B1DA-455A-99BD-CFBC58027D59}"/>
          </ac:spMkLst>
        </pc:spChg>
        <pc:spChg chg="add del mod">
          <ac:chgData name="Gisella Di Martino" userId="41e2d1cd-4216-4da5-b7e1-b6662a08355d" providerId="ADAL" clId="{49FF2DC8-3716-4A78-B251-EC4F25808EE9}" dt="2021-10-06T08:22:18.316" v="10"/>
          <ac:spMkLst>
            <pc:docMk/>
            <pc:sldMk cId="2388367989" sldId="3370"/>
            <ac:spMk id="56" creationId="{08A140BD-3C49-4B97-A57E-10E513791C5C}"/>
          </ac:spMkLst>
        </pc:spChg>
        <pc:spChg chg="add del mod">
          <ac:chgData name="Gisella Di Martino" userId="41e2d1cd-4216-4da5-b7e1-b6662a08355d" providerId="ADAL" clId="{49FF2DC8-3716-4A78-B251-EC4F25808EE9}" dt="2021-10-06T08:22:18.316" v="10"/>
          <ac:spMkLst>
            <pc:docMk/>
            <pc:sldMk cId="2388367989" sldId="3370"/>
            <ac:spMk id="57" creationId="{4FE51CBB-8C69-4230-93F5-BB7C39FB4806}"/>
          </ac:spMkLst>
        </pc:spChg>
        <pc:spChg chg="add del mod">
          <ac:chgData name="Gisella Di Martino" userId="41e2d1cd-4216-4da5-b7e1-b6662a08355d" providerId="ADAL" clId="{49FF2DC8-3716-4A78-B251-EC4F25808EE9}" dt="2021-10-06T08:22:18.316" v="10"/>
          <ac:spMkLst>
            <pc:docMk/>
            <pc:sldMk cId="2388367989" sldId="3370"/>
            <ac:spMk id="58" creationId="{4B795F72-F4E8-4BE4-AC40-E72C517E6D0C}"/>
          </ac:spMkLst>
        </pc:spChg>
        <pc:spChg chg="add del mod">
          <ac:chgData name="Gisella Di Martino" userId="41e2d1cd-4216-4da5-b7e1-b6662a08355d" providerId="ADAL" clId="{49FF2DC8-3716-4A78-B251-EC4F25808EE9}" dt="2021-10-06T08:22:18.316" v="10"/>
          <ac:spMkLst>
            <pc:docMk/>
            <pc:sldMk cId="2388367989" sldId="3370"/>
            <ac:spMk id="59" creationId="{ABC4C9DB-47CA-4B60-924C-367A8D7EEF61}"/>
          </ac:spMkLst>
        </pc:spChg>
        <pc:spChg chg="add del mod">
          <ac:chgData name="Gisella Di Martino" userId="41e2d1cd-4216-4da5-b7e1-b6662a08355d" providerId="ADAL" clId="{49FF2DC8-3716-4A78-B251-EC4F25808EE9}" dt="2021-10-06T08:22:18.316" v="10"/>
          <ac:spMkLst>
            <pc:docMk/>
            <pc:sldMk cId="2388367989" sldId="3370"/>
            <ac:spMk id="60" creationId="{41D4A8C6-435C-4ECE-9DC0-4190848CC676}"/>
          </ac:spMkLst>
        </pc:spChg>
        <pc:spChg chg="add del mod">
          <ac:chgData name="Gisella Di Martino" userId="41e2d1cd-4216-4da5-b7e1-b6662a08355d" providerId="ADAL" clId="{49FF2DC8-3716-4A78-B251-EC4F25808EE9}" dt="2021-10-06T08:22:18.316" v="10"/>
          <ac:spMkLst>
            <pc:docMk/>
            <pc:sldMk cId="2388367989" sldId="3370"/>
            <ac:spMk id="63" creationId="{32B4B5B5-DC8E-4B4E-8B22-975286FE4A74}"/>
          </ac:spMkLst>
        </pc:spChg>
        <pc:spChg chg="add del mod">
          <ac:chgData name="Gisella Di Martino" userId="41e2d1cd-4216-4da5-b7e1-b6662a08355d" providerId="ADAL" clId="{49FF2DC8-3716-4A78-B251-EC4F25808EE9}" dt="2021-10-06T08:22:18.316" v="10"/>
          <ac:spMkLst>
            <pc:docMk/>
            <pc:sldMk cId="2388367989" sldId="3370"/>
            <ac:spMk id="64" creationId="{8B34FD33-D25D-458B-852F-9BFFFF47A842}"/>
          </ac:spMkLst>
        </pc:spChg>
        <pc:spChg chg="add mod">
          <ac:chgData name="Gisella Di Martino" userId="41e2d1cd-4216-4da5-b7e1-b6662a08355d" providerId="ADAL" clId="{49FF2DC8-3716-4A78-B251-EC4F25808EE9}" dt="2021-10-06T08:22:27.974" v="14" actId="1076"/>
          <ac:spMkLst>
            <pc:docMk/>
            <pc:sldMk cId="2388367989" sldId="3370"/>
            <ac:spMk id="66" creationId="{8859AF20-6C5E-4E7D-8445-0D9165F27F38}"/>
          </ac:spMkLst>
        </pc:spChg>
        <pc:spChg chg="add mod">
          <ac:chgData name="Gisella Di Martino" userId="41e2d1cd-4216-4da5-b7e1-b6662a08355d" providerId="ADAL" clId="{49FF2DC8-3716-4A78-B251-EC4F25808EE9}" dt="2021-10-06T08:22:27.974" v="14" actId="1076"/>
          <ac:spMkLst>
            <pc:docMk/>
            <pc:sldMk cId="2388367989" sldId="3370"/>
            <ac:spMk id="67" creationId="{88DD6BAD-3DA1-4198-97C9-0DAF977A7641}"/>
          </ac:spMkLst>
        </pc:spChg>
        <pc:spChg chg="add mod">
          <ac:chgData name="Gisella Di Martino" userId="41e2d1cd-4216-4da5-b7e1-b6662a08355d" providerId="ADAL" clId="{49FF2DC8-3716-4A78-B251-EC4F25808EE9}" dt="2021-10-06T08:22:27.974" v="14" actId="1076"/>
          <ac:spMkLst>
            <pc:docMk/>
            <pc:sldMk cId="2388367989" sldId="3370"/>
            <ac:spMk id="68" creationId="{29A5B5F8-C9AE-4E94-92F4-16D2BDDCE76B}"/>
          </ac:spMkLst>
        </pc:spChg>
        <pc:spChg chg="add mod">
          <ac:chgData name="Gisella Di Martino" userId="41e2d1cd-4216-4da5-b7e1-b6662a08355d" providerId="ADAL" clId="{49FF2DC8-3716-4A78-B251-EC4F25808EE9}" dt="2021-10-06T08:22:27.974" v="14" actId="1076"/>
          <ac:spMkLst>
            <pc:docMk/>
            <pc:sldMk cId="2388367989" sldId="3370"/>
            <ac:spMk id="69" creationId="{2C85204A-BBCA-49E5-97FC-F9EE44E9F3B1}"/>
          </ac:spMkLst>
        </pc:spChg>
        <pc:spChg chg="add mod">
          <ac:chgData name="Gisella Di Martino" userId="41e2d1cd-4216-4da5-b7e1-b6662a08355d" providerId="ADAL" clId="{49FF2DC8-3716-4A78-B251-EC4F25808EE9}" dt="2021-10-06T08:22:27.974" v="14" actId="1076"/>
          <ac:spMkLst>
            <pc:docMk/>
            <pc:sldMk cId="2388367989" sldId="3370"/>
            <ac:spMk id="70" creationId="{60C2FAE0-B9C2-4FE1-B882-A228A56891B0}"/>
          </ac:spMkLst>
        </pc:spChg>
        <pc:spChg chg="add mod">
          <ac:chgData name="Gisella Di Martino" userId="41e2d1cd-4216-4da5-b7e1-b6662a08355d" providerId="ADAL" clId="{49FF2DC8-3716-4A78-B251-EC4F25808EE9}" dt="2021-10-06T08:22:27.974" v="14" actId="1076"/>
          <ac:spMkLst>
            <pc:docMk/>
            <pc:sldMk cId="2388367989" sldId="3370"/>
            <ac:spMk id="71" creationId="{068C3F36-AFCA-460F-806B-4266AA6024AC}"/>
          </ac:spMkLst>
        </pc:spChg>
        <pc:spChg chg="add mod">
          <ac:chgData name="Gisella Di Martino" userId="41e2d1cd-4216-4da5-b7e1-b6662a08355d" providerId="ADAL" clId="{49FF2DC8-3716-4A78-B251-EC4F25808EE9}" dt="2021-10-06T08:22:27.974" v="14" actId="1076"/>
          <ac:spMkLst>
            <pc:docMk/>
            <pc:sldMk cId="2388367989" sldId="3370"/>
            <ac:spMk id="72" creationId="{DF3FE2E1-5FDA-46EC-B7EC-095AE20C7DAB}"/>
          </ac:spMkLst>
        </pc:spChg>
        <pc:spChg chg="add mod">
          <ac:chgData name="Gisella Di Martino" userId="41e2d1cd-4216-4da5-b7e1-b6662a08355d" providerId="ADAL" clId="{49FF2DC8-3716-4A78-B251-EC4F25808EE9}" dt="2021-10-06T08:22:27.974" v="14" actId="1076"/>
          <ac:spMkLst>
            <pc:docMk/>
            <pc:sldMk cId="2388367989" sldId="3370"/>
            <ac:spMk id="73" creationId="{E8A81F3C-B6B3-4A64-A9C5-F5270ECC80A2}"/>
          </ac:spMkLst>
        </pc:spChg>
        <pc:spChg chg="add mod">
          <ac:chgData name="Gisella Di Martino" userId="41e2d1cd-4216-4da5-b7e1-b6662a08355d" providerId="ADAL" clId="{49FF2DC8-3716-4A78-B251-EC4F25808EE9}" dt="2021-10-06T08:22:27.974" v="14" actId="1076"/>
          <ac:spMkLst>
            <pc:docMk/>
            <pc:sldMk cId="2388367989" sldId="3370"/>
            <ac:spMk id="74" creationId="{49CEB543-B4F6-4317-A292-0042E3985174}"/>
          </ac:spMkLst>
        </pc:spChg>
        <pc:spChg chg="add mod">
          <ac:chgData name="Gisella Di Martino" userId="41e2d1cd-4216-4da5-b7e1-b6662a08355d" providerId="ADAL" clId="{49FF2DC8-3716-4A78-B251-EC4F25808EE9}" dt="2021-10-06T08:22:27.974" v="14" actId="1076"/>
          <ac:spMkLst>
            <pc:docMk/>
            <pc:sldMk cId="2388367989" sldId="3370"/>
            <ac:spMk id="75" creationId="{B7D0F6AE-FF4A-4AC6-BB6B-D412A425A477}"/>
          </ac:spMkLst>
        </pc:spChg>
        <pc:spChg chg="add mod">
          <ac:chgData name="Gisella Di Martino" userId="41e2d1cd-4216-4da5-b7e1-b6662a08355d" providerId="ADAL" clId="{49FF2DC8-3716-4A78-B251-EC4F25808EE9}" dt="2021-10-06T08:22:27.974" v="14" actId="1076"/>
          <ac:spMkLst>
            <pc:docMk/>
            <pc:sldMk cId="2388367989" sldId="3370"/>
            <ac:spMk id="76" creationId="{261D3DE3-6F95-4A73-A0D9-FBA43ECA6C28}"/>
          </ac:spMkLst>
        </pc:spChg>
        <pc:spChg chg="add mod">
          <ac:chgData name="Gisella Di Martino" userId="41e2d1cd-4216-4da5-b7e1-b6662a08355d" providerId="ADAL" clId="{49FF2DC8-3716-4A78-B251-EC4F25808EE9}" dt="2021-10-06T08:22:27.974" v="14" actId="1076"/>
          <ac:spMkLst>
            <pc:docMk/>
            <pc:sldMk cId="2388367989" sldId="3370"/>
            <ac:spMk id="77" creationId="{B2E9F4C8-0486-44DD-AE99-FDD181070E94}"/>
          </ac:spMkLst>
        </pc:spChg>
        <pc:spChg chg="add mod">
          <ac:chgData name="Gisella Di Martino" userId="41e2d1cd-4216-4da5-b7e1-b6662a08355d" providerId="ADAL" clId="{49FF2DC8-3716-4A78-B251-EC4F25808EE9}" dt="2021-10-06T08:22:27.974" v="14" actId="1076"/>
          <ac:spMkLst>
            <pc:docMk/>
            <pc:sldMk cId="2388367989" sldId="3370"/>
            <ac:spMk id="78" creationId="{4273D715-8EE9-4C05-9344-62F9D22DDBF8}"/>
          </ac:spMkLst>
        </pc:spChg>
        <pc:spChg chg="add mod">
          <ac:chgData name="Gisella Di Martino" userId="41e2d1cd-4216-4da5-b7e1-b6662a08355d" providerId="ADAL" clId="{49FF2DC8-3716-4A78-B251-EC4F25808EE9}" dt="2021-10-06T08:22:27.974" v="14" actId="1076"/>
          <ac:spMkLst>
            <pc:docMk/>
            <pc:sldMk cId="2388367989" sldId="3370"/>
            <ac:spMk id="79" creationId="{67F2C3EC-5CD5-4A7B-8D34-BDA303639FE7}"/>
          </ac:spMkLst>
        </pc:spChg>
        <pc:spChg chg="add mod">
          <ac:chgData name="Gisella Di Martino" userId="41e2d1cd-4216-4da5-b7e1-b6662a08355d" providerId="ADAL" clId="{49FF2DC8-3716-4A78-B251-EC4F25808EE9}" dt="2021-10-06T08:22:27.974" v="14" actId="1076"/>
          <ac:spMkLst>
            <pc:docMk/>
            <pc:sldMk cId="2388367989" sldId="3370"/>
            <ac:spMk id="80" creationId="{4C6DB292-FA8F-4FC0-A821-F3EA28637A41}"/>
          </ac:spMkLst>
        </pc:spChg>
        <pc:spChg chg="add mod">
          <ac:chgData name="Gisella Di Martino" userId="41e2d1cd-4216-4da5-b7e1-b6662a08355d" providerId="ADAL" clId="{49FF2DC8-3716-4A78-B251-EC4F25808EE9}" dt="2021-10-06T08:22:27.974" v="14" actId="1076"/>
          <ac:spMkLst>
            <pc:docMk/>
            <pc:sldMk cId="2388367989" sldId="3370"/>
            <ac:spMk id="83" creationId="{594D0EC9-9292-4ED0-A3D6-B15F9DE78364}"/>
          </ac:spMkLst>
        </pc:spChg>
        <pc:spChg chg="add mod">
          <ac:chgData name="Gisella Di Martino" userId="41e2d1cd-4216-4da5-b7e1-b6662a08355d" providerId="ADAL" clId="{49FF2DC8-3716-4A78-B251-EC4F25808EE9}" dt="2021-10-06T08:22:27.974" v="14" actId="1076"/>
          <ac:spMkLst>
            <pc:docMk/>
            <pc:sldMk cId="2388367989" sldId="3370"/>
            <ac:spMk id="84" creationId="{5608F21E-9E68-4F98-9386-A55D0F501E69}"/>
          </ac:spMkLst>
        </pc:spChg>
        <pc:spChg chg="add del">
          <ac:chgData name="Gisella Di Martino" userId="41e2d1cd-4216-4da5-b7e1-b6662a08355d" providerId="ADAL" clId="{49FF2DC8-3716-4A78-B251-EC4F25808EE9}" dt="2021-10-06T08:22:21.746" v="12" actId="478"/>
          <ac:spMkLst>
            <pc:docMk/>
            <pc:sldMk cId="2388367989" sldId="3370"/>
            <ac:spMk id="29700"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01"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02"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03"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04"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05"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06"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07"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08"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09"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10"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11"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12"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13"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14" creationId="{00000000-0000-0000-0000-000000000000}"/>
          </ac:spMkLst>
        </pc:spChg>
        <pc:spChg chg="add del">
          <ac:chgData name="Gisella Di Martino" userId="41e2d1cd-4216-4da5-b7e1-b6662a08355d" providerId="ADAL" clId="{49FF2DC8-3716-4A78-B251-EC4F25808EE9}" dt="2021-10-06T08:22:21.746" v="12" actId="478"/>
          <ac:spMkLst>
            <pc:docMk/>
            <pc:sldMk cId="2388367989" sldId="3370"/>
            <ac:spMk id="29717" creationId="{00000000-0000-0000-0000-000000000000}"/>
          </ac:spMkLst>
        </pc:spChg>
        <pc:picChg chg="add del mod">
          <ac:chgData name="Gisella Di Martino" userId="41e2d1cd-4216-4da5-b7e1-b6662a08355d" providerId="ADAL" clId="{49FF2DC8-3716-4A78-B251-EC4F25808EE9}" dt="2021-10-06T08:22:18.316" v="10"/>
          <ac:picMkLst>
            <pc:docMk/>
            <pc:sldMk cId="2388367989" sldId="3370"/>
            <ac:picMk id="45" creationId="{70EEA1FA-E1AB-45F9-87FF-2C41657DBD79}"/>
          </ac:picMkLst>
        </pc:picChg>
        <pc:picChg chg="add del mod">
          <ac:chgData name="Gisella Di Martino" userId="41e2d1cd-4216-4da5-b7e1-b6662a08355d" providerId="ADAL" clId="{49FF2DC8-3716-4A78-B251-EC4F25808EE9}" dt="2021-10-06T08:22:18.316" v="10"/>
          <ac:picMkLst>
            <pc:docMk/>
            <pc:sldMk cId="2388367989" sldId="3370"/>
            <ac:picMk id="61" creationId="{329C3E73-7FF5-4ACC-A676-3C53E476A9BF}"/>
          </ac:picMkLst>
        </pc:picChg>
        <pc:picChg chg="add del mod">
          <ac:chgData name="Gisella Di Martino" userId="41e2d1cd-4216-4da5-b7e1-b6662a08355d" providerId="ADAL" clId="{49FF2DC8-3716-4A78-B251-EC4F25808EE9}" dt="2021-10-06T08:22:18.316" v="10"/>
          <ac:picMkLst>
            <pc:docMk/>
            <pc:sldMk cId="2388367989" sldId="3370"/>
            <ac:picMk id="62" creationId="{F007B359-7236-49BE-BE25-4F275C00C8C7}"/>
          </ac:picMkLst>
        </pc:picChg>
        <pc:picChg chg="add mod">
          <ac:chgData name="Gisella Di Martino" userId="41e2d1cd-4216-4da5-b7e1-b6662a08355d" providerId="ADAL" clId="{49FF2DC8-3716-4A78-B251-EC4F25808EE9}" dt="2021-10-06T08:22:27.974" v="14" actId="1076"/>
          <ac:picMkLst>
            <pc:docMk/>
            <pc:sldMk cId="2388367989" sldId="3370"/>
            <ac:picMk id="65" creationId="{3BD77C81-20C9-4116-BF21-02A1EEC57C4B}"/>
          </ac:picMkLst>
        </pc:picChg>
        <pc:picChg chg="add mod">
          <ac:chgData name="Gisella Di Martino" userId="41e2d1cd-4216-4da5-b7e1-b6662a08355d" providerId="ADAL" clId="{49FF2DC8-3716-4A78-B251-EC4F25808EE9}" dt="2021-10-06T08:22:27.974" v="14" actId="1076"/>
          <ac:picMkLst>
            <pc:docMk/>
            <pc:sldMk cId="2388367989" sldId="3370"/>
            <ac:picMk id="81" creationId="{980FA087-5F50-4543-916B-93D7E754D7FE}"/>
          </ac:picMkLst>
        </pc:picChg>
        <pc:picChg chg="add mod">
          <ac:chgData name="Gisella Di Martino" userId="41e2d1cd-4216-4da5-b7e1-b6662a08355d" providerId="ADAL" clId="{49FF2DC8-3716-4A78-B251-EC4F25808EE9}" dt="2021-10-06T08:22:27.974" v="14" actId="1076"/>
          <ac:picMkLst>
            <pc:docMk/>
            <pc:sldMk cId="2388367989" sldId="3370"/>
            <ac:picMk id="82" creationId="{CE0D0019-B2C1-4BD9-B3A9-DCDF6822B0B5}"/>
          </ac:picMkLst>
        </pc:picChg>
        <pc:picChg chg="add del">
          <ac:chgData name="Gisella Di Martino" userId="41e2d1cd-4216-4da5-b7e1-b6662a08355d" providerId="ADAL" clId="{49FF2DC8-3716-4A78-B251-EC4F25808EE9}" dt="2021-10-06T08:22:21.746" v="12" actId="478"/>
          <ac:picMkLst>
            <pc:docMk/>
            <pc:sldMk cId="2388367989" sldId="3370"/>
            <ac:picMk id="29699" creationId="{00000000-0000-0000-0000-000000000000}"/>
          </ac:picMkLst>
        </pc:picChg>
        <pc:picChg chg="add del">
          <ac:chgData name="Gisella Di Martino" userId="41e2d1cd-4216-4da5-b7e1-b6662a08355d" providerId="ADAL" clId="{49FF2DC8-3716-4A78-B251-EC4F25808EE9}" dt="2021-10-06T08:22:21.746" v="12" actId="478"/>
          <ac:picMkLst>
            <pc:docMk/>
            <pc:sldMk cId="2388367989" sldId="3370"/>
            <ac:picMk id="29715" creationId="{00000000-0000-0000-0000-000000000000}"/>
          </ac:picMkLst>
        </pc:picChg>
        <pc:picChg chg="add del">
          <ac:chgData name="Gisella Di Martino" userId="41e2d1cd-4216-4da5-b7e1-b6662a08355d" providerId="ADAL" clId="{49FF2DC8-3716-4A78-B251-EC4F25808EE9}" dt="2021-10-06T08:22:21.746" v="12" actId="478"/>
          <ac:picMkLst>
            <pc:docMk/>
            <pc:sldMk cId="2388367989" sldId="3370"/>
            <ac:picMk id="29716" creationId="{00000000-0000-0000-0000-000000000000}"/>
          </ac:picMkLst>
        </pc:picChg>
      </pc:sldChg>
    </pc:docChg>
  </pc:docChgLst>
  <pc:docChgLst>
    <pc:chgData name="Gisella Di Martino" userId="41e2d1cd-4216-4da5-b7e1-b6662a08355d" providerId="ADAL" clId="{1CDB743E-3690-422E-9F35-4984779FD937}"/>
    <pc:docChg chg="undo redo custSel addSld delSld modSld sldOrd modSection">
      <pc:chgData name="Gisella Di Martino" userId="41e2d1cd-4216-4da5-b7e1-b6662a08355d" providerId="ADAL" clId="{1CDB743E-3690-422E-9F35-4984779FD937}" dt="2021-08-04T13:53:16.800" v="10647" actId="20577"/>
      <pc:docMkLst>
        <pc:docMk/>
      </pc:docMkLst>
      <pc:sldChg chg="modSp del mod addCm delCm modCm">
        <pc:chgData name="Gisella Di Martino" userId="41e2d1cd-4216-4da5-b7e1-b6662a08355d" providerId="ADAL" clId="{1CDB743E-3690-422E-9F35-4984779FD937}" dt="2021-08-03T07:22:16.864" v="10600" actId="13926"/>
        <pc:sldMkLst>
          <pc:docMk/>
          <pc:sldMk cId="0" sldId="2379"/>
        </pc:sldMkLst>
        <pc:spChg chg="mod">
          <ac:chgData name="Gisella Di Martino" userId="41e2d1cd-4216-4da5-b7e1-b6662a08355d" providerId="ADAL" clId="{1CDB743E-3690-422E-9F35-4984779FD937}" dt="2021-08-03T07:22:16.864" v="10600" actId="13926"/>
          <ac:spMkLst>
            <pc:docMk/>
            <pc:sldMk cId="0" sldId="2379"/>
            <ac:spMk id="3" creationId="{E06220A2-CB1E-437D-B3C8-28A7229DF5CF}"/>
          </ac:spMkLst>
        </pc:spChg>
      </pc:sldChg>
      <pc:sldChg chg="addSp delSp modSp del mod addCm delCm modCm modNotesTx">
        <pc:chgData name="Gisella Di Martino" userId="41e2d1cd-4216-4da5-b7e1-b6662a08355d" providerId="ADAL" clId="{1CDB743E-3690-422E-9F35-4984779FD937}" dt="2021-08-03T07:25:57.222" v="10628" actId="20577"/>
        <pc:sldMkLst>
          <pc:docMk/>
          <pc:sldMk cId="0" sldId="2399"/>
        </pc:sldMkLst>
        <pc:spChg chg="add del">
          <ac:chgData name="Gisella Di Martino" userId="41e2d1cd-4216-4da5-b7e1-b6662a08355d" providerId="ADAL" clId="{1CDB743E-3690-422E-9F35-4984779FD937}" dt="2021-07-22T14:44:12.962" v="83"/>
          <ac:spMkLst>
            <pc:docMk/>
            <pc:sldMk cId="0" sldId="2399"/>
            <ac:spMk id="3" creationId="{6E1B5C59-043F-4F22-A774-F9090CAE87BA}"/>
          </ac:spMkLst>
        </pc:spChg>
        <pc:spChg chg="add del">
          <ac:chgData name="Gisella Di Martino" userId="41e2d1cd-4216-4da5-b7e1-b6662a08355d" providerId="ADAL" clId="{1CDB743E-3690-422E-9F35-4984779FD937}" dt="2021-07-22T14:44:36.012" v="90" actId="478"/>
          <ac:spMkLst>
            <pc:docMk/>
            <pc:sldMk cId="0" sldId="2399"/>
            <ac:spMk id="7" creationId="{6E69E839-487A-4388-B5DE-C5F9A3D80EBB}"/>
          </ac:spMkLst>
        </pc:spChg>
        <pc:spChg chg="add mod">
          <ac:chgData name="Gisella Di Martino" userId="41e2d1cd-4216-4da5-b7e1-b6662a08355d" providerId="ADAL" clId="{1CDB743E-3690-422E-9F35-4984779FD937}" dt="2021-07-22T14:44:54.467" v="130" actId="1037"/>
          <ac:spMkLst>
            <pc:docMk/>
            <pc:sldMk cId="0" sldId="2399"/>
            <ac:spMk id="8" creationId="{EDF7293B-35D5-43A5-B839-8711B19D6027}"/>
          </ac:spMkLst>
        </pc:spChg>
        <pc:spChg chg="add del">
          <ac:chgData name="Gisella Di Martino" userId="41e2d1cd-4216-4da5-b7e1-b6662a08355d" providerId="ADAL" clId="{1CDB743E-3690-422E-9F35-4984779FD937}" dt="2021-07-22T14:45:49.987" v="132"/>
          <ac:spMkLst>
            <pc:docMk/>
            <pc:sldMk cId="0" sldId="2399"/>
            <ac:spMk id="9" creationId="{103DB355-6644-498B-8C05-9FFC84519491}"/>
          </ac:spMkLst>
        </pc:spChg>
        <pc:spChg chg="add del">
          <ac:chgData name="Gisella Di Martino" userId="41e2d1cd-4216-4da5-b7e1-b6662a08355d" providerId="ADAL" clId="{1CDB743E-3690-422E-9F35-4984779FD937}" dt="2021-07-22T14:45:58.178" v="134"/>
          <ac:spMkLst>
            <pc:docMk/>
            <pc:sldMk cId="0" sldId="2399"/>
            <ac:spMk id="11" creationId="{AEF6BDA0-B5EA-4F18-8541-5D09639DCE24}"/>
          </ac:spMkLst>
        </pc:spChg>
        <pc:spChg chg="mod">
          <ac:chgData name="Gisella Di Martino" userId="41e2d1cd-4216-4da5-b7e1-b6662a08355d" providerId="ADAL" clId="{1CDB743E-3690-422E-9F35-4984779FD937}" dt="2021-07-22T14:44:28.353" v="87" actId="1076"/>
          <ac:spMkLst>
            <pc:docMk/>
            <pc:sldMk cId="0" sldId="2399"/>
            <ac:spMk id="86" creationId="{0235C0EF-C40C-2E42-9D80-99C2F7A766CA}"/>
          </ac:spMkLst>
        </pc:spChg>
        <pc:spChg chg="mod">
          <ac:chgData name="Gisella Di Martino" userId="41e2d1cd-4216-4da5-b7e1-b6662a08355d" providerId="ADAL" clId="{1CDB743E-3690-422E-9F35-4984779FD937}" dt="2021-07-22T14:44:08.554" v="82" actId="1076"/>
          <ac:spMkLst>
            <pc:docMk/>
            <pc:sldMk cId="0" sldId="2399"/>
            <ac:spMk id="21506" creationId="{00000000-0000-0000-0000-000000000000}"/>
          </ac:spMkLst>
        </pc:spChg>
        <pc:grpChg chg="add del mod">
          <ac:chgData name="Gisella Di Martino" userId="41e2d1cd-4216-4da5-b7e1-b6662a08355d" providerId="ADAL" clId="{1CDB743E-3690-422E-9F35-4984779FD937}" dt="2021-07-22T14:54:00.172" v="285" actId="165"/>
          <ac:grpSpMkLst>
            <pc:docMk/>
            <pc:sldMk cId="0" sldId="2399"/>
            <ac:grpSpMk id="2" creationId="{925AE47F-38BF-460D-AE6B-E59CBE17FB1C}"/>
          </ac:grpSpMkLst>
        </pc:grpChg>
        <pc:grpChg chg="add del mod">
          <ac:chgData name="Gisella Di Martino" userId="41e2d1cd-4216-4da5-b7e1-b6662a08355d" providerId="ADAL" clId="{1CDB743E-3690-422E-9F35-4984779FD937}" dt="2021-07-22T14:54:00.172" v="285" actId="165"/>
          <ac:grpSpMkLst>
            <pc:docMk/>
            <pc:sldMk cId="0" sldId="2399"/>
            <ac:grpSpMk id="4" creationId="{D724CBA3-C97B-754B-B169-D14F2390D9DE}"/>
          </ac:grpSpMkLst>
        </pc:grpChg>
        <pc:grpChg chg="add del mod">
          <ac:chgData name="Gisella Di Martino" userId="41e2d1cd-4216-4da5-b7e1-b6662a08355d" providerId="ADAL" clId="{1CDB743E-3690-422E-9F35-4984779FD937}" dt="2021-07-22T14:54:00.172" v="285" actId="165"/>
          <ac:grpSpMkLst>
            <pc:docMk/>
            <pc:sldMk cId="0" sldId="2399"/>
            <ac:grpSpMk id="5" creationId="{2A10B117-419E-EA49-A489-5A461B55DC77}"/>
          </ac:grpSpMkLst>
        </pc:grpChg>
        <pc:picChg chg="mod">
          <ac:chgData name="Gisella Di Martino" userId="41e2d1cd-4216-4da5-b7e1-b6662a08355d" providerId="ADAL" clId="{1CDB743E-3690-422E-9F35-4984779FD937}" dt="2021-07-22T14:56:15.585" v="485" actId="1037"/>
          <ac:picMkLst>
            <pc:docMk/>
            <pc:sldMk cId="0" sldId="2399"/>
            <ac:picMk id="6" creationId="{87C8E820-E915-D145-B351-67BCBF4AE55F}"/>
          </ac:picMkLst>
        </pc:picChg>
        <pc:picChg chg="mod">
          <ac:chgData name="Gisella Di Martino" userId="41e2d1cd-4216-4da5-b7e1-b6662a08355d" providerId="ADAL" clId="{1CDB743E-3690-422E-9F35-4984779FD937}" dt="2021-07-22T14:56:05.895" v="449" actId="1037"/>
          <ac:picMkLst>
            <pc:docMk/>
            <pc:sldMk cId="0" sldId="2399"/>
            <ac:picMk id="10" creationId="{CAB42781-FF25-344D-9990-2363D8580269}"/>
          </ac:picMkLst>
        </pc:picChg>
        <pc:picChg chg="mod">
          <ac:chgData name="Gisella Di Martino" userId="41e2d1cd-4216-4da5-b7e1-b6662a08355d" providerId="ADAL" clId="{1CDB743E-3690-422E-9F35-4984779FD937}" dt="2021-07-22T14:55:06.896" v="332" actId="1037"/>
          <ac:picMkLst>
            <pc:docMk/>
            <pc:sldMk cId="0" sldId="2399"/>
            <ac:picMk id="12" creationId="{65D61A1B-62D5-6949-8AD0-C90CBED63036}"/>
          </ac:picMkLst>
        </pc:picChg>
        <pc:picChg chg="add mod">
          <ac:chgData name="Gisella Di Martino" userId="41e2d1cd-4216-4da5-b7e1-b6662a08355d" providerId="ADAL" clId="{1CDB743E-3690-422E-9F35-4984779FD937}" dt="2021-07-22T14:55:54.828" v="422" actId="1037"/>
          <ac:picMkLst>
            <pc:docMk/>
            <pc:sldMk cId="0" sldId="2399"/>
            <ac:picMk id="13" creationId="{AFE645F8-63A7-4C6D-8CF7-8D361AC447DD}"/>
          </ac:picMkLst>
        </pc:picChg>
        <pc:picChg chg="mod topLvl">
          <ac:chgData name="Gisella Di Martino" userId="41e2d1cd-4216-4da5-b7e1-b6662a08355d" providerId="ADAL" clId="{1CDB743E-3690-422E-9F35-4984779FD937}" dt="2021-07-22T14:54:47.190" v="320" actId="1037"/>
          <ac:picMkLst>
            <pc:docMk/>
            <pc:sldMk cId="0" sldId="2399"/>
            <ac:picMk id="74" creationId="{A59BB457-F408-4246-87F0-D29EC9D5391F}"/>
          </ac:picMkLst>
        </pc:picChg>
        <pc:picChg chg="mod topLvl">
          <ac:chgData name="Gisella Di Martino" userId="41e2d1cd-4216-4da5-b7e1-b6662a08355d" providerId="ADAL" clId="{1CDB743E-3690-422E-9F35-4984779FD937}" dt="2021-07-22T14:54:00.172" v="285" actId="165"/>
          <ac:picMkLst>
            <pc:docMk/>
            <pc:sldMk cId="0" sldId="2399"/>
            <ac:picMk id="75" creationId="{759F90E7-E788-534F-B2C5-40E255D2B78D}"/>
          </ac:picMkLst>
        </pc:picChg>
        <pc:picChg chg="add del">
          <ac:chgData name="Gisella Di Martino" userId="41e2d1cd-4216-4da5-b7e1-b6662a08355d" providerId="ADAL" clId="{1CDB743E-3690-422E-9F35-4984779FD937}" dt="2021-07-22T14:46:16.286" v="136" actId="478"/>
          <ac:picMkLst>
            <pc:docMk/>
            <pc:sldMk cId="0" sldId="2399"/>
            <ac:picMk id="1036" creationId="{8753B11E-81A5-4FE9-9BCA-B79F69A420B3}"/>
          </ac:picMkLst>
        </pc:picChg>
        <pc:picChg chg="add mod">
          <ac:chgData name="Gisella Di Martino" userId="41e2d1cd-4216-4da5-b7e1-b6662a08355d" providerId="ADAL" clId="{1CDB743E-3690-422E-9F35-4984779FD937}" dt="2021-07-22T14:56:01.340" v="439" actId="1037"/>
          <ac:picMkLst>
            <pc:docMk/>
            <pc:sldMk cId="0" sldId="2399"/>
            <ac:picMk id="1038" creationId="{2F94D9CC-88D0-49E3-953E-B9CE2C91FB2C}"/>
          </ac:picMkLst>
        </pc:picChg>
        <pc:picChg chg="add mod">
          <ac:chgData name="Gisella Di Martino" userId="41e2d1cd-4216-4da5-b7e1-b6662a08355d" providerId="ADAL" clId="{1CDB743E-3690-422E-9F35-4984779FD937}" dt="2021-07-22T14:54:58.297" v="321" actId="1076"/>
          <ac:picMkLst>
            <pc:docMk/>
            <pc:sldMk cId="0" sldId="2399"/>
            <ac:picMk id="1040" creationId="{8FEAFB8E-11BA-43B2-A8AC-D2EB7B63C3A1}"/>
          </ac:picMkLst>
        </pc:picChg>
        <pc:picChg chg="add del mod">
          <ac:chgData name="Gisella Di Martino" userId="41e2d1cd-4216-4da5-b7e1-b6662a08355d" providerId="ADAL" clId="{1CDB743E-3690-422E-9F35-4984779FD937}" dt="2021-07-22T14:53:46.290" v="282"/>
          <ac:picMkLst>
            <pc:docMk/>
            <pc:sldMk cId="0" sldId="2399"/>
            <ac:picMk id="1042" creationId="{C487AB6E-B0EF-4D04-855B-EC929B6D7C9F}"/>
          </ac:picMkLst>
        </pc:picChg>
        <pc:picChg chg="add del">
          <ac:chgData name="Gisella Di Martino" userId="41e2d1cd-4216-4da5-b7e1-b6662a08355d" providerId="ADAL" clId="{1CDB743E-3690-422E-9F35-4984779FD937}" dt="2021-07-22T14:56:31.004" v="494"/>
          <ac:picMkLst>
            <pc:docMk/>
            <pc:sldMk cId="0" sldId="2399"/>
            <ac:picMk id="1044" creationId="{A37A5E59-2618-41F2-9421-9ED3110DC31A}"/>
          </ac:picMkLst>
        </pc:picChg>
        <pc:picChg chg="add mod">
          <ac:chgData name="Gisella Di Martino" userId="41e2d1cd-4216-4da5-b7e1-b6662a08355d" providerId="ADAL" clId="{1CDB743E-3690-422E-9F35-4984779FD937}" dt="2021-07-22T14:56:43.754" v="497" actId="1076"/>
          <ac:picMkLst>
            <pc:docMk/>
            <pc:sldMk cId="0" sldId="2399"/>
            <ac:picMk id="1046" creationId="{1707ACB5-1C71-467C-AE8F-E33DB248E5EB}"/>
          </ac:picMkLst>
        </pc:picChg>
        <pc:picChg chg="mod topLvl">
          <ac:chgData name="Gisella Di Martino" userId="41e2d1cd-4216-4da5-b7e1-b6662a08355d" providerId="ADAL" clId="{1CDB743E-3690-422E-9F35-4984779FD937}" dt="2021-07-22T14:54:43.629" v="315" actId="1037"/>
          <ac:picMkLst>
            <pc:docMk/>
            <pc:sldMk cId="0" sldId="2399"/>
            <ac:picMk id="21514" creationId="{00000000-0000-0000-0000-000000000000}"/>
          </ac:picMkLst>
        </pc:picChg>
        <pc:picChg chg="mod topLvl">
          <ac:chgData name="Gisella Di Martino" userId="41e2d1cd-4216-4da5-b7e1-b6662a08355d" providerId="ADAL" clId="{1CDB743E-3690-422E-9F35-4984779FD937}" dt="2021-07-22T14:54:27.911" v="298" actId="1037"/>
          <ac:picMkLst>
            <pc:docMk/>
            <pc:sldMk cId="0" sldId="2399"/>
            <ac:picMk id="21515" creationId="{00000000-0000-0000-0000-000000000000}"/>
          </ac:picMkLst>
        </pc:picChg>
        <pc:picChg chg="mod topLvl">
          <ac:chgData name="Gisella Di Martino" userId="41e2d1cd-4216-4da5-b7e1-b6662a08355d" providerId="ADAL" clId="{1CDB743E-3690-422E-9F35-4984779FD937}" dt="2021-07-22T14:54:25.205" v="295" actId="1037"/>
          <ac:picMkLst>
            <pc:docMk/>
            <pc:sldMk cId="0" sldId="2399"/>
            <ac:picMk id="21516" creationId="{00000000-0000-0000-0000-000000000000}"/>
          </ac:picMkLst>
        </pc:picChg>
        <pc:picChg chg="mod topLvl">
          <ac:chgData name="Gisella Di Martino" userId="41e2d1cd-4216-4da5-b7e1-b6662a08355d" providerId="ADAL" clId="{1CDB743E-3690-422E-9F35-4984779FD937}" dt="2021-07-22T14:54:33.694" v="305" actId="1037"/>
          <ac:picMkLst>
            <pc:docMk/>
            <pc:sldMk cId="0" sldId="2399"/>
            <ac:picMk id="21517" creationId="{00000000-0000-0000-0000-000000000000}"/>
          </ac:picMkLst>
        </pc:picChg>
        <pc:picChg chg="mod topLvl">
          <ac:chgData name="Gisella Di Martino" userId="41e2d1cd-4216-4da5-b7e1-b6662a08355d" providerId="ADAL" clId="{1CDB743E-3690-422E-9F35-4984779FD937}" dt="2021-07-22T14:54:30.967" v="301" actId="1037"/>
          <ac:picMkLst>
            <pc:docMk/>
            <pc:sldMk cId="0" sldId="2399"/>
            <ac:picMk id="21518" creationId="{00000000-0000-0000-0000-000000000000}"/>
          </ac:picMkLst>
        </pc:picChg>
        <pc:picChg chg="mod topLvl">
          <ac:chgData name="Gisella Di Martino" userId="41e2d1cd-4216-4da5-b7e1-b6662a08355d" providerId="ADAL" clId="{1CDB743E-3690-422E-9F35-4984779FD937}" dt="2021-07-22T14:54:00.172" v="285" actId="165"/>
          <ac:picMkLst>
            <pc:docMk/>
            <pc:sldMk cId="0" sldId="2399"/>
            <ac:picMk id="21520" creationId="{00000000-0000-0000-0000-000000000000}"/>
          </ac:picMkLst>
        </pc:picChg>
        <pc:picChg chg="mod topLvl">
          <ac:chgData name="Gisella Di Martino" userId="41e2d1cd-4216-4da5-b7e1-b6662a08355d" providerId="ADAL" clId="{1CDB743E-3690-422E-9F35-4984779FD937}" dt="2021-07-22T14:54:20.636" v="291" actId="1037"/>
          <ac:picMkLst>
            <pc:docMk/>
            <pc:sldMk cId="0" sldId="2399"/>
            <ac:picMk id="21521" creationId="{00000000-0000-0000-0000-000000000000}"/>
          </ac:picMkLst>
        </pc:picChg>
        <pc:picChg chg="mod topLvl">
          <ac:chgData name="Gisella Di Martino" userId="41e2d1cd-4216-4da5-b7e1-b6662a08355d" providerId="ADAL" clId="{1CDB743E-3690-422E-9F35-4984779FD937}" dt="2021-07-22T14:54:40.831" v="311" actId="1037"/>
          <ac:picMkLst>
            <pc:docMk/>
            <pc:sldMk cId="0" sldId="2399"/>
            <ac:picMk id="21522" creationId="{00000000-0000-0000-0000-000000000000}"/>
          </ac:picMkLst>
        </pc:picChg>
        <pc:picChg chg="mod topLvl">
          <ac:chgData name="Gisella Di Martino" userId="41e2d1cd-4216-4da5-b7e1-b6662a08355d" providerId="ADAL" clId="{1CDB743E-3690-422E-9F35-4984779FD937}" dt="2021-07-22T14:54:00.172" v="285" actId="165"/>
          <ac:picMkLst>
            <pc:docMk/>
            <pc:sldMk cId="0" sldId="2399"/>
            <ac:picMk id="21523" creationId="{00000000-0000-0000-0000-000000000000}"/>
          </ac:picMkLst>
        </pc:picChg>
        <pc:picChg chg="mod topLvl">
          <ac:chgData name="Gisella Di Martino" userId="41e2d1cd-4216-4da5-b7e1-b6662a08355d" providerId="ADAL" clId="{1CDB743E-3690-422E-9F35-4984779FD937}" dt="2021-07-22T14:54:35.800" v="307" actId="1037"/>
          <ac:picMkLst>
            <pc:docMk/>
            <pc:sldMk cId="0" sldId="2399"/>
            <ac:picMk id="21524" creationId="{00000000-0000-0000-0000-000000000000}"/>
          </ac:picMkLst>
        </pc:picChg>
        <pc:picChg chg="add del">
          <ac:chgData name="Gisella Di Martino" userId="41e2d1cd-4216-4da5-b7e1-b6662a08355d" providerId="ADAL" clId="{1CDB743E-3690-422E-9F35-4984779FD937}" dt="2021-07-22T14:46:42.286" v="141" actId="478"/>
          <ac:picMkLst>
            <pc:docMk/>
            <pc:sldMk cId="0" sldId="2399"/>
            <ac:picMk id="21526" creationId="{00000000-0000-0000-0000-000000000000}"/>
          </ac:picMkLst>
        </pc:picChg>
        <pc:picChg chg="mod topLvl">
          <ac:chgData name="Gisella Di Martino" userId="41e2d1cd-4216-4da5-b7e1-b6662a08355d" providerId="ADAL" clId="{1CDB743E-3690-422E-9F35-4984779FD937}" dt="2021-07-22T14:55:51.631" v="415" actId="1037"/>
          <ac:picMkLst>
            <pc:docMk/>
            <pc:sldMk cId="0" sldId="2399"/>
            <ac:picMk id="21527" creationId="{00000000-0000-0000-0000-000000000000}"/>
          </ac:picMkLst>
        </pc:picChg>
        <pc:picChg chg="mod topLvl">
          <ac:chgData name="Gisella Di Martino" userId="41e2d1cd-4216-4da5-b7e1-b6662a08355d" providerId="ADAL" clId="{1CDB743E-3690-422E-9F35-4984779FD937}" dt="2021-07-22T14:54:00.172" v="285" actId="165"/>
          <ac:picMkLst>
            <pc:docMk/>
            <pc:sldMk cId="0" sldId="2399"/>
            <ac:picMk id="21529" creationId="{00000000-0000-0000-0000-000000000000}"/>
          </ac:picMkLst>
        </pc:picChg>
        <pc:picChg chg="mod topLvl">
          <ac:chgData name="Gisella Di Martino" userId="41e2d1cd-4216-4da5-b7e1-b6662a08355d" providerId="ADAL" clId="{1CDB743E-3690-422E-9F35-4984779FD937}" dt="2021-07-22T14:54:00.172" v="285" actId="165"/>
          <ac:picMkLst>
            <pc:docMk/>
            <pc:sldMk cId="0" sldId="2399"/>
            <ac:picMk id="21530" creationId="{00000000-0000-0000-0000-000000000000}"/>
          </ac:picMkLst>
        </pc:picChg>
        <pc:picChg chg="mod topLvl">
          <ac:chgData name="Gisella Di Martino" userId="41e2d1cd-4216-4da5-b7e1-b6662a08355d" providerId="ADAL" clId="{1CDB743E-3690-422E-9F35-4984779FD937}" dt="2021-07-22T14:55:57.805" v="429" actId="1037"/>
          <ac:picMkLst>
            <pc:docMk/>
            <pc:sldMk cId="0" sldId="2399"/>
            <ac:picMk id="21531" creationId="{00000000-0000-0000-0000-000000000000}"/>
          </ac:picMkLst>
        </pc:picChg>
        <pc:picChg chg="mod topLvl">
          <ac:chgData name="Gisella Di Martino" userId="41e2d1cd-4216-4da5-b7e1-b6662a08355d" providerId="ADAL" clId="{1CDB743E-3690-422E-9F35-4984779FD937}" dt="2021-07-22T14:54:00.172" v="285" actId="165"/>
          <ac:picMkLst>
            <pc:docMk/>
            <pc:sldMk cId="0" sldId="2399"/>
            <ac:picMk id="21532" creationId="{00000000-0000-0000-0000-000000000000}"/>
          </ac:picMkLst>
        </pc:picChg>
        <pc:picChg chg="mod topLvl">
          <ac:chgData name="Gisella Di Martino" userId="41e2d1cd-4216-4da5-b7e1-b6662a08355d" providerId="ADAL" clId="{1CDB743E-3690-422E-9F35-4984779FD937}" dt="2021-07-22T14:54:00.172" v="285" actId="165"/>
          <ac:picMkLst>
            <pc:docMk/>
            <pc:sldMk cId="0" sldId="2399"/>
            <ac:picMk id="21533" creationId="{00000000-0000-0000-0000-000000000000}"/>
          </ac:picMkLst>
        </pc:picChg>
        <pc:picChg chg="mod topLvl">
          <ac:chgData name="Gisella Di Martino" userId="41e2d1cd-4216-4da5-b7e1-b6662a08355d" providerId="ADAL" clId="{1CDB743E-3690-422E-9F35-4984779FD937}" dt="2021-07-22T14:54:00.172" v="285" actId="165"/>
          <ac:picMkLst>
            <pc:docMk/>
            <pc:sldMk cId="0" sldId="2399"/>
            <ac:picMk id="21539" creationId="{00000000-0000-0000-0000-000000000000}"/>
          </ac:picMkLst>
        </pc:picChg>
        <pc:picChg chg="mod topLvl">
          <ac:chgData name="Gisella Di Martino" userId="41e2d1cd-4216-4da5-b7e1-b6662a08355d" providerId="ADAL" clId="{1CDB743E-3690-422E-9F35-4984779FD937}" dt="2021-07-22T14:54:00.172" v="285" actId="165"/>
          <ac:picMkLst>
            <pc:docMk/>
            <pc:sldMk cId="0" sldId="2399"/>
            <ac:picMk id="21540" creationId="{00000000-0000-0000-0000-000000000000}"/>
          </ac:picMkLst>
        </pc:picChg>
        <pc:picChg chg="mod topLvl">
          <ac:chgData name="Gisella Di Martino" userId="41e2d1cd-4216-4da5-b7e1-b6662a08355d" providerId="ADAL" clId="{1CDB743E-3690-422E-9F35-4984779FD937}" dt="2021-07-22T14:54:00.172" v="285" actId="165"/>
          <ac:picMkLst>
            <pc:docMk/>
            <pc:sldMk cId="0" sldId="2399"/>
            <ac:picMk id="21541" creationId="{00000000-0000-0000-0000-000000000000}"/>
          </ac:picMkLst>
        </pc:picChg>
        <pc:picChg chg="del">
          <ac:chgData name="Gisella Di Martino" userId="41e2d1cd-4216-4da5-b7e1-b6662a08355d" providerId="ADAL" clId="{1CDB743E-3690-422E-9F35-4984779FD937}" dt="2021-07-22T14:47:32.299" v="154" actId="478"/>
          <ac:picMkLst>
            <pc:docMk/>
            <pc:sldMk cId="0" sldId="2399"/>
            <ac:picMk id="21545" creationId="{00000000-0000-0000-0000-000000000000}"/>
          </ac:picMkLst>
        </pc:picChg>
        <pc:picChg chg="mod topLvl">
          <ac:chgData name="Gisella Di Martino" userId="41e2d1cd-4216-4da5-b7e1-b6662a08355d" providerId="ADAL" clId="{1CDB743E-3690-422E-9F35-4984779FD937}" dt="2021-07-22T14:56:17.709" v="492" actId="1037"/>
          <ac:picMkLst>
            <pc:docMk/>
            <pc:sldMk cId="0" sldId="2399"/>
            <ac:picMk id="21555" creationId="{00000000-0000-0000-0000-000000000000}"/>
          </ac:picMkLst>
        </pc:picChg>
      </pc:sldChg>
      <pc:sldChg chg="del modNotesTx">
        <pc:chgData name="Gisella Di Martino" userId="41e2d1cd-4216-4da5-b7e1-b6662a08355d" providerId="ADAL" clId="{1CDB743E-3690-422E-9F35-4984779FD937}" dt="2021-08-03T07:21:52.114" v="10598" actId="47"/>
        <pc:sldMkLst>
          <pc:docMk/>
          <pc:sldMk cId="0" sldId="2561"/>
        </pc:sldMkLst>
      </pc:sldChg>
      <pc:sldChg chg="del modNotesTx">
        <pc:chgData name="Gisella Di Martino" userId="41e2d1cd-4216-4da5-b7e1-b6662a08355d" providerId="ADAL" clId="{1CDB743E-3690-422E-9F35-4984779FD937}" dt="2021-08-03T07:21:52.114" v="10598" actId="47"/>
        <pc:sldMkLst>
          <pc:docMk/>
          <pc:sldMk cId="0" sldId="2567"/>
        </pc:sldMkLst>
      </pc:sldChg>
      <pc:sldChg chg="addSp delSp modSp del mod addCm delCm modCm modNotesTx">
        <pc:chgData name="Gisella Di Martino" userId="41e2d1cd-4216-4da5-b7e1-b6662a08355d" providerId="ADAL" clId="{1CDB743E-3690-422E-9F35-4984779FD937}" dt="2021-08-03T07:24:02.910" v="10611" actId="1592"/>
        <pc:sldMkLst>
          <pc:docMk/>
          <pc:sldMk cId="861553408" sldId="2625"/>
        </pc:sldMkLst>
        <pc:spChg chg="mod">
          <ac:chgData name="Gisella Di Martino" userId="41e2d1cd-4216-4da5-b7e1-b6662a08355d" providerId="ADAL" clId="{1CDB743E-3690-422E-9F35-4984779FD937}" dt="2021-07-22T15:33:47.991" v="524" actId="20577"/>
          <ac:spMkLst>
            <pc:docMk/>
            <pc:sldMk cId="861553408" sldId="2625"/>
            <ac:spMk id="2" creationId="{854054F5-000E-3D4E-9F99-9DA861851AE2}"/>
          </ac:spMkLst>
        </pc:spChg>
        <pc:grpChg chg="add mod">
          <ac:chgData name="Gisella Di Martino" userId="41e2d1cd-4216-4da5-b7e1-b6662a08355d" providerId="ADAL" clId="{1CDB743E-3690-422E-9F35-4984779FD937}" dt="2021-07-26T16:01:26.095" v="1215" actId="1076"/>
          <ac:grpSpMkLst>
            <pc:docMk/>
            <pc:sldMk cId="861553408" sldId="2625"/>
            <ac:grpSpMk id="17" creationId="{7C9DC596-C2D4-4091-9ED0-3555A51C5549}"/>
          </ac:grpSpMkLst>
        </pc:grpChg>
        <pc:grpChg chg="add mod">
          <ac:chgData name="Gisella Di Martino" userId="41e2d1cd-4216-4da5-b7e1-b6662a08355d" providerId="ADAL" clId="{1CDB743E-3690-422E-9F35-4984779FD937}" dt="2021-07-26T16:01:40.515" v="1216" actId="1076"/>
          <ac:grpSpMkLst>
            <pc:docMk/>
            <pc:sldMk cId="861553408" sldId="2625"/>
            <ac:grpSpMk id="21" creationId="{2D96A923-7487-4621-B88E-E02036560440}"/>
          </ac:grpSpMkLst>
        </pc:grpChg>
        <pc:grpChg chg="add mod">
          <ac:chgData name="Gisella Di Martino" userId="41e2d1cd-4216-4da5-b7e1-b6662a08355d" providerId="ADAL" clId="{1CDB743E-3690-422E-9F35-4984779FD937}" dt="2021-07-26T16:01:19.286" v="1214" actId="1076"/>
          <ac:grpSpMkLst>
            <pc:docMk/>
            <pc:sldMk cId="861553408" sldId="2625"/>
            <ac:grpSpMk id="22" creationId="{B4AE0A59-BB84-4D90-868E-34F741527066}"/>
          </ac:grpSpMkLst>
        </pc:grpChg>
        <pc:grpChg chg="del">
          <ac:chgData name="Gisella Di Martino" userId="41e2d1cd-4216-4da5-b7e1-b6662a08355d" providerId="ADAL" clId="{1CDB743E-3690-422E-9F35-4984779FD937}" dt="2021-07-26T11:01:35.516" v="1138" actId="478"/>
          <ac:grpSpMkLst>
            <pc:docMk/>
            <pc:sldMk cId="861553408" sldId="2625"/>
            <ac:grpSpMk id="45" creationId="{B04BFF82-374F-4407-9FAB-E9DF7314465A}"/>
          </ac:grpSpMkLst>
        </pc:grpChg>
        <pc:grpChg chg="del">
          <ac:chgData name="Gisella Di Martino" userId="41e2d1cd-4216-4da5-b7e1-b6662a08355d" providerId="ADAL" clId="{1CDB743E-3690-422E-9F35-4984779FD937}" dt="2021-07-26T11:03:34.728" v="1166" actId="478"/>
          <ac:grpSpMkLst>
            <pc:docMk/>
            <pc:sldMk cId="861553408" sldId="2625"/>
            <ac:grpSpMk id="46" creationId="{2A7E3051-F97F-4EB8-BA43-40E30371D8EB}"/>
          </ac:grpSpMkLst>
        </pc:grpChg>
        <pc:grpChg chg="del">
          <ac:chgData name="Gisella Di Martino" userId="41e2d1cd-4216-4da5-b7e1-b6662a08355d" providerId="ADAL" clId="{1CDB743E-3690-422E-9F35-4984779FD937}" dt="2021-07-26T11:05:49.060" v="1187" actId="478"/>
          <ac:grpSpMkLst>
            <pc:docMk/>
            <pc:sldMk cId="861553408" sldId="2625"/>
            <ac:grpSpMk id="47" creationId="{C600BEB4-12BB-4F5B-AFCA-7F8BC4C97903}"/>
          </ac:grpSpMkLst>
        </pc:grpChg>
        <pc:grpChg chg="del">
          <ac:chgData name="Gisella Di Martino" userId="41e2d1cd-4216-4da5-b7e1-b6662a08355d" providerId="ADAL" clId="{1CDB743E-3690-422E-9F35-4984779FD937}" dt="2021-07-26T11:01:01.355" v="1132" actId="478"/>
          <ac:grpSpMkLst>
            <pc:docMk/>
            <pc:sldMk cId="861553408" sldId="2625"/>
            <ac:grpSpMk id="48" creationId="{82146F83-9084-4BA0-BF79-7F5E3BD07920}"/>
          </ac:grpSpMkLst>
        </pc:grpChg>
        <pc:grpChg chg="del">
          <ac:chgData name="Gisella Di Martino" userId="41e2d1cd-4216-4da5-b7e1-b6662a08355d" providerId="ADAL" clId="{1CDB743E-3690-422E-9F35-4984779FD937}" dt="2021-07-26T11:07:08.175" v="1194" actId="478"/>
          <ac:grpSpMkLst>
            <pc:docMk/>
            <pc:sldMk cId="861553408" sldId="2625"/>
            <ac:grpSpMk id="49" creationId="{F9B79C1F-8FA8-48AA-8C92-FB617A8C8FA0}"/>
          </ac:grpSpMkLst>
        </pc:grpChg>
        <pc:grpChg chg="del">
          <ac:chgData name="Gisella Di Martino" userId="41e2d1cd-4216-4da5-b7e1-b6662a08355d" providerId="ADAL" clId="{1CDB743E-3690-422E-9F35-4984779FD937}" dt="2021-07-26T11:08:16.478" v="1203" actId="478"/>
          <ac:grpSpMkLst>
            <pc:docMk/>
            <pc:sldMk cId="861553408" sldId="2625"/>
            <ac:grpSpMk id="50" creationId="{2AC1162F-C159-45B5-AE58-3DD85E259010}"/>
          </ac:grpSpMkLst>
        </pc:grpChg>
        <pc:grpChg chg="add mod">
          <ac:chgData name="Gisella Di Martino" userId="41e2d1cd-4216-4da5-b7e1-b6662a08355d" providerId="ADAL" clId="{1CDB743E-3690-422E-9F35-4984779FD937}" dt="2021-07-26T11:08:54.058" v="1211" actId="164"/>
          <ac:grpSpMkLst>
            <pc:docMk/>
            <pc:sldMk cId="861553408" sldId="2625"/>
            <ac:grpSpMk id="58" creationId="{0EECBEFE-0ECD-4643-837E-759786A53392}"/>
          </ac:grpSpMkLst>
        </pc:grpChg>
        <pc:grpChg chg="add mod">
          <ac:chgData name="Gisella Di Martino" userId="41e2d1cd-4216-4da5-b7e1-b6662a08355d" providerId="ADAL" clId="{1CDB743E-3690-422E-9F35-4984779FD937}" dt="2021-07-26T11:08:59.048" v="1212" actId="164"/>
          <ac:grpSpMkLst>
            <pc:docMk/>
            <pc:sldMk cId="861553408" sldId="2625"/>
            <ac:grpSpMk id="59" creationId="{9B2A259E-D574-4044-919D-20BBB62B6BF2}"/>
          </ac:grpSpMkLst>
        </pc:grpChg>
        <pc:grpChg chg="add mod">
          <ac:chgData name="Gisella Di Martino" userId="41e2d1cd-4216-4da5-b7e1-b6662a08355d" providerId="ADAL" clId="{1CDB743E-3690-422E-9F35-4984779FD937}" dt="2021-07-26T11:09:03.735" v="1213" actId="164"/>
          <ac:grpSpMkLst>
            <pc:docMk/>
            <pc:sldMk cId="861553408" sldId="2625"/>
            <ac:grpSpMk id="60" creationId="{9AC9A0FD-93C0-4EFC-9162-9DC88B133BD3}"/>
          </ac:grpSpMkLst>
        </pc:grpChg>
        <pc:picChg chg="add mod">
          <ac:chgData name="Gisella Di Martino" userId="41e2d1cd-4216-4da5-b7e1-b6662a08355d" providerId="ADAL" clId="{1CDB743E-3690-422E-9F35-4984779FD937}" dt="2021-07-26T10:57:56.433" v="1106" actId="1076"/>
          <ac:picMkLst>
            <pc:docMk/>
            <pc:sldMk cId="861553408" sldId="2625"/>
            <ac:picMk id="4" creationId="{A0F7001B-E2A1-4DD7-A2D3-B49ED4F5FAC4}"/>
          </ac:picMkLst>
        </pc:picChg>
        <pc:picChg chg="add del mod">
          <ac:chgData name="Gisella Di Martino" userId="41e2d1cd-4216-4da5-b7e1-b6662a08355d" providerId="ADAL" clId="{1CDB743E-3690-422E-9F35-4984779FD937}" dt="2021-07-26T10:59:53.743" v="1122" actId="22"/>
          <ac:picMkLst>
            <pc:docMk/>
            <pc:sldMk cId="861553408" sldId="2625"/>
            <ac:picMk id="6" creationId="{804EEF6F-68AA-4026-9E09-33B56A3EABA4}"/>
          </ac:picMkLst>
        </pc:picChg>
        <pc:picChg chg="add mod ord">
          <ac:chgData name="Gisella Di Martino" userId="41e2d1cd-4216-4da5-b7e1-b6662a08355d" providerId="ADAL" clId="{1CDB743E-3690-422E-9F35-4984779FD937}" dt="2021-07-26T11:04:46.492" v="1176" actId="164"/>
          <ac:picMkLst>
            <pc:docMk/>
            <pc:sldMk cId="861553408" sldId="2625"/>
            <ac:picMk id="8" creationId="{7D816987-64B1-4D22-A0FB-548B38D83231}"/>
          </ac:picMkLst>
        </pc:picChg>
        <pc:picChg chg="mod topLvl">
          <ac:chgData name="Gisella Di Martino" userId="41e2d1cd-4216-4da5-b7e1-b6662a08355d" providerId="ADAL" clId="{1CDB743E-3690-422E-9F35-4984779FD937}" dt="2021-07-26T11:08:54.058" v="1211" actId="164"/>
          <ac:picMkLst>
            <pc:docMk/>
            <pc:sldMk cId="861553408" sldId="2625"/>
            <ac:picMk id="11" creationId="{092C0133-92C8-4329-9AC0-B5EBBAD3F7D9}"/>
          </ac:picMkLst>
        </pc:picChg>
        <pc:picChg chg="mod topLvl">
          <ac:chgData name="Gisella Di Martino" userId="41e2d1cd-4216-4da5-b7e1-b6662a08355d" providerId="ADAL" clId="{1CDB743E-3690-422E-9F35-4984779FD937}" dt="2021-07-26T16:01:26.095" v="1215" actId="1076"/>
          <ac:picMkLst>
            <pc:docMk/>
            <pc:sldMk cId="861553408" sldId="2625"/>
            <ac:picMk id="12" creationId="{F2792F7F-D747-4C8C-9531-D03129FFCEAF}"/>
          </ac:picMkLst>
        </pc:picChg>
        <pc:picChg chg="add mod">
          <ac:chgData name="Gisella Di Martino" userId="41e2d1cd-4216-4da5-b7e1-b6662a08355d" providerId="ADAL" clId="{1CDB743E-3690-422E-9F35-4984779FD937}" dt="2021-07-26T16:01:26.095" v="1215" actId="1076"/>
          <ac:picMkLst>
            <pc:docMk/>
            <pc:sldMk cId="861553408" sldId="2625"/>
            <ac:picMk id="13" creationId="{E49BC6CE-F78A-47B1-902F-71CA67839F41}"/>
          </ac:picMkLst>
        </pc:picChg>
        <pc:picChg chg="mod topLvl">
          <ac:chgData name="Gisella Di Martino" userId="41e2d1cd-4216-4da5-b7e1-b6662a08355d" providerId="ADAL" clId="{1CDB743E-3690-422E-9F35-4984779FD937}" dt="2021-07-26T11:04:46.492" v="1176" actId="164"/>
          <ac:picMkLst>
            <pc:docMk/>
            <pc:sldMk cId="861553408" sldId="2625"/>
            <ac:picMk id="14" creationId="{9A6F017F-A4A3-4506-AD72-1235730CC453}"/>
          </ac:picMkLst>
        </pc:picChg>
        <pc:picChg chg="del">
          <ac:chgData name="Gisella Di Martino" userId="41e2d1cd-4216-4da5-b7e1-b6662a08355d" providerId="ADAL" clId="{1CDB743E-3690-422E-9F35-4984779FD937}" dt="2021-07-26T10:57:30.970" v="1103" actId="478"/>
          <ac:picMkLst>
            <pc:docMk/>
            <pc:sldMk cId="861553408" sldId="2625"/>
            <ac:picMk id="15" creationId="{2F4B3E66-9A9A-4FFA-8B9C-6E84383F1A45}"/>
          </ac:picMkLst>
        </pc:picChg>
        <pc:picChg chg="mod topLvl">
          <ac:chgData name="Gisella Di Martino" userId="41e2d1cd-4216-4da5-b7e1-b6662a08355d" providerId="ADAL" clId="{1CDB743E-3690-422E-9F35-4984779FD937}" dt="2021-07-26T16:01:19.286" v="1214" actId="1076"/>
          <ac:picMkLst>
            <pc:docMk/>
            <pc:sldMk cId="861553408" sldId="2625"/>
            <ac:picMk id="16" creationId="{A681BB46-AAF5-4DAF-AEB5-38BA02ADD8A9}"/>
          </ac:picMkLst>
        </pc:picChg>
        <pc:picChg chg="mod topLvl">
          <ac:chgData name="Gisella Di Martino" userId="41e2d1cd-4216-4da5-b7e1-b6662a08355d" providerId="ADAL" clId="{1CDB743E-3690-422E-9F35-4984779FD937}" dt="2021-07-26T11:08:59.048" v="1212" actId="164"/>
          <ac:picMkLst>
            <pc:docMk/>
            <pc:sldMk cId="861553408" sldId="2625"/>
            <ac:picMk id="18" creationId="{CA4C9C47-ABA1-47A1-927A-BC94C90E2177}"/>
          </ac:picMkLst>
        </pc:picChg>
        <pc:picChg chg="del topLvl">
          <ac:chgData name="Gisella Di Martino" userId="41e2d1cd-4216-4da5-b7e1-b6662a08355d" providerId="ADAL" clId="{1CDB743E-3690-422E-9F35-4984779FD937}" dt="2021-07-26T11:01:35.516" v="1138" actId="478"/>
          <ac:picMkLst>
            <pc:docMk/>
            <pc:sldMk cId="861553408" sldId="2625"/>
            <ac:picMk id="19" creationId="{14CCA2DA-5A34-4877-8CF8-5F05334365BC}"/>
          </ac:picMkLst>
        </pc:picChg>
        <pc:picChg chg="mod topLvl">
          <ac:chgData name="Gisella Di Martino" userId="41e2d1cd-4216-4da5-b7e1-b6662a08355d" providerId="ADAL" clId="{1CDB743E-3690-422E-9F35-4984779FD937}" dt="2021-07-26T11:09:03.735" v="1213" actId="164"/>
          <ac:picMkLst>
            <pc:docMk/>
            <pc:sldMk cId="861553408" sldId="2625"/>
            <ac:picMk id="20" creationId="{3576B116-D1E6-44D3-8B54-8E8C6AC88AE7}"/>
          </ac:picMkLst>
        </pc:picChg>
        <pc:picChg chg="add mod">
          <ac:chgData name="Gisella Di Martino" userId="41e2d1cd-4216-4da5-b7e1-b6662a08355d" providerId="ADAL" clId="{1CDB743E-3690-422E-9F35-4984779FD937}" dt="2021-07-26T11:08:54.058" v="1211" actId="164"/>
          <ac:picMkLst>
            <pc:docMk/>
            <pc:sldMk cId="861553408" sldId="2625"/>
            <ac:picMk id="24" creationId="{CA4FBC69-7F79-4C77-B2A6-751BF9557BAB}"/>
          </ac:picMkLst>
        </pc:picChg>
        <pc:picChg chg="del topLvl">
          <ac:chgData name="Gisella Di Martino" userId="41e2d1cd-4216-4da5-b7e1-b6662a08355d" providerId="ADAL" clId="{1CDB743E-3690-422E-9F35-4984779FD937}" dt="2021-07-26T11:03:34.728" v="1166" actId="478"/>
          <ac:picMkLst>
            <pc:docMk/>
            <pc:sldMk cId="861553408" sldId="2625"/>
            <ac:picMk id="35" creationId="{DF9F6762-4CA7-421E-907D-41F88E0AEC46}"/>
          </ac:picMkLst>
        </pc:picChg>
        <pc:picChg chg="del topLvl">
          <ac:chgData name="Gisella Di Martino" userId="41e2d1cd-4216-4da5-b7e1-b6662a08355d" providerId="ADAL" clId="{1CDB743E-3690-422E-9F35-4984779FD937}" dt="2021-07-26T11:05:49.060" v="1187" actId="478"/>
          <ac:picMkLst>
            <pc:docMk/>
            <pc:sldMk cId="861553408" sldId="2625"/>
            <ac:picMk id="38" creationId="{C71DB71A-2D00-4728-B4F0-64EE6596B290}"/>
          </ac:picMkLst>
        </pc:picChg>
        <pc:picChg chg="del mod topLvl">
          <ac:chgData name="Gisella Di Martino" userId="41e2d1cd-4216-4da5-b7e1-b6662a08355d" providerId="ADAL" clId="{1CDB743E-3690-422E-9F35-4984779FD937}" dt="2021-07-26T11:01:01.355" v="1132" actId="478"/>
          <ac:picMkLst>
            <pc:docMk/>
            <pc:sldMk cId="861553408" sldId="2625"/>
            <ac:picMk id="40" creationId="{AA53C9C2-AF48-49B2-B7DA-D37C98BCD5B3}"/>
          </ac:picMkLst>
        </pc:picChg>
        <pc:picChg chg="del topLvl">
          <ac:chgData name="Gisella Di Martino" userId="41e2d1cd-4216-4da5-b7e1-b6662a08355d" providerId="ADAL" clId="{1CDB743E-3690-422E-9F35-4984779FD937}" dt="2021-07-26T11:07:08.175" v="1194" actId="478"/>
          <ac:picMkLst>
            <pc:docMk/>
            <pc:sldMk cId="861553408" sldId="2625"/>
            <ac:picMk id="42" creationId="{CAC48EE1-188E-48FC-A46F-97C69EE8B810}"/>
          </ac:picMkLst>
        </pc:picChg>
        <pc:picChg chg="del topLvl">
          <ac:chgData name="Gisella Di Martino" userId="41e2d1cd-4216-4da5-b7e1-b6662a08355d" providerId="ADAL" clId="{1CDB743E-3690-422E-9F35-4984779FD937}" dt="2021-07-26T11:08:16.478" v="1203" actId="478"/>
          <ac:picMkLst>
            <pc:docMk/>
            <pc:sldMk cId="861553408" sldId="2625"/>
            <ac:picMk id="44" creationId="{1D23F262-95EF-4080-8249-7AC0DD021511}"/>
          </ac:picMkLst>
        </pc:picChg>
        <pc:picChg chg="add mod ord">
          <ac:chgData name="Gisella Di Martino" userId="41e2d1cd-4216-4da5-b7e1-b6662a08355d" providerId="ADAL" clId="{1CDB743E-3690-422E-9F35-4984779FD937}" dt="2021-07-26T16:01:19.286" v="1214" actId="1076"/>
          <ac:picMkLst>
            <pc:docMk/>
            <pc:sldMk cId="861553408" sldId="2625"/>
            <ac:picMk id="54" creationId="{C1298D2E-1DF5-455B-AF30-A016340BADC8}"/>
          </ac:picMkLst>
        </pc:picChg>
        <pc:picChg chg="add mod">
          <ac:chgData name="Gisella Di Martino" userId="41e2d1cd-4216-4da5-b7e1-b6662a08355d" providerId="ADAL" clId="{1CDB743E-3690-422E-9F35-4984779FD937}" dt="2021-07-26T11:08:59.048" v="1212" actId="164"/>
          <ac:picMkLst>
            <pc:docMk/>
            <pc:sldMk cId="861553408" sldId="2625"/>
            <ac:picMk id="55" creationId="{1028E259-06A6-4AD8-A49D-59C952DA8187}"/>
          </ac:picMkLst>
        </pc:picChg>
        <pc:picChg chg="add mod">
          <ac:chgData name="Gisella Di Martino" userId="41e2d1cd-4216-4da5-b7e1-b6662a08355d" providerId="ADAL" clId="{1CDB743E-3690-422E-9F35-4984779FD937}" dt="2021-07-26T11:09:03.735" v="1213" actId="164"/>
          <ac:picMkLst>
            <pc:docMk/>
            <pc:sldMk cId="861553408" sldId="2625"/>
            <ac:picMk id="57" creationId="{6D46724E-5785-4BE9-9318-7DD23EC76C62}"/>
          </ac:picMkLst>
        </pc:picChg>
      </pc:sldChg>
      <pc:sldChg chg="addSp delSp modSp del mod addCm modCm modNotesTx">
        <pc:chgData name="Gisella Di Martino" userId="41e2d1cd-4216-4da5-b7e1-b6662a08355d" providerId="ADAL" clId="{1CDB743E-3690-422E-9F35-4984779FD937}" dt="2021-08-03T07:21:52.114" v="10598" actId="47"/>
        <pc:sldMkLst>
          <pc:docMk/>
          <pc:sldMk cId="0" sldId="3366"/>
        </pc:sldMkLst>
        <pc:spChg chg="add mod ord">
          <ac:chgData name="Gisella Di Martino" userId="41e2d1cd-4216-4da5-b7e1-b6662a08355d" providerId="ADAL" clId="{1CDB743E-3690-422E-9F35-4984779FD937}" dt="2021-07-23T10:19:06.916" v="638" actId="167"/>
          <ac:spMkLst>
            <pc:docMk/>
            <pc:sldMk cId="0" sldId="3366"/>
            <ac:spMk id="44" creationId="{54C5A7A7-1F51-4D49-99A4-F16A0A80B879}"/>
          </ac:spMkLst>
        </pc:spChg>
        <pc:picChg chg="del mod">
          <ac:chgData name="Gisella Di Martino" userId="41e2d1cd-4216-4da5-b7e1-b6662a08355d" providerId="ADAL" clId="{1CDB743E-3690-422E-9F35-4984779FD937}" dt="2021-07-23T10:18:08.332" v="630" actId="478"/>
          <ac:picMkLst>
            <pc:docMk/>
            <pc:sldMk cId="0" sldId="3366"/>
            <ac:picMk id="5" creationId="{DC86A025-8AB9-9E4D-830D-97AA9731E2E8}"/>
          </ac:picMkLst>
        </pc:picChg>
        <pc:picChg chg="add mod ord">
          <ac:chgData name="Gisella Di Martino" userId="41e2d1cd-4216-4da5-b7e1-b6662a08355d" providerId="ADAL" clId="{1CDB743E-3690-422E-9F35-4984779FD937}" dt="2021-07-23T10:19:10.264" v="639" actId="167"/>
          <ac:picMkLst>
            <pc:docMk/>
            <pc:sldMk cId="0" sldId="3366"/>
            <ac:picMk id="43" creationId="{5F93120A-AFA0-45C7-8808-B15B42E97583}"/>
          </ac:picMkLst>
        </pc:picChg>
      </pc:sldChg>
      <pc:sldChg chg="delSp modSp add del mod">
        <pc:chgData name="Gisella Di Martino" userId="41e2d1cd-4216-4da5-b7e1-b6662a08355d" providerId="ADAL" clId="{1CDB743E-3690-422E-9F35-4984779FD937}" dt="2021-08-03T07:21:52.114" v="10598" actId="47"/>
        <pc:sldMkLst>
          <pc:docMk/>
          <pc:sldMk cId="2388367989" sldId="3370"/>
        </pc:sldMkLst>
        <pc:spChg chg="del mod">
          <ac:chgData name="Gisella Di Martino" userId="41e2d1cd-4216-4da5-b7e1-b6662a08355d" providerId="ADAL" clId="{1CDB743E-3690-422E-9F35-4984779FD937}" dt="2021-07-23T10:18:57.285" v="636" actId="478"/>
          <ac:spMkLst>
            <pc:docMk/>
            <pc:sldMk cId="2388367989" sldId="3370"/>
            <ac:spMk id="45" creationId="{B10F9117-175F-41B9-B761-D5FA2EE6FFF2}"/>
          </ac:spMkLst>
        </pc:spChg>
        <pc:picChg chg="del">
          <ac:chgData name="Gisella Di Martino" userId="41e2d1cd-4216-4da5-b7e1-b6662a08355d" providerId="ADAL" clId="{1CDB743E-3690-422E-9F35-4984779FD937}" dt="2021-07-23T10:18:51.052" v="634" actId="478"/>
          <ac:picMkLst>
            <pc:docMk/>
            <pc:sldMk cId="2388367989" sldId="3370"/>
            <ac:picMk id="44" creationId="{FE389589-946F-49C8-BF6E-5202DC5C003F}"/>
          </ac:picMkLst>
        </pc:picChg>
      </pc:sldChg>
      <pc:sldChg chg="del modNotesTx">
        <pc:chgData name="Gisella Di Martino" userId="41e2d1cd-4216-4da5-b7e1-b6662a08355d" providerId="ADAL" clId="{1CDB743E-3690-422E-9F35-4984779FD937}" dt="2021-08-03T07:21:52.114" v="10598" actId="47"/>
        <pc:sldMkLst>
          <pc:docMk/>
          <pc:sldMk cId="0" sldId="5441"/>
        </pc:sldMkLst>
      </pc:sldChg>
      <pc:sldChg chg="addSp delSp modSp del mod addCm delCm modCm modNotesTx">
        <pc:chgData name="Gisella Di Martino" userId="41e2d1cd-4216-4da5-b7e1-b6662a08355d" providerId="ADAL" clId="{1CDB743E-3690-422E-9F35-4984779FD937}" dt="2021-08-03T07:22:22.389" v="10601" actId="1592"/>
        <pc:sldMkLst>
          <pc:docMk/>
          <pc:sldMk cId="2484214622" sldId="5515"/>
        </pc:sldMkLst>
        <pc:picChg chg="del">
          <ac:chgData name="Gisella Di Martino" userId="41e2d1cd-4216-4da5-b7e1-b6662a08355d" providerId="ADAL" clId="{1CDB743E-3690-422E-9F35-4984779FD937}" dt="2021-07-26T10:07:21.314" v="700" actId="478"/>
          <ac:picMkLst>
            <pc:docMk/>
            <pc:sldMk cId="2484214622" sldId="5515"/>
            <ac:picMk id="6" creationId="{FCEB64AD-3E28-AC4C-BAE9-4C40C1C90E3F}"/>
          </ac:picMkLst>
        </pc:picChg>
        <pc:picChg chg="add del mod ord">
          <ac:chgData name="Gisella Di Martino" userId="41e2d1cd-4216-4da5-b7e1-b6662a08355d" providerId="ADAL" clId="{1CDB743E-3690-422E-9F35-4984779FD937}" dt="2021-07-26T10:11:33.893" v="714" actId="478"/>
          <ac:picMkLst>
            <pc:docMk/>
            <pc:sldMk cId="2484214622" sldId="5515"/>
            <ac:picMk id="7" creationId="{B4E8AFCC-3ADA-4CF6-8B11-966BCAD060DE}"/>
          </ac:picMkLst>
        </pc:picChg>
        <pc:picChg chg="add mod ord">
          <ac:chgData name="Gisella Di Martino" userId="41e2d1cd-4216-4da5-b7e1-b6662a08355d" providerId="ADAL" clId="{1CDB743E-3690-422E-9F35-4984779FD937}" dt="2021-07-26T10:11:36.370" v="715" actId="166"/>
          <ac:picMkLst>
            <pc:docMk/>
            <pc:sldMk cId="2484214622" sldId="5515"/>
            <ac:picMk id="12" creationId="{C1154B28-A7E8-46DA-A251-EAA55A718CA3}"/>
          </ac:picMkLst>
        </pc:picChg>
      </pc:sldChg>
      <pc:sldChg chg="addSp delSp modSp del mod addCm delCm modCm modNotesTx">
        <pc:chgData name="Gisella Di Martino" userId="41e2d1cd-4216-4da5-b7e1-b6662a08355d" providerId="ADAL" clId="{1CDB743E-3690-422E-9F35-4984779FD937}" dt="2021-08-03T07:23:04.414" v="10607" actId="1592"/>
        <pc:sldMkLst>
          <pc:docMk/>
          <pc:sldMk cId="2333046185" sldId="5516"/>
        </pc:sldMkLst>
        <pc:spChg chg="add del mod">
          <ac:chgData name="Gisella Di Martino" userId="41e2d1cd-4216-4da5-b7e1-b6662a08355d" providerId="ADAL" clId="{1CDB743E-3690-422E-9F35-4984779FD937}" dt="2021-08-03T07:22:35.454" v="10603" actId="478"/>
          <ac:spMkLst>
            <pc:docMk/>
            <pc:sldMk cId="2333046185" sldId="5516"/>
            <ac:spMk id="56" creationId="{782E2F7E-A98F-44FC-A383-4FB7266B0A56}"/>
          </ac:spMkLst>
        </pc:spChg>
        <pc:spChg chg="mod">
          <ac:chgData name="Gisella Di Martino" userId="41e2d1cd-4216-4da5-b7e1-b6662a08355d" providerId="ADAL" clId="{1CDB743E-3690-422E-9F35-4984779FD937}" dt="2021-08-03T07:22:52.684" v="10606" actId="1076"/>
          <ac:spMkLst>
            <pc:docMk/>
            <pc:sldMk cId="2333046185" sldId="5516"/>
            <ac:spMk id="57" creationId="{EF41D5D2-CD15-2543-BFCD-8D3805D071ED}"/>
          </ac:spMkLst>
        </pc:spChg>
        <pc:spChg chg="mod">
          <ac:chgData name="Gisella Di Martino" userId="41e2d1cd-4216-4da5-b7e1-b6662a08355d" providerId="ADAL" clId="{1CDB743E-3690-422E-9F35-4984779FD937}" dt="2021-08-03T07:22:52.684" v="10606" actId="1076"/>
          <ac:spMkLst>
            <pc:docMk/>
            <pc:sldMk cId="2333046185" sldId="5516"/>
            <ac:spMk id="58" creationId="{98BB0946-223D-D044-8F27-E6DE7A951B2A}"/>
          </ac:spMkLst>
        </pc:spChg>
        <pc:spChg chg="mod">
          <ac:chgData name="Gisella Di Martino" userId="41e2d1cd-4216-4da5-b7e1-b6662a08355d" providerId="ADAL" clId="{1CDB743E-3690-422E-9F35-4984779FD937}" dt="2021-08-03T07:22:52.684" v="10606" actId="1076"/>
          <ac:spMkLst>
            <pc:docMk/>
            <pc:sldMk cId="2333046185" sldId="5516"/>
            <ac:spMk id="59" creationId="{BE8FBA7E-662A-A841-B949-E919E92A9240}"/>
          </ac:spMkLst>
        </pc:spChg>
        <pc:spChg chg="mod">
          <ac:chgData name="Gisella Di Martino" userId="41e2d1cd-4216-4da5-b7e1-b6662a08355d" providerId="ADAL" clId="{1CDB743E-3690-422E-9F35-4984779FD937}" dt="2021-08-03T07:22:52.684" v="10606" actId="1076"/>
          <ac:spMkLst>
            <pc:docMk/>
            <pc:sldMk cId="2333046185" sldId="5516"/>
            <ac:spMk id="60" creationId="{EF6E8D48-013C-D741-AF0E-171709FB3AE6}"/>
          </ac:spMkLst>
        </pc:spChg>
        <pc:spChg chg="mod">
          <ac:chgData name="Gisella Di Martino" userId="41e2d1cd-4216-4da5-b7e1-b6662a08355d" providerId="ADAL" clId="{1CDB743E-3690-422E-9F35-4984779FD937}" dt="2021-08-03T07:22:52.684" v="10606" actId="1076"/>
          <ac:spMkLst>
            <pc:docMk/>
            <pc:sldMk cId="2333046185" sldId="5516"/>
            <ac:spMk id="61" creationId="{EDF80F25-CDF1-4949-B729-0F5AD8BF8F8C}"/>
          </ac:spMkLst>
        </pc:spChg>
        <pc:spChg chg="mod">
          <ac:chgData name="Gisella Di Martino" userId="41e2d1cd-4216-4da5-b7e1-b6662a08355d" providerId="ADAL" clId="{1CDB743E-3690-422E-9F35-4984779FD937}" dt="2021-08-03T07:22:52.684" v="10606" actId="1076"/>
          <ac:spMkLst>
            <pc:docMk/>
            <pc:sldMk cId="2333046185" sldId="5516"/>
            <ac:spMk id="62" creationId="{70C9B3EE-9D15-5B4A-B3CA-D68A02107A61}"/>
          </ac:spMkLst>
        </pc:spChg>
        <pc:picChg chg="mod">
          <ac:chgData name="Gisella Di Martino" userId="41e2d1cd-4216-4da5-b7e1-b6662a08355d" providerId="ADAL" clId="{1CDB743E-3690-422E-9F35-4984779FD937}" dt="2021-07-29T06:54:21.533" v="6967" actId="1076"/>
          <ac:picMkLst>
            <pc:docMk/>
            <pc:sldMk cId="2333046185" sldId="5516"/>
            <ac:picMk id="20" creationId="{AB10C656-465A-5B41-BB38-4934A8390660}"/>
          </ac:picMkLst>
        </pc:picChg>
        <pc:picChg chg="del">
          <ac:chgData name="Gisella Di Martino" userId="41e2d1cd-4216-4da5-b7e1-b6662a08355d" providerId="ADAL" clId="{1CDB743E-3690-422E-9F35-4984779FD937}" dt="2021-07-29T06:53:50.745" v="6959" actId="478"/>
          <ac:picMkLst>
            <pc:docMk/>
            <pc:sldMk cId="2333046185" sldId="5516"/>
            <ac:picMk id="22" creationId="{3C3A6704-AF1F-2A4A-BB73-89810B2BB310}"/>
          </ac:picMkLst>
        </pc:picChg>
        <pc:picChg chg="add mod">
          <ac:chgData name="Gisella Di Martino" userId="41e2d1cd-4216-4da5-b7e1-b6662a08355d" providerId="ADAL" clId="{1CDB743E-3690-422E-9F35-4984779FD937}" dt="2021-07-29T06:54:06.068" v="6966" actId="1076"/>
          <ac:picMkLst>
            <pc:docMk/>
            <pc:sldMk cId="2333046185" sldId="5516"/>
            <ac:picMk id="1026" creationId="{D5C68D65-16AF-47BA-A8BD-81264274B655}"/>
          </ac:picMkLst>
        </pc:picChg>
      </pc:sldChg>
      <pc:sldChg chg="del modNotesTx">
        <pc:chgData name="Gisella Di Martino" userId="41e2d1cd-4216-4da5-b7e1-b6662a08355d" providerId="ADAL" clId="{1CDB743E-3690-422E-9F35-4984779FD937}" dt="2021-08-03T07:26:05.268" v="10639" actId="20577"/>
        <pc:sldMkLst>
          <pc:docMk/>
          <pc:sldMk cId="526530632" sldId="5517"/>
        </pc:sldMkLst>
      </pc:sldChg>
      <pc:sldChg chg="del modNotesTx">
        <pc:chgData name="Gisella Di Martino" userId="41e2d1cd-4216-4da5-b7e1-b6662a08355d" providerId="ADAL" clId="{1CDB743E-3690-422E-9F35-4984779FD937}" dt="2021-08-03T07:27:03.228" v="10643" actId="20577"/>
        <pc:sldMkLst>
          <pc:docMk/>
          <pc:sldMk cId="35239211" sldId="5518"/>
        </pc:sldMkLst>
      </pc:sldChg>
      <pc:sldChg chg="del modNotesTx">
        <pc:chgData name="Gisella Di Martino" userId="41e2d1cd-4216-4da5-b7e1-b6662a08355d" providerId="ADAL" clId="{1CDB743E-3690-422E-9F35-4984779FD937}" dt="2021-08-03T07:21:52.114" v="10598" actId="47"/>
        <pc:sldMkLst>
          <pc:docMk/>
          <pc:sldMk cId="2166365053" sldId="5519"/>
        </pc:sldMkLst>
      </pc:sldChg>
      <pc:sldChg chg="del modNotesTx">
        <pc:chgData name="Gisella Di Martino" userId="41e2d1cd-4216-4da5-b7e1-b6662a08355d" providerId="ADAL" clId="{1CDB743E-3690-422E-9F35-4984779FD937}" dt="2021-08-03T07:21:52.114" v="10598" actId="47"/>
        <pc:sldMkLst>
          <pc:docMk/>
          <pc:sldMk cId="3928920849" sldId="5528"/>
        </pc:sldMkLst>
      </pc:sldChg>
      <pc:sldChg chg="del modNotesTx">
        <pc:chgData name="Gisella Di Martino" userId="41e2d1cd-4216-4da5-b7e1-b6662a08355d" providerId="ADAL" clId="{1CDB743E-3690-422E-9F35-4984779FD937}" dt="2021-08-04T13:53:16.800" v="10647" actId="20577"/>
        <pc:sldMkLst>
          <pc:docMk/>
          <pc:sldMk cId="1991560953" sldId="5529"/>
        </pc:sldMkLst>
      </pc:sldChg>
      <pc:sldChg chg="del modNotesTx">
        <pc:chgData name="Gisella Di Martino" userId="41e2d1cd-4216-4da5-b7e1-b6662a08355d" providerId="ADAL" clId="{1CDB743E-3690-422E-9F35-4984779FD937}" dt="2021-08-03T07:21:52.114" v="10598" actId="47"/>
        <pc:sldMkLst>
          <pc:docMk/>
          <pc:sldMk cId="4080600074" sldId="5530"/>
        </pc:sldMkLst>
      </pc:sldChg>
      <pc:sldChg chg="addSp delSp modSp del mod addCm delCm modNotesTx">
        <pc:chgData name="Gisella Di Martino" userId="41e2d1cd-4216-4da5-b7e1-b6662a08355d" providerId="ADAL" clId="{1CDB743E-3690-422E-9F35-4984779FD937}" dt="2021-08-03T07:21:52.114" v="10598" actId="47"/>
        <pc:sldMkLst>
          <pc:docMk/>
          <pc:sldMk cId="1627470283" sldId="5531"/>
        </pc:sldMkLst>
        <pc:picChg chg="add del mod">
          <ac:chgData name="Gisella Di Martino" userId="41e2d1cd-4216-4da5-b7e1-b6662a08355d" providerId="ADAL" clId="{1CDB743E-3690-422E-9F35-4984779FD937}" dt="2021-07-26T10:29:28.686" v="882" actId="478"/>
          <ac:picMkLst>
            <pc:docMk/>
            <pc:sldMk cId="1627470283" sldId="5531"/>
            <ac:picMk id="25" creationId="{8A81366E-C0BB-40DC-8876-BCC567B74BBD}"/>
          </ac:picMkLst>
        </pc:picChg>
      </pc:sldChg>
      <pc:sldChg chg="del ord addCm delCm modCm modNotesTx">
        <pc:chgData name="Gisella Di Martino" userId="41e2d1cd-4216-4da5-b7e1-b6662a08355d" providerId="ADAL" clId="{1CDB743E-3690-422E-9F35-4984779FD937}" dt="2021-08-03T07:25:08.422" v="10615" actId="1592"/>
        <pc:sldMkLst>
          <pc:docMk/>
          <pc:sldMk cId="3966698803" sldId="5532"/>
        </pc:sldMkLst>
      </pc:sldChg>
      <pc:sldChg chg="del modNotesTx">
        <pc:chgData name="Gisella Di Martino" userId="41e2d1cd-4216-4da5-b7e1-b6662a08355d" providerId="ADAL" clId="{1CDB743E-3690-422E-9F35-4984779FD937}" dt="2021-08-03T07:21:52.114" v="10598" actId="47"/>
        <pc:sldMkLst>
          <pc:docMk/>
          <pc:sldMk cId="3448543131" sldId="5533"/>
        </pc:sldMkLst>
      </pc:sldChg>
      <pc:sldChg chg="del">
        <pc:chgData name="Gisella Di Martino" userId="41e2d1cd-4216-4da5-b7e1-b6662a08355d" providerId="ADAL" clId="{1CDB743E-3690-422E-9F35-4984779FD937}" dt="2021-08-03T07:21:52.114" v="10598" actId="47"/>
        <pc:sldMkLst>
          <pc:docMk/>
          <pc:sldMk cId="1000229536" sldId="5534"/>
        </pc:sldMkLst>
      </pc:sldChg>
      <pc:sldChg chg="del modNotesTx">
        <pc:chgData name="Gisella Di Martino" userId="41e2d1cd-4216-4da5-b7e1-b6662a08355d" providerId="ADAL" clId="{1CDB743E-3690-422E-9F35-4984779FD937}" dt="2021-08-03T07:21:52.114" v="10598" actId="47"/>
        <pc:sldMkLst>
          <pc:docMk/>
          <pc:sldMk cId="975862272" sldId="5535"/>
        </pc:sldMkLst>
      </pc:sldChg>
      <pc:sldChg chg="del">
        <pc:chgData name="Gisella Di Martino" userId="41e2d1cd-4216-4da5-b7e1-b6662a08355d" providerId="ADAL" clId="{1CDB743E-3690-422E-9F35-4984779FD937}" dt="2021-08-03T07:21:52.114" v="10598" actId="47"/>
        <pc:sldMkLst>
          <pc:docMk/>
          <pc:sldMk cId="11032649" sldId="5536"/>
        </pc:sldMkLst>
      </pc:sldChg>
      <pc:sldChg chg="modSp add del addCm modCm">
        <pc:chgData name="Gisella Di Martino" userId="41e2d1cd-4216-4da5-b7e1-b6662a08355d" providerId="ADAL" clId="{1CDB743E-3690-422E-9F35-4984779FD937}" dt="2021-07-26T10:33:21.459" v="1097" actId="47"/>
        <pc:sldMkLst>
          <pc:docMk/>
          <pc:sldMk cId="2097104112" sldId="5544"/>
        </pc:sldMkLst>
        <pc:spChg chg="mod">
          <ac:chgData name="Gisella Di Martino" userId="41e2d1cd-4216-4da5-b7e1-b6662a08355d" providerId="ADAL" clId="{1CDB743E-3690-422E-9F35-4984779FD937}" dt="2021-07-26T10:26:55.681" v="850" actId="1035"/>
          <ac:spMkLst>
            <pc:docMk/>
            <pc:sldMk cId="2097104112" sldId="5544"/>
            <ac:spMk id="7" creationId="{771850DB-E253-C448-A8DB-05699F6FE27F}"/>
          </ac:spMkLst>
        </pc:spChg>
        <pc:spChg chg="mod">
          <ac:chgData name="Gisella Di Martino" userId="41e2d1cd-4216-4da5-b7e1-b6662a08355d" providerId="ADAL" clId="{1CDB743E-3690-422E-9F35-4984779FD937}" dt="2021-07-26T10:26:55.681" v="850" actId="1035"/>
          <ac:spMkLst>
            <pc:docMk/>
            <pc:sldMk cId="2097104112" sldId="5544"/>
            <ac:spMk id="8" creationId="{C6BA2858-8938-B948-88E6-F18EF79E0B27}"/>
          </ac:spMkLst>
        </pc:spChg>
        <pc:spChg chg="mod">
          <ac:chgData name="Gisella Di Martino" userId="41e2d1cd-4216-4da5-b7e1-b6662a08355d" providerId="ADAL" clId="{1CDB743E-3690-422E-9F35-4984779FD937}" dt="2021-07-26T10:26:55.681" v="850" actId="1035"/>
          <ac:spMkLst>
            <pc:docMk/>
            <pc:sldMk cId="2097104112" sldId="5544"/>
            <ac:spMk id="9" creationId="{2F2A9FBD-5244-5047-A239-85208D975B74}"/>
          </ac:spMkLst>
        </pc:spChg>
        <pc:spChg chg="mod">
          <ac:chgData name="Gisella Di Martino" userId="41e2d1cd-4216-4da5-b7e1-b6662a08355d" providerId="ADAL" clId="{1CDB743E-3690-422E-9F35-4984779FD937}" dt="2021-07-26T10:26:55.681" v="850" actId="1035"/>
          <ac:spMkLst>
            <pc:docMk/>
            <pc:sldMk cId="2097104112" sldId="5544"/>
            <ac:spMk id="10" creationId="{5BEAD216-2DEE-CA4E-9098-0B85465749AC}"/>
          </ac:spMkLst>
        </pc:spChg>
        <pc:spChg chg="mod">
          <ac:chgData name="Gisella Di Martino" userId="41e2d1cd-4216-4da5-b7e1-b6662a08355d" providerId="ADAL" clId="{1CDB743E-3690-422E-9F35-4984779FD937}" dt="2021-07-26T10:26:55.681" v="850" actId="1035"/>
          <ac:spMkLst>
            <pc:docMk/>
            <pc:sldMk cId="2097104112" sldId="5544"/>
            <ac:spMk id="28" creationId="{1941FE6C-26B7-48D9-A47B-EF2AEBE0F510}"/>
          </ac:spMkLst>
        </pc:spChg>
        <pc:spChg chg="mod">
          <ac:chgData name="Gisella Di Martino" userId="41e2d1cd-4216-4da5-b7e1-b6662a08355d" providerId="ADAL" clId="{1CDB743E-3690-422E-9F35-4984779FD937}" dt="2021-07-26T10:26:55.681" v="850" actId="1035"/>
          <ac:spMkLst>
            <pc:docMk/>
            <pc:sldMk cId="2097104112" sldId="5544"/>
            <ac:spMk id="29" creationId="{A23C3D93-F7D3-4EE4-B50B-CBDB50E1E51C}"/>
          </ac:spMkLst>
        </pc:spChg>
        <pc:spChg chg="mod">
          <ac:chgData name="Gisella Di Martino" userId="41e2d1cd-4216-4da5-b7e1-b6662a08355d" providerId="ADAL" clId="{1CDB743E-3690-422E-9F35-4984779FD937}" dt="2021-07-26T10:26:55.681" v="850" actId="1035"/>
          <ac:spMkLst>
            <pc:docMk/>
            <pc:sldMk cId="2097104112" sldId="5544"/>
            <ac:spMk id="30" creationId="{29C968FE-DC9A-465F-A6BD-95EFF5950040}"/>
          </ac:spMkLst>
        </pc:spChg>
        <pc:spChg chg="mod">
          <ac:chgData name="Gisella Di Martino" userId="41e2d1cd-4216-4da5-b7e1-b6662a08355d" providerId="ADAL" clId="{1CDB743E-3690-422E-9F35-4984779FD937}" dt="2021-07-26T10:26:55.681" v="850" actId="1035"/>
          <ac:spMkLst>
            <pc:docMk/>
            <pc:sldMk cId="2097104112" sldId="5544"/>
            <ac:spMk id="31" creationId="{E73648EA-0FB4-4E76-834B-A902B0165BB5}"/>
          </ac:spMkLst>
        </pc:spChg>
        <pc:spChg chg="mod">
          <ac:chgData name="Gisella Di Martino" userId="41e2d1cd-4216-4da5-b7e1-b6662a08355d" providerId="ADAL" clId="{1CDB743E-3690-422E-9F35-4984779FD937}" dt="2021-07-26T10:26:55.681" v="850" actId="1035"/>
          <ac:spMkLst>
            <pc:docMk/>
            <pc:sldMk cId="2097104112" sldId="5544"/>
            <ac:spMk id="32" creationId="{E8A2A0BA-07AF-4150-8722-27F9C84FE3F4}"/>
          </ac:spMkLst>
        </pc:spChg>
        <pc:spChg chg="mod">
          <ac:chgData name="Gisella Di Martino" userId="41e2d1cd-4216-4da5-b7e1-b6662a08355d" providerId="ADAL" clId="{1CDB743E-3690-422E-9F35-4984779FD937}" dt="2021-07-26T10:26:55.681" v="850" actId="1035"/>
          <ac:spMkLst>
            <pc:docMk/>
            <pc:sldMk cId="2097104112" sldId="5544"/>
            <ac:spMk id="33" creationId="{78558104-663A-4456-B683-369AA9ACCAFC}"/>
          </ac:spMkLst>
        </pc:spChg>
        <pc:spChg chg="mod">
          <ac:chgData name="Gisella Di Martino" userId="41e2d1cd-4216-4da5-b7e1-b6662a08355d" providerId="ADAL" clId="{1CDB743E-3690-422E-9F35-4984779FD937}" dt="2021-07-26T10:26:55.681" v="850" actId="1035"/>
          <ac:spMkLst>
            <pc:docMk/>
            <pc:sldMk cId="2097104112" sldId="5544"/>
            <ac:spMk id="34" creationId="{6E520316-13D7-4EE1-8790-13CF634F5E20}"/>
          </ac:spMkLst>
        </pc:spChg>
        <pc:spChg chg="mod">
          <ac:chgData name="Gisella Di Martino" userId="41e2d1cd-4216-4da5-b7e1-b6662a08355d" providerId="ADAL" clId="{1CDB743E-3690-422E-9F35-4984779FD937}" dt="2021-07-26T10:26:55.681" v="850" actId="1035"/>
          <ac:spMkLst>
            <pc:docMk/>
            <pc:sldMk cId="2097104112" sldId="5544"/>
            <ac:spMk id="35" creationId="{519B28DE-44F9-469F-8484-3A2ACC72679A}"/>
          </ac:spMkLst>
        </pc:spChg>
        <pc:spChg chg="mod">
          <ac:chgData name="Gisella Di Martino" userId="41e2d1cd-4216-4da5-b7e1-b6662a08355d" providerId="ADAL" clId="{1CDB743E-3690-422E-9F35-4984779FD937}" dt="2021-07-26T10:26:55.681" v="850" actId="1035"/>
          <ac:spMkLst>
            <pc:docMk/>
            <pc:sldMk cId="2097104112" sldId="5544"/>
            <ac:spMk id="36" creationId="{081F92E2-8033-4279-A6E5-14CC8A0F1A5C}"/>
          </ac:spMkLst>
        </pc:spChg>
        <pc:spChg chg="mod">
          <ac:chgData name="Gisella Di Martino" userId="41e2d1cd-4216-4da5-b7e1-b6662a08355d" providerId="ADAL" clId="{1CDB743E-3690-422E-9F35-4984779FD937}" dt="2021-07-26T10:26:55.681" v="850" actId="1035"/>
          <ac:spMkLst>
            <pc:docMk/>
            <pc:sldMk cId="2097104112" sldId="5544"/>
            <ac:spMk id="37" creationId="{4A9DE66B-4245-4D9C-BF47-787120648872}"/>
          </ac:spMkLst>
        </pc:spChg>
        <pc:spChg chg="mod">
          <ac:chgData name="Gisella Di Martino" userId="41e2d1cd-4216-4da5-b7e1-b6662a08355d" providerId="ADAL" clId="{1CDB743E-3690-422E-9F35-4984779FD937}" dt="2021-07-26T10:26:55.681" v="850" actId="1035"/>
          <ac:spMkLst>
            <pc:docMk/>
            <pc:sldMk cId="2097104112" sldId="5544"/>
            <ac:spMk id="38" creationId="{C30EB3EB-5BE4-4685-8949-E7170375811D}"/>
          </ac:spMkLst>
        </pc:spChg>
        <pc:spChg chg="mod">
          <ac:chgData name="Gisella Di Martino" userId="41e2d1cd-4216-4da5-b7e1-b6662a08355d" providerId="ADAL" clId="{1CDB743E-3690-422E-9F35-4984779FD937}" dt="2021-07-26T10:26:55.681" v="850" actId="1035"/>
          <ac:spMkLst>
            <pc:docMk/>
            <pc:sldMk cId="2097104112" sldId="5544"/>
            <ac:spMk id="39" creationId="{F1EEE25D-12E4-45A2-AD30-294D1AD89711}"/>
          </ac:spMkLst>
        </pc:spChg>
        <pc:picChg chg="mod">
          <ac:chgData name="Gisella Di Martino" userId="41e2d1cd-4216-4da5-b7e1-b6662a08355d" providerId="ADAL" clId="{1CDB743E-3690-422E-9F35-4984779FD937}" dt="2021-07-26T10:26:55.681" v="850" actId="1035"/>
          <ac:picMkLst>
            <pc:docMk/>
            <pc:sldMk cId="2097104112" sldId="5544"/>
            <ac:picMk id="4" creationId="{EC4B033B-BD9A-A246-A543-0A31CF10E2C0}"/>
          </ac:picMkLst>
        </pc:picChg>
        <pc:picChg chg="mod">
          <ac:chgData name="Gisella Di Martino" userId="41e2d1cd-4216-4da5-b7e1-b6662a08355d" providerId="ADAL" clId="{1CDB743E-3690-422E-9F35-4984779FD937}" dt="2021-07-26T10:26:55.681" v="850" actId="1035"/>
          <ac:picMkLst>
            <pc:docMk/>
            <pc:sldMk cId="2097104112" sldId="5544"/>
            <ac:picMk id="12" creationId="{64E36297-8F2B-6C4E-84CB-BB57C4C66174}"/>
          </ac:picMkLst>
        </pc:picChg>
        <pc:picChg chg="mod">
          <ac:chgData name="Gisella Di Martino" userId="41e2d1cd-4216-4da5-b7e1-b6662a08355d" providerId="ADAL" clId="{1CDB743E-3690-422E-9F35-4984779FD937}" dt="2021-07-26T10:26:55.681" v="850" actId="1035"/>
          <ac:picMkLst>
            <pc:docMk/>
            <pc:sldMk cId="2097104112" sldId="5544"/>
            <ac:picMk id="40" creationId="{8DCC208B-1CB7-4732-8D84-3CCE6EF5AF4E}"/>
          </ac:picMkLst>
        </pc:picChg>
        <pc:picChg chg="mod">
          <ac:chgData name="Gisella Di Martino" userId="41e2d1cd-4216-4da5-b7e1-b6662a08355d" providerId="ADAL" clId="{1CDB743E-3690-422E-9F35-4984779FD937}" dt="2021-07-26T10:26:55.681" v="850" actId="1035"/>
          <ac:picMkLst>
            <pc:docMk/>
            <pc:sldMk cId="2097104112" sldId="5544"/>
            <ac:picMk id="41" creationId="{83788589-87BB-472A-9CCB-D2226CC28C7A}"/>
          </ac:picMkLst>
        </pc:picChg>
        <pc:picChg chg="mod">
          <ac:chgData name="Gisella Di Martino" userId="41e2d1cd-4216-4da5-b7e1-b6662a08355d" providerId="ADAL" clId="{1CDB743E-3690-422E-9F35-4984779FD937}" dt="2021-07-26T10:32:49.746" v="1095" actId="14100"/>
          <ac:picMkLst>
            <pc:docMk/>
            <pc:sldMk cId="2097104112" sldId="5544"/>
            <ac:picMk id="42" creationId="{2AFF4762-0F56-4836-A2D6-E50F4E93D1A1}"/>
          </ac:picMkLst>
        </pc:picChg>
        <pc:picChg chg="mod">
          <ac:chgData name="Gisella Di Martino" userId="41e2d1cd-4216-4da5-b7e1-b6662a08355d" providerId="ADAL" clId="{1CDB743E-3690-422E-9F35-4984779FD937}" dt="2021-07-26T10:26:55.681" v="850" actId="1035"/>
          <ac:picMkLst>
            <pc:docMk/>
            <pc:sldMk cId="2097104112" sldId="5544"/>
            <ac:picMk id="44" creationId="{1D5D60E0-88B1-4FD4-B373-934B2238478D}"/>
          </ac:picMkLst>
        </pc:picChg>
        <pc:picChg chg="mod">
          <ac:chgData name="Gisella Di Martino" userId="41e2d1cd-4216-4da5-b7e1-b6662a08355d" providerId="ADAL" clId="{1CDB743E-3690-422E-9F35-4984779FD937}" dt="2021-07-26T10:26:55.681" v="850" actId="1035"/>
          <ac:picMkLst>
            <pc:docMk/>
            <pc:sldMk cId="2097104112" sldId="5544"/>
            <ac:picMk id="46" creationId="{4FF0F7DC-F09F-4169-8C62-29C4041837B1}"/>
          </ac:picMkLst>
        </pc:picChg>
        <pc:picChg chg="mod">
          <ac:chgData name="Gisella Di Martino" userId="41e2d1cd-4216-4da5-b7e1-b6662a08355d" providerId="ADAL" clId="{1CDB743E-3690-422E-9F35-4984779FD937}" dt="2021-07-26T10:26:55.681" v="850" actId="1035"/>
          <ac:picMkLst>
            <pc:docMk/>
            <pc:sldMk cId="2097104112" sldId="5544"/>
            <ac:picMk id="47" creationId="{00D6BBFC-3FA4-4FEC-BFAC-E179DF4CC9CD}"/>
          </ac:picMkLst>
        </pc:picChg>
      </pc:sldChg>
      <pc:sldChg chg="del addCm delCm modNotesTx">
        <pc:chgData name="Gisella Di Martino" userId="41e2d1cd-4216-4da5-b7e1-b6662a08355d" providerId="ADAL" clId="{1CDB743E-3690-422E-9F35-4984779FD937}" dt="2021-08-03T07:25:18.937" v="10617" actId="1592"/>
        <pc:sldMkLst>
          <pc:docMk/>
          <pc:sldMk cId="1840112858" sldId="5549"/>
        </pc:sldMkLst>
      </pc:sldChg>
      <pc:sldChg chg="addSp delSp modSp add del mod addCm delCm modCm modNotesTx">
        <pc:chgData name="Gisella Di Martino" userId="41e2d1cd-4216-4da5-b7e1-b6662a08355d" providerId="ADAL" clId="{1CDB743E-3690-422E-9F35-4984779FD937}" dt="2021-08-03T07:24:50.285" v="10614" actId="1592"/>
        <pc:sldMkLst>
          <pc:docMk/>
          <pc:sldMk cId="514333963" sldId="5550"/>
        </pc:sldMkLst>
        <pc:spChg chg="ord">
          <ac:chgData name="Gisella Di Martino" userId="41e2d1cd-4216-4da5-b7e1-b6662a08355d" providerId="ADAL" clId="{1CDB743E-3690-422E-9F35-4984779FD937}" dt="2021-07-26T10:23:50.670" v="827" actId="167"/>
          <ac:spMkLst>
            <pc:docMk/>
            <pc:sldMk cId="514333963" sldId="5550"/>
            <ac:spMk id="3" creationId="{4CDC3C55-4622-304F-AF11-2B184CC8870F}"/>
          </ac:spMkLst>
        </pc:spChg>
        <pc:spChg chg="ord">
          <ac:chgData name="Gisella Di Martino" userId="41e2d1cd-4216-4da5-b7e1-b6662a08355d" providerId="ADAL" clId="{1CDB743E-3690-422E-9F35-4984779FD937}" dt="2021-07-26T10:22:44.393" v="769" actId="167"/>
          <ac:spMkLst>
            <pc:docMk/>
            <pc:sldMk cId="514333963" sldId="5550"/>
            <ac:spMk id="10" creationId="{E04CBE34-82EC-7049-819A-F8B33A265AB4}"/>
          </ac:spMkLst>
        </pc:spChg>
        <pc:spChg chg="del mod">
          <ac:chgData name="Gisella Di Martino" userId="41e2d1cd-4216-4da5-b7e1-b6662a08355d" providerId="ADAL" clId="{1CDB743E-3690-422E-9F35-4984779FD937}" dt="2021-07-26T10:25:11.957" v="836" actId="478"/>
          <ac:spMkLst>
            <pc:docMk/>
            <pc:sldMk cId="514333963" sldId="5550"/>
            <ac:spMk id="11" creationId="{3CF349C8-E0F5-E240-8DAF-2960C9799275}"/>
          </ac:spMkLst>
        </pc:spChg>
        <pc:spChg chg="add del mod">
          <ac:chgData name="Gisella Di Martino" userId="41e2d1cd-4216-4da5-b7e1-b6662a08355d" providerId="ADAL" clId="{1CDB743E-3690-422E-9F35-4984779FD937}" dt="2021-07-26T10:24:33.404" v="834" actId="478"/>
          <ac:spMkLst>
            <pc:docMk/>
            <pc:sldMk cId="514333963" sldId="5550"/>
            <ac:spMk id="25" creationId="{D2094A73-FC63-4CD3-9570-C450ECFD8AE3}"/>
          </ac:spMkLst>
        </pc:spChg>
        <pc:spChg chg="add mod">
          <ac:chgData name="Gisella Di Martino" userId="41e2d1cd-4216-4da5-b7e1-b6662a08355d" providerId="ADAL" clId="{1CDB743E-3690-422E-9F35-4984779FD937}" dt="2021-07-26T10:25:20.146" v="838" actId="20577"/>
          <ac:spMkLst>
            <pc:docMk/>
            <pc:sldMk cId="514333963" sldId="5550"/>
            <ac:spMk id="26" creationId="{89F946F5-6028-40D0-8A67-0326FB0AA144}"/>
          </ac:spMkLst>
        </pc:spChg>
        <pc:picChg chg="add mod ord modCrop">
          <ac:chgData name="Gisella Di Martino" userId="41e2d1cd-4216-4da5-b7e1-b6662a08355d" providerId="ADAL" clId="{1CDB743E-3690-422E-9F35-4984779FD937}" dt="2021-07-26T10:28:16.274" v="865" actId="14100"/>
          <ac:picMkLst>
            <pc:docMk/>
            <pc:sldMk cId="514333963" sldId="5550"/>
            <ac:picMk id="5" creationId="{0CB2A2CA-5B10-46A0-BBF8-A904E28E0AD2}"/>
          </ac:picMkLst>
        </pc:picChg>
        <pc:picChg chg="mod ord">
          <ac:chgData name="Gisella Di Martino" userId="41e2d1cd-4216-4da5-b7e1-b6662a08355d" providerId="ADAL" clId="{1CDB743E-3690-422E-9F35-4984779FD937}" dt="2021-07-22T15:51:16.302" v="596" actId="166"/>
          <ac:picMkLst>
            <pc:docMk/>
            <pc:sldMk cId="514333963" sldId="5550"/>
            <ac:picMk id="6" creationId="{449EA60A-E00F-A746-B982-7921DEBF64EA}"/>
          </ac:picMkLst>
        </pc:picChg>
        <pc:picChg chg="add del mod ord">
          <ac:chgData name="Gisella Di Martino" userId="41e2d1cd-4216-4da5-b7e1-b6662a08355d" providerId="ADAL" clId="{1CDB743E-3690-422E-9F35-4984779FD937}" dt="2021-07-26T10:22:36.754" v="767" actId="478"/>
          <ac:picMkLst>
            <pc:docMk/>
            <pc:sldMk cId="514333963" sldId="5550"/>
            <ac:picMk id="8" creationId="{99917CE9-D6AA-AB4C-B5C1-795D66E626B8}"/>
          </ac:picMkLst>
        </pc:picChg>
        <pc:picChg chg="add del mod ord modCrop">
          <ac:chgData name="Gisella Di Martino" userId="41e2d1cd-4216-4da5-b7e1-b6662a08355d" providerId="ADAL" clId="{1CDB743E-3690-422E-9F35-4984779FD937}" dt="2021-07-22T15:51:25.857" v="612" actId="478"/>
          <ac:picMkLst>
            <pc:docMk/>
            <pc:sldMk cId="514333963" sldId="5550"/>
            <ac:picMk id="25" creationId="{A631ABE0-7673-47C4-B78C-85E84BF9C5A3}"/>
          </ac:picMkLst>
        </pc:picChg>
        <pc:picChg chg="add del mod">
          <ac:chgData name="Gisella Di Martino" userId="41e2d1cd-4216-4da5-b7e1-b6662a08355d" providerId="ADAL" clId="{1CDB743E-3690-422E-9F35-4984779FD937}" dt="2021-07-26T10:29:22.565" v="881" actId="478"/>
          <ac:picMkLst>
            <pc:docMk/>
            <pc:sldMk cId="514333963" sldId="5550"/>
            <ac:picMk id="27" creationId="{689B894D-9E76-48FC-810B-6DF24A4D62B4}"/>
          </ac:picMkLst>
        </pc:picChg>
      </pc:sldChg>
      <pc:sldChg chg="new del addCm modCm">
        <pc:chgData name="Gisella Di Martino" userId="41e2d1cd-4216-4da5-b7e1-b6662a08355d" providerId="ADAL" clId="{1CDB743E-3690-422E-9F35-4984779FD937}" dt="2021-07-26T10:25:54.675" v="840" actId="47"/>
        <pc:sldMkLst>
          <pc:docMk/>
          <pc:sldMk cId="2085198596" sldId="5551"/>
        </pc:sldMkLst>
      </pc:sldChg>
      <pc:sldChg chg="new del addCm modCm">
        <pc:chgData name="Gisella Di Martino" userId="41e2d1cd-4216-4da5-b7e1-b6662a08355d" providerId="ADAL" clId="{1CDB743E-3690-422E-9F35-4984779FD937}" dt="2021-07-26T10:26:44.158" v="844" actId="47"/>
        <pc:sldMkLst>
          <pc:docMk/>
          <pc:sldMk cId="4272894635" sldId="5552"/>
        </pc:sldMkLst>
      </pc:sldChg>
      <pc:sldChg chg="add del addCm delCm modCm modNotesTx">
        <pc:chgData name="Gisella Di Martino" userId="41e2d1cd-4216-4da5-b7e1-b6662a08355d" providerId="ADAL" clId="{1CDB743E-3690-422E-9F35-4984779FD937}" dt="2021-08-03T07:25:13.793" v="10616" actId="1592"/>
        <pc:sldMkLst>
          <pc:docMk/>
          <pc:sldMk cId="94995455" sldId="5553"/>
        </pc:sldMkLst>
      </pc:sldChg>
      <pc:sldChg chg="add del">
        <pc:chgData name="Gisella Di Martino" userId="41e2d1cd-4216-4da5-b7e1-b6662a08355d" providerId="ADAL" clId="{1CDB743E-3690-422E-9F35-4984779FD937}" dt="2021-07-26T10:28:19.945" v="867"/>
        <pc:sldMkLst>
          <pc:docMk/>
          <pc:sldMk cId="98491073" sldId="5554"/>
        </pc:sldMkLst>
      </pc:sldChg>
      <pc:sldChg chg="modSp add del mod delCm modNotesTx">
        <pc:chgData name="Gisella Di Martino" userId="41e2d1cd-4216-4da5-b7e1-b6662a08355d" providerId="ADAL" clId="{1CDB743E-3690-422E-9F35-4984779FD937}" dt="2021-08-03T07:26:29.560" v="10642" actId="20577"/>
        <pc:sldMkLst>
          <pc:docMk/>
          <pc:sldMk cId="1175636164" sldId="5554"/>
        </pc:sldMkLst>
        <pc:spChg chg="mod">
          <ac:chgData name="Gisella Di Martino" userId="41e2d1cd-4216-4da5-b7e1-b6662a08355d" providerId="ADAL" clId="{1CDB743E-3690-422E-9F35-4984779FD937}" dt="2021-07-26T10:29:50.884" v="886"/>
          <ac:spMkLst>
            <pc:docMk/>
            <pc:sldMk cId="1175636164" sldId="5554"/>
            <ac:spMk id="7" creationId="{771850DB-E253-C448-A8DB-05699F6FE27F}"/>
          </ac:spMkLst>
        </pc:spChg>
        <pc:spChg chg="mod">
          <ac:chgData name="Gisella Di Martino" userId="41e2d1cd-4216-4da5-b7e1-b6662a08355d" providerId="ADAL" clId="{1CDB743E-3690-422E-9F35-4984779FD937}" dt="2021-07-26T10:30:08.364" v="889"/>
          <ac:spMkLst>
            <pc:docMk/>
            <pc:sldMk cId="1175636164" sldId="5554"/>
            <ac:spMk id="8" creationId="{C6BA2858-8938-B948-88E6-F18EF79E0B27}"/>
          </ac:spMkLst>
        </pc:spChg>
        <pc:spChg chg="mod">
          <ac:chgData name="Gisella Di Martino" userId="41e2d1cd-4216-4da5-b7e1-b6662a08355d" providerId="ADAL" clId="{1CDB743E-3690-422E-9F35-4984779FD937}" dt="2021-07-26T10:31:00.487" v="921" actId="20577"/>
          <ac:spMkLst>
            <pc:docMk/>
            <pc:sldMk cId="1175636164" sldId="5554"/>
            <ac:spMk id="29" creationId="{A23C3D93-F7D3-4EE4-B50B-CBDB50E1E51C}"/>
          </ac:spMkLst>
        </pc:spChg>
        <pc:spChg chg="mod">
          <ac:chgData name="Gisella Di Martino" userId="41e2d1cd-4216-4da5-b7e1-b6662a08355d" providerId="ADAL" clId="{1CDB743E-3690-422E-9F35-4984779FD937}" dt="2021-07-26T10:31:19.481" v="951" actId="1076"/>
          <ac:spMkLst>
            <pc:docMk/>
            <pc:sldMk cId="1175636164" sldId="5554"/>
            <ac:spMk id="31" creationId="{E73648EA-0FB4-4E76-834B-A902B0165BB5}"/>
          </ac:spMkLst>
        </pc:spChg>
        <pc:spChg chg="mod">
          <ac:chgData name="Gisella Di Martino" userId="41e2d1cd-4216-4da5-b7e1-b6662a08355d" providerId="ADAL" clId="{1CDB743E-3690-422E-9F35-4984779FD937}" dt="2021-07-26T10:31:31.447" v="979" actId="20577"/>
          <ac:spMkLst>
            <pc:docMk/>
            <pc:sldMk cId="1175636164" sldId="5554"/>
            <ac:spMk id="33" creationId="{78558104-663A-4456-B683-369AA9ACCAFC}"/>
          </ac:spMkLst>
        </pc:spChg>
        <pc:spChg chg="mod">
          <ac:chgData name="Gisella Di Martino" userId="41e2d1cd-4216-4da5-b7e1-b6662a08355d" providerId="ADAL" clId="{1CDB743E-3690-422E-9F35-4984779FD937}" dt="2021-07-26T10:31:52.751" v="1010" actId="20577"/>
          <ac:spMkLst>
            <pc:docMk/>
            <pc:sldMk cId="1175636164" sldId="5554"/>
            <ac:spMk id="35" creationId="{519B28DE-44F9-469F-8484-3A2ACC72679A}"/>
          </ac:spMkLst>
        </pc:spChg>
        <pc:spChg chg="mod">
          <ac:chgData name="Gisella Di Martino" userId="41e2d1cd-4216-4da5-b7e1-b6662a08355d" providerId="ADAL" clId="{1CDB743E-3690-422E-9F35-4984779FD937}" dt="2021-07-26T10:32:06.617" v="1045" actId="20577"/>
          <ac:spMkLst>
            <pc:docMk/>
            <pc:sldMk cId="1175636164" sldId="5554"/>
            <ac:spMk id="37" creationId="{4A9DE66B-4245-4D9C-BF47-787120648872}"/>
          </ac:spMkLst>
        </pc:spChg>
        <pc:spChg chg="mod">
          <ac:chgData name="Gisella Di Martino" userId="41e2d1cd-4216-4da5-b7e1-b6662a08355d" providerId="ADAL" clId="{1CDB743E-3690-422E-9F35-4984779FD937}" dt="2021-07-26T10:32:21.014" v="1082" actId="20577"/>
          <ac:spMkLst>
            <pc:docMk/>
            <pc:sldMk cId="1175636164" sldId="5554"/>
            <ac:spMk id="39" creationId="{F1EEE25D-12E4-45A2-AD30-294D1AD89711}"/>
          </ac:spMkLst>
        </pc:spChg>
        <pc:spChg chg="mod">
          <ac:chgData name="Gisella Di Martino" userId="41e2d1cd-4216-4da5-b7e1-b6662a08355d" providerId="ADAL" clId="{1CDB743E-3690-422E-9F35-4984779FD937}" dt="2021-07-26T10:32:30.174" v="1092" actId="20577"/>
          <ac:spMkLst>
            <pc:docMk/>
            <pc:sldMk cId="1175636164" sldId="5554"/>
            <ac:spMk id="48" creationId="{2E457916-74A6-42C8-853D-C0EF015BB105}"/>
          </ac:spMkLst>
        </pc:spChg>
        <pc:picChg chg="mod">
          <ac:chgData name="Gisella Di Martino" userId="41e2d1cd-4216-4da5-b7e1-b6662a08355d" providerId="ADAL" clId="{1CDB743E-3690-422E-9F35-4984779FD937}" dt="2021-07-26T10:33:02.877" v="1096" actId="14100"/>
          <ac:picMkLst>
            <pc:docMk/>
            <pc:sldMk cId="1175636164" sldId="5554"/>
            <ac:picMk id="42" creationId="{2AFF4762-0F56-4836-A2D6-E50F4E93D1A1}"/>
          </ac:picMkLst>
        </pc:picChg>
      </pc:sldChg>
      <pc:sldChg chg="add del">
        <pc:chgData name="Gisella Di Martino" userId="41e2d1cd-4216-4da5-b7e1-b6662a08355d" providerId="ADAL" clId="{1CDB743E-3690-422E-9F35-4984779FD937}" dt="2021-07-26T10:28:10.890" v="861"/>
        <pc:sldMkLst>
          <pc:docMk/>
          <pc:sldMk cId="1383267722" sldId="5554"/>
        </pc:sldMkLst>
      </pc:sldChg>
      <pc:sldChg chg="add del">
        <pc:chgData name="Gisella Di Martino" userId="41e2d1cd-4216-4da5-b7e1-b6662a08355d" providerId="ADAL" clId="{1CDB743E-3690-422E-9F35-4984779FD937}" dt="2021-07-26T10:28:04.646" v="857"/>
        <pc:sldMkLst>
          <pc:docMk/>
          <pc:sldMk cId="2329001298" sldId="5554"/>
        </pc:sldMkLst>
      </pc:sldChg>
      <pc:sldMasterChg chg="delSldLayout">
        <pc:chgData name="Gisella Di Martino" userId="41e2d1cd-4216-4da5-b7e1-b6662a08355d" providerId="ADAL" clId="{1CDB743E-3690-422E-9F35-4984779FD937}" dt="2021-08-03T07:21:52.114" v="10598" actId="47"/>
        <pc:sldMasterMkLst>
          <pc:docMk/>
          <pc:sldMasterMk cId="0" sldId="2147483654"/>
        </pc:sldMasterMkLst>
        <pc:sldLayoutChg chg="del">
          <pc:chgData name="Gisella Di Martino" userId="41e2d1cd-4216-4da5-b7e1-b6662a08355d" providerId="ADAL" clId="{1CDB743E-3690-422E-9F35-4984779FD937}" dt="2021-08-03T07:21:52.114" v="10598" actId="47"/>
          <pc:sldLayoutMkLst>
            <pc:docMk/>
            <pc:sldMasterMk cId="0" sldId="2147483654"/>
            <pc:sldLayoutMk cId="3583373425" sldId="2147484944"/>
          </pc:sldLayoutMkLst>
        </pc:sldLayoutChg>
        <pc:sldLayoutChg chg="del">
          <pc:chgData name="Gisella Di Martino" userId="41e2d1cd-4216-4da5-b7e1-b6662a08355d" providerId="ADAL" clId="{1CDB743E-3690-422E-9F35-4984779FD937}" dt="2021-08-03T07:21:52.114" v="10598" actId="47"/>
          <pc:sldLayoutMkLst>
            <pc:docMk/>
            <pc:sldMasterMk cId="0" sldId="2147483654"/>
            <pc:sldLayoutMk cId="2797632545" sldId="2147485024"/>
          </pc:sldLayoutMkLst>
        </pc:sldLayoutChg>
      </pc:sldMasterChg>
    </pc:docChg>
  </pc:docChgLst>
  <pc:docChgLst>
    <pc:chgData name="Gisella Di Martino" userId="41e2d1cd-4216-4da5-b7e1-b6662a08355d" providerId="ADAL" clId="{CDB39843-42FB-4F8B-9E26-A4D5FA907B58}"/>
    <pc:docChg chg="undo custSel addSld delSld modSld modSection">
      <pc:chgData name="Gisella Di Martino" userId="41e2d1cd-4216-4da5-b7e1-b6662a08355d" providerId="ADAL" clId="{CDB39843-42FB-4F8B-9E26-A4D5FA907B58}" dt="2021-10-07T08:41:37.560" v="12" actId="680"/>
      <pc:docMkLst>
        <pc:docMk/>
      </pc:docMkLst>
      <pc:sldChg chg="addSp delSp modSp new del mod">
        <pc:chgData name="Gisella Di Martino" userId="41e2d1cd-4216-4da5-b7e1-b6662a08355d" providerId="ADAL" clId="{CDB39843-42FB-4F8B-9E26-A4D5FA907B58}" dt="2021-10-07T08:41:13.369" v="7" actId="680"/>
        <pc:sldMkLst>
          <pc:docMk/>
          <pc:sldMk cId="4187636058" sldId="256"/>
        </pc:sldMkLst>
        <pc:graphicFrameChg chg="add del mod">
          <ac:chgData name="Gisella Di Martino" userId="41e2d1cd-4216-4da5-b7e1-b6662a08355d" providerId="ADAL" clId="{CDB39843-42FB-4F8B-9E26-A4D5FA907B58}" dt="2021-10-07T08:41:12.428" v="6"/>
          <ac:graphicFrameMkLst>
            <pc:docMk/>
            <pc:sldMk cId="4187636058" sldId="256"/>
            <ac:graphicFrameMk id="4" creationId="{CDCBC2C1-4BAE-4347-BC69-107203EE0CEA}"/>
          </ac:graphicFrameMkLst>
        </pc:graphicFrameChg>
      </pc:sldChg>
      <pc:sldChg chg="new del">
        <pc:chgData name="Gisella Di Martino" userId="41e2d1cd-4216-4da5-b7e1-b6662a08355d" providerId="ADAL" clId="{CDB39843-42FB-4F8B-9E26-A4D5FA907B58}" dt="2021-10-07T08:41:11.736" v="4" actId="680"/>
        <pc:sldMkLst>
          <pc:docMk/>
          <pc:sldMk cId="2986619768" sldId="257"/>
        </pc:sldMkLst>
      </pc:sldChg>
      <pc:sldChg chg="modSp add del mod">
        <pc:chgData name="Gisella Di Martino" userId="41e2d1cd-4216-4da5-b7e1-b6662a08355d" providerId="ADAL" clId="{CDB39843-42FB-4F8B-9E26-A4D5FA907B58}" dt="2021-10-07T08:41:26.853" v="10" actId="20577"/>
        <pc:sldMkLst>
          <pc:docMk/>
          <pc:sldMk cId="0" sldId="2379"/>
        </pc:sldMkLst>
        <pc:spChg chg="mod">
          <ac:chgData name="Gisella Di Martino" userId="41e2d1cd-4216-4da5-b7e1-b6662a08355d" providerId="ADAL" clId="{CDB39843-42FB-4F8B-9E26-A4D5FA907B58}" dt="2021-10-07T08:41:26.853" v="10" actId="20577"/>
          <ac:spMkLst>
            <pc:docMk/>
            <pc:sldMk cId="0" sldId="2379"/>
            <ac:spMk id="3" creationId="{E06220A2-CB1E-437D-B3C8-28A7229DF5CF}"/>
          </ac:spMkLst>
        </pc:spChg>
      </pc:sldChg>
      <pc:sldChg chg="add del">
        <pc:chgData name="Gisella Di Martino" userId="41e2d1cd-4216-4da5-b7e1-b6662a08355d" providerId="ADAL" clId="{CDB39843-42FB-4F8B-9E26-A4D5FA907B58}" dt="2021-10-07T08:41:22.686" v="9" actId="47"/>
        <pc:sldMkLst>
          <pc:docMk/>
          <pc:sldMk cId="0" sldId="2399"/>
        </pc:sldMkLst>
      </pc:sldChg>
      <pc:sldChg chg="add del">
        <pc:chgData name="Gisella Di Martino" userId="41e2d1cd-4216-4da5-b7e1-b6662a08355d" providerId="ADAL" clId="{CDB39843-42FB-4F8B-9E26-A4D5FA907B58}" dt="2021-10-07T08:41:22.686" v="9" actId="47"/>
        <pc:sldMkLst>
          <pc:docMk/>
          <pc:sldMk cId="0" sldId="2561"/>
        </pc:sldMkLst>
      </pc:sldChg>
      <pc:sldChg chg="add del">
        <pc:chgData name="Gisella Di Martino" userId="41e2d1cd-4216-4da5-b7e1-b6662a08355d" providerId="ADAL" clId="{CDB39843-42FB-4F8B-9E26-A4D5FA907B58}" dt="2021-10-07T08:41:22.686" v="9" actId="47"/>
        <pc:sldMkLst>
          <pc:docMk/>
          <pc:sldMk cId="0" sldId="2567"/>
        </pc:sldMkLst>
      </pc:sldChg>
      <pc:sldChg chg="add del">
        <pc:chgData name="Gisella Di Martino" userId="41e2d1cd-4216-4da5-b7e1-b6662a08355d" providerId="ADAL" clId="{CDB39843-42FB-4F8B-9E26-A4D5FA907B58}" dt="2021-10-07T08:41:22.686" v="9" actId="47"/>
        <pc:sldMkLst>
          <pc:docMk/>
          <pc:sldMk cId="861553408" sldId="2625"/>
        </pc:sldMkLst>
      </pc:sldChg>
      <pc:sldChg chg="add del">
        <pc:chgData name="Gisella Di Martino" userId="41e2d1cd-4216-4da5-b7e1-b6662a08355d" providerId="ADAL" clId="{CDB39843-42FB-4F8B-9E26-A4D5FA907B58}" dt="2021-10-07T08:41:22.686" v="9" actId="47"/>
        <pc:sldMkLst>
          <pc:docMk/>
          <pc:sldMk cId="2388367989" sldId="3370"/>
        </pc:sldMkLst>
      </pc:sldChg>
      <pc:sldChg chg="add del">
        <pc:chgData name="Gisella Di Martino" userId="41e2d1cd-4216-4da5-b7e1-b6662a08355d" providerId="ADAL" clId="{CDB39843-42FB-4F8B-9E26-A4D5FA907B58}" dt="2021-10-07T08:41:22.686" v="9" actId="47"/>
        <pc:sldMkLst>
          <pc:docMk/>
          <pc:sldMk cId="0" sldId="5441"/>
        </pc:sldMkLst>
      </pc:sldChg>
      <pc:sldChg chg="add del">
        <pc:chgData name="Gisella Di Martino" userId="41e2d1cd-4216-4da5-b7e1-b6662a08355d" providerId="ADAL" clId="{CDB39843-42FB-4F8B-9E26-A4D5FA907B58}" dt="2021-10-07T08:41:22.686" v="9" actId="47"/>
        <pc:sldMkLst>
          <pc:docMk/>
          <pc:sldMk cId="2484214622" sldId="5515"/>
        </pc:sldMkLst>
      </pc:sldChg>
      <pc:sldChg chg="add del">
        <pc:chgData name="Gisella Di Martino" userId="41e2d1cd-4216-4da5-b7e1-b6662a08355d" providerId="ADAL" clId="{CDB39843-42FB-4F8B-9E26-A4D5FA907B58}" dt="2021-10-07T08:41:22.686" v="9" actId="47"/>
        <pc:sldMkLst>
          <pc:docMk/>
          <pc:sldMk cId="2333046185" sldId="5516"/>
        </pc:sldMkLst>
      </pc:sldChg>
      <pc:sldChg chg="add del">
        <pc:chgData name="Gisella Di Martino" userId="41e2d1cd-4216-4da5-b7e1-b6662a08355d" providerId="ADAL" clId="{CDB39843-42FB-4F8B-9E26-A4D5FA907B58}" dt="2021-10-07T08:41:22.686" v="9" actId="47"/>
        <pc:sldMkLst>
          <pc:docMk/>
          <pc:sldMk cId="526530632" sldId="5517"/>
        </pc:sldMkLst>
      </pc:sldChg>
      <pc:sldChg chg="add del">
        <pc:chgData name="Gisella Di Martino" userId="41e2d1cd-4216-4da5-b7e1-b6662a08355d" providerId="ADAL" clId="{CDB39843-42FB-4F8B-9E26-A4D5FA907B58}" dt="2021-10-07T08:41:22.686" v="9" actId="47"/>
        <pc:sldMkLst>
          <pc:docMk/>
          <pc:sldMk cId="35239211" sldId="5518"/>
        </pc:sldMkLst>
      </pc:sldChg>
      <pc:sldChg chg="add del">
        <pc:chgData name="Gisella Di Martino" userId="41e2d1cd-4216-4da5-b7e1-b6662a08355d" providerId="ADAL" clId="{CDB39843-42FB-4F8B-9E26-A4D5FA907B58}" dt="2021-10-07T08:41:22.686" v="9" actId="47"/>
        <pc:sldMkLst>
          <pc:docMk/>
          <pc:sldMk cId="2166365053" sldId="5519"/>
        </pc:sldMkLst>
      </pc:sldChg>
      <pc:sldChg chg="add del">
        <pc:chgData name="Gisella Di Martino" userId="41e2d1cd-4216-4da5-b7e1-b6662a08355d" providerId="ADAL" clId="{CDB39843-42FB-4F8B-9E26-A4D5FA907B58}" dt="2021-10-07T08:41:22.686" v="9" actId="47"/>
        <pc:sldMkLst>
          <pc:docMk/>
          <pc:sldMk cId="3928920849" sldId="5528"/>
        </pc:sldMkLst>
      </pc:sldChg>
      <pc:sldChg chg="add del">
        <pc:chgData name="Gisella Di Martino" userId="41e2d1cd-4216-4da5-b7e1-b6662a08355d" providerId="ADAL" clId="{CDB39843-42FB-4F8B-9E26-A4D5FA907B58}" dt="2021-10-07T08:41:22.686" v="9" actId="47"/>
        <pc:sldMkLst>
          <pc:docMk/>
          <pc:sldMk cId="1991560953" sldId="5529"/>
        </pc:sldMkLst>
      </pc:sldChg>
      <pc:sldChg chg="add del">
        <pc:chgData name="Gisella Di Martino" userId="41e2d1cd-4216-4da5-b7e1-b6662a08355d" providerId="ADAL" clId="{CDB39843-42FB-4F8B-9E26-A4D5FA907B58}" dt="2021-10-07T08:41:22.686" v="9" actId="47"/>
        <pc:sldMkLst>
          <pc:docMk/>
          <pc:sldMk cId="4080600074" sldId="5530"/>
        </pc:sldMkLst>
      </pc:sldChg>
      <pc:sldChg chg="add del">
        <pc:chgData name="Gisella Di Martino" userId="41e2d1cd-4216-4da5-b7e1-b6662a08355d" providerId="ADAL" clId="{CDB39843-42FB-4F8B-9E26-A4D5FA907B58}" dt="2021-10-07T08:41:22.686" v="9" actId="47"/>
        <pc:sldMkLst>
          <pc:docMk/>
          <pc:sldMk cId="1627470283" sldId="5531"/>
        </pc:sldMkLst>
      </pc:sldChg>
      <pc:sldChg chg="add del">
        <pc:chgData name="Gisella Di Martino" userId="41e2d1cd-4216-4da5-b7e1-b6662a08355d" providerId="ADAL" clId="{CDB39843-42FB-4F8B-9E26-A4D5FA907B58}" dt="2021-10-07T08:41:22.686" v="9" actId="47"/>
        <pc:sldMkLst>
          <pc:docMk/>
          <pc:sldMk cId="3966698803" sldId="5532"/>
        </pc:sldMkLst>
      </pc:sldChg>
      <pc:sldChg chg="add del">
        <pc:chgData name="Gisella Di Martino" userId="41e2d1cd-4216-4da5-b7e1-b6662a08355d" providerId="ADAL" clId="{CDB39843-42FB-4F8B-9E26-A4D5FA907B58}" dt="2021-10-07T08:41:22.686" v="9" actId="47"/>
        <pc:sldMkLst>
          <pc:docMk/>
          <pc:sldMk cId="3448543131" sldId="5533"/>
        </pc:sldMkLst>
      </pc:sldChg>
      <pc:sldChg chg="add del">
        <pc:chgData name="Gisella Di Martino" userId="41e2d1cd-4216-4da5-b7e1-b6662a08355d" providerId="ADAL" clId="{CDB39843-42FB-4F8B-9E26-A4D5FA907B58}" dt="2021-10-07T08:41:22.686" v="9" actId="47"/>
        <pc:sldMkLst>
          <pc:docMk/>
          <pc:sldMk cId="1000229536" sldId="5534"/>
        </pc:sldMkLst>
      </pc:sldChg>
      <pc:sldChg chg="add del">
        <pc:chgData name="Gisella Di Martino" userId="41e2d1cd-4216-4da5-b7e1-b6662a08355d" providerId="ADAL" clId="{CDB39843-42FB-4F8B-9E26-A4D5FA907B58}" dt="2021-10-07T08:41:22.686" v="9" actId="47"/>
        <pc:sldMkLst>
          <pc:docMk/>
          <pc:sldMk cId="975862272" sldId="5535"/>
        </pc:sldMkLst>
      </pc:sldChg>
      <pc:sldChg chg="delSp add del mod">
        <pc:chgData name="Gisella Di Martino" userId="41e2d1cd-4216-4da5-b7e1-b6662a08355d" providerId="ADAL" clId="{CDB39843-42FB-4F8B-9E26-A4D5FA907B58}" dt="2021-10-07T08:41:34.896" v="11" actId="478"/>
        <pc:sldMkLst>
          <pc:docMk/>
          <pc:sldMk cId="11032649" sldId="5536"/>
        </pc:sldMkLst>
        <pc:spChg chg="topLvl">
          <ac:chgData name="Gisella Di Martino" userId="41e2d1cd-4216-4da5-b7e1-b6662a08355d" providerId="ADAL" clId="{CDB39843-42FB-4F8B-9E26-A4D5FA907B58}" dt="2021-10-07T08:41:34.896" v="11" actId="478"/>
          <ac:spMkLst>
            <pc:docMk/>
            <pc:sldMk cId="11032649" sldId="5536"/>
            <ac:spMk id="6" creationId="{BE1FC28C-6110-CD42-A5A0-C2514D907B6F}"/>
          </ac:spMkLst>
        </pc:spChg>
        <pc:spChg chg="del topLvl">
          <ac:chgData name="Gisella Di Martino" userId="41e2d1cd-4216-4da5-b7e1-b6662a08355d" providerId="ADAL" clId="{CDB39843-42FB-4F8B-9E26-A4D5FA907B58}" dt="2021-10-07T08:41:34.896" v="11" actId="478"/>
          <ac:spMkLst>
            <pc:docMk/>
            <pc:sldMk cId="11032649" sldId="5536"/>
            <ac:spMk id="7" creationId="{10FD11F9-E856-D144-999C-94DAC631EB1E}"/>
          </ac:spMkLst>
        </pc:spChg>
        <pc:grpChg chg="del">
          <ac:chgData name="Gisella Di Martino" userId="41e2d1cd-4216-4da5-b7e1-b6662a08355d" providerId="ADAL" clId="{CDB39843-42FB-4F8B-9E26-A4D5FA907B58}" dt="2021-10-07T08:41:34.896" v="11" actId="478"/>
          <ac:grpSpMkLst>
            <pc:docMk/>
            <pc:sldMk cId="11032649" sldId="5536"/>
            <ac:grpSpMk id="5" creationId="{4F978DD1-EEB8-BD4C-B6F6-01D4357D3E91}"/>
          </ac:grpSpMkLst>
        </pc:grpChg>
      </pc:sldChg>
      <pc:sldChg chg="new">
        <pc:chgData name="Gisella Di Martino" userId="41e2d1cd-4216-4da5-b7e1-b6662a08355d" providerId="ADAL" clId="{CDB39843-42FB-4F8B-9E26-A4D5FA907B58}" dt="2021-10-07T08:41:37.560" v="12" actId="680"/>
        <pc:sldMkLst>
          <pc:docMk/>
          <pc:sldMk cId="1939400676" sldId="5537"/>
        </pc:sldMkLst>
      </pc:sldChg>
      <pc:sldChg chg="add del">
        <pc:chgData name="Gisella Di Martino" userId="41e2d1cd-4216-4da5-b7e1-b6662a08355d" providerId="ADAL" clId="{CDB39843-42FB-4F8B-9E26-A4D5FA907B58}" dt="2021-10-07T08:41:22.686" v="9" actId="47"/>
        <pc:sldMkLst>
          <pc:docMk/>
          <pc:sldMk cId="1840112858" sldId="5549"/>
        </pc:sldMkLst>
      </pc:sldChg>
      <pc:sldChg chg="add del">
        <pc:chgData name="Gisella Di Martino" userId="41e2d1cd-4216-4da5-b7e1-b6662a08355d" providerId="ADAL" clId="{CDB39843-42FB-4F8B-9E26-A4D5FA907B58}" dt="2021-10-07T08:41:22.686" v="9" actId="47"/>
        <pc:sldMkLst>
          <pc:docMk/>
          <pc:sldMk cId="514333963" sldId="5550"/>
        </pc:sldMkLst>
      </pc:sldChg>
      <pc:sldChg chg="add del">
        <pc:chgData name="Gisella Di Martino" userId="41e2d1cd-4216-4da5-b7e1-b6662a08355d" providerId="ADAL" clId="{CDB39843-42FB-4F8B-9E26-A4D5FA907B58}" dt="2021-10-07T08:41:22.686" v="9" actId="47"/>
        <pc:sldMkLst>
          <pc:docMk/>
          <pc:sldMk cId="94995455" sldId="5553"/>
        </pc:sldMkLst>
      </pc:sldChg>
      <pc:sldChg chg="add del">
        <pc:chgData name="Gisella Di Martino" userId="41e2d1cd-4216-4da5-b7e1-b6662a08355d" providerId="ADAL" clId="{CDB39843-42FB-4F8B-9E26-A4D5FA907B58}" dt="2021-10-07T08:41:22.686" v="9" actId="47"/>
        <pc:sldMkLst>
          <pc:docMk/>
          <pc:sldMk cId="1175636164" sldId="5554"/>
        </pc:sldMkLst>
      </pc:sldChg>
      <pc:sldMasterChg chg="addSldLayout delSldLayout">
        <pc:chgData name="Gisella Di Martino" userId="41e2d1cd-4216-4da5-b7e1-b6662a08355d" providerId="ADAL" clId="{CDB39843-42FB-4F8B-9E26-A4D5FA907B58}" dt="2021-10-07T08:41:22.686" v="9" actId="47"/>
        <pc:sldMasterMkLst>
          <pc:docMk/>
          <pc:sldMasterMk cId="0" sldId="2147483654"/>
        </pc:sldMasterMkLst>
        <pc:sldLayoutChg chg="add del">
          <pc:chgData name="Gisella Di Martino" userId="41e2d1cd-4216-4da5-b7e1-b6662a08355d" providerId="ADAL" clId="{CDB39843-42FB-4F8B-9E26-A4D5FA907B58}" dt="2021-10-07T08:41:22.686" v="9" actId="47"/>
          <pc:sldLayoutMkLst>
            <pc:docMk/>
            <pc:sldMasterMk cId="0" sldId="2147483654"/>
            <pc:sldLayoutMk cId="2301902517" sldId="2147485024"/>
          </pc:sldLayoutMkLst>
        </pc:sldLayoutChg>
        <pc:sldLayoutChg chg="add del">
          <pc:chgData name="Gisella Di Martino" userId="41e2d1cd-4216-4da5-b7e1-b6662a08355d" providerId="ADAL" clId="{CDB39843-42FB-4F8B-9E26-A4D5FA907B58}" dt="2021-10-07T08:41:15.626" v="8" actId="47"/>
          <pc:sldLayoutMkLst>
            <pc:docMk/>
            <pc:sldMasterMk cId="0" sldId="2147483654"/>
            <pc:sldLayoutMk cId="4278071735" sldId="2147485025"/>
          </pc:sldLayoutMkLst>
        </pc:sldLayoutChg>
      </pc:sldMasterChg>
    </pc:docChg>
  </pc:docChgLst>
  <pc:docChgLst>
    <pc:chgData name="Cristian Bulgarelli" userId="18e9450e-dce0-46cd-a71d-a8e683b91d2e" providerId="ADAL" clId="{57C1EA80-822A-B048-A355-8110B9FEFD44}"/>
    <pc:docChg chg="undo custSel addSld delSld modSld sldOrd modSection">
      <pc:chgData name="Cristian Bulgarelli" userId="18e9450e-dce0-46cd-a71d-a8e683b91d2e" providerId="ADAL" clId="{57C1EA80-822A-B048-A355-8110B9FEFD44}" dt="2023-10-20T09:37:30.622" v="2475" actId="2696"/>
      <pc:docMkLst>
        <pc:docMk/>
      </pc:docMkLst>
      <pc:sldChg chg="modSp mod">
        <pc:chgData name="Cristian Bulgarelli" userId="18e9450e-dce0-46cd-a71d-a8e683b91d2e" providerId="ADAL" clId="{57C1EA80-822A-B048-A355-8110B9FEFD44}" dt="2023-10-20T06:11:55.377" v="2283" actId="114"/>
        <pc:sldMkLst>
          <pc:docMk/>
          <pc:sldMk cId="3482439489" sldId="5540"/>
        </pc:sldMkLst>
        <pc:spChg chg="mod">
          <ac:chgData name="Cristian Bulgarelli" userId="18e9450e-dce0-46cd-a71d-a8e683b91d2e" providerId="ADAL" clId="{57C1EA80-822A-B048-A355-8110B9FEFD44}" dt="2023-10-20T06:11:55.377" v="2283" actId="114"/>
          <ac:spMkLst>
            <pc:docMk/>
            <pc:sldMk cId="3482439489" sldId="5540"/>
            <ac:spMk id="3" creationId="{12660B23-CDEF-AA60-1F81-AC307A9436C8}"/>
          </ac:spMkLst>
        </pc:spChg>
      </pc:sldChg>
      <pc:sldChg chg="modSp mod">
        <pc:chgData name="Cristian Bulgarelli" userId="18e9450e-dce0-46cd-a71d-a8e683b91d2e" providerId="ADAL" clId="{57C1EA80-822A-B048-A355-8110B9FEFD44}" dt="2023-10-20T06:15:01.654" v="2304" actId="20577"/>
        <pc:sldMkLst>
          <pc:docMk/>
          <pc:sldMk cId="2450447425" sldId="5541"/>
        </pc:sldMkLst>
        <pc:spChg chg="mod">
          <ac:chgData name="Cristian Bulgarelli" userId="18e9450e-dce0-46cd-a71d-a8e683b91d2e" providerId="ADAL" clId="{57C1EA80-822A-B048-A355-8110B9FEFD44}" dt="2023-10-20T06:15:01.654" v="2304" actId="20577"/>
          <ac:spMkLst>
            <pc:docMk/>
            <pc:sldMk cId="2450447425" sldId="5541"/>
            <ac:spMk id="3" creationId="{12660B23-CDEF-AA60-1F81-AC307A9436C8}"/>
          </ac:spMkLst>
        </pc:spChg>
      </pc:sldChg>
      <pc:sldChg chg="modSp">
        <pc:chgData name="Cristian Bulgarelli" userId="18e9450e-dce0-46cd-a71d-a8e683b91d2e" providerId="ADAL" clId="{57C1EA80-822A-B048-A355-8110B9FEFD44}" dt="2023-10-20T06:22:42.256" v="2308" actId="114"/>
        <pc:sldMkLst>
          <pc:docMk/>
          <pc:sldMk cId="872909974" sldId="5547"/>
        </pc:sldMkLst>
        <pc:spChg chg="mod">
          <ac:chgData name="Cristian Bulgarelli" userId="18e9450e-dce0-46cd-a71d-a8e683b91d2e" providerId="ADAL" clId="{57C1EA80-822A-B048-A355-8110B9FEFD44}" dt="2023-10-20T06:22:11.933" v="2305" actId="123"/>
          <ac:spMkLst>
            <pc:docMk/>
            <pc:sldMk cId="872909974" sldId="5547"/>
            <ac:spMk id="4" creationId="{A6D4E15B-98F0-F24F-8170-0E6F4D5B6FCB}"/>
          </ac:spMkLst>
        </pc:spChg>
        <pc:spChg chg="mod">
          <ac:chgData name="Cristian Bulgarelli" userId="18e9450e-dce0-46cd-a71d-a8e683b91d2e" providerId="ADAL" clId="{57C1EA80-822A-B048-A355-8110B9FEFD44}" dt="2023-10-20T06:22:42.256" v="2308" actId="114"/>
          <ac:spMkLst>
            <pc:docMk/>
            <pc:sldMk cId="872909974" sldId="5547"/>
            <ac:spMk id="15" creationId="{66C9AFA4-A9A7-D6FF-8E00-1CF33F5F750B}"/>
          </ac:spMkLst>
        </pc:spChg>
        <pc:spChg chg="mod">
          <ac:chgData name="Cristian Bulgarelli" userId="18e9450e-dce0-46cd-a71d-a8e683b91d2e" providerId="ADAL" clId="{57C1EA80-822A-B048-A355-8110B9FEFD44}" dt="2023-10-20T06:22:18.796" v="2307" actId="123"/>
          <ac:spMkLst>
            <pc:docMk/>
            <pc:sldMk cId="872909974" sldId="5547"/>
            <ac:spMk id="19" creationId="{6E455979-75CC-D657-1C47-A95D34503F37}"/>
          </ac:spMkLst>
        </pc:spChg>
      </pc:sldChg>
      <pc:sldChg chg="modSp mod">
        <pc:chgData name="Cristian Bulgarelli" userId="18e9450e-dce0-46cd-a71d-a8e683b91d2e" providerId="ADAL" clId="{57C1EA80-822A-B048-A355-8110B9FEFD44}" dt="2023-10-20T06:38:28.675" v="2439" actId="114"/>
        <pc:sldMkLst>
          <pc:docMk/>
          <pc:sldMk cId="1058118466" sldId="5552"/>
        </pc:sldMkLst>
        <pc:spChg chg="mod">
          <ac:chgData name="Cristian Bulgarelli" userId="18e9450e-dce0-46cd-a71d-a8e683b91d2e" providerId="ADAL" clId="{57C1EA80-822A-B048-A355-8110B9FEFD44}" dt="2023-10-20T06:38:28.675" v="2439" actId="114"/>
          <ac:spMkLst>
            <pc:docMk/>
            <pc:sldMk cId="1058118466" sldId="5552"/>
            <ac:spMk id="4" creationId="{97A89D7D-8D76-9E39-F3EA-760A7190E1EC}"/>
          </ac:spMkLst>
        </pc:spChg>
        <pc:spChg chg="mod">
          <ac:chgData name="Cristian Bulgarelli" userId="18e9450e-dce0-46cd-a71d-a8e683b91d2e" providerId="ADAL" clId="{57C1EA80-822A-B048-A355-8110B9FEFD44}" dt="2023-10-20T06:32:11.845" v="2314"/>
          <ac:spMkLst>
            <pc:docMk/>
            <pc:sldMk cId="1058118466" sldId="5552"/>
            <ac:spMk id="10" creationId="{35AE1807-FA4B-93C6-657D-7E5281C79456}"/>
          </ac:spMkLst>
        </pc:spChg>
      </pc:sldChg>
      <pc:sldChg chg="modSp mod">
        <pc:chgData name="Cristian Bulgarelli" userId="18e9450e-dce0-46cd-a71d-a8e683b91d2e" providerId="ADAL" clId="{57C1EA80-822A-B048-A355-8110B9FEFD44}" dt="2023-10-20T06:37:33.082" v="2380" actId="114"/>
        <pc:sldMkLst>
          <pc:docMk/>
          <pc:sldMk cId="1487131214" sldId="5555"/>
        </pc:sldMkLst>
        <pc:spChg chg="mod">
          <ac:chgData name="Cristian Bulgarelli" userId="18e9450e-dce0-46cd-a71d-a8e683b91d2e" providerId="ADAL" clId="{57C1EA80-822A-B048-A355-8110B9FEFD44}" dt="2023-10-20T06:36:07.981" v="2328" actId="20577"/>
          <ac:spMkLst>
            <pc:docMk/>
            <pc:sldMk cId="1487131214" sldId="5555"/>
            <ac:spMk id="6" creationId="{CD34AC0D-E708-6955-4651-DFDDA836CA73}"/>
          </ac:spMkLst>
        </pc:spChg>
        <pc:spChg chg="mod">
          <ac:chgData name="Cristian Bulgarelli" userId="18e9450e-dce0-46cd-a71d-a8e683b91d2e" providerId="ADAL" clId="{57C1EA80-822A-B048-A355-8110B9FEFD44}" dt="2023-10-20T06:37:33.082" v="2380" actId="114"/>
          <ac:spMkLst>
            <pc:docMk/>
            <pc:sldMk cId="1487131214" sldId="5555"/>
            <ac:spMk id="7" creationId="{966391AE-3181-D49F-16F5-7C1AFCA499A6}"/>
          </ac:spMkLst>
        </pc:spChg>
      </pc:sldChg>
      <pc:sldChg chg="del">
        <pc:chgData name="Cristian Bulgarelli" userId="18e9450e-dce0-46cd-a71d-a8e683b91d2e" providerId="ADAL" clId="{57C1EA80-822A-B048-A355-8110B9FEFD44}" dt="2023-10-19T07:55:33.273" v="1376" actId="2696"/>
        <pc:sldMkLst>
          <pc:docMk/>
          <pc:sldMk cId="1739877451" sldId="5556"/>
        </pc:sldMkLst>
      </pc:sldChg>
      <pc:sldChg chg="modSp mod">
        <pc:chgData name="Cristian Bulgarelli" userId="18e9450e-dce0-46cd-a71d-a8e683b91d2e" providerId="ADAL" clId="{57C1EA80-822A-B048-A355-8110B9FEFD44}" dt="2023-10-20T06:40:27.958" v="2445" actId="1076"/>
        <pc:sldMkLst>
          <pc:docMk/>
          <pc:sldMk cId="2571084187" sldId="5564"/>
        </pc:sldMkLst>
        <pc:spChg chg="mod">
          <ac:chgData name="Cristian Bulgarelli" userId="18e9450e-dce0-46cd-a71d-a8e683b91d2e" providerId="ADAL" clId="{57C1EA80-822A-B048-A355-8110B9FEFD44}" dt="2023-10-20T06:40:27.958" v="2445" actId="1076"/>
          <ac:spMkLst>
            <pc:docMk/>
            <pc:sldMk cId="2571084187" sldId="5564"/>
            <ac:spMk id="7" creationId="{966391AE-3181-D49F-16F5-7C1AFCA499A6}"/>
          </ac:spMkLst>
        </pc:spChg>
      </pc:sldChg>
      <pc:sldChg chg="modSp mod">
        <pc:chgData name="Cristian Bulgarelli" userId="18e9450e-dce0-46cd-a71d-a8e683b91d2e" providerId="ADAL" clId="{57C1EA80-822A-B048-A355-8110B9FEFD44}" dt="2023-10-19T14:52:35.321" v="2264" actId="1035"/>
        <pc:sldMkLst>
          <pc:docMk/>
          <pc:sldMk cId="3505642146" sldId="5565"/>
        </pc:sldMkLst>
        <pc:spChg chg="mod">
          <ac:chgData name="Cristian Bulgarelli" userId="18e9450e-dce0-46cd-a71d-a8e683b91d2e" providerId="ADAL" clId="{57C1EA80-822A-B048-A355-8110B9FEFD44}" dt="2023-10-19T14:52:30.118" v="2249" actId="20577"/>
          <ac:spMkLst>
            <pc:docMk/>
            <pc:sldMk cId="3505642146" sldId="5565"/>
            <ac:spMk id="4" creationId="{4C57C983-A8AB-2437-CF0D-7D29608FA0D9}"/>
          </ac:spMkLst>
        </pc:spChg>
        <pc:spChg chg="mod">
          <ac:chgData name="Cristian Bulgarelli" userId="18e9450e-dce0-46cd-a71d-a8e683b91d2e" providerId="ADAL" clId="{57C1EA80-822A-B048-A355-8110B9FEFD44}" dt="2023-10-19T14:52:35.321" v="2264" actId="1035"/>
          <ac:spMkLst>
            <pc:docMk/>
            <pc:sldMk cId="3505642146" sldId="5565"/>
            <ac:spMk id="6" creationId="{CD34AC0D-E708-6955-4651-DFDDA836CA73}"/>
          </ac:spMkLst>
        </pc:spChg>
      </pc:sldChg>
      <pc:sldChg chg="modSp mod">
        <pc:chgData name="Cristian Bulgarelli" userId="18e9450e-dce0-46cd-a71d-a8e683b91d2e" providerId="ADAL" clId="{57C1EA80-822A-B048-A355-8110B9FEFD44}" dt="2023-10-18T10:15:56.487" v="12" actId="20577"/>
        <pc:sldMkLst>
          <pc:docMk/>
          <pc:sldMk cId="3306804859" sldId="5568"/>
        </pc:sldMkLst>
        <pc:spChg chg="mod">
          <ac:chgData name="Cristian Bulgarelli" userId="18e9450e-dce0-46cd-a71d-a8e683b91d2e" providerId="ADAL" clId="{57C1EA80-822A-B048-A355-8110B9FEFD44}" dt="2023-10-18T10:15:56.487" v="12" actId="20577"/>
          <ac:spMkLst>
            <pc:docMk/>
            <pc:sldMk cId="3306804859" sldId="5568"/>
            <ac:spMk id="4" creationId="{4C57C983-A8AB-2437-CF0D-7D29608FA0D9}"/>
          </ac:spMkLst>
        </pc:spChg>
      </pc:sldChg>
      <pc:sldChg chg="addSp delSp modSp add mod">
        <pc:chgData name="Cristian Bulgarelli" userId="18e9450e-dce0-46cd-a71d-a8e683b91d2e" providerId="ADAL" clId="{57C1EA80-822A-B048-A355-8110B9FEFD44}" dt="2023-10-19T14:58:46.434" v="2282" actId="1035"/>
        <pc:sldMkLst>
          <pc:docMk/>
          <pc:sldMk cId="1596436240" sldId="5569"/>
        </pc:sldMkLst>
        <pc:spChg chg="del">
          <ac:chgData name="Cristian Bulgarelli" userId="18e9450e-dce0-46cd-a71d-a8e683b91d2e" providerId="ADAL" clId="{57C1EA80-822A-B048-A355-8110B9FEFD44}" dt="2023-10-18T10:16:06.156" v="14" actId="478"/>
          <ac:spMkLst>
            <pc:docMk/>
            <pc:sldMk cId="1596436240" sldId="5569"/>
            <ac:spMk id="2" creationId="{1B641E0B-243E-800B-3692-4624E43F0689}"/>
          </ac:spMkLst>
        </pc:spChg>
        <pc:spChg chg="mod">
          <ac:chgData name="Cristian Bulgarelli" userId="18e9450e-dce0-46cd-a71d-a8e683b91d2e" providerId="ADAL" clId="{57C1EA80-822A-B048-A355-8110B9FEFD44}" dt="2023-10-19T14:58:41.454" v="2265"/>
          <ac:spMkLst>
            <pc:docMk/>
            <pc:sldMk cId="1596436240" sldId="5569"/>
            <ac:spMk id="4" creationId="{4C57C983-A8AB-2437-CF0D-7D29608FA0D9}"/>
          </ac:spMkLst>
        </pc:spChg>
        <pc:spChg chg="add del">
          <ac:chgData name="Cristian Bulgarelli" userId="18e9450e-dce0-46cd-a71d-a8e683b91d2e" providerId="ADAL" clId="{57C1EA80-822A-B048-A355-8110B9FEFD44}" dt="2023-10-18T10:16:31.074" v="32" actId="22"/>
          <ac:spMkLst>
            <pc:docMk/>
            <pc:sldMk cId="1596436240" sldId="5569"/>
            <ac:spMk id="6" creationId="{B4A7549E-B682-E20C-5A81-841592BAE875}"/>
          </ac:spMkLst>
        </pc:spChg>
        <pc:spChg chg="add del">
          <ac:chgData name="Cristian Bulgarelli" userId="18e9450e-dce0-46cd-a71d-a8e683b91d2e" providerId="ADAL" clId="{57C1EA80-822A-B048-A355-8110B9FEFD44}" dt="2023-10-18T10:16:32.936" v="34" actId="22"/>
          <ac:spMkLst>
            <pc:docMk/>
            <pc:sldMk cId="1596436240" sldId="5569"/>
            <ac:spMk id="8" creationId="{4759930A-B0D3-475F-C9D7-0D71D4F03762}"/>
          </ac:spMkLst>
        </pc:spChg>
        <pc:spChg chg="add mod">
          <ac:chgData name="Cristian Bulgarelli" userId="18e9450e-dce0-46cd-a71d-a8e683b91d2e" providerId="ADAL" clId="{57C1EA80-822A-B048-A355-8110B9FEFD44}" dt="2023-10-19T14:58:46.434" v="2282" actId="1035"/>
          <ac:spMkLst>
            <pc:docMk/>
            <pc:sldMk cId="1596436240" sldId="5569"/>
            <ac:spMk id="9" creationId="{2DE17F2B-677A-C0E7-303C-59DA8E4BB9D8}"/>
          </ac:spMkLst>
        </pc:spChg>
      </pc:sldChg>
      <pc:sldChg chg="modSp add mod">
        <pc:chgData name="Cristian Bulgarelli" userId="18e9450e-dce0-46cd-a71d-a8e683b91d2e" providerId="ADAL" clId="{57C1EA80-822A-B048-A355-8110B9FEFD44}" dt="2023-10-19T07:55:53.580" v="1377"/>
        <pc:sldMkLst>
          <pc:docMk/>
          <pc:sldMk cId="3141898695" sldId="5570"/>
        </pc:sldMkLst>
        <pc:spChg chg="mod">
          <ac:chgData name="Cristian Bulgarelli" userId="18e9450e-dce0-46cd-a71d-a8e683b91d2e" providerId="ADAL" clId="{57C1EA80-822A-B048-A355-8110B9FEFD44}" dt="2023-10-19T07:55:53.580" v="1377"/>
          <ac:spMkLst>
            <pc:docMk/>
            <pc:sldMk cId="3141898695" sldId="5570"/>
            <ac:spMk id="4" creationId="{4C57C983-A8AB-2437-CF0D-7D29608FA0D9}"/>
          </ac:spMkLst>
        </pc:spChg>
        <pc:spChg chg="mod">
          <ac:chgData name="Cristian Bulgarelli" userId="18e9450e-dce0-46cd-a71d-a8e683b91d2e" providerId="ADAL" clId="{57C1EA80-822A-B048-A355-8110B9FEFD44}" dt="2023-10-18T13:30:32.066" v="185" actId="14100"/>
          <ac:spMkLst>
            <pc:docMk/>
            <pc:sldMk cId="3141898695" sldId="5570"/>
            <ac:spMk id="9" creationId="{2DE17F2B-677A-C0E7-303C-59DA8E4BB9D8}"/>
          </ac:spMkLst>
        </pc:spChg>
      </pc:sldChg>
      <pc:sldChg chg="delSp modSp add mod">
        <pc:chgData name="Cristian Bulgarelli" userId="18e9450e-dce0-46cd-a71d-a8e683b91d2e" providerId="ADAL" clId="{57C1EA80-822A-B048-A355-8110B9FEFD44}" dt="2023-10-18T13:34:14.066" v="230" actId="1076"/>
        <pc:sldMkLst>
          <pc:docMk/>
          <pc:sldMk cId="391739079" sldId="5571"/>
        </pc:sldMkLst>
        <pc:spChg chg="del mod">
          <ac:chgData name="Cristian Bulgarelli" userId="18e9450e-dce0-46cd-a71d-a8e683b91d2e" providerId="ADAL" clId="{57C1EA80-822A-B048-A355-8110B9FEFD44}" dt="2023-10-18T13:33:35.860" v="218" actId="478"/>
          <ac:spMkLst>
            <pc:docMk/>
            <pc:sldMk cId="391739079" sldId="5571"/>
            <ac:spMk id="4" creationId="{4C57C983-A8AB-2437-CF0D-7D29608FA0D9}"/>
          </ac:spMkLst>
        </pc:spChg>
        <pc:spChg chg="mod">
          <ac:chgData name="Cristian Bulgarelli" userId="18e9450e-dce0-46cd-a71d-a8e683b91d2e" providerId="ADAL" clId="{57C1EA80-822A-B048-A355-8110B9FEFD44}" dt="2023-10-18T13:34:14.066" v="230" actId="1076"/>
          <ac:spMkLst>
            <pc:docMk/>
            <pc:sldMk cId="391739079" sldId="5571"/>
            <ac:spMk id="9" creationId="{2DE17F2B-677A-C0E7-303C-59DA8E4BB9D8}"/>
          </ac:spMkLst>
        </pc:spChg>
      </pc:sldChg>
      <pc:sldChg chg="addSp delSp modSp add mod ord">
        <pc:chgData name="Cristian Bulgarelli" userId="18e9450e-dce0-46cd-a71d-a8e683b91d2e" providerId="ADAL" clId="{57C1EA80-822A-B048-A355-8110B9FEFD44}" dt="2023-10-18T13:42:44.792" v="285" actId="1076"/>
        <pc:sldMkLst>
          <pc:docMk/>
          <pc:sldMk cId="573942156" sldId="5572"/>
        </pc:sldMkLst>
        <pc:spChg chg="add del mod">
          <ac:chgData name="Cristian Bulgarelli" userId="18e9450e-dce0-46cd-a71d-a8e683b91d2e" providerId="ADAL" clId="{57C1EA80-822A-B048-A355-8110B9FEFD44}" dt="2023-10-18T13:41:08.313" v="261" actId="767"/>
          <ac:spMkLst>
            <pc:docMk/>
            <pc:sldMk cId="573942156" sldId="5572"/>
            <ac:spMk id="2" creationId="{6CA65716-6081-04F4-6460-36DEF0D26F97}"/>
          </ac:spMkLst>
        </pc:spChg>
        <pc:spChg chg="mod">
          <ac:chgData name="Cristian Bulgarelli" userId="18e9450e-dce0-46cd-a71d-a8e683b91d2e" providerId="ADAL" clId="{57C1EA80-822A-B048-A355-8110B9FEFD44}" dt="2023-10-18T13:41:40.157" v="269" actId="114"/>
          <ac:spMkLst>
            <pc:docMk/>
            <pc:sldMk cId="573942156" sldId="5572"/>
            <ac:spMk id="4" creationId="{4C57C983-A8AB-2437-CF0D-7D29608FA0D9}"/>
          </ac:spMkLst>
        </pc:spChg>
        <pc:spChg chg="add mod">
          <ac:chgData name="Cristian Bulgarelli" userId="18e9450e-dce0-46cd-a71d-a8e683b91d2e" providerId="ADAL" clId="{57C1EA80-822A-B048-A355-8110B9FEFD44}" dt="2023-10-18T13:41:45.660" v="270" actId="114"/>
          <ac:spMkLst>
            <pc:docMk/>
            <pc:sldMk cId="573942156" sldId="5572"/>
            <ac:spMk id="5" creationId="{52F98224-D67C-C69F-7D1B-24423BFB7533}"/>
          </ac:spMkLst>
        </pc:spChg>
        <pc:spChg chg="add mod">
          <ac:chgData name="Cristian Bulgarelli" userId="18e9450e-dce0-46cd-a71d-a8e683b91d2e" providerId="ADAL" clId="{57C1EA80-822A-B048-A355-8110B9FEFD44}" dt="2023-10-18T13:42:44.792" v="285" actId="1076"/>
          <ac:spMkLst>
            <pc:docMk/>
            <pc:sldMk cId="573942156" sldId="5572"/>
            <ac:spMk id="6" creationId="{5D196CA6-D35C-79CA-4F8E-78211E1D91C7}"/>
          </ac:spMkLst>
        </pc:spChg>
        <pc:spChg chg="mod">
          <ac:chgData name="Cristian Bulgarelli" userId="18e9450e-dce0-46cd-a71d-a8e683b91d2e" providerId="ADAL" clId="{57C1EA80-822A-B048-A355-8110B9FEFD44}" dt="2023-10-18T13:39:05.387" v="255" actId="14100"/>
          <ac:spMkLst>
            <pc:docMk/>
            <pc:sldMk cId="573942156" sldId="5572"/>
            <ac:spMk id="9" creationId="{2DE17F2B-677A-C0E7-303C-59DA8E4BB9D8}"/>
          </ac:spMkLst>
        </pc:spChg>
      </pc:sldChg>
      <pc:sldChg chg="addSp modSp add mod">
        <pc:chgData name="Cristian Bulgarelli" userId="18e9450e-dce0-46cd-a71d-a8e683b91d2e" providerId="ADAL" clId="{57C1EA80-822A-B048-A355-8110B9FEFD44}" dt="2023-10-18T13:54:18.534" v="571" actId="114"/>
        <pc:sldMkLst>
          <pc:docMk/>
          <pc:sldMk cId="3031427255" sldId="5573"/>
        </pc:sldMkLst>
        <pc:spChg chg="add mod">
          <ac:chgData name="Cristian Bulgarelli" userId="18e9450e-dce0-46cd-a71d-a8e683b91d2e" providerId="ADAL" clId="{57C1EA80-822A-B048-A355-8110B9FEFD44}" dt="2023-10-18T13:53:13.885" v="512" actId="114"/>
          <ac:spMkLst>
            <pc:docMk/>
            <pc:sldMk cId="3031427255" sldId="5573"/>
            <ac:spMk id="2" creationId="{4A91AB22-942A-94C2-A676-9BF940BA5176}"/>
          </ac:spMkLst>
        </pc:spChg>
        <pc:spChg chg="mod">
          <ac:chgData name="Cristian Bulgarelli" userId="18e9450e-dce0-46cd-a71d-a8e683b91d2e" providerId="ADAL" clId="{57C1EA80-822A-B048-A355-8110B9FEFD44}" dt="2023-10-18T13:45:29.933" v="290" actId="114"/>
          <ac:spMkLst>
            <pc:docMk/>
            <pc:sldMk cId="3031427255" sldId="5573"/>
            <ac:spMk id="4" creationId="{4C57C983-A8AB-2437-CF0D-7D29608FA0D9}"/>
          </ac:spMkLst>
        </pc:spChg>
        <pc:spChg chg="mod">
          <ac:chgData name="Cristian Bulgarelli" userId="18e9450e-dce0-46cd-a71d-a8e683b91d2e" providerId="ADAL" clId="{57C1EA80-822A-B048-A355-8110B9FEFD44}" dt="2023-10-18T13:49:39.310" v="308" actId="114"/>
          <ac:spMkLst>
            <pc:docMk/>
            <pc:sldMk cId="3031427255" sldId="5573"/>
            <ac:spMk id="5" creationId="{52F98224-D67C-C69F-7D1B-24423BFB7533}"/>
          </ac:spMkLst>
        </pc:spChg>
        <pc:spChg chg="mod">
          <ac:chgData name="Cristian Bulgarelli" userId="18e9450e-dce0-46cd-a71d-a8e683b91d2e" providerId="ADAL" clId="{57C1EA80-822A-B048-A355-8110B9FEFD44}" dt="2023-10-18T13:54:01.869" v="544" actId="14100"/>
          <ac:spMkLst>
            <pc:docMk/>
            <pc:sldMk cId="3031427255" sldId="5573"/>
            <ac:spMk id="6" creationId="{5D196CA6-D35C-79CA-4F8E-78211E1D91C7}"/>
          </ac:spMkLst>
        </pc:spChg>
        <pc:spChg chg="add mod">
          <ac:chgData name="Cristian Bulgarelli" userId="18e9450e-dce0-46cd-a71d-a8e683b91d2e" providerId="ADAL" clId="{57C1EA80-822A-B048-A355-8110B9FEFD44}" dt="2023-10-18T13:53:58.711" v="543" actId="14100"/>
          <ac:spMkLst>
            <pc:docMk/>
            <pc:sldMk cId="3031427255" sldId="5573"/>
            <ac:spMk id="7" creationId="{6E377408-3655-F77A-6E99-8019B78DC6D5}"/>
          </ac:spMkLst>
        </pc:spChg>
        <pc:spChg chg="add mod">
          <ac:chgData name="Cristian Bulgarelli" userId="18e9450e-dce0-46cd-a71d-a8e683b91d2e" providerId="ADAL" clId="{57C1EA80-822A-B048-A355-8110B9FEFD44}" dt="2023-10-18T13:54:18.534" v="571" actId="114"/>
          <ac:spMkLst>
            <pc:docMk/>
            <pc:sldMk cId="3031427255" sldId="5573"/>
            <ac:spMk id="8" creationId="{833382C6-2D05-D20E-A109-44691BD56E24}"/>
          </ac:spMkLst>
        </pc:spChg>
        <pc:spChg chg="mod">
          <ac:chgData name="Cristian Bulgarelli" userId="18e9450e-dce0-46cd-a71d-a8e683b91d2e" providerId="ADAL" clId="{57C1EA80-822A-B048-A355-8110B9FEFD44}" dt="2023-10-18T13:54:05.021" v="545" actId="14100"/>
          <ac:spMkLst>
            <pc:docMk/>
            <pc:sldMk cId="3031427255" sldId="5573"/>
            <ac:spMk id="9" creationId="{2DE17F2B-677A-C0E7-303C-59DA8E4BB9D8}"/>
          </ac:spMkLst>
        </pc:spChg>
      </pc:sldChg>
      <pc:sldChg chg="addSp delSp modSp add mod">
        <pc:chgData name="Cristian Bulgarelli" userId="18e9450e-dce0-46cd-a71d-a8e683b91d2e" providerId="ADAL" clId="{57C1EA80-822A-B048-A355-8110B9FEFD44}" dt="2023-10-18T15:25:32.923" v="747" actId="114"/>
        <pc:sldMkLst>
          <pc:docMk/>
          <pc:sldMk cId="1915870750" sldId="5574"/>
        </pc:sldMkLst>
        <pc:spChg chg="mod">
          <ac:chgData name="Cristian Bulgarelli" userId="18e9450e-dce0-46cd-a71d-a8e683b91d2e" providerId="ADAL" clId="{57C1EA80-822A-B048-A355-8110B9FEFD44}" dt="2023-10-18T15:13:48.046" v="626" actId="20577"/>
          <ac:spMkLst>
            <pc:docMk/>
            <pc:sldMk cId="1915870750" sldId="5574"/>
            <ac:spMk id="2" creationId="{4A91AB22-942A-94C2-A676-9BF940BA5176}"/>
          </ac:spMkLst>
        </pc:spChg>
        <pc:spChg chg="mod">
          <ac:chgData name="Cristian Bulgarelli" userId="18e9450e-dce0-46cd-a71d-a8e683b91d2e" providerId="ADAL" clId="{57C1EA80-822A-B048-A355-8110B9FEFD44}" dt="2023-10-18T15:07:56.590" v="573"/>
          <ac:spMkLst>
            <pc:docMk/>
            <pc:sldMk cId="1915870750" sldId="5574"/>
            <ac:spMk id="4" creationId="{4C57C983-A8AB-2437-CF0D-7D29608FA0D9}"/>
          </ac:spMkLst>
        </pc:spChg>
        <pc:spChg chg="del">
          <ac:chgData name="Cristian Bulgarelli" userId="18e9450e-dce0-46cd-a71d-a8e683b91d2e" providerId="ADAL" clId="{57C1EA80-822A-B048-A355-8110B9FEFD44}" dt="2023-10-18T15:14:00.859" v="628" actId="478"/>
          <ac:spMkLst>
            <pc:docMk/>
            <pc:sldMk cId="1915870750" sldId="5574"/>
            <ac:spMk id="5" creationId="{52F98224-D67C-C69F-7D1B-24423BFB7533}"/>
          </ac:spMkLst>
        </pc:spChg>
        <pc:spChg chg="del">
          <ac:chgData name="Cristian Bulgarelli" userId="18e9450e-dce0-46cd-a71d-a8e683b91d2e" providerId="ADAL" clId="{57C1EA80-822A-B048-A355-8110B9FEFD44}" dt="2023-10-18T15:14:03.103" v="629" actId="478"/>
          <ac:spMkLst>
            <pc:docMk/>
            <pc:sldMk cId="1915870750" sldId="5574"/>
            <ac:spMk id="6" creationId="{5D196CA6-D35C-79CA-4F8E-78211E1D91C7}"/>
          </ac:spMkLst>
        </pc:spChg>
        <pc:spChg chg="del">
          <ac:chgData name="Cristian Bulgarelli" userId="18e9450e-dce0-46cd-a71d-a8e683b91d2e" providerId="ADAL" clId="{57C1EA80-822A-B048-A355-8110B9FEFD44}" dt="2023-10-18T15:14:04.934" v="630" actId="478"/>
          <ac:spMkLst>
            <pc:docMk/>
            <pc:sldMk cId="1915870750" sldId="5574"/>
            <ac:spMk id="7" creationId="{6E377408-3655-F77A-6E99-8019B78DC6D5}"/>
          </ac:spMkLst>
        </pc:spChg>
        <pc:spChg chg="del mod">
          <ac:chgData name="Cristian Bulgarelli" userId="18e9450e-dce0-46cd-a71d-a8e683b91d2e" providerId="ADAL" clId="{57C1EA80-822A-B048-A355-8110B9FEFD44}" dt="2023-10-18T15:15:22.186" v="721" actId="478"/>
          <ac:spMkLst>
            <pc:docMk/>
            <pc:sldMk cId="1915870750" sldId="5574"/>
            <ac:spMk id="8" creationId="{833382C6-2D05-D20E-A109-44691BD56E24}"/>
          </ac:spMkLst>
        </pc:spChg>
        <pc:spChg chg="mod">
          <ac:chgData name="Cristian Bulgarelli" userId="18e9450e-dce0-46cd-a71d-a8e683b91d2e" providerId="ADAL" clId="{57C1EA80-822A-B048-A355-8110B9FEFD44}" dt="2023-10-18T15:15:33.526" v="729" actId="20577"/>
          <ac:spMkLst>
            <pc:docMk/>
            <pc:sldMk cId="1915870750" sldId="5574"/>
            <ac:spMk id="9" creationId="{2DE17F2B-677A-C0E7-303C-59DA8E4BB9D8}"/>
          </ac:spMkLst>
        </pc:spChg>
        <pc:spChg chg="add mod">
          <ac:chgData name="Cristian Bulgarelli" userId="18e9450e-dce0-46cd-a71d-a8e683b91d2e" providerId="ADAL" clId="{57C1EA80-822A-B048-A355-8110B9FEFD44}" dt="2023-10-18T15:15:37.303" v="737" actId="20577"/>
          <ac:spMkLst>
            <pc:docMk/>
            <pc:sldMk cId="1915870750" sldId="5574"/>
            <ac:spMk id="10" creationId="{8A45CE15-3D59-C12C-A747-7944583F212B}"/>
          </ac:spMkLst>
        </pc:spChg>
        <pc:spChg chg="add mod">
          <ac:chgData name="Cristian Bulgarelli" userId="18e9450e-dce0-46cd-a71d-a8e683b91d2e" providerId="ADAL" clId="{57C1EA80-822A-B048-A355-8110B9FEFD44}" dt="2023-10-18T15:25:32.923" v="747" actId="114"/>
          <ac:spMkLst>
            <pc:docMk/>
            <pc:sldMk cId="1915870750" sldId="5574"/>
            <ac:spMk id="11" creationId="{705763B3-5C93-9B1E-9F2C-6797FF67443E}"/>
          </ac:spMkLst>
        </pc:spChg>
      </pc:sldChg>
      <pc:sldChg chg="addSp delSp modSp add mod">
        <pc:chgData name="Cristian Bulgarelli" userId="18e9450e-dce0-46cd-a71d-a8e683b91d2e" providerId="ADAL" clId="{57C1EA80-822A-B048-A355-8110B9FEFD44}" dt="2023-10-19T07:26:53.437" v="1030" actId="21"/>
        <pc:sldMkLst>
          <pc:docMk/>
          <pc:sldMk cId="224832851" sldId="5575"/>
        </pc:sldMkLst>
        <pc:spChg chg="add del mod">
          <ac:chgData name="Cristian Bulgarelli" userId="18e9450e-dce0-46cd-a71d-a8e683b91d2e" providerId="ADAL" clId="{57C1EA80-822A-B048-A355-8110B9FEFD44}" dt="2023-10-19T07:14:05.370" v="802" actId="21"/>
          <ac:spMkLst>
            <pc:docMk/>
            <pc:sldMk cId="224832851" sldId="5575"/>
            <ac:spMk id="2" creationId="{4A91AB22-942A-94C2-A676-9BF940BA5176}"/>
          </ac:spMkLst>
        </pc:spChg>
        <pc:spChg chg="del">
          <ac:chgData name="Cristian Bulgarelli" userId="18e9450e-dce0-46cd-a71d-a8e683b91d2e" providerId="ADAL" clId="{57C1EA80-822A-B048-A355-8110B9FEFD44}" dt="2023-10-18T15:25:53.116" v="749" actId="478"/>
          <ac:spMkLst>
            <pc:docMk/>
            <pc:sldMk cId="224832851" sldId="5575"/>
            <ac:spMk id="4" creationId="{4C57C983-A8AB-2437-CF0D-7D29608FA0D9}"/>
          </ac:spMkLst>
        </pc:spChg>
        <pc:spChg chg="add mod">
          <ac:chgData name="Cristian Bulgarelli" userId="18e9450e-dce0-46cd-a71d-a8e683b91d2e" providerId="ADAL" clId="{57C1EA80-822A-B048-A355-8110B9FEFD44}" dt="2023-10-19T07:19:52.144" v="814" actId="114"/>
          <ac:spMkLst>
            <pc:docMk/>
            <pc:sldMk cId="224832851" sldId="5575"/>
            <ac:spMk id="5" creationId="{96427E90-5F43-DB9D-C5F4-190FEA8215FE}"/>
          </ac:spMkLst>
        </pc:spChg>
        <pc:spChg chg="add mod">
          <ac:chgData name="Cristian Bulgarelli" userId="18e9450e-dce0-46cd-a71d-a8e683b91d2e" providerId="ADAL" clId="{57C1EA80-822A-B048-A355-8110B9FEFD44}" dt="2023-10-19T07:26:53.437" v="1030" actId="21"/>
          <ac:spMkLst>
            <pc:docMk/>
            <pc:sldMk cId="224832851" sldId="5575"/>
            <ac:spMk id="6" creationId="{57AFB563-3E35-B8BB-A1E5-4BC7D370266B}"/>
          </ac:spMkLst>
        </pc:spChg>
        <pc:spChg chg="mod">
          <ac:chgData name="Cristian Bulgarelli" userId="18e9450e-dce0-46cd-a71d-a8e683b91d2e" providerId="ADAL" clId="{57C1EA80-822A-B048-A355-8110B9FEFD44}" dt="2023-10-18T15:26:24.866" v="752" actId="14100"/>
          <ac:spMkLst>
            <pc:docMk/>
            <pc:sldMk cId="224832851" sldId="5575"/>
            <ac:spMk id="9" creationId="{2DE17F2B-677A-C0E7-303C-59DA8E4BB9D8}"/>
          </ac:spMkLst>
        </pc:spChg>
        <pc:spChg chg="mod">
          <ac:chgData name="Cristian Bulgarelli" userId="18e9450e-dce0-46cd-a71d-a8e683b91d2e" providerId="ADAL" clId="{57C1EA80-822A-B048-A355-8110B9FEFD44}" dt="2023-10-19T07:13:57.338" v="800"/>
          <ac:spMkLst>
            <pc:docMk/>
            <pc:sldMk cId="224832851" sldId="5575"/>
            <ac:spMk id="10" creationId="{8A45CE15-3D59-C12C-A747-7944583F212B}"/>
          </ac:spMkLst>
        </pc:spChg>
        <pc:spChg chg="del">
          <ac:chgData name="Cristian Bulgarelli" userId="18e9450e-dce0-46cd-a71d-a8e683b91d2e" providerId="ADAL" clId="{57C1EA80-822A-B048-A355-8110B9FEFD44}" dt="2023-10-18T15:29:03.078" v="755" actId="478"/>
          <ac:spMkLst>
            <pc:docMk/>
            <pc:sldMk cId="224832851" sldId="5575"/>
            <ac:spMk id="11" creationId="{705763B3-5C93-9B1E-9F2C-6797FF67443E}"/>
          </ac:spMkLst>
        </pc:spChg>
      </pc:sldChg>
      <pc:sldChg chg="delSp modSp add mod">
        <pc:chgData name="Cristian Bulgarelli" userId="18e9450e-dce0-46cd-a71d-a8e683b91d2e" providerId="ADAL" clId="{57C1EA80-822A-B048-A355-8110B9FEFD44}" dt="2023-10-19T07:33:50.191" v="1323" actId="14100"/>
        <pc:sldMkLst>
          <pc:docMk/>
          <pc:sldMk cId="3998957601" sldId="5576"/>
        </pc:sldMkLst>
        <pc:spChg chg="del">
          <ac:chgData name="Cristian Bulgarelli" userId="18e9450e-dce0-46cd-a71d-a8e683b91d2e" providerId="ADAL" clId="{57C1EA80-822A-B048-A355-8110B9FEFD44}" dt="2023-10-19T07:27:21.741" v="1036" actId="478"/>
          <ac:spMkLst>
            <pc:docMk/>
            <pc:sldMk cId="3998957601" sldId="5576"/>
            <ac:spMk id="2" creationId="{4A91AB22-942A-94C2-A676-9BF940BA5176}"/>
          </ac:spMkLst>
        </pc:spChg>
        <pc:spChg chg="del">
          <ac:chgData name="Cristian Bulgarelli" userId="18e9450e-dce0-46cd-a71d-a8e683b91d2e" providerId="ADAL" clId="{57C1EA80-822A-B048-A355-8110B9FEFD44}" dt="2023-10-19T07:27:21.741" v="1036" actId="478"/>
          <ac:spMkLst>
            <pc:docMk/>
            <pc:sldMk cId="3998957601" sldId="5576"/>
            <ac:spMk id="5" creationId="{96427E90-5F43-DB9D-C5F4-190FEA8215FE}"/>
          </ac:spMkLst>
        </pc:spChg>
        <pc:spChg chg="mod">
          <ac:chgData name="Cristian Bulgarelli" userId="18e9450e-dce0-46cd-a71d-a8e683b91d2e" providerId="ADAL" clId="{57C1EA80-822A-B048-A355-8110B9FEFD44}" dt="2023-10-19T07:33:50.191" v="1323" actId="14100"/>
          <ac:spMkLst>
            <pc:docMk/>
            <pc:sldMk cId="3998957601" sldId="5576"/>
            <ac:spMk id="6" creationId="{57AFB563-3E35-B8BB-A1E5-4BC7D370266B}"/>
          </ac:spMkLst>
        </pc:spChg>
        <pc:spChg chg="del">
          <ac:chgData name="Cristian Bulgarelli" userId="18e9450e-dce0-46cd-a71d-a8e683b91d2e" providerId="ADAL" clId="{57C1EA80-822A-B048-A355-8110B9FEFD44}" dt="2023-10-19T07:27:21.741" v="1036" actId="478"/>
          <ac:spMkLst>
            <pc:docMk/>
            <pc:sldMk cId="3998957601" sldId="5576"/>
            <ac:spMk id="9" creationId="{2DE17F2B-677A-C0E7-303C-59DA8E4BB9D8}"/>
          </ac:spMkLst>
        </pc:spChg>
        <pc:spChg chg="del">
          <ac:chgData name="Cristian Bulgarelli" userId="18e9450e-dce0-46cd-a71d-a8e683b91d2e" providerId="ADAL" clId="{57C1EA80-822A-B048-A355-8110B9FEFD44}" dt="2023-10-19T07:27:21.741" v="1036" actId="478"/>
          <ac:spMkLst>
            <pc:docMk/>
            <pc:sldMk cId="3998957601" sldId="5576"/>
            <ac:spMk id="10" creationId="{8A45CE15-3D59-C12C-A747-7944583F212B}"/>
          </ac:spMkLst>
        </pc:spChg>
      </pc:sldChg>
      <pc:sldChg chg="addSp delSp modSp add mod">
        <pc:chgData name="Cristian Bulgarelli" userId="18e9450e-dce0-46cd-a71d-a8e683b91d2e" providerId="ADAL" clId="{57C1EA80-822A-B048-A355-8110B9FEFD44}" dt="2023-10-19T08:05:27.004" v="1383" actId="22"/>
        <pc:sldMkLst>
          <pc:docMk/>
          <pc:sldMk cId="2978051181" sldId="5577"/>
        </pc:sldMkLst>
        <pc:spChg chg="add mod">
          <ac:chgData name="Cristian Bulgarelli" userId="18e9450e-dce0-46cd-a71d-a8e683b91d2e" providerId="ADAL" clId="{57C1EA80-822A-B048-A355-8110B9FEFD44}" dt="2023-10-19T07:36:26.034" v="1356" actId="123"/>
          <ac:spMkLst>
            <pc:docMk/>
            <pc:sldMk cId="2978051181" sldId="5577"/>
            <ac:spMk id="4" creationId="{2E40C40A-F721-9B55-A19C-E5081760671B}"/>
          </ac:spMkLst>
        </pc:spChg>
        <pc:spChg chg="mod">
          <ac:chgData name="Cristian Bulgarelli" userId="18e9450e-dce0-46cd-a71d-a8e683b91d2e" providerId="ADAL" clId="{57C1EA80-822A-B048-A355-8110B9FEFD44}" dt="2023-10-19T07:37:15.766" v="1375" actId="14100"/>
          <ac:spMkLst>
            <pc:docMk/>
            <pc:sldMk cId="2978051181" sldId="5577"/>
            <ac:spMk id="6" creationId="{57AFB563-3E35-B8BB-A1E5-4BC7D370266B}"/>
          </ac:spMkLst>
        </pc:spChg>
        <pc:spChg chg="add del mod">
          <ac:chgData name="Cristian Bulgarelli" userId="18e9450e-dce0-46cd-a71d-a8e683b91d2e" providerId="ADAL" clId="{57C1EA80-822A-B048-A355-8110B9FEFD44}" dt="2023-10-19T08:05:27.004" v="1383" actId="22"/>
          <ac:spMkLst>
            <pc:docMk/>
            <pc:sldMk cId="2978051181" sldId="5577"/>
            <ac:spMk id="7" creationId="{6620DD4F-8511-DCB9-52A9-5D5328FF6BE1}"/>
          </ac:spMkLst>
        </pc:spChg>
      </pc:sldChg>
      <pc:sldChg chg="addSp modSp add mod">
        <pc:chgData name="Cristian Bulgarelli" userId="18e9450e-dce0-46cd-a71d-a8e683b91d2e" providerId="ADAL" clId="{57C1EA80-822A-B048-A355-8110B9FEFD44}" dt="2023-10-19T08:10:58.747" v="1439" actId="114"/>
        <pc:sldMkLst>
          <pc:docMk/>
          <pc:sldMk cId="984181502" sldId="5578"/>
        </pc:sldMkLst>
        <pc:spChg chg="mod">
          <ac:chgData name="Cristian Bulgarelli" userId="18e9450e-dce0-46cd-a71d-a8e683b91d2e" providerId="ADAL" clId="{57C1EA80-822A-B048-A355-8110B9FEFD44}" dt="2023-10-19T08:06:03.385" v="1417" actId="114"/>
          <ac:spMkLst>
            <pc:docMk/>
            <pc:sldMk cId="984181502" sldId="5578"/>
            <ac:spMk id="4" creationId="{2E40C40A-F721-9B55-A19C-E5081760671B}"/>
          </ac:spMkLst>
        </pc:spChg>
        <pc:spChg chg="add mod">
          <ac:chgData name="Cristian Bulgarelli" userId="18e9450e-dce0-46cd-a71d-a8e683b91d2e" providerId="ADAL" clId="{57C1EA80-822A-B048-A355-8110B9FEFD44}" dt="2023-10-19T08:10:58.747" v="1439" actId="114"/>
          <ac:spMkLst>
            <pc:docMk/>
            <pc:sldMk cId="984181502" sldId="5578"/>
            <ac:spMk id="5" creationId="{994CBFC8-8B53-ED67-0878-C5B934B52C23}"/>
          </ac:spMkLst>
        </pc:spChg>
        <pc:spChg chg="mod">
          <ac:chgData name="Cristian Bulgarelli" userId="18e9450e-dce0-46cd-a71d-a8e683b91d2e" providerId="ADAL" clId="{57C1EA80-822A-B048-A355-8110B9FEFD44}" dt="2023-10-19T08:06:23.612" v="1419"/>
          <ac:spMkLst>
            <pc:docMk/>
            <pc:sldMk cId="984181502" sldId="5578"/>
            <ac:spMk id="6" creationId="{57AFB563-3E35-B8BB-A1E5-4BC7D370266B}"/>
          </ac:spMkLst>
        </pc:spChg>
      </pc:sldChg>
      <pc:sldChg chg="addSp delSp modSp add del mod">
        <pc:chgData name="Cristian Bulgarelli" userId="18e9450e-dce0-46cd-a71d-a8e683b91d2e" providerId="ADAL" clId="{57C1EA80-822A-B048-A355-8110B9FEFD44}" dt="2023-10-20T09:33:55.809" v="2446" actId="2696"/>
        <pc:sldMkLst>
          <pc:docMk/>
          <pc:sldMk cId="3159946727" sldId="5579"/>
        </pc:sldMkLst>
        <pc:spChg chg="add mod">
          <ac:chgData name="Cristian Bulgarelli" userId="18e9450e-dce0-46cd-a71d-a8e683b91d2e" providerId="ADAL" clId="{57C1EA80-822A-B048-A355-8110B9FEFD44}" dt="2023-10-19T08:16:59.789" v="1679"/>
          <ac:spMkLst>
            <pc:docMk/>
            <pc:sldMk cId="3159946727" sldId="5579"/>
            <ac:spMk id="2" creationId="{16781611-C68A-8094-7E2F-5A16E5E2EAA7}"/>
          </ac:spMkLst>
        </pc:spChg>
        <pc:spChg chg="mod">
          <ac:chgData name="Cristian Bulgarelli" userId="18e9450e-dce0-46cd-a71d-a8e683b91d2e" providerId="ADAL" clId="{57C1EA80-822A-B048-A355-8110B9FEFD44}" dt="2023-10-19T08:11:32.406" v="1443"/>
          <ac:spMkLst>
            <pc:docMk/>
            <pc:sldMk cId="3159946727" sldId="5579"/>
            <ac:spMk id="4" creationId="{2E40C40A-F721-9B55-A19C-E5081760671B}"/>
          </ac:spMkLst>
        </pc:spChg>
        <pc:spChg chg="del mod">
          <ac:chgData name="Cristian Bulgarelli" userId="18e9450e-dce0-46cd-a71d-a8e683b91d2e" providerId="ADAL" clId="{57C1EA80-822A-B048-A355-8110B9FEFD44}" dt="2023-10-19T08:11:29.800" v="1442" actId="478"/>
          <ac:spMkLst>
            <pc:docMk/>
            <pc:sldMk cId="3159946727" sldId="5579"/>
            <ac:spMk id="5" creationId="{994CBFC8-8B53-ED67-0878-C5B934B52C23}"/>
          </ac:spMkLst>
        </pc:spChg>
        <pc:spChg chg="mod">
          <ac:chgData name="Cristian Bulgarelli" userId="18e9450e-dce0-46cd-a71d-a8e683b91d2e" providerId="ADAL" clId="{57C1EA80-822A-B048-A355-8110B9FEFD44}" dt="2023-10-19T08:15:45.392" v="1676" actId="14100"/>
          <ac:spMkLst>
            <pc:docMk/>
            <pc:sldMk cId="3159946727" sldId="5579"/>
            <ac:spMk id="6" creationId="{57AFB563-3E35-B8BB-A1E5-4BC7D370266B}"/>
          </ac:spMkLst>
        </pc:spChg>
      </pc:sldChg>
      <pc:sldChg chg="addSp modSp add del mod">
        <pc:chgData name="Cristian Bulgarelli" userId="18e9450e-dce0-46cd-a71d-a8e683b91d2e" providerId="ADAL" clId="{57C1EA80-822A-B048-A355-8110B9FEFD44}" dt="2023-10-20T09:37:30.622" v="2475" actId="2696"/>
        <pc:sldMkLst>
          <pc:docMk/>
          <pc:sldMk cId="192323207" sldId="5580"/>
        </pc:sldMkLst>
        <pc:spChg chg="add mod">
          <ac:chgData name="Cristian Bulgarelli" userId="18e9450e-dce0-46cd-a71d-a8e683b91d2e" providerId="ADAL" clId="{57C1EA80-822A-B048-A355-8110B9FEFD44}" dt="2023-10-20T09:36:12.034" v="2474" actId="123"/>
          <ac:spMkLst>
            <pc:docMk/>
            <pc:sldMk cId="192323207" sldId="5580"/>
            <ac:spMk id="7" creationId="{EBBEE900-0C01-3883-1DDA-6B83A1C50575}"/>
          </ac:spMkLst>
        </pc:spChg>
        <pc:spChg chg="add mod">
          <ac:chgData name="Cristian Bulgarelli" userId="18e9450e-dce0-46cd-a71d-a8e683b91d2e" providerId="ADAL" clId="{57C1EA80-822A-B048-A355-8110B9FEFD44}" dt="2023-10-20T09:34:08.168" v="2469" actId="1035"/>
          <ac:spMkLst>
            <pc:docMk/>
            <pc:sldMk cId="192323207" sldId="5580"/>
            <ac:spMk id="8" creationId="{49B7D8A9-3ADB-440F-3F48-CE27237BC9C8}"/>
          </ac:spMkLst>
        </pc:spChg>
      </pc:sldChg>
      <pc:sldChg chg="delSp add mod">
        <pc:chgData name="Cristian Bulgarelli" userId="18e9450e-dce0-46cd-a71d-a8e683b91d2e" providerId="ADAL" clId="{57C1EA80-822A-B048-A355-8110B9FEFD44}" dt="2023-10-19T13:43:23.654" v="1899" actId="21"/>
        <pc:sldMkLst>
          <pc:docMk/>
          <pc:sldMk cId="286913049" sldId="5581"/>
        </pc:sldMkLst>
        <pc:spChg chg="del">
          <ac:chgData name="Cristian Bulgarelli" userId="18e9450e-dce0-46cd-a71d-a8e683b91d2e" providerId="ADAL" clId="{57C1EA80-822A-B048-A355-8110B9FEFD44}" dt="2023-10-19T13:43:23.654" v="1899" actId="21"/>
          <ac:spMkLst>
            <pc:docMk/>
            <pc:sldMk cId="286913049" sldId="5581"/>
            <ac:spMk id="7" creationId="{EBBEE900-0C01-3883-1DDA-6B83A1C50575}"/>
          </ac:spMkLst>
        </pc:spChg>
        <pc:spChg chg="del">
          <ac:chgData name="Cristian Bulgarelli" userId="18e9450e-dce0-46cd-a71d-a8e683b91d2e" providerId="ADAL" clId="{57C1EA80-822A-B048-A355-8110B9FEFD44}" dt="2023-10-19T13:43:23.654" v="1899" actId="21"/>
          <ac:spMkLst>
            <pc:docMk/>
            <pc:sldMk cId="286913049" sldId="5581"/>
            <ac:spMk id="8" creationId="{49B7D8A9-3ADB-440F-3F48-CE27237BC9C8}"/>
          </ac:spMkLst>
        </pc:spChg>
      </pc:sldChg>
      <pc:sldChg chg="addSp delSp modSp add mod">
        <pc:chgData name="Cristian Bulgarelli" userId="18e9450e-dce0-46cd-a71d-a8e683b91d2e" providerId="ADAL" clId="{57C1EA80-822A-B048-A355-8110B9FEFD44}" dt="2023-10-19T13:44:15.580" v="1908" actId="123"/>
        <pc:sldMkLst>
          <pc:docMk/>
          <pc:sldMk cId="537049315" sldId="5582"/>
        </pc:sldMkLst>
        <pc:spChg chg="del">
          <ac:chgData name="Cristian Bulgarelli" userId="18e9450e-dce0-46cd-a71d-a8e683b91d2e" providerId="ADAL" clId="{57C1EA80-822A-B048-A355-8110B9FEFD44}" dt="2023-10-19T13:40:44.716" v="1850" actId="478"/>
          <ac:spMkLst>
            <pc:docMk/>
            <pc:sldMk cId="537049315" sldId="5582"/>
            <ac:spMk id="2" creationId="{16781611-C68A-8094-7E2F-5A16E5E2EAA7}"/>
          </ac:spMkLst>
        </pc:spChg>
        <pc:spChg chg="mod">
          <ac:chgData name="Cristian Bulgarelli" userId="18e9450e-dce0-46cd-a71d-a8e683b91d2e" providerId="ADAL" clId="{57C1EA80-822A-B048-A355-8110B9FEFD44}" dt="2023-10-19T13:43:14.867" v="1898" actId="20577"/>
          <ac:spMkLst>
            <pc:docMk/>
            <pc:sldMk cId="537049315" sldId="5582"/>
            <ac:spMk id="4" creationId="{2E40C40A-F721-9B55-A19C-E5081760671B}"/>
          </ac:spMkLst>
        </pc:spChg>
        <pc:spChg chg="add mod">
          <ac:chgData name="Cristian Bulgarelli" userId="18e9450e-dce0-46cd-a71d-a8e683b91d2e" providerId="ADAL" clId="{57C1EA80-822A-B048-A355-8110B9FEFD44}" dt="2023-10-19T13:44:15.580" v="1908" actId="123"/>
          <ac:spMkLst>
            <pc:docMk/>
            <pc:sldMk cId="537049315" sldId="5582"/>
            <ac:spMk id="5" creationId="{87ABDDE3-C659-656F-0436-D740C5D387E5}"/>
          </ac:spMkLst>
        </pc:spChg>
        <pc:spChg chg="del">
          <ac:chgData name="Cristian Bulgarelli" userId="18e9450e-dce0-46cd-a71d-a8e683b91d2e" providerId="ADAL" clId="{57C1EA80-822A-B048-A355-8110B9FEFD44}" dt="2023-10-19T13:40:41.129" v="1849" actId="478"/>
          <ac:spMkLst>
            <pc:docMk/>
            <pc:sldMk cId="537049315" sldId="5582"/>
            <ac:spMk id="6" creationId="{57AFB563-3E35-B8BB-A1E5-4BC7D370266B}"/>
          </ac:spMkLst>
        </pc:spChg>
        <pc:spChg chg="del">
          <ac:chgData name="Cristian Bulgarelli" userId="18e9450e-dce0-46cd-a71d-a8e683b91d2e" providerId="ADAL" clId="{57C1EA80-822A-B048-A355-8110B9FEFD44}" dt="2023-10-19T13:40:47.385" v="1851" actId="478"/>
          <ac:spMkLst>
            <pc:docMk/>
            <pc:sldMk cId="537049315" sldId="5582"/>
            <ac:spMk id="7" creationId="{EBBEE900-0C01-3883-1DDA-6B83A1C50575}"/>
          </ac:spMkLst>
        </pc:spChg>
        <pc:spChg chg="del">
          <ac:chgData name="Cristian Bulgarelli" userId="18e9450e-dce0-46cd-a71d-a8e683b91d2e" providerId="ADAL" clId="{57C1EA80-822A-B048-A355-8110B9FEFD44}" dt="2023-10-19T13:40:49.911" v="1852" actId="478"/>
          <ac:spMkLst>
            <pc:docMk/>
            <pc:sldMk cId="537049315" sldId="5582"/>
            <ac:spMk id="8" creationId="{49B7D8A9-3ADB-440F-3F48-CE27237BC9C8}"/>
          </ac:spMkLst>
        </pc:spChg>
        <pc:spChg chg="add mod">
          <ac:chgData name="Cristian Bulgarelli" userId="18e9450e-dce0-46cd-a71d-a8e683b91d2e" providerId="ADAL" clId="{57C1EA80-822A-B048-A355-8110B9FEFD44}" dt="2023-10-19T13:43:37.884" v="1903" actId="1076"/>
          <ac:spMkLst>
            <pc:docMk/>
            <pc:sldMk cId="537049315" sldId="5582"/>
            <ac:spMk id="9" creationId="{3E13828D-FE5F-903B-970D-90871A8EAEDC}"/>
          </ac:spMkLst>
        </pc:spChg>
      </pc:sldChg>
      <pc:sldChg chg="addSp delSp modSp add mod">
        <pc:chgData name="Cristian Bulgarelli" userId="18e9450e-dce0-46cd-a71d-a8e683b91d2e" providerId="ADAL" clId="{57C1EA80-822A-B048-A355-8110B9FEFD44}" dt="2023-10-19T13:56:26.372" v="1937" actId="14100"/>
        <pc:sldMkLst>
          <pc:docMk/>
          <pc:sldMk cId="2596324297" sldId="5583"/>
        </pc:sldMkLst>
        <pc:spChg chg="add mod">
          <ac:chgData name="Cristian Bulgarelli" userId="18e9450e-dce0-46cd-a71d-a8e683b91d2e" providerId="ADAL" clId="{57C1EA80-822A-B048-A355-8110B9FEFD44}" dt="2023-10-19T13:55:31.340" v="1925" actId="114"/>
          <ac:spMkLst>
            <pc:docMk/>
            <pc:sldMk cId="2596324297" sldId="5583"/>
            <ac:spMk id="5" creationId="{CBBA80F8-A8E1-DE84-E8CC-ACF621ED0E52}"/>
          </ac:spMkLst>
        </pc:spChg>
        <pc:spChg chg="add del">
          <ac:chgData name="Cristian Bulgarelli" userId="18e9450e-dce0-46cd-a71d-a8e683b91d2e" providerId="ADAL" clId="{57C1EA80-822A-B048-A355-8110B9FEFD44}" dt="2023-10-19T13:55:43.997" v="1927" actId="22"/>
          <ac:spMkLst>
            <pc:docMk/>
            <pc:sldMk cId="2596324297" sldId="5583"/>
            <ac:spMk id="7" creationId="{5B901B4D-CC29-C00A-006A-D251F7EDAFC9}"/>
          </ac:spMkLst>
        </pc:spChg>
        <pc:spChg chg="add mod">
          <ac:chgData name="Cristian Bulgarelli" userId="18e9450e-dce0-46cd-a71d-a8e683b91d2e" providerId="ADAL" clId="{57C1EA80-822A-B048-A355-8110B9FEFD44}" dt="2023-10-19T13:56:26.372" v="1937" actId="14100"/>
          <ac:spMkLst>
            <pc:docMk/>
            <pc:sldMk cId="2596324297" sldId="5583"/>
            <ac:spMk id="8" creationId="{46FD2471-C890-4D41-4F82-A14997DC12FB}"/>
          </ac:spMkLst>
        </pc:spChg>
      </pc:sldChg>
      <pc:sldChg chg="delSp modSp add mod">
        <pc:chgData name="Cristian Bulgarelli" userId="18e9450e-dce0-46cd-a71d-a8e683b91d2e" providerId="ADAL" clId="{57C1EA80-822A-B048-A355-8110B9FEFD44}" dt="2023-10-19T14:03:30.297" v="2009" actId="1036"/>
        <pc:sldMkLst>
          <pc:docMk/>
          <pc:sldMk cId="32365167" sldId="5584"/>
        </pc:sldMkLst>
        <pc:spChg chg="del">
          <ac:chgData name="Cristian Bulgarelli" userId="18e9450e-dce0-46cd-a71d-a8e683b91d2e" providerId="ADAL" clId="{57C1EA80-822A-B048-A355-8110B9FEFD44}" dt="2023-10-19T14:01:30.811" v="1939" actId="478"/>
          <ac:spMkLst>
            <pc:docMk/>
            <pc:sldMk cId="32365167" sldId="5584"/>
            <ac:spMk id="4" creationId="{2E40C40A-F721-9B55-A19C-E5081760671B}"/>
          </ac:spMkLst>
        </pc:spChg>
        <pc:spChg chg="mod">
          <ac:chgData name="Cristian Bulgarelli" userId="18e9450e-dce0-46cd-a71d-a8e683b91d2e" providerId="ADAL" clId="{57C1EA80-822A-B048-A355-8110B9FEFD44}" dt="2023-10-19T14:03:23.961" v="1992" actId="20577"/>
          <ac:spMkLst>
            <pc:docMk/>
            <pc:sldMk cId="32365167" sldId="5584"/>
            <ac:spMk id="5" creationId="{CBBA80F8-A8E1-DE84-E8CC-ACF621ED0E52}"/>
          </ac:spMkLst>
        </pc:spChg>
        <pc:spChg chg="mod">
          <ac:chgData name="Cristian Bulgarelli" userId="18e9450e-dce0-46cd-a71d-a8e683b91d2e" providerId="ADAL" clId="{57C1EA80-822A-B048-A355-8110B9FEFD44}" dt="2023-10-19T14:03:30.297" v="2009" actId="1036"/>
          <ac:spMkLst>
            <pc:docMk/>
            <pc:sldMk cId="32365167" sldId="5584"/>
            <ac:spMk id="8" creationId="{46FD2471-C890-4D41-4F82-A14997DC12FB}"/>
          </ac:spMkLst>
        </pc:spChg>
      </pc:sldChg>
      <pc:sldChg chg="modSp add mod">
        <pc:chgData name="Cristian Bulgarelli" userId="18e9450e-dce0-46cd-a71d-a8e683b91d2e" providerId="ADAL" clId="{57C1EA80-822A-B048-A355-8110B9FEFD44}" dt="2023-10-19T14:09:01.073" v="2232" actId="114"/>
        <pc:sldMkLst>
          <pc:docMk/>
          <pc:sldMk cId="3957673866" sldId="5585"/>
        </pc:sldMkLst>
        <pc:spChg chg="mod">
          <ac:chgData name="Cristian Bulgarelli" userId="18e9450e-dce0-46cd-a71d-a8e683b91d2e" providerId="ADAL" clId="{57C1EA80-822A-B048-A355-8110B9FEFD44}" dt="2023-10-19T14:09:01.073" v="2232" actId="114"/>
          <ac:spMkLst>
            <pc:docMk/>
            <pc:sldMk cId="3957673866" sldId="5585"/>
            <ac:spMk id="5" creationId="{CBBA80F8-A8E1-DE84-E8CC-ACF621ED0E52}"/>
          </ac:spMkLst>
        </pc:spChg>
        <pc:spChg chg="mod">
          <ac:chgData name="Cristian Bulgarelli" userId="18e9450e-dce0-46cd-a71d-a8e683b91d2e" providerId="ADAL" clId="{57C1EA80-822A-B048-A355-8110B9FEFD44}" dt="2023-10-19T14:08:43.448" v="2229" actId="20577"/>
          <ac:spMkLst>
            <pc:docMk/>
            <pc:sldMk cId="3957673866" sldId="5585"/>
            <ac:spMk id="8" creationId="{46FD2471-C890-4D41-4F82-A14997DC12FB}"/>
          </ac:spMkLst>
        </pc:spChg>
      </pc:sldChg>
    </pc:docChg>
  </pc:docChgLst>
  <pc:docChgLst>
    <pc:chgData name="Lia Crisiani" userId="54a512bc-1224-4b77-8dc8-53c5761b7e62" providerId="ADAL" clId="{2811E621-C431-45CC-AC81-7F18E2990B5A}"/>
    <pc:docChg chg="modSld">
      <pc:chgData name="Lia Crisiani" userId="54a512bc-1224-4b77-8dc8-53c5761b7e62" providerId="ADAL" clId="{2811E621-C431-45CC-AC81-7F18E2990B5A}" dt="2021-10-05T13:36:26.543" v="1" actId="1076"/>
      <pc:docMkLst>
        <pc:docMk/>
      </pc:docMkLst>
      <pc:sldChg chg="modSp mod">
        <pc:chgData name="Lia Crisiani" userId="54a512bc-1224-4b77-8dc8-53c5761b7e62" providerId="ADAL" clId="{2811E621-C431-45CC-AC81-7F18E2990B5A}" dt="2021-10-05T13:36:26.543" v="1" actId="1076"/>
        <pc:sldMkLst>
          <pc:docMk/>
          <pc:sldMk cId="861553408" sldId="2625"/>
        </pc:sldMkLst>
        <pc:picChg chg="mod">
          <ac:chgData name="Lia Crisiani" userId="54a512bc-1224-4b77-8dc8-53c5761b7e62" providerId="ADAL" clId="{2811E621-C431-45CC-AC81-7F18E2990B5A}" dt="2021-10-05T13:36:26.543" v="1" actId="1076"/>
          <ac:picMkLst>
            <pc:docMk/>
            <pc:sldMk cId="861553408" sldId="2625"/>
            <ac:picMk id="5" creationId="{52B573C0-BC17-4BCE-9E56-403B6472271C}"/>
          </ac:picMkLst>
        </pc:picChg>
      </pc:sldChg>
    </pc:docChg>
  </pc:docChgLst>
  <pc:docChgLst>
    <pc:chgData name="Gisella Di Martino" userId="41e2d1cd-4216-4da5-b7e1-b6662a08355d" providerId="ADAL" clId="{E6996B48-4684-434C-A506-6A513BCE603E}"/>
    <pc:docChg chg="undo custSel addSld delSld modSld sldOrd modSection">
      <pc:chgData name="Gisella Di Martino" userId="41e2d1cd-4216-4da5-b7e1-b6662a08355d" providerId="ADAL" clId="{E6996B48-4684-434C-A506-6A513BCE603E}" dt="2021-04-15T09:01:14.436" v="271"/>
      <pc:docMkLst>
        <pc:docMk/>
      </pc:docMkLst>
      <pc:sldChg chg="modSp mod">
        <pc:chgData name="Gisella Di Martino" userId="41e2d1cd-4216-4da5-b7e1-b6662a08355d" providerId="ADAL" clId="{E6996B48-4684-434C-A506-6A513BCE603E}" dt="2021-04-15T07:42:36.956" v="110" actId="20577"/>
        <pc:sldMkLst>
          <pc:docMk/>
          <pc:sldMk cId="0" sldId="2379"/>
        </pc:sldMkLst>
        <pc:spChg chg="mod">
          <ac:chgData name="Gisella Di Martino" userId="41e2d1cd-4216-4da5-b7e1-b6662a08355d" providerId="ADAL" clId="{E6996B48-4684-434C-A506-6A513BCE603E}" dt="2021-04-15T07:42:36.956" v="110" actId="20577"/>
          <ac:spMkLst>
            <pc:docMk/>
            <pc:sldMk cId="0" sldId="2379"/>
            <ac:spMk id="3" creationId="{E06220A2-CB1E-437D-B3C8-28A7229DF5CF}"/>
          </ac:spMkLst>
        </pc:spChg>
      </pc:sldChg>
      <pc:sldChg chg="mod modShow">
        <pc:chgData name="Gisella Di Martino" userId="41e2d1cd-4216-4da5-b7e1-b6662a08355d" providerId="ADAL" clId="{E6996B48-4684-434C-A506-6A513BCE603E}" dt="2021-04-15T07:49:05.551" v="226" actId="729"/>
        <pc:sldMkLst>
          <pc:docMk/>
          <pc:sldMk cId="861553408" sldId="2625"/>
        </pc:sldMkLst>
      </pc:sldChg>
      <pc:sldChg chg="mod modShow">
        <pc:chgData name="Gisella Di Martino" userId="41e2d1cd-4216-4da5-b7e1-b6662a08355d" providerId="ADAL" clId="{E6996B48-4684-434C-A506-6A513BCE603E}" dt="2021-04-15T08:54:11.171" v="269" actId="729"/>
        <pc:sldMkLst>
          <pc:docMk/>
          <pc:sldMk cId="0" sldId="2632"/>
        </pc:sldMkLst>
      </pc:sldChg>
      <pc:sldChg chg="del">
        <pc:chgData name="Gisella Di Martino" userId="41e2d1cd-4216-4da5-b7e1-b6662a08355d" providerId="ADAL" clId="{E6996B48-4684-434C-A506-6A513BCE603E}" dt="2021-04-15T07:57:32.135" v="255" actId="2696"/>
        <pc:sldMkLst>
          <pc:docMk/>
          <pc:sldMk cId="4021977864" sldId="3359"/>
        </pc:sldMkLst>
      </pc:sldChg>
      <pc:sldChg chg="addSp modSp mod">
        <pc:chgData name="Gisella Di Martino" userId="41e2d1cd-4216-4da5-b7e1-b6662a08355d" providerId="ADAL" clId="{E6996B48-4684-434C-A506-6A513BCE603E}" dt="2021-04-15T07:46:30.011" v="146" actId="1035"/>
        <pc:sldMkLst>
          <pc:docMk/>
          <pc:sldMk cId="0" sldId="5441"/>
        </pc:sldMkLst>
        <pc:spChg chg="mod">
          <ac:chgData name="Gisella Di Martino" userId="41e2d1cd-4216-4da5-b7e1-b6662a08355d" providerId="ADAL" clId="{E6996B48-4684-434C-A506-6A513BCE603E}" dt="2021-04-15T07:46:12.663" v="130" actId="1035"/>
          <ac:spMkLst>
            <pc:docMk/>
            <pc:sldMk cId="0" sldId="5441"/>
            <ac:spMk id="4" creationId="{374FB373-D1DD-4947-A5FF-5F5E89EE1408}"/>
          </ac:spMkLst>
        </pc:spChg>
        <pc:spChg chg="mod">
          <ac:chgData name="Gisella Di Martino" userId="41e2d1cd-4216-4da5-b7e1-b6662a08355d" providerId="ADAL" clId="{E6996B48-4684-434C-A506-6A513BCE603E}" dt="2021-04-15T07:45:07.732" v="111"/>
          <ac:spMkLst>
            <pc:docMk/>
            <pc:sldMk cId="0" sldId="5441"/>
            <ac:spMk id="10" creationId="{7476D965-9245-4E4D-868A-C9D9C343E4EF}"/>
          </ac:spMkLst>
        </pc:spChg>
        <pc:spChg chg="mod">
          <ac:chgData name="Gisella Di Martino" userId="41e2d1cd-4216-4da5-b7e1-b6662a08355d" providerId="ADAL" clId="{E6996B48-4684-434C-A506-6A513BCE603E}" dt="2021-04-15T07:45:07.732" v="111"/>
          <ac:spMkLst>
            <pc:docMk/>
            <pc:sldMk cId="0" sldId="5441"/>
            <ac:spMk id="11" creationId="{2594226E-4320-4E29-80C0-686BBEA0E693}"/>
          </ac:spMkLst>
        </pc:spChg>
        <pc:spChg chg="mod">
          <ac:chgData name="Gisella Di Martino" userId="41e2d1cd-4216-4da5-b7e1-b6662a08355d" providerId="ADAL" clId="{E6996B48-4684-434C-A506-6A513BCE603E}" dt="2021-04-15T07:45:07.732" v="111"/>
          <ac:spMkLst>
            <pc:docMk/>
            <pc:sldMk cId="0" sldId="5441"/>
            <ac:spMk id="12" creationId="{3D5C5D3C-FA6B-4E57-9FF2-646348FA79E8}"/>
          </ac:spMkLst>
        </pc:spChg>
        <pc:spChg chg="mod">
          <ac:chgData name="Gisella Di Martino" userId="41e2d1cd-4216-4da5-b7e1-b6662a08355d" providerId="ADAL" clId="{E6996B48-4684-434C-A506-6A513BCE603E}" dt="2021-04-15T07:45:07.732" v="111"/>
          <ac:spMkLst>
            <pc:docMk/>
            <pc:sldMk cId="0" sldId="5441"/>
            <ac:spMk id="13" creationId="{2EED423D-58B0-4503-B061-20234407F485}"/>
          </ac:spMkLst>
        </pc:spChg>
        <pc:spChg chg="mod">
          <ac:chgData name="Gisella Di Martino" userId="41e2d1cd-4216-4da5-b7e1-b6662a08355d" providerId="ADAL" clId="{E6996B48-4684-434C-A506-6A513BCE603E}" dt="2021-04-15T07:46:30.011" v="146" actId="1035"/>
          <ac:spMkLst>
            <pc:docMk/>
            <pc:sldMk cId="0" sldId="5441"/>
            <ac:spMk id="13317" creationId="{876E38D2-AE4D-4D63-B751-1A6A9588B8FD}"/>
          </ac:spMkLst>
        </pc:spChg>
        <pc:grpChg chg="add mod">
          <ac:chgData name="Gisella Di Martino" userId="41e2d1cd-4216-4da5-b7e1-b6662a08355d" providerId="ADAL" clId="{E6996B48-4684-434C-A506-6A513BCE603E}" dt="2021-04-15T07:45:07.732" v="111"/>
          <ac:grpSpMkLst>
            <pc:docMk/>
            <pc:sldMk cId="0" sldId="5441"/>
            <ac:grpSpMk id="9" creationId="{E245E181-0D15-4894-87F6-62EAF6F33F7B}"/>
          </ac:grpSpMkLst>
        </pc:grpChg>
        <pc:picChg chg="add mod">
          <ac:chgData name="Gisella Di Martino" userId="41e2d1cd-4216-4da5-b7e1-b6662a08355d" providerId="ADAL" clId="{E6996B48-4684-434C-A506-6A513BCE603E}" dt="2021-04-15T07:45:07.732" v="111"/>
          <ac:picMkLst>
            <pc:docMk/>
            <pc:sldMk cId="0" sldId="5441"/>
            <ac:picMk id="8" creationId="{520FFD57-4EBD-4F05-9DE4-FA4714C1B4FA}"/>
          </ac:picMkLst>
        </pc:picChg>
        <pc:picChg chg="mod">
          <ac:chgData name="Gisella Di Martino" userId="41e2d1cd-4216-4da5-b7e1-b6662a08355d" providerId="ADAL" clId="{E6996B48-4684-434C-A506-6A513BCE603E}" dt="2021-04-15T07:46:12.663" v="130" actId="1035"/>
          <ac:picMkLst>
            <pc:docMk/>
            <pc:sldMk cId="0" sldId="5441"/>
            <ac:picMk id="14" creationId="{F2537071-9A22-44E1-BAAD-0A50ADB82EA9}"/>
          </ac:picMkLst>
        </pc:picChg>
      </pc:sldChg>
      <pc:sldChg chg="modSp mod">
        <pc:chgData name="Gisella Di Martino" userId="41e2d1cd-4216-4da5-b7e1-b6662a08355d" providerId="ADAL" clId="{E6996B48-4684-434C-A506-6A513BCE603E}" dt="2021-04-15T07:47:27.455" v="186" actId="20577"/>
        <pc:sldMkLst>
          <pc:docMk/>
          <pc:sldMk cId="2333046185" sldId="5516"/>
        </pc:sldMkLst>
        <pc:spChg chg="mod">
          <ac:chgData name="Gisella Di Martino" userId="41e2d1cd-4216-4da5-b7e1-b6662a08355d" providerId="ADAL" clId="{E6996B48-4684-434C-A506-6A513BCE603E}" dt="2021-04-15T07:47:27.455" v="186" actId="20577"/>
          <ac:spMkLst>
            <pc:docMk/>
            <pc:sldMk cId="2333046185" sldId="5516"/>
            <ac:spMk id="55" creationId="{41D91F1D-1A7B-5343-A907-DE4CF6F642BE}"/>
          </ac:spMkLst>
        </pc:spChg>
      </pc:sldChg>
      <pc:sldChg chg="modSp mod">
        <pc:chgData name="Gisella Di Martino" userId="41e2d1cd-4216-4da5-b7e1-b6662a08355d" providerId="ADAL" clId="{E6996B48-4684-434C-A506-6A513BCE603E}" dt="2021-04-15T07:48:07.843" v="212" actId="20577"/>
        <pc:sldMkLst>
          <pc:docMk/>
          <pc:sldMk cId="526530632" sldId="5517"/>
        </pc:sldMkLst>
        <pc:spChg chg="mod">
          <ac:chgData name="Gisella Di Martino" userId="41e2d1cd-4216-4da5-b7e1-b6662a08355d" providerId="ADAL" clId="{E6996B48-4684-434C-A506-6A513BCE603E}" dt="2021-04-15T07:48:07.843" v="212" actId="20577"/>
          <ac:spMkLst>
            <pc:docMk/>
            <pc:sldMk cId="526530632" sldId="5517"/>
            <ac:spMk id="35" creationId="{79A9A264-794F-A84A-AD05-94CC7F0C8416}"/>
          </ac:spMkLst>
        </pc:spChg>
      </pc:sldChg>
      <pc:sldChg chg="modSp mod">
        <pc:chgData name="Gisella Di Martino" userId="41e2d1cd-4216-4da5-b7e1-b6662a08355d" providerId="ADAL" clId="{E6996B48-4684-434C-A506-6A513BCE603E}" dt="2021-04-15T07:48:42.278" v="225" actId="20577"/>
        <pc:sldMkLst>
          <pc:docMk/>
          <pc:sldMk cId="35239211" sldId="5518"/>
        </pc:sldMkLst>
        <pc:spChg chg="mod">
          <ac:chgData name="Gisella Di Martino" userId="41e2d1cd-4216-4da5-b7e1-b6662a08355d" providerId="ADAL" clId="{E6996B48-4684-434C-A506-6A513BCE603E}" dt="2021-04-15T07:48:42.278" v="225" actId="20577"/>
          <ac:spMkLst>
            <pc:docMk/>
            <pc:sldMk cId="35239211" sldId="5518"/>
            <ac:spMk id="36" creationId="{23B82706-78AE-9442-B502-26D5BC69A96B}"/>
          </ac:spMkLst>
        </pc:spChg>
      </pc:sldChg>
      <pc:sldChg chg="modSp mod">
        <pc:chgData name="Gisella Di Martino" userId="41e2d1cd-4216-4da5-b7e1-b6662a08355d" providerId="ADAL" clId="{E6996B48-4684-434C-A506-6A513BCE603E}" dt="2021-04-15T08:10:03.734" v="257" actId="20577"/>
        <pc:sldMkLst>
          <pc:docMk/>
          <pc:sldMk cId="3928920849" sldId="5528"/>
        </pc:sldMkLst>
        <pc:spChg chg="mod">
          <ac:chgData name="Gisella Di Martino" userId="41e2d1cd-4216-4da5-b7e1-b6662a08355d" providerId="ADAL" clId="{E6996B48-4684-434C-A506-6A513BCE603E}" dt="2021-04-15T08:10:03.734" v="257" actId="20577"/>
          <ac:spMkLst>
            <pc:docMk/>
            <pc:sldMk cId="3928920849" sldId="5528"/>
            <ac:spMk id="6" creationId="{B8D2B363-C049-D846-8D21-365759778F7F}"/>
          </ac:spMkLst>
        </pc:spChg>
      </pc:sldChg>
      <pc:sldChg chg="modSp mod">
        <pc:chgData name="Gisella Di Martino" userId="41e2d1cd-4216-4da5-b7e1-b6662a08355d" providerId="ADAL" clId="{E6996B48-4684-434C-A506-6A513BCE603E}" dt="2021-04-15T07:50:29.782" v="238" actId="1035"/>
        <pc:sldMkLst>
          <pc:docMk/>
          <pc:sldMk cId="1991560953" sldId="5529"/>
        </pc:sldMkLst>
        <pc:spChg chg="mod">
          <ac:chgData name="Gisella Di Martino" userId="41e2d1cd-4216-4da5-b7e1-b6662a08355d" providerId="ADAL" clId="{E6996B48-4684-434C-A506-6A513BCE603E}" dt="2021-04-08T12:45:54.316" v="88" actId="20577"/>
          <ac:spMkLst>
            <pc:docMk/>
            <pc:sldMk cId="1991560953" sldId="5529"/>
            <ac:spMk id="2" creationId="{AB6931A6-6DD4-6649-A758-7CCAA8CABF07}"/>
          </ac:spMkLst>
        </pc:spChg>
        <pc:spChg chg="mod">
          <ac:chgData name="Gisella Di Martino" userId="41e2d1cd-4216-4da5-b7e1-b6662a08355d" providerId="ADAL" clId="{E6996B48-4684-434C-A506-6A513BCE603E}" dt="2021-04-15T07:50:29.782" v="238" actId="1035"/>
          <ac:spMkLst>
            <pc:docMk/>
            <pc:sldMk cId="1991560953" sldId="5529"/>
            <ac:spMk id="7" creationId="{771850DB-E253-C448-A8DB-05699F6FE27F}"/>
          </ac:spMkLst>
        </pc:spChg>
        <pc:spChg chg="mod">
          <ac:chgData name="Gisella Di Martino" userId="41e2d1cd-4216-4da5-b7e1-b6662a08355d" providerId="ADAL" clId="{E6996B48-4684-434C-A506-6A513BCE603E}" dt="2021-04-15T07:50:29.782" v="238" actId="1035"/>
          <ac:spMkLst>
            <pc:docMk/>
            <pc:sldMk cId="1991560953" sldId="5529"/>
            <ac:spMk id="8" creationId="{C6BA2858-8938-B948-88E6-F18EF79E0B27}"/>
          </ac:spMkLst>
        </pc:spChg>
        <pc:picChg chg="mod">
          <ac:chgData name="Gisella Di Martino" userId="41e2d1cd-4216-4da5-b7e1-b6662a08355d" providerId="ADAL" clId="{E6996B48-4684-434C-A506-6A513BCE603E}" dt="2021-04-15T07:50:29.782" v="238" actId="1035"/>
          <ac:picMkLst>
            <pc:docMk/>
            <pc:sldMk cId="1991560953" sldId="5529"/>
            <ac:picMk id="4" creationId="{EC4B033B-BD9A-A246-A543-0A31CF10E2C0}"/>
          </ac:picMkLst>
        </pc:picChg>
        <pc:picChg chg="mod">
          <ac:chgData name="Gisella Di Martino" userId="41e2d1cd-4216-4da5-b7e1-b6662a08355d" providerId="ADAL" clId="{E6996B48-4684-434C-A506-6A513BCE603E}" dt="2021-04-15T07:50:29.782" v="238" actId="1035"/>
          <ac:picMkLst>
            <pc:docMk/>
            <pc:sldMk cId="1991560953" sldId="5529"/>
            <ac:picMk id="6" creationId="{A985A47E-9BA7-324A-A4E8-F95D97FDFC4C}"/>
          </ac:picMkLst>
        </pc:picChg>
        <pc:picChg chg="mod">
          <ac:chgData name="Gisella Di Martino" userId="41e2d1cd-4216-4da5-b7e1-b6662a08355d" providerId="ADAL" clId="{E6996B48-4684-434C-A506-6A513BCE603E}" dt="2021-04-15T07:50:29.782" v="238" actId="1035"/>
          <ac:picMkLst>
            <pc:docMk/>
            <pc:sldMk cId="1991560953" sldId="5529"/>
            <ac:picMk id="12" creationId="{64E36297-8F2B-6C4E-84CB-BB57C4C66174}"/>
          </ac:picMkLst>
        </pc:picChg>
        <pc:picChg chg="mod">
          <ac:chgData name="Gisella Di Martino" userId="41e2d1cd-4216-4da5-b7e1-b6662a08355d" providerId="ADAL" clId="{E6996B48-4684-434C-A506-6A513BCE603E}" dt="2021-04-15T07:50:29.782" v="238" actId="1035"/>
          <ac:picMkLst>
            <pc:docMk/>
            <pc:sldMk cId="1991560953" sldId="5529"/>
            <ac:picMk id="14" creationId="{92D7B3D4-A0DE-6541-9358-B6BE9F87A752}"/>
          </ac:picMkLst>
        </pc:picChg>
        <pc:picChg chg="mod">
          <ac:chgData name="Gisella Di Martino" userId="41e2d1cd-4216-4da5-b7e1-b6662a08355d" providerId="ADAL" clId="{E6996B48-4684-434C-A506-6A513BCE603E}" dt="2021-04-15T07:50:29.782" v="238" actId="1035"/>
          <ac:picMkLst>
            <pc:docMk/>
            <pc:sldMk cId="1991560953" sldId="5529"/>
            <ac:picMk id="16" creationId="{53BA21CE-4A2E-904C-9BE3-02F8D65FB0F9}"/>
          </ac:picMkLst>
        </pc:picChg>
      </pc:sldChg>
      <pc:sldChg chg="mod modShow">
        <pc:chgData name="Gisella Di Martino" userId="41e2d1cd-4216-4da5-b7e1-b6662a08355d" providerId="ADAL" clId="{E6996B48-4684-434C-A506-6A513BCE603E}" dt="2021-04-15T07:51:48.821" v="241" actId="729"/>
        <pc:sldMkLst>
          <pc:docMk/>
          <pc:sldMk cId="3966698803" sldId="5532"/>
        </pc:sldMkLst>
      </pc:sldChg>
      <pc:sldChg chg="addSp delSp modSp mod">
        <pc:chgData name="Gisella Di Martino" userId="41e2d1cd-4216-4da5-b7e1-b6662a08355d" providerId="ADAL" clId="{E6996B48-4684-434C-A506-6A513BCE603E}" dt="2021-04-15T08:15:42.970" v="259"/>
        <pc:sldMkLst>
          <pc:docMk/>
          <pc:sldMk cId="3448543131" sldId="5533"/>
        </pc:sldMkLst>
        <pc:spChg chg="mod">
          <ac:chgData name="Gisella Di Martino" userId="41e2d1cd-4216-4da5-b7e1-b6662a08355d" providerId="ADAL" clId="{E6996B48-4684-434C-A506-6A513BCE603E}" dt="2021-04-15T07:51:14.844" v="240"/>
          <ac:spMkLst>
            <pc:docMk/>
            <pc:sldMk cId="3448543131" sldId="5533"/>
            <ac:spMk id="27" creationId="{FA04DD03-EEF3-456A-B8F0-6C930645B0F4}"/>
          </ac:spMkLst>
        </pc:spChg>
        <pc:spChg chg="mod">
          <ac:chgData name="Gisella Di Martino" userId="41e2d1cd-4216-4da5-b7e1-b6662a08355d" providerId="ADAL" clId="{E6996B48-4684-434C-A506-6A513BCE603E}" dt="2021-04-15T07:51:14.844" v="240"/>
          <ac:spMkLst>
            <pc:docMk/>
            <pc:sldMk cId="3448543131" sldId="5533"/>
            <ac:spMk id="28" creationId="{9B2647FD-66B6-4E17-9F4D-69C8D77DFB94}"/>
          </ac:spMkLst>
        </pc:spChg>
        <pc:spChg chg="mod">
          <ac:chgData name="Gisella Di Martino" userId="41e2d1cd-4216-4da5-b7e1-b6662a08355d" providerId="ADAL" clId="{E6996B48-4684-434C-A506-6A513BCE603E}" dt="2021-04-15T07:51:14.844" v="240"/>
          <ac:spMkLst>
            <pc:docMk/>
            <pc:sldMk cId="3448543131" sldId="5533"/>
            <ac:spMk id="29" creationId="{343C3C45-F758-40E9-8C43-B542774700DF}"/>
          </ac:spMkLst>
        </pc:spChg>
        <pc:spChg chg="mod">
          <ac:chgData name="Gisella Di Martino" userId="41e2d1cd-4216-4da5-b7e1-b6662a08355d" providerId="ADAL" clId="{E6996B48-4684-434C-A506-6A513BCE603E}" dt="2021-04-15T07:51:14.844" v="240"/>
          <ac:spMkLst>
            <pc:docMk/>
            <pc:sldMk cId="3448543131" sldId="5533"/>
            <ac:spMk id="30" creationId="{47369230-8489-4E74-878F-33644B6D1E52}"/>
          </ac:spMkLst>
        </pc:spChg>
        <pc:spChg chg="mod">
          <ac:chgData name="Gisella Di Martino" userId="41e2d1cd-4216-4da5-b7e1-b6662a08355d" providerId="ADAL" clId="{E6996B48-4684-434C-A506-6A513BCE603E}" dt="2021-04-15T08:15:42.970" v="259"/>
          <ac:spMkLst>
            <pc:docMk/>
            <pc:sldMk cId="3448543131" sldId="5533"/>
            <ac:spMk id="32" creationId="{F7F1902E-1F01-46C2-BFA1-F4725F209BEC}"/>
          </ac:spMkLst>
        </pc:spChg>
        <pc:spChg chg="mod">
          <ac:chgData name="Gisella Di Martino" userId="41e2d1cd-4216-4da5-b7e1-b6662a08355d" providerId="ADAL" clId="{E6996B48-4684-434C-A506-6A513BCE603E}" dt="2021-04-15T08:15:42.970" v="259"/>
          <ac:spMkLst>
            <pc:docMk/>
            <pc:sldMk cId="3448543131" sldId="5533"/>
            <ac:spMk id="33" creationId="{B5F17E68-2FEA-4862-8176-D04BD2A04A67}"/>
          </ac:spMkLst>
        </pc:spChg>
        <pc:spChg chg="mod">
          <ac:chgData name="Gisella Di Martino" userId="41e2d1cd-4216-4da5-b7e1-b6662a08355d" providerId="ADAL" clId="{E6996B48-4684-434C-A506-6A513BCE603E}" dt="2021-04-15T08:15:42.970" v="259"/>
          <ac:spMkLst>
            <pc:docMk/>
            <pc:sldMk cId="3448543131" sldId="5533"/>
            <ac:spMk id="34" creationId="{29A95832-A64A-4C15-921C-294B39EB49F5}"/>
          </ac:spMkLst>
        </pc:spChg>
        <pc:spChg chg="mod">
          <ac:chgData name="Gisella Di Martino" userId="41e2d1cd-4216-4da5-b7e1-b6662a08355d" providerId="ADAL" clId="{E6996B48-4684-434C-A506-6A513BCE603E}" dt="2021-04-15T08:15:42.970" v="259"/>
          <ac:spMkLst>
            <pc:docMk/>
            <pc:sldMk cId="3448543131" sldId="5533"/>
            <ac:spMk id="35" creationId="{224B5772-38C0-4A51-8AEE-17F128AE5A27}"/>
          </ac:spMkLst>
        </pc:spChg>
        <pc:grpChg chg="del">
          <ac:chgData name="Gisella Di Martino" userId="41e2d1cd-4216-4da5-b7e1-b6662a08355d" providerId="ADAL" clId="{E6996B48-4684-434C-A506-6A513BCE603E}" dt="2021-04-15T08:15:42.556" v="258" actId="478"/>
          <ac:grpSpMkLst>
            <pc:docMk/>
            <pc:sldMk cId="3448543131" sldId="5533"/>
            <ac:grpSpMk id="12" creationId="{E5F44DF7-815C-1D47-9A1F-B3BF9826CD8D}"/>
          </ac:grpSpMkLst>
        </pc:grpChg>
        <pc:grpChg chg="del">
          <ac:chgData name="Gisella Di Martino" userId="41e2d1cd-4216-4da5-b7e1-b6662a08355d" providerId="ADAL" clId="{E6996B48-4684-434C-A506-6A513BCE603E}" dt="2021-04-15T07:51:13.878" v="239" actId="478"/>
          <ac:grpSpMkLst>
            <pc:docMk/>
            <pc:sldMk cId="3448543131" sldId="5533"/>
            <ac:grpSpMk id="19" creationId="{C4211D1F-4F6D-F84B-ABBB-0E561C90AFEB}"/>
          </ac:grpSpMkLst>
        </pc:grpChg>
        <pc:grpChg chg="add mod">
          <ac:chgData name="Gisella Di Martino" userId="41e2d1cd-4216-4da5-b7e1-b6662a08355d" providerId="ADAL" clId="{E6996B48-4684-434C-A506-6A513BCE603E}" dt="2021-04-15T07:51:14.844" v="240"/>
          <ac:grpSpMkLst>
            <pc:docMk/>
            <pc:sldMk cId="3448543131" sldId="5533"/>
            <ac:grpSpMk id="26" creationId="{8F4AD571-A888-4E3E-848A-C82780DCFEC7}"/>
          </ac:grpSpMkLst>
        </pc:grpChg>
        <pc:grpChg chg="add mod">
          <ac:chgData name="Gisella Di Martino" userId="41e2d1cd-4216-4da5-b7e1-b6662a08355d" providerId="ADAL" clId="{E6996B48-4684-434C-A506-6A513BCE603E}" dt="2021-04-15T08:15:42.970" v="259"/>
          <ac:grpSpMkLst>
            <pc:docMk/>
            <pc:sldMk cId="3448543131" sldId="5533"/>
            <ac:grpSpMk id="31" creationId="{21AD0A5D-8BF0-449A-9E02-43E7D438AFFC}"/>
          </ac:grpSpMkLst>
        </pc:grpChg>
        <pc:picChg chg="del">
          <ac:chgData name="Gisella Di Martino" userId="41e2d1cd-4216-4da5-b7e1-b6662a08355d" providerId="ADAL" clId="{E6996B48-4684-434C-A506-6A513BCE603E}" dt="2021-04-15T07:51:13.878" v="239" actId="478"/>
          <ac:picMkLst>
            <pc:docMk/>
            <pc:sldMk cId="3448543131" sldId="5533"/>
            <ac:picMk id="18" creationId="{D0CE52AF-CB3A-944C-B4F2-34BD9DD616B8}"/>
          </ac:picMkLst>
        </pc:picChg>
        <pc:picChg chg="add mod">
          <ac:chgData name="Gisella Di Martino" userId="41e2d1cd-4216-4da5-b7e1-b6662a08355d" providerId="ADAL" clId="{E6996B48-4684-434C-A506-6A513BCE603E}" dt="2021-04-15T07:51:14.844" v="240"/>
          <ac:picMkLst>
            <pc:docMk/>
            <pc:sldMk cId="3448543131" sldId="5533"/>
            <ac:picMk id="25" creationId="{49C5CB04-97EE-4ACF-9AFB-B0612E687462}"/>
          </ac:picMkLst>
        </pc:picChg>
      </pc:sldChg>
      <pc:sldChg chg="modSp add mod">
        <pc:chgData name="Gisella Di Martino" userId="41e2d1cd-4216-4da5-b7e1-b6662a08355d" providerId="ADAL" clId="{E6996B48-4684-434C-A506-6A513BCE603E}" dt="2021-04-15T07:57:23.664" v="254" actId="20577"/>
        <pc:sldMkLst>
          <pc:docMk/>
          <pc:sldMk cId="11032649" sldId="5536"/>
        </pc:sldMkLst>
        <pc:spChg chg="mod">
          <ac:chgData name="Gisella Di Martino" userId="41e2d1cd-4216-4da5-b7e1-b6662a08355d" providerId="ADAL" clId="{E6996B48-4684-434C-A506-6A513BCE603E}" dt="2021-04-15T07:57:23.664" v="254" actId="20577"/>
          <ac:spMkLst>
            <pc:docMk/>
            <pc:sldMk cId="11032649" sldId="5536"/>
            <ac:spMk id="7" creationId="{10FD11F9-E856-D144-999C-94DAC631EB1E}"/>
          </ac:spMkLst>
        </pc:spChg>
      </pc:sldChg>
      <pc:sldChg chg="modSp mod ord">
        <pc:chgData name="Gisella Di Martino" userId="41e2d1cd-4216-4da5-b7e1-b6662a08355d" providerId="ADAL" clId="{E6996B48-4684-434C-A506-6A513BCE603E}" dt="2021-04-15T09:01:14.436" v="271"/>
        <pc:sldMkLst>
          <pc:docMk/>
          <pc:sldMk cId="1840112858" sldId="5549"/>
        </pc:sldMkLst>
        <pc:spChg chg="mod">
          <ac:chgData name="Gisella Di Martino" userId="41e2d1cd-4216-4da5-b7e1-b6662a08355d" providerId="ADAL" clId="{E6996B48-4684-434C-A506-6A513BCE603E}" dt="2021-04-15T08:52:49.165" v="264"/>
          <ac:spMkLst>
            <pc:docMk/>
            <pc:sldMk cId="1840112858" sldId="5549"/>
            <ac:spMk id="10" creationId="{53E1725C-4E60-7D4B-B6DF-E89BD5A59639}"/>
          </ac:spMkLst>
        </pc:spChg>
        <pc:spChg chg="mod">
          <ac:chgData name="Gisella Di Martino" userId="41e2d1cd-4216-4da5-b7e1-b6662a08355d" providerId="ADAL" clId="{E6996B48-4684-434C-A506-6A513BCE603E}" dt="2021-04-15T08:53:17.747" v="266"/>
          <ac:spMkLst>
            <pc:docMk/>
            <pc:sldMk cId="1840112858" sldId="5549"/>
            <ac:spMk id="41" creationId="{52EAC95B-7C80-6144-BCB4-568B9F8DCD0A}"/>
          </ac:spMkLst>
        </pc:spChg>
        <pc:spChg chg="mod">
          <ac:chgData name="Gisella Di Martino" userId="41e2d1cd-4216-4da5-b7e1-b6662a08355d" providerId="ADAL" clId="{E6996B48-4684-434C-A506-6A513BCE603E}" dt="2021-04-15T08:53:00.519" v="265"/>
          <ac:spMkLst>
            <pc:docMk/>
            <pc:sldMk cId="1840112858" sldId="5549"/>
            <ac:spMk id="46" creationId="{BE0C1102-6D68-F141-AAB1-D1A2FF2462B8}"/>
          </ac:spMkLst>
        </pc:spChg>
        <pc:spChg chg="mod">
          <ac:chgData name="Gisella Di Martino" userId="41e2d1cd-4216-4da5-b7e1-b6662a08355d" providerId="ADAL" clId="{E6996B48-4684-434C-A506-6A513BCE603E}" dt="2021-04-15T08:53:30.656" v="267"/>
          <ac:spMkLst>
            <pc:docMk/>
            <pc:sldMk cId="1840112858" sldId="5549"/>
            <ac:spMk id="51" creationId="{4F42135E-F860-804F-8F9F-6B0E1F4311D7}"/>
          </ac:spMkLst>
        </pc:spChg>
        <pc:spChg chg="mod">
          <ac:chgData name="Gisella Di Martino" userId="41e2d1cd-4216-4da5-b7e1-b6662a08355d" providerId="ADAL" clId="{E6996B48-4684-434C-A506-6A513BCE603E}" dt="2021-04-15T09:01:14.436" v="271"/>
          <ac:spMkLst>
            <pc:docMk/>
            <pc:sldMk cId="1840112858" sldId="5549"/>
            <ac:spMk id="56" creationId="{73D030C4-4631-774F-A664-8CC461739701}"/>
          </ac:spMkLst>
        </pc:spChg>
        <pc:spChg chg="mod">
          <ac:chgData name="Gisella Di Martino" userId="41e2d1cd-4216-4da5-b7e1-b6662a08355d" providerId="ADAL" clId="{E6996B48-4684-434C-A506-6A513BCE603E}" dt="2021-04-15T09:01:14.436" v="271"/>
          <ac:spMkLst>
            <pc:docMk/>
            <pc:sldMk cId="1840112858" sldId="5549"/>
            <ac:spMk id="13328" creationId="{9CBE1CBC-4D94-034F-9B1F-F72776A772E3}"/>
          </ac:spMkLst>
        </pc:spChg>
        <pc:spChg chg="mod">
          <ac:chgData name="Gisella Di Martino" userId="41e2d1cd-4216-4da5-b7e1-b6662a08355d" providerId="ADAL" clId="{E6996B48-4684-434C-A506-6A513BCE603E}" dt="2021-04-15T09:01:14.436" v="271"/>
          <ac:spMkLst>
            <pc:docMk/>
            <pc:sldMk cId="1840112858" sldId="5549"/>
            <ac:spMk id="13329" creationId="{CD60E357-C42E-EF44-BAFD-B29D2F0FC65F}"/>
          </ac:spMkLst>
        </pc:spChg>
        <pc:grpChg chg="mod">
          <ac:chgData name="Gisella Di Martino" userId="41e2d1cd-4216-4da5-b7e1-b6662a08355d" providerId="ADAL" clId="{E6996B48-4684-434C-A506-6A513BCE603E}" dt="2021-04-15T09:01:14.436" v="271"/>
          <ac:grpSpMkLst>
            <pc:docMk/>
            <pc:sldMk cId="1840112858" sldId="5549"/>
            <ac:grpSpMk id="13319" creationId="{0FC5A0CC-858D-F141-BE48-9D29C613CD3F}"/>
          </ac:grpSpMkLst>
        </pc:grpChg>
        <pc:grpChg chg="mod">
          <ac:chgData name="Gisella Di Martino" userId="41e2d1cd-4216-4da5-b7e1-b6662a08355d" providerId="ADAL" clId="{E6996B48-4684-434C-A506-6A513BCE603E}" dt="2021-04-15T09:01:14.436" v="271"/>
          <ac:grpSpMkLst>
            <pc:docMk/>
            <pc:sldMk cId="1840112858" sldId="5549"/>
            <ac:grpSpMk id="13327" creationId="{269248E6-E517-0647-8296-EA810D6FDFD5}"/>
          </ac:grpSpMkLst>
        </pc:grpChg>
        <pc:picChg chg="mod">
          <ac:chgData name="Gisella Di Martino" userId="41e2d1cd-4216-4da5-b7e1-b6662a08355d" providerId="ADAL" clId="{E6996B48-4684-434C-A506-6A513BCE603E}" dt="2021-04-15T09:01:14.436" v="271"/>
          <ac:picMkLst>
            <pc:docMk/>
            <pc:sldMk cId="1840112858" sldId="5549"/>
            <ac:picMk id="13326" creationId="{BF4ABB33-37A7-C14B-A918-F1BCEFD92C4B}"/>
          </ac:picMkLst>
        </pc:picChg>
      </pc:sldChg>
    </pc:docChg>
  </pc:docChgLst>
  <pc:docChgLst>
    <pc:chgData name="Lia Crisiani" userId="54a512bc-1224-4b77-8dc8-53c5761b7e62" providerId="ADAL" clId="{F46F0E7D-4C51-0044-8E3E-48ADC081B119}"/>
    <pc:docChg chg="custSel modMainMaster">
      <pc:chgData name="Lia Crisiani" userId="54a512bc-1224-4b77-8dc8-53c5761b7e62" providerId="ADAL" clId="{F46F0E7D-4C51-0044-8E3E-48ADC081B119}" dt="2022-12-02T11:10:14.899" v="4" actId="1076"/>
      <pc:docMkLst>
        <pc:docMk/>
      </pc:docMkLst>
      <pc:sldMasterChg chg="addSp delSp modSp mod">
        <pc:chgData name="Lia Crisiani" userId="54a512bc-1224-4b77-8dc8-53c5761b7e62" providerId="ADAL" clId="{F46F0E7D-4C51-0044-8E3E-48ADC081B119}" dt="2022-12-02T11:10:14.899" v="4" actId="1076"/>
        <pc:sldMasterMkLst>
          <pc:docMk/>
          <pc:sldMasterMk cId="0" sldId="2147483654"/>
        </pc:sldMasterMkLst>
        <pc:spChg chg="add del mod">
          <ac:chgData name="Lia Crisiani" userId="54a512bc-1224-4b77-8dc8-53c5761b7e62" providerId="ADAL" clId="{F46F0E7D-4C51-0044-8E3E-48ADC081B119}" dt="2022-12-02T11:10:07.096" v="2" actId="478"/>
          <ac:spMkLst>
            <pc:docMk/>
            <pc:sldMasterMk cId="0" sldId="2147483654"/>
            <ac:spMk id="2" creationId="{8930A81E-2EDE-51C4-420B-5829FB6D4394}"/>
          </ac:spMkLst>
        </pc:spChg>
        <pc:spChg chg="del">
          <ac:chgData name="Lia Crisiani" userId="54a512bc-1224-4b77-8dc8-53c5761b7e62" providerId="ADAL" clId="{F46F0E7D-4C51-0044-8E3E-48ADC081B119}" dt="2022-12-02T11:10:03.807" v="0" actId="478"/>
          <ac:spMkLst>
            <pc:docMk/>
            <pc:sldMasterMk cId="0" sldId="2147483654"/>
            <ac:spMk id="6" creationId="{7CD59183-40D1-485B-A0CE-224B869E3CA7}"/>
          </ac:spMkLst>
        </pc:spChg>
        <pc:spChg chg="del">
          <ac:chgData name="Lia Crisiani" userId="54a512bc-1224-4b77-8dc8-53c5761b7e62" providerId="ADAL" clId="{F46F0E7D-4C51-0044-8E3E-48ADC081B119}" dt="2022-12-02T11:10:03.807" v="0" actId="478"/>
          <ac:spMkLst>
            <pc:docMk/>
            <pc:sldMasterMk cId="0" sldId="2147483654"/>
            <ac:spMk id="1031" creationId="{B209A592-1D35-4677-B846-70FA84C56816}"/>
          </ac:spMkLst>
        </pc:spChg>
        <pc:grpChg chg="del">
          <ac:chgData name="Lia Crisiani" userId="54a512bc-1224-4b77-8dc8-53c5761b7e62" providerId="ADAL" clId="{F46F0E7D-4C51-0044-8E3E-48ADC081B119}" dt="2022-12-02T11:10:03.807" v="0" actId="478"/>
          <ac:grpSpMkLst>
            <pc:docMk/>
            <pc:sldMasterMk cId="0" sldId="2147483654"/>
            <ac:grpSpMk id="5" creationId="{727A3032-F8F1-4ADB-A5E9-06673D1DB52D}"/>
          </ac:grpSpMkLst>
        </pc:grpChg>
        <pc:grpChg chg="del">
          <ac:chgData name="Lia Crisiani" userId="54a512bc-1224-4b77-8dc8-53c5761b7e62" providerId="ADAL" clId="{F46F0E7D-4C51-0044-8E3E-48ADC081B119}" dt="2022-12-02T11:10:11.452" v="3" actId="478"/>
          <ac:grpSpMkLst>
            <pc:docMk/>
            <pc:sldMasterMk cId="0" sldId="2147483654"/>
            <ac:grpSpMk id="22" creationId="{484F5A9D-CA05-438A-8BAE-F31CE194DF67}"/>
          </ac:grpSpMkLst>
        </pc:grpChg>
        <pc:picChg chg="mod">
          <ac:chgData name="Lia Crisiani" userId="54a512bc-1224-4b77-8dc8-53c5761b7e62" providerId="ADAL" clId="{F46F0E7D-4C51-0044-8E3E-48ADC081B119}" dt="2022-12-02T11:10:14.899" v="4" actId="1076"/>
          <ac:picMkLst>
            <pc:docMk/>
            <pc:sldMasterMk cId="0" sldId="2147483654"/>
            <ac:picMk id="7" creationId="{0465F4B2-BAB9-40A4-9331-3500FC9B34D1}"/>
          </ac:picMkLst>
        </pc:picChg>
      </pc:sldMasterChg>
    </pc:docChg>
  </pc:docChgLst>
  <pc:docChgLst>
    <pc:chgData name="Gisella Di Martino" userId="41e2d1cd-4216-4da5-b7e1-b6662a08355d" providerId="ADAL" clId="{76D92120-6577-4B17-85A1-D1DB89D448D2}"/>
    <pc:docChg chg="custSel delSld modSld modSection">
      <pc:chgData name="Gisella Di Martino" userId="41e2d1cd-4216-4da5-b7e1-b6662a08355d" providerId="ADAL" clId="{76D92120-6577-4B17-85A1-D1DB89D448D2}" dt="2021-06-17T07:11:53.873" v="23" actId="1036"/>
      <pc:docMkLst>
        <pc:docMk/>
      </pc:docMkLst>
      <pc:sldChg chg="modSp mod">
        <pc:chgData name="Gisella Di Martino" userId="41e2d1cd-4216-4da5-b7e1-b6662a08355d" providerId="ADAL" clId="{76D92120-6577-4B17-85A1-D1DB89D448D2}" dt="2021-06-11T13:03:09.077" v="18" actId="20577"/>
        <pc:sldMkLst>
          <pc:docMk/>
          <pc:sldMk cId="0" sldId="2379"/>
        </pc:sldMkLst>
        <pc:spChg chg="mod">
          <ac:chgData name="Gisella Di Martino" userId="41e2d1cd-4216-4da5-b7e1-b6662a08355d" providerId="ADAL" clId="{76D92120-6577-4B17-85A1-D1DB89D448D2}" dt="2021-06-11T13:03:09.077" v="18" actId="20577"/>
          <ac:spMkLst>
            <pc:docMk/>
            <pc:sldMk cId="0" sldId="2379"/>
            <ac:spMk id="3" creationId="{E06220A2-CB1E-437D-B3C8-28A7229DF5CF}"/>
          </ac:spMkLst>
        </pc:spChg>
      </pc:sldChg>
      <pc:sldChg chg="addSp delSp modSp mod">
        <pc:chgData name="Gisella Di Martino" userId="41e2d1cd-4216-4da5-b7e1-b6662a08355d" providerId="ADAL" clId="{76D92120-6577-4B17-85A1-D1DB89D448D2}" dt="2021-06-11T13:03:39.992" v="22" actId="1076"/>
        <pc:sldMkLst>
          <pc:docMk/>
          <pc:sldMk cId="0" sldId="2399"/>
        </pc:sldMkLst>
        <pc:grpChg chg="add mod">
          <ac:chgData name="Gisella Di Martino" userId="41e2d1cd-4216-4da5-b7e1-b6662a08355d" providerId="ADAL" clId="{76D92120-6577-4B17-85A1-D1DB89D448D2}" dt="2021-06-11T13:03:39.992" v="22" actId="1076"/>
          <ac:grpSpMkLst>
            <pc:docMk/>
            <pc:sldMk cId="0" sldId="2399"/>
            <ac:grpSpMk id="2" creationId="{925AE47F-38BF-460D-AE6B-E59CBE17FB1C}"/>
          </ac:grpSpMkLst>
        </pc:grpChg>
        <pc:grpChg chg="del">
          <ac:chgData name="Gisella Di Martino" userId="41e2d1cd-4216-4da5-b7e1-b6662a08355d" providerId="ADAL" clId="{76D92120-6577-4B17-85A1-D1DB89D448D2}" dt="2021-06-11T13:03:19.591" v="19" actId="165"/>
          <ac:grpSpMkLst>
            <pc:docMk/>
            <pc:sldMk cId="0" sldId="2399"/>
            <ac:grpSpMk id="3" creationId="{8F7F00FC-9A5D-4E4E-94C2-8401D557EEED}"/>
          </ac:grpSpMkLst>
        </pc:grpChg>
        <pc:picChg chg="mod topLvl">
          <ac:chgData name="Gisella Di Martino" userId="41e2d1cd-4216-4da5-b7e1-b6662a08355d" providerId="ADAL" clId="{76D92120-6577-4B17-85A1-D1DB89D448D2}" dt="2021-06-11T13:03:32.426" v="21" actId="164"/>
          <ac:picMkLst>
            <pc:docMk/>
            <pc:sldMk cId="0" sldId="2399"/>
            <ac:picMk id="21514" creationId="{00000000-0000-0000-0000-000000000000}"/>
          </ac:picMkLst>
        </pc:picChg>
        <pc:picChg chg="mod topLvl">
          <ac:chgData name="Gisella Di Martino" userId="41e2d1cd-4216-4da5-b7e1-b6662a08355d" providerId="ADAL" clId="{76D92120-6577-4B17-85A1-D1DB89D448D2}" dt="2021-06-11T13:03:32.426" v="21" actId="164"/>
          <ac:picMkLst>
            <pc:docMk/>
            <pc:sldMk cId="0" sldId="2399"/>
            <ac:picMk id="21515" creationId="{00000000-0000-0000-0000-000000000000}"/>
          </ac:picMkLst>
        </pc:picChg>
        <pc:picChg chg="mod topLvl">
          <ac:chgData name="Gisella Di Martino" userId="41e2d1cd-4216-4da5-b7e1-b6662a08355d" providerId="ADAL" clId="{76D92120-6577-4B17-85A1-D1DB89D448D2}" dt="2021-06-11T13:03:32.426" v="21" actId="164"/>
          <ac:picMkLst>
            <pc:docMk/>
            <pc:sldMk cId="0" sldId="2399"/>
            <ac:picMk id="21516" creationId="{00000000-0000-0000-0000-000000000000}"/>
          </ac:picMkLst>
        </pc:picChg>
        <pc:picChg chg="mod topLvl">
          <ac:chgData name="Gisella Di Martino" userId="41e2d1cd-4216-4da5-b7e1-b6662a08355d" providerId="ADAL" clId="{76D92120-6577-4B17-85A1-D1DB89D448D2}" dt="2021-06-11T13:03:32.426" v="21" actId="164"/>
          <ac:picMkLst>
            <pc:docMk/>
            <pc:sldMk cId="0" sldId="2399"/>
            <ac:picMk id="21517" creationId="{00000000-0000-0000-0000-000000000000}"/>
          </ac:picMkLst>
        </pc:picChg>
        <pc:picChg chg="mod topLvl">
          <ac:chgData name="Gisella Di Martino" userId="41e2d1cd-4216-4da5-b7e1-b6662a08355d" providerId="ADAL" clId="{76D92120-6577-4B17-85A1-D1DB89D448D2}" dt="2021-06-11T13:03:32.426" v="21" actId="164"/>
          <ac:picMkLst>
            <pc:docMk/>
            <pc:sldMk cId="0" sldId="2399"/>
            <ac:picMk id="21518" creationId="{00000000-0000-0000-0000-000000000000}"/>
          </ac:picMkLst>
        </pc:picChg>
        <pc:picChg chg="del mod topLvl">
          <ac:chgData name="Gisella Di Martino" userId="41e2d1cd-4216-4da5-b7e1-b6662a08355d" providerId="ADAL" clId="{76D92120-6577-4B17-85A1-D1DB89D448D2}" dt="2021-06-11T13:03:22.745" v="20" actId="478"/>
          <ac:picMkLst>
            <pc:docMk/>
            <pc:sldMk cId="0" sldId="2399"/>
            <ac:picMk id="21519" creationId="{00000000-0000-0000-0000-000000000000}"/>
          </ac:picMkLst>
        </pc:picChg>
        <pc:picChg chg="mod topLvl">
          <ac:chgData name="Gisella Di Martino" userId="41e2d1cd-4216-4da5-b7e1-b6662a08355d" providerId="ADAL" clId="{76D92120-6577-4B17-85A1-D1DB89D448D2}" dt="2021-06-11T13:03:32.426" v="21" actId="164"/>
          <ac:picMkLst>
            <pc:docMk/>
            <pc:sldMk cId="0" sldId="2399"/>
            <ac:picMk id="21520" creationId="{00000000-0000-0000-0000-000000000000}"/>
          </ac:picMkLst>
        </pc:picChg>
        <pc:picChg chg="mod topLvl">
          <ac:chgData name="Gisella Di Martino" userId="41e2d1cd-4216-4da5-b7e1-b6662a08355d" providerId="ADAL" clId="{76D92120-6577-4B17-85A1-D1DB89D448D2}" dt="2021-06-11T13:03:32.426" v="21" actId="164"/>
          <ac:picMkLst>
            <pc:docMk/>
            <pc:sldMk cId="0" sldId="2399"/>
            <ac:picMk id="21521" creationId="{00000000-0000-0000-0000-000000000000}"/>
          </ac:picMkLst>
        </pc:picChg>
        <pc:picChg chg="mod topLvl">
          <ac:chgData name="Gisella Di Martino" userId="41e2d1cd-4216-4da5-b7e1-b6662a08355d" providerId="ADAL" clId="{76D92120-6577-4B17-85A1-D1DB89D448D2}" dt="2021-06-11T13:03:32.426" v="21" actId="164"/>
          <ac:picMkLst>
            <pc:docMk/>
            <pc:sldMk cId="0" sldId="2399"/>
            <ac:picMk id="21522" creationId="{00000000-0000-0000-0000-000000000000}"/>
          </ac:picMkLst>
        </pc:picChg>
        <pc:picChg chg="mod topLvl">
          <ac:chgData name="Gisella Di Martino" userId="41e2d1cd-4216-4da5-b7e1-b6662a08355d" providerId="ADAL" clId="{76D92120-6577-4B17-85A1-D1DB89D448D2}" dt="2021-06-11T13:03:32.426" v="21" actId="164"/>
          <ac:picMkLst>
            <pc:docMk/>
            <pc:sldMk cId="0" sldId="2399"/>
            <ac:picMk id="21524" creationId="{00000000-0000-0000-0000-000000000000}"/>
          </ac:picMkLst>
        </pc:picChg>
      </pc:sldChg>
      <pc:sldChg chg="del">
        <pc:chgData name="Gisella Di Martino" userId="41e2d1cd-4216-4da5-b7e1-b6662a08355d" providerId="ADAL" clId="{76D92120-6577-4B17-85A1-D1DB89D448D2}" dt="2021-05-04T12:47:08.375" v="0" actId="47"/>
        <pc:sldMkLst>
          <pc:docMk/>
          <pc:sldMk cId="0" sldId="2632"/>
        </pc:sldMkLst>
      </pc:sldChg>
      <pc:sldChg chg="modSp mod">
        <pc:chgData name="Gisella Di Martino" userId="41e2d1cd-4216-4da5-b7e1-b6662a08355d" providerId="ADAL" clId="{76D92120-6577-4B17-85A1-D1DB89D448D2}" dt="2021-06-17T07:11:53.873" v="23" actId="1036"/>
        <pc:sldMkLst>
          <pc:docMk/>
          <pc:sldMk cId="3966698803" sldId="5532"/>
        </pc:sldMkLst>
        <pc:picChg chg="mod">
          <ac:chgData name="Gisella Di Martino" userId="41e2d1cd-4216-4da5-b7e1-b6662a08355d" providerId="ADAL" clId="{76D92120-6577-4B17-85A1-D1DB89D448D2}" dt="2021-06-17T07:11:53.873" v="23" actId="1036"/>
          <ac:picMkLst>
            <pc:docMk/>
            <pc:sldMk cId="3966698803" sldId="5532"/>
            <ac:picMk id="6" creationId="{449EA60A-E00F-A746-B982-7921DEBF64E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F3D9A9-A3E1-2463-E25C-A613EE7404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4" name="Footer Placeholder 3">
            <a:extLst>
              <a:ext uri="{FF2B5EF4-FFF2-40B4-BE49-F238E27FC236}">
                <a16:creationId xmlns:a16="http://schemas.microsoft.com/office/drawing/2014/main" id="{3FFA3E57-4783-1A29-EDCD-67AAD35FA2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Cristian Bulgarelli - the source code is available at https://github.com/cBulgarelliAtWork/junit-course</a:t>
            </a:r>
            <a:endParaRPr lang="en-IT"/>
          </a:p>
        </p:txBody>
      </p:sp>
      <p:sp>
        <p:nvSpPr>
          <p:cNvPr id="5" name="Slide Number Placeholder 4">
            <a:extLst>
              <a:ext uri="{FF2B5EF4-FFF2-40B4-BE49-F238E27FC236}">
                <a16:creationId xmlns:a16="http://schemas.microsoft.com/office/drawing/2014/main" id="{5F2A4265-7A42-820F-C063-2062ADA856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433AD-9DD1-A44B-B9AE-ED66795049AE}" type="slidenum">
              <a:rPr lang="en-IT" smtClean="0"/>
              <a:t>‹#›</a:t>
            </a:fld>
            <a:endParaRPr lang="en-IT"/>
          </a:p>
        </p:txBody>
      </p:sp>
      <p:sp>
        <p:nvSpPr>
          <p:cNvPr id="6" name="Date Placeholder 5">
            <a:extLst>
              <a:ext uri="{FF2B5EF4-FFF2-40B4-BE49-F238E27FC236}">
                <a16:creationId xmlns:a16="http://schemas.microsoft.com/office/drawing/2014/main" id="{2CEFE938-2F79-6851-2DB2-5BB24001F3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42EF80-5B63-D14E-9D7D-4A80A45C32C3}" type="datetimeFigureOut">
              <a:rPr lang="en-IT" smtClean="0"/>
              <a:t>18/10/23</a:t>
            </a:fld>
            <a:endParaRPr lang="en-IT"/>
          </a:p>
        </p:txBody>
      </p:sp>
    </p:spTree>
    <p:extLst>
      <p:ext uri="{BB962C8B-B14F-4D97-AF65-F5344CB8AC3E}">
        <p14:creationId xmlns:p14="http://schemas.microsoft.com/office/powerpoint/2010/main" val="18920734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62ACF41-8989-4A5C-B2E2-59F6AC513FB8}"/>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l" rtl="0" eaLnBrk="0" hangingPunct="0">
              <a:spcAft>
                <a:spcPct val="0"/>
              </a:spcAft>
              <a:buClrTx/>
              <a:defRPr sz="1200" b="0">
                <a:solidFill>
                  <a:schemeClr val="tx1"/>
                </a:solidFill>
                <a:ea typeface="ヒラギノ角ゴ Pro W3" panose="020B0300000000000000"/>
                <a:cs typeface="ヒラギノ角ゴ Pro W3"/>
              </a:defRPr>
            </a:lvl1pPr>
          </a:lstStyle>
          <a:p>
            <a:pPr>
              <a:defRPr/>
            </a:pPr>
            <a:endParaRPr lang="it-IT" altLang="it-IT"/>
          </a:p>
        </p:txBody>
      </p:sp>
      <p:sp>
        <p:nvSpPr>
          <p:cNvPr id="5123" name="Rectangle 3">
            <a:extLst>
              <a:ext uri="{FF2B5EF4-FFF2-40B4-BE49-F238E27FC236}">
                <a16:creationId xmlns:a16="http://schemas.microsoft.com/office/drawing/2014/main" id="{FC1182AC-956F-4F20-8A81-1C849FB45B8D}"/>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rtl="0" eaLnBrk="0" hangingPunct="0">
              <a:spcAft>
                <a:spcPct val="0"/>
              </a:spcAft>
              <a:buClrTx/>
              <a:defRPr sz="1200" b="0">
                <a:solidFill>
                  <a:schemeClr val="tx1"/>
                </a:solidFill>
                <a:ea typeface="ヒラギノ角ゴ Pro W3" panose="020B0300000000000000"/>
                <a:cs typeface="ヒラギノ角ゴ Pro W3"/>
              </a:defRPr>
            </a:lvl1pPr>
          </a:lstStyle>
          <a:p>
            <a:pPr>
              <a:defRPr/>
            </a:pPr>
            <a:endParaRPr lang="it-IT" altLang="it-IT"/>
          </a:p>
        </p:txBody>
      </p:sp>
      <p:sp>
        <p:nvSpPr>
          <p:cNvPr id="3076" name="Rectangle 4">
            <a:extLst>
              <a:ext uri="{FF2B5EF4-FFF2-40B4-BE49-F238E27FC236}">
                <a16:creationId xmlns:a16="http://schemas.microsoft.com/office/drawing/2014/main" id="{2F6E4DB0-57D7-4CFC-98BD-9BF479E5A648}"/>
              </a:ext>
            </a:extLst>
          </p:cNvPr>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FDCF7E1D-63A7-41C8-B95D-6EAB7F053C28}"/>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5126" name="Rectangle 6">
            <a:extLst>
              <a:ext uri="{FF2B5EF4-FFF2-40B4-BE49-F238E27FC236}">
                <a16:creationId xmlns:a16="http://schemas.microsoft.com/office/drawing/2014/main" id="{62478197-0962-4B79-BE08-8304F5759E1C}"/>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l" rtl="0" eaLnBrk="0" hangingPunct="0">
              <a:spcAft>
                <a:spcPct val="0"/>
              </a:spcAft>
              <a:buClrTx/>
              <a:defRPr sz="1200" b="0">
                <a:solidFill>
                  <a:schemeClr val="tx1"/>
                </a:solidFill>
                <a:ea typeface="ヒラギノ角ゴ Pro W3" panose="020B0300000000000000"/>
                <a:cs typeface="ヒラギノ角ゴ Pro W3"/>
              </a:defRPr>
            </a:lvl1pPr>
          </a:lstStyle>
          <a:p>
            <a:pPr>
              <a:defRPr/>
            </a:pPr>
            <a:r>
              <a:rPr lang="it-IT" altLang="it-IT"/>
              <a:t>Cristian Bulgarelli - the source code is available at https://github.com/cBulgarelliAtWork/junit-course</a:t>
            </a:r>
          </a:p>
        </p:txBody>
      </p:sp>
      <p:sp>
        <p:nvSpPr>
          <p:cNvPr id="5127" name="Rectangle 7">
            <a:extLst>
              <a:ext uri="{FF2B5EF4-FFF2-40B4-BE49-F238E27FC236}">
                <a16:creationId xmlns:a16="http://schemas.microsoft.com/office/drawing/2014/main" id="{B783A292-0B49-4BC5-B3EB-0E76C3E55122}"/>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ea typeface="+mn-ea"/>
                <a:cs typeface="+mn-cs"/>
              </a:defRPr>
            </a:lvl1pPr>
          </a:lstStyle>
          <a:p>
            <a:pPr>
              <a:defRPr/>
            </a:pPr>
            <a:fld id="{C3CC7652-0276-476C-8E61-D3BF860EE7CB}"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ヒラギノ角ゴ Pro W3"/>
        <a:cs typeface="Arial"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ヒラギノ角ゴ Pro W3"/>
        <a:cs typeface="Arial"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ヒラギノ角ゴ Pro W3"/>
        <a:cs typeface="Arial"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ヒラギノ角ゴ Pro W3"/>
        <a:cs typeface="Arial"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ヒラギノ角ゴ Pro W3"/>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595820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Tree>
    <p:extLst>
      <p:ext uri="{BB962C8B-B14F-4D97-AF65-F5344CB8AC3E}">
        <p14:creationId xmlns:p14="http://schemas.microsoft.com/office/powerpoint/2010/main" val="28662280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BC2C2C3E-34DF-429C-8D2B-B1B0CA45409D}"/>
              </a:ext>
            </a:extLst>
          </p:cNvPr>
          <p:cNvSpPr/>
          <p:nvPr userDrawn="1"/>
        </p:nvSpPr>
        <p:spPr bwMode="auto">
          <a:xfrm>
            <a:off x="1" y="5268912"/>
            <a:ext cx="12190412" cy="1589088"/>
          </a:xfrm>
          <a:prstGeom prst="rect">
            <a:avLst/>
          </a:prstGeom>
          <a:solidFill>
            <a:srgbClr val="F9F9FF"/>
          </a:solidFill>
          <a:ln w="19050" algn="ctr">
            <a:noFill/>
            <a:miter lim="800000"/>
            <a:headEnd/>
            <a:tailEnd/>
          </a:ln>
          <a:effectLst/>
        </p:spPr>
        <p:txBody>
          <a:bodyPr wrap="none" lIns="72000" rIns="72000" rtlCol="0" anchor="ctr"/>
          <a:lstStyle/>
          <a:p>
            <a:pPr algn="ctr"/>
            <a:endParaRPr lang="en-US" dirty="0"/>
          </a:p>
        </p:txBody>
      </p:sp>
      <p:sp>
        <p:nvSpPr>
          <p:cNvPr id="7" name="Text Box 38">
            <a:extLst>
              <a:ext uri="{FF2B5EF4-FFF2-40B4-BE49-F238E27FC236}">
                <a16:creationId xmlns:a16="http://schemas.microsoft.com/office/drawing/2014/main" id="{74087FEC-FC33-405D-B656-29564F9D8C51}"/>
              </a:ext>
            </a:extLst>
          </p:cNvPr>
          <p:cNvSpPr txBox="1">
            <a:spLocks noChangeArrowheads="1"/>
          </p:cNvSpPr>
          <p:nvPr userDrawn="1"/>
        </p:nvSpPr>
        <p:spPr bwMode="auto">
          <a:xfrm>
            <a:off x="554038" y="6001900"/>
            <a:ext cx="4781757" cy="123111"/>
          </a:xfrm>
          <a:prstGeom prst="rect">
            <a:avLst/>
          </a:prstGeom>
          <a:noFill/>
          <a:ln>
            <a:noFill/>
          </a:ln>
          <a:effectLst/>
        </p:spPr>
        <p:txBody>
          <a:bodyPr wrap="none" lIns="0" tIns="0" rIns="0" bIns="0" anchor="b">
            <a:spAutoFit/>
          </a:bodyPr>
          <a:lstStyle>
            <a:lvl1pPr defTabSz="895350">
              <a:defRPr sz="1600">
                <a:solidFill>
                  <a:srgbClr val="5E5E5E"/>
                </a:solidFill>
                <a:latin typeface="Arial" pitchFamily="34" charset="0"/>
                <a:ea typeface="ヒラギノ角ゴ Pro W3"/>
                <a:cs typeface="ヒラギノ角ゴ Pro W3"/>
              </a:defRPr>
            </a:lvl1pPr>
            <a:lvl2pPr marL="742950" indent="-285750" defTabSz="895350">
              <a:defRPr sz="1600">
                <a:solidFill>
                  <a:srgbClr val="5E5E5E"/>
                </a:solidFill>
                <a:latin typeface="Arial" pitchFamily="34" charset="0"/>
                <a:ea typeface="ヒラギノ角ゴ Pro W3"/>
                <a:cs typeface="ヒラギノ角ゴ Pro W3"/>
              </a:defRPr>
            </a:lvl2pPr>
            <a:lvl3pPr marL="1143000" indent="-228600" defTabSz="895350">
              <a:defRPr sz="1600">
                <a:solidFill>
                  <a:srgbClr val="5E5E5E"/>
                </a:solidFill>
                <a:latin typeface="Arial" pitchFamily="34" charset="0"/>
                <a:ea typeface="ヒラギノ角ゴ Pro W3"/>
                <a:cs typeface="ヒラギノ角ゴ Pro W3"/>
              </a:defRPr>
            </a:lvl3pPr>
            <a:lvl4pPr marL="1600200" indent="-228600" defTabSz="895350">
              <a:defRPr sz="1600">
                <a:solidFill>
                  <a:srgbClr val="5E5E5E"/>
                </a:solidFill>
                <a:latin typeface="Arial" pitchFamily="34" charset="0"/>
                <a:ea typeface="ヒラギノ角ゴ Pro W3"/>
                <a:cs typeface="ヒラギノ角ゴ Pro W3"/>
              </a:defRPr>
            </a:lvl4pPr>
            <a:lvl5pPr marL="2057400" indent="-228600" defTabSz="895350">
              <a:defRPr sz="1600">
                <a:solidFill>
                  <a:srgbClr val="5E5E5E"/>
                </a:solidFill>
                <a:latin typeface="Arial" pitchFamily="34" charset="0"/>
                <a:ea typeface="ヒラギノ角ゴ Pro W3"/>
                <a:cs typeface="ヒラギノ角ゴ Pro W3"/>
              </a:defRPr>
            </a:lvl5pPr>
            <a:lvl6pPr marL="25146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6pPr>
            <a:lvl7pPr marL="29718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7pPr>
            <a:lvl8pPr marL="34290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8pPr>
            <a:lvl9pPr marL="38862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9pPr>
          </a:lstStyle>
          <a:p>
            <a:pPr algn="ctr">
              <a:spcAft>
                <a:spcPct val="30000"/>
              </a:spcAft>
              <a:buClr>
                <a:schemeClr val="tx2"/>
              </a:buClr>
              <a:buSzPct val="100000"/>
              <a:defRPr/>
            </a:pPr>
            <a:r>
              <a:rPr lang="en-US" altLang="en-US" sz="800" dirty="0">
                <a:solidFill>
                  <a:srgbClr val="7C7C7C"/>
                </a:solidFill>
                <a:cs typeface="Arial" pitchFamily="34" charset="0"/>
              </a:rPr>
              <a:t>The material contained in this document cannot be used or reproduced without the permission of OverIT</a:t>
            </a:r>
          </a:p>
        </p:txBody>
      </p:sp>
      <p:pic>
        <p:nvPicPr>
          <p:cNvPr id="3" name="Immagine 2" descr="Immagine che contiene cielo, persona, esterni, trasporto&#10;&#10;Descrizione generata automaticamente">
            <a:extLst>
              <a:ext uri="{FF2B5EF4-FFF2-40B4-BE49-F238E27FC236}">
                <a16:creationId xmlns:a16="http://schemas.microsoft.com/office/drawing/2014/main" id="{0D146891-2615-4C93-9B86-9E36EFE1EFF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250194" y="0"/>
            <a:ext cx="7940218" cy="5268912"/>
          </a:xfrm>
          <a:prstGeom prst="rect">
            <a:avLst/>
          </a:prstGeom>
        </p:spPr>
      </p:pic>
      <p:sp>
        <p:nvSpPr>
          <p:cNvPr id="9" name="Rettangolo 8">
            <a:extLst>
              <a:ext uri="{FF2B5EF4-FFF2-40B4-BE49-F238E27FC236}">
                <a16:creationId xmlns:a16="http://schemas.microsoft.com/office/drawing/2014/main" id="{5B5D7602-7E93-4BEB-9574-D36AE9E4F891}"/>
              </a:ext>
            </a:extLst>
          </p:cNvPr>
          <p:cNvSpPr/>
          <p:nvPr userDrawn="1"/>
        </p:nvSpPr>
        <p:spPr bwMode="auto">
          <a:xfrm>
            <a:off x="6918829" y="3606582"/>
            <a:ext cx="5271583" cy="3251418"/>
          </a:xfrm>
          <a:prstGeom prst="rect">
            <a:avLst/>
          </a:prstGeom>
          <a:solidFill>
            <a:srgbClr val="FF8201"/>
          </a:solidFill>
          <a:ln w="19050" algn="ctr">
            <a:noFill/>
            <a:miter lim="800000"/>
            <a:headEnd/>
            <a:tailEnd/>
          </a:ln>
          <a:effectLst/>
        </p:spPr>
        <p:txBody>
          <a:bodyPr wrap="none" lIns="72000" rIns="72000" rtlCol="0" anchor="ctr"/>
          <a:lstStyle/>
          <a:p>
            <a:pPr algn="ctr"/>
            <a:endParaRPr lang="en-US" dirty="0"/>
          </a:p>
        </p:txBody>
      </p:sp>
      <p:sp>
        <p:nvSpPr>
          <p:cNvPr id="29724" name="Rectangle 4"/>
          <p:cNvSpPr>
            <a:spLocks noGrp="1" noChangeArrowheads="1"/>
          </p:cNvSpPr>
          <p:nvPr>
            <p:ph type="ctrTitle" hasCustomPrompt="1"/>
          </p:nvPr>
        </p:nvSpPr>
        <p:spPr>
          <a:xfrm>
            <a:off x="7614547" y="3606582"/>
            <a:ext cx="4021827" cy="1662330"/>
          </a:xfrm>
          <a:effectLst/>
        </p:spPr>
        <p:txBody>
          <a:bodyPr bIns="0" anchor="ctr"/>
          <a:lstStyle>
            <a:lvl1pPr algn="l" eaLnBrk="1" hangingPunct="1">
              <a:defRPr sz="3600" smtClean="0">
                <a:solidFill>
                  <a:schemeClr val="bg1"/>
                </a:solidFill>
                <a:latin typeface="+mn-lt"/>
                <a:ea typeface="Roboto" pitchFamily="2" charset="0"/>
              </a:defRPr>
            </a:lvl1pPr>
          </a:lstStyle>
          <a:p>
            <a:pPr lvl="0"/>
            <a:r>
              <a:rPr lang="it-IT" altLang="it-IT" noProof="0" dirty="0"/>
              <a:t>Field Service</a:t>
            </a:r>
            <a:br>
              <a:rPr lang="it-IT" altLang="it-IT" noProof="0" dirty="0"/>
            </a:br>
            <a:r>
              <a:rPr lang="it-IT" altLang="it-IT" noProof="0" dirty="0"/>
              <a:t>Management</a:t>
            </a:r>
          </a:p>
        </p:txBody>
      </p:sp>
      <p:sp>
        <p:nvSpPr>
          <p:cNvPr id="29725" name="Rectangle 5"/>
          <p:cNvSpPr>
            <a:spLocks noGrp="1" noChangeArrowheads="1"/>
          </p:cNvSpPr>
          <p:nvPr>
            <p:ph type="subTitle" idx="1" hasCustomPrompt="1"/>
          </p:nvPr>
        </p:nvSpPr>
        <p:spPr>
          <a:xfrm>
            <a:off x="7614546" y="5940344"/>
            <a:ext cx="4021828" cy="24622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spAutoFit/>
          </a:bodyPr>
          <a:lstStyle>
            <a:lvl1pPr>
              <a:defRPr lang="it-IT" altLang="it-IT" sz="1600" noProof="0" dirty="0">
                <a:solidFill>
                  <a:schemeClr val="bg1"/>
                </a:solidFill>
                <a:latin typeface="Arial" pitchFamily="34" charset="0"/>
                <a:ea typeface="+mj-ea"/>
                <a:cs typeface="+mj-cs"/>
              </a:defRPr>
            </a:lvl1pPr>
          </a:lstStyle>
          <a:p>
            <a:pPr lvl="0" algn="l" eaLnBrk="1" hangingPunct="1">
              <a:spcAft>
                <a:spcPct val="0"/>
              </a:spcAft>
            </a:pPr>
            <a:r>
              <a:rPr lang="it-IT" altLang="it-IT" noProof="0" dirty="0" err="1"/>
              <a:t>Insert</a:t>
            </a:r>
            <a:r>
              <a:rPr lang="it-IT" altLang="it-IT" noProof="0" dirty="0"/>
              <a:t> date </a:t>
            </a:r>
            <a:r>
              <a:rPr lang="it-IT" altLang="it-IT" noProof="0" dirty="0" err="1"/>
              <a:t>here</a:t>
            </a:r>
            <a:endParaRPr lang="it-IT" altLang="it-IT" noProof="0" dirty="0"/>
          </a:p>
        </p:txBody>
      </p:sp>
      <p:pic>
        <p:nvPicPr>
          <p:cNvPr id="4" name="Immagine 3">
            <a:extLst>
              <a:ext uri="{FF2B5EF4-FFF2-40B4-BE49-F238E27FC236}">
                <a16:creationId xmlns:a16="http://schemas.microsoft.com/office/drawing/2014/main" id="{BE3E581F-AD95-401D-8B26-1E9B11D39B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4037" y="1476434"/>
            <a:ext cx="3044215" cy="633354"/>
          </a:xfrm>
          <a:prstGeom prst="rect">
            <a:avLst/>
          </a:prstGeom>
        </p:spPr>
      </p:pic>
    </p:spTree>
    <p:extLst>
      <p:ext uri="{BB962C8B-B14F-4D97-AF65-F5344CB8AC3E}">
        <p14:creationId xmlns:p14="http://schemas.microsoft.com/office/powerpoint/2010/main" val="402600724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06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Tree>
    <p:extLst>
      <p:ext uri="{BB962C8B-B14F-4D97-AF65-F5344CB8AC3E}">
        <p14:creationId xmlns:p14="http://schemas.microsoft.com/office/powerpoint/2010/main" val="104895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238139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34425" y="488950"/>
            <a:ext cx="2644775" cy="2468563"/>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800100" y="488950"/>
            <a:ext cx="7781925" cy="2468563"/>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912940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6CB4B4D-7CA3-9044-876B-883B54F8677D}" type="slidenum">
              <a:rPr kumimoji="0" sz="1600" b="0" i="0" u="none" strike="noStrike" kern="1200" cap="none" spc="0" normalizeH="0" baseline="0" noProof="0">
                <a:ln>
                  <a:noFill/>
                </a:ln>
                <a:solidFill>
                  <a:srgbClr val="5E5E5E"/>
                </a:solidFill>
                <a:effectLst/>
                <a:uLnTx/>
                <a:uFillTx/>
                <a:latin typeface="Arial" panose="020B0604020202020204" pitchFamily="34" charset="0"/>
                <a:ea typeface="ヒラギノ角ゴ Pro W3"/>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sz="1600" b="0" i="0" u="none" strike="noStrike" kern="1200" cap="none" spc="0" normalizeH="0" baseline="0" noProof="0">
              <a:ln>
                <a:noFill/>
              </a:ln>
              <a:solidFill>
                <a:srgbClr val="5E5E5E"/>
              </a:solidFill>
              <a:effectLst/>
              <a:uLnTx/>
              <a:uFillTx/>
              <a:latin typeface="Arial" panose="020B0604020202020204" pitchFamily="34" charset="0"/>
              <a:ea typeface="ヒラギノ角ゴ Pro W3"/>
            </a:endParaRPr>
          </a:p>
        </p:txBody>
      </p:sp>
    </p:spTree>
    <p:extLst>
      <p:ext uri="{BB962C8B-B14F-4D97-AF65-F5344CB8AC3E}">
        <p14:creationId xmlns:p14="http://schemas.microsoft.com/office/powerpoint/2010/main" val="427807173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2BCF7-395B-9CD4-D6CD-5A1022F0836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Title 6">
            <a:extLst>
              <a:ext uri="{FF2B5EF4-FFF2-40B4-BE49-F238E27FC236}">
                <a16:creationId xmlns:a16="http://schemas.microsoft.com/office/drawing/2014/main" id="{A9DA4DE6-A372-7593-B53C-EE320CB6A349}"/>
              </a:ext>
            </a:extLst>
          </p:cNvPr>
          <p:cNvSpPr>
            <a:spLocks noGrp="1"/>
          </p:cNvSpPr>
          <p:nvPr>
            <p:ph type="title"/>
          </p:nvPr>
        </p:nvSpPr>
        <p:spPr/>
        <p:txBody>
          <a:bodyPr/>
          <a:lstStyle/>
          <a:p>
            <a:r>
              <a:rPr lang="en-GB"/>
              <a:t>Click to edit Master title style</a:t>
            </a:r>
            <a:endParaRPr lang="en-IT"/>
          </a:p>
        </p:txBody>
      </p:sp>
    </p:spTree>
    <p:extLst>
      <p:ext uri="{BB962C8B-B14F-4D97-AF65-F5344CB8AC3E}">
        <p14:creationId xmlns:p14="http://schemas.microsoft.com/office/powerpoint/2010/main" val="2527043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BC2C2C3E-34DF-429C-8D2B-B1B0CA45409D}"/>
              </a:ext>
            </a:extLst>
          </p:cNvPr>
          <p:cNvSpPr/>
          <p:nvPr userDrawn="1"/>
        </p:nvSpPr>
        <p:spPr bwMode="auto">
          <a:xfrm>
            <a:off x="1" y="5268912"/>
            <a:ext cx="12190412" cy="1589088"/>
          </a:xfrm>
          <a:prstGeom prst="rect">
            <a:avLst/>
          </a:prstGeom>
          <a:solidFill>
            <a:srgbClr val="F9F9FF"/>
          </a:solidFill>
          <a:ln w="19050" algn="ctr">
            <a:noFill/>
            <a:miter lim="800000"/>
            <a:headEnd/>
            <a:tailEnd/>
          </a:ln>
          <a:effectLst/>
        </p:spPr>
        <p:txBody>
          <a:bodyPr wrap="none" lIns="72000" rIns="72000" rtlCol="0" anchor="ctr"/>
          <a:lstStyle/>
          <a:p>
            <a:pPr algn="ctr"/>
            <a:endParaRPr lang="en-US" dirty="0"/>
          </a:p>
        </p:txBody>
      </p:sp>
      <p:sp>
        <p:nvSpPr>
          <p:cNvPr id="7" name="Text Box 38">
            <a:extLst>
              <a:ext uri="{FF2B5EF4-FFF2-40B4-BE49-F238E27FC236}">
                <a16:creationId xmlns:a16="http://schemas.microsoft.com/office/drawing/2014/main" id="{74087FEC-FC33-405D-B656-29564F9D8C51}"/>
              </a:ext>
            </a:extLst>
          </p:cNvPr>
          <p:cNvSpPr txBox="1">
            <a:spLocks noChangeArrowheads="1"/>
          </p:cNvSpPr>
          <p:nvPr userDrawn="1"/>
        </p:nvSpPr>
        <p:spPr bwMode="auto">
          <a:xfrm>
            <a:off x="554038" y="6001900"/>
            <a:ext cx="4781757" cy="123111"/>
          </a:xfrm>
          <a:prstGeom prst="rect">
            <a:avLst/>
          </a:prstGeom>
          <a:noFill/>
          <a:ln>
            <a:noFill/>
          </a:ln>
          <a:effectLst/>
        </p:spPr>
        <p:txBody>
          <a:bodyPr wrap="none" lIns="0" tIns="0" rIns="0" bIns="0" anchor="b">
            <a:spAutoFit/>
          </a:bodyPr>
          <a:lstStyle>
            <a:lvl1pPr defTabSz="895350">
              <a:defRPr sz="1600">
                <a:solidFill>
                  <a:srgbClr val="5E5E5E"/>
                </a:solidFill>
                <a:latin typeface="Arial" pitchFamily="34" charset="0"/>
                <a:ea typeface="ヒラギノ角ゴ Pro W3"/>
                <a:cs typeface="ヒラギノ角ゴ Pro W3"/>
              </a:defRPr>
            </a:lvl1pPr>
            <a:lvl2pPr marL="742950" indent="-285750" defTabSz="895350">
              <a:defRPr sz="1600">
                <a:solidFill>
                  <a:srgbClr val="5E5E5E"/>
                </a:solidFill>
                <a:latin typeface="Arial" pitchFamily="34" charset="0"/>
                <a:ea typeface="ヒラギノ角ゴ Pro W3"/>
                <a:cs typeface="ヒラギノ角ゴ Pro W3"/>
              </a:defRPr>
            </a:lvl2pPr>
            <a:lvl3pPr marL="1143000" indent="-228600" defTabSz="895350">
              <a:defRPr sz="1600">
                <a:solidFill>
                  <a:srgbClr val="5E5E5E"/>
                </a:solidFill>
                <a:latin typeface="Arial" pitchFamily="34" charset="0"/>
                <a:ea typeface="ヒラギノ角ゴ Pro W3"/>
                <a:cs typeface="ヒラギノ角ゴ Pro W3"/>
              </a:defRPr>
            </a:lvl3pPr>
            <a:lvl4pPr marL="1600200" indent="-228600" defTabSz="895350">
              <a:defRPr sz="1600">
                <a:solidFill>
                  <a:srgbClr val="5E5E5E"/>
                </a:solidFill>
                <a:latin typeface="Arial" pitchFamily="34" charset="0"/>
                <a:ea typeface="ヒラギノ角ゴ Pro W3"/>
                <a:cs typeface="ヒラギノ角ゴ Pro W3"/>
              </a:defRPr>
            </a:lvl4pPr>
            <a:lvl5pPr marL="2057400" indent="-228600" defTabSz="895350">
              <a:defRPr sz="1600">
                <a:solidFill>
                  <a:srgbClr val="5E5E5E"/>
                </a:solidFill>
                <a:latin typeface="Arial" pitchFamily="34" charset="0"/>
                <a:ea typeface="ヒラギノ角ゴ Pro W3"/>
                <a:cs typeface="ヒラギノ角ゴ Pro W3"/>
              </a:defRPr>
            </a:lvl5pPr>
            <a:lvl6pPr marL="25146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6pPr>
            <a:lvl7pPr marL="29718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7pPr>
            <a:lvl8pPr marL="34290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8pPr>
            <a:lvl9pPr marL="38862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9pPr>
          </a:lstStyle>
          <a:p>
            <a:pPr algn="ctr">
              <a:spcAft>
                <a:spcPct val="30000"/>
              </a:spcAft>
              <a:buClr>
                <a:schemeClr val="tx2"/>
              </a:buClr>
              <a:buSzPct val="100000"/>
              <a:defRPr/>
            </a:pPr>
            <a:r>
              <a:rPr lang="en-US" altLang="en-US" sz="800" dirty="0">
                <a:solidFill>
                  <a:srgbClr val="7C7C7C"/>
                </a:solidFill>
                <a:cs typeface="Arial" pitchFamily="34" charset="0"/>
              </a:rPr>
              <a:t>The material contained in this document cannot be used or reproduced without the permission of OverIT</a:t>
            </a:r>
          </a:p>
        </p:txBody>
      </p:sp>
      <p:pic>
        <p:nvPicPr>
          <p:cNvPr id="8" name="Picture 9">
            <a:extLst>
              <a:ext uri="{FF2B5EF4-FFF2-40B4-BE49-F238E27FC236}">
                <a16:creationId xmlns:a16="http://schemas.microsoft.com/office/drawing/2014/main" id="{E94853A8-5027-4DEF-8A3A-E3E2900BEAFB}"/>
              </a:ext>
            </a:extLst>
          </p:cNvPr>
          <p:cNvPicPr>
            <a:picLocks noChangeAspect="1" noChangeArrowheads="1"/>
          </p:cNvPicPr>
          <p:nvPr userDrawn="1"/>
        </p:nvPicPr>
        <p:blipFill>
          <a:blip r:embed="rId2" cstate="hqprint">
            <a:extLst>
              <a:ext uri="{28A0092B-C50C-407E-A947-70E740481C1C}">
                <a14:useLocalDpi xmlns:a14="http://schemas.microsoft.com/office/drawing/2010/main"/>
              </a:ext>
            </a:extLst>
          </a:blip>
          <a:srcRect/>
          <a:stretch>
            <a:fillRect/>
          </a:stretch>
        </p:blipFill>
        <p:spPr bwMode="auto">
          <a:xfrm>
            <a:off x="554038" y="1370013"/>
            <a:ext cx="295751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magine 2" descr="Immagine che contiene cielo, persona, esterni, trasporto&#10;&#10;Descrizione generata automaticamente">
            <a:extLst>
              <a:ext uri="{FF2B5EF4-FFF2-40B4-BE49-F238E27FC236}">
                <a16:creationId xmlns:a16="http://schemas.microsoft.com/office/drawing/2014/main" id="{0D146891-2615-4C93-9B86-9E36EFE1EFF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4250194" y="0"/>
            <a:ext cx="7940218" cy="5268912"/>
          </a:xfrm>
          <a:prstGeom prst="rect">
            <a:avLst/>
          </a:prstGeom>
        </p:spPr>
      </p:pic>
      <p:sp>
        <p:nvSpPr>
          <p:cNvPr id="9" name="Rettangolo 8">
            <a:extLst>
              <a:ext uri="{FF2B5EF4-FFF2-40B4-BE49-F238E27FC236}">
                <a16:creationId xmlns:a16="http://schemas.microsoft.com/office/drawing/2014/main" id="{5B5D7602-7E93-4BEB-9574-D36AE9E4F891}"/>
              </a:ext>
            </a:extLst>
          </p:cNvPr>
          <p:cNvSpPr/>
          <p:nvPr userDrawn="1"/>
        </p:nvSpPr>
        <p:spPr bwMode="auto">
          <a:xfrm>
            <a:off x="6918829" y="3606582"/>
            <a:ext cx="5271583" cy="3251418"/>
          </a:xfrm>
          <a:prstGeom prst="rect">
            <a:avLst/>
          </a:prstGeom>
          <a:solidFill>
            <a:srgbClr val="FF8201"/>
          </a:solidFill>
          <a:ln w="19050" algn="ctr">
            <a:noFill/>
            <a:miter lim="800000"/>
            <a:headEnd/>
            <a:tailEnd/>
          </a:ln>
          <a:effectLst/>
        </p:spPr>
        <p:txBody>
          <a:bodyPr wrap="none" lIns="72000" rIns="72000" rtlCol="0" anchor="ctr"/>
          <a:lstStyle/>
          <a:p>
            <a:pPr algn="ctr"/>
            <a:endParaRPr lang="en-US" dirty="0"/>
          </a:p>
        </p:txBody>
      </p:sp>
      <p:sp>
        <p:nvSpPr>
          <p:cNvPr id="29724" name="Rectangle 4"/>
          <p:cNvSpPr>
            <a:spLocks noGrp="1" noChangeArrowheads="1"/>
          </p:cNvSpPr>
          <p:nvPr>
            <p:ph type="ctrTitle" hasCustomPrompt="1"/>
          </p:nvPr>
        </p:nvSpPr>
        <p:spPr>
          <a:xfrm>
            <a:off x="7614547" y="3606582"/>
            <a:ext cx="4021827" cy="1662330"/>
          </a:xfrm>
          <a:effectLst/>
        </p:spPr>
        <p:txBody>
          <a:bodyPr bIns="0" anchor="ctr"/>
          <a:lstStyle>
            <a:lvl1pPr algn="l" eaLnBrk="1" hangingPunct="1">
              <a:defRPr sz="3600" smtClean="0">
                <a:solidFill>
                  <a:schemeClr val="bg1"/>
                </a:solidFill>
                <a:latin typeface="+mn-lt"/>
                <a:ea typeface="Roboto" pitchFamily="2" charset="0"/>
              </a:defRPr>
            </a:lvl1pPr>
          </a:lstStyle>
          <a:p>
            <a:pPr lvl="0"/>
            <a:r>
              <a:rPr lang="it-IT" altLang="it-IT" noProof="0" dirty="0"/>
              <a:t>Field Service</a:t>
            </a:r>
            <a:br>
              <a:rPr lang="it-IT" altLang="it-IT" noProof="0" dirty="0"/>
            </a:br>
            <a:r>
              <a:rPr lang="it-IT" altLang="it-IT" noProof="0" dirty="0"/>
              <a:t>Management</a:t>
            </a:r>
          </a:p>
        </p:txBody>
      </p:sp>
      <p:sp>
        <p:nvSpPr>
          <p:cNvPr id="29725" name="Rectangle 5"/>
          <p:cNvSpPr>
            <a:spLocks noGrp="1" noChangeArrowheads="1"/>
          </p:cNvSpPr>
          <p:nvPr>
            <p:ph type="subTitle" idx="1" hasCustomPrompt="1"/>
          </p:nvPr>
        </p:nvSpPr>
        <p:spPr>
          <a:xfrm>
            <a:off x="7614546" y="5940344"/>
            <a:ext cx="402182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spAutoFit/>
          </a:bodyPr>
          <a:lstStyle>
            <a:lvl1pPr>
              <a:defRPr lang="it-IT" altLang="it-IT" sz="1600" noProof="0" dirty="0">
                <a:solidFill>
                  <a:schemeClr val="bg1"/>
                </a:solidFill>
                <a:latin typeface="Arial" pitchFamily="34" charset="0"/>
                <a:ea typeface="+mj-ea"/>
                <a:cs typeface="+mj-cs"/>
              </a:defRPr>
            </a:lvl1pPr>
          </a:lstStyle>
          <a:p>
            <a:pPr lvl="0" algn="l" eaLnBrk="1" hangingPunct="1">
              <a:spcAft>
                <a:spcPct val="0"/>
              </a:spcAft>
            </a:pPr>
            <a:r>
              <a:rPr lang="it-IT" altLang="it-IT" noProof="0" dirty="0" err="1"/>
              <a:t>Insert</a:t>
            </a:r>
            <a:r>
              <a:rPr lang="it-IT" altLang="it-IT" noProof="0" dirty="0"/>
              <a:t> date </a:t>
            </a:r>
            <a:r>
              <a:rPr lang="it-IT" altLang="it-IT" noProof="0" dirty="0" err="1"/>
              <a:t>here</a:t>
            </a:r>
            <a:endParaRPr lang="it-IT" altLang="it-IT" noProof="0" dirty="0"/>
          </a:p>
        </p:txBody>
      </p:sp>
    </p:spTree>
    <p:extLst>
      <p:ext uri="{BB962C8B-B14F-4D97-AF65-F5344CB8AC3E}">
        <p14:creationId xmlns:p14="http://schemas.microsoft.com/office/powerpoint/2010/main" val="34477774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00868" y="999172"/>
            <a:ext cx="4110831" cy="1477328"/>
          </a:xfrm>
        </p:spPr>
        <p:txBody>
          <a:bodyPr anchor="t"/>
          <a:lstStyle>
            <a:lvl1pPr>
              <a:defRPr sz="3200"/>
            </a:lvl1pPr>
          </a:lstStyle>
          <a:p>
            <a:r>
              <a:rPr lang="it-IT"/>
              <a:t>Fare clic per modificare lo stile del titolo dello schema</a:t>
            </a:r>
          </a:p>
        </p:txBody>
      </p:sp>
    </p:spTree>
    <p:extLst>
      <p:ext uri="{BB962C8B-B14F-4D97-AF65-F5344CB8AC3E}">
        <p14:creationId xmlns:p14="http://schemas.microsoft.com/office/powerpoint/2010/main" val="1283799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4013" cy="2852737"/>
          </a:xfrm>
        </p:spPr>
        <p:txBody>
          <a:bodyPr/>
          <a:lstStyle>
            <a:lvl1pPr>
              <a:defRPr sz="6000"/>
            </a:lvl1pPr>
          </a:lstStyle>
          <a:p>
            <a:r>
              <a:rPr lang="it-IT"/>
              <a:t>Fare clic per modificare lo stile del titolo dello schema</a:t>
            </a:r>
          </a:p>
        </p:txBody>
      </p:sp>
      <p:sp>
        <p:nvSpPr>
          <p:cNvPr id="3" name="Segnaposto testo 2"/>
          <p:cNvSpPr>
            <a:spLocks noGrp="1"/>
          </p:cNvSpPr>
          <p:nvPr>
            <p:ph type="body" idx="1"/>
          </p:nvPr>
        </p:nvSpPr>
        <p:spPr>
          <a:xfrm>
            <a:off x="831850" y="4589463"/>
            <a:ext cx="10514013"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Modifica gli stili del testo dello schema</a:t>
            </a:r>
          </a:p>
        </p:txBody>
      </p:sp>
    </p:spTree>
    <p:extLst>
      <p:ext uri="{BB962C8B-B14F-4D97-AF65-F5344CB8AC3E}">
        <p14:creationId xmlns:p14="http://schemas.microsoft.com/office/powerpoint/2010/main" val="2099998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812800" y="1443038"/>
            <a:ext cx="2074863" cy="1514475"/>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3040063" y="1443038"/>
            <a:ext cx="2074862" cy="1514475"/>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318611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4012" cy="1325563"/>
          </a:xfrm>
        </p:spPr>
        <p:txBody>
          <a:bodyPr/>
          <a:lstStyle/>
          <a:p>
            <a:r>
              <a:rPr lang="it-IT"/>
              <a:t>Fare clic per modificare lo stile del titolo dello schema</a:t>
            </a:r>
          </a:p>
        </p:txBody>
      </p:sp>
      <p:sp>
        <p:nvSpPr>
          <p:cNvPr id="3" name="Segnaposto tes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0613"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0613" y="2505075"/>
            <a:ext cx="518318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20792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7EB6DED-B0FC-47C6-96FE-2978A21F8431}"/>
              </a:ext>
            </a:extLst>
          </p:cNvPr>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838524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3043272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339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Vuota">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1652CB-44AF-404E-B333-86550AD77306}"/>
              </a:ext>
            </a:extLst>
          </p:cNvPr>
          <p:cNvSpPr/>
          <p:nvPr userDrawn="1"/>
        </p:nvSpPr>
        <p:spPr bwMode="auto">
          <a:xfrm>
            <a:off x="0" y="5187142"/>
            <a:ext cx="12190413" cy="997527"/>
          </a:xfrm>
          <a:prstGeom prst="rect">
            <a:avLst/>
          </a:prstGeom>
          <a:solidFill>
            <a:schemeClr val="accent2"/>
          </a:solidFill>
          <a:ln w="19050" algn="ctr">
            <a:noFill/>
            <a:miter lim="800000"/>
            <a:headEnd/>
            <a:tailEnd/>
          </a:ln>
          <a:effectLst/>
        </p:spPr>
        <p:txBody>
          <a:bodyPr wrap="none" lIns="72000" rIns="72000" rtlCol="0" anchor="ctr"/>
          <a:lstStyle/>
          <a:p>
            <a:pPr algn="ctr"/>
            <a:endParaRPr lang="en-IT" dirty="0"/>
          </a:p>
        </p:txBody>
      </p:sp>
    </p:spTree>
    <p:extLst>
      <p:ext uri="{BB962C8B-B14F-4D97-AF65-F5344CB8AC3E}">
        <p14:creationId xmlns:p14="http://schemas.microsoft.com/office/powerpoint/2010/main" val="2254097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lstStyle>
            <a:lvl1pPr>
              <a:defRPr sz="3200"/>
            </a:lvl1pPr>
          </a:lstStyle>
          <a:p>
            <a:r>
              <a:rPr lang="it-IT"/>
              <a:t>Fare clic per modificare lo stile del titolo dello schema</a:t>
            </a:r>
          </a:p>
        </p:txBody>
      </p:sp>
      <p:sp>
        <p:nvSpPr>
          <p:cNvPr id="3" name="Segnaposto contenuto 2"/>
          <p:cNvSpPr>
            <a:spLocks noGrp="1"/>
          </p:cNvSpPr>
          <p:nvPr>
            <p:ph idx="1"/>
          </p:nvPr>
        </p:nvSpPr>
        <p:spPr>
          <a:xfrm>
            <a:off x="5183188" y="987425"/>
            <a:ext cx="617061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Tree>
    <p:extLst>
      <p:ext uri="{BB962C8B-B14F-4D97-AF65-F5344CB8AC3E}">
        <p14:creationId xmlns:p14="http://schemas.microsoft.com/office/powerpoint/2010/main" val="1421348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0612"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Tree>
    <p:extLst>
      <p:ext uri="{BB962C8B-B14F-4D97-AF65-F5344CB8AC3E}">
        <p14:creationId xmlns:p14="http://schemas.microsoft.com/office/powerpoint/2010/main" val="3233602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a:xfrm>
            <a:off x="601663" y="1443038"/>
            <a:ext cx="4302125" cy="1514475"/>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5457523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34425" y="488950"/>
            <a:ext cx="2644775" cy="2468563"/>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800100" y="488950"/>
            <a:ext cx="7781925" cy="2468563"/>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062792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Пустой">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74949853"/>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BC2C2C3E-34DF-429C-8D2B-B1B0CA45409D}"/>
              </a:ext>
            </a:extLst>
          </p:cNvPr>
          <p:cNvSpPr/>
          <p:nvPr userDrawn="1"/>
        </p:nvSpPr>
        <p:spPr bwMode="auto">
          <a:xfrm>
            <a:off x="1" y="5268912"/>
            <a:ext cx="12190412" cy="1589088"/>
          </a:xfrm>
          <a:prstGeom prst="rect">
            <a:avLst/>
          </a:prstGeom>
          <a:solidFill>
            <a:srgbClr val="F9F9FF"/>
          </a:solidFill>
          <a:ln w="19050" algn="ctr">
            <a:noFill/>
            <a:miter lim="800000"/>
            <a:headEnd/>
            <a:tailEnd/>
          </a:ln>
          <a:effectLst/>
        </p:spPr>
        <p:txBody>
          <a:bodyPr wrap="none" lIns="72000" rIns="72000" rtlCol="0" anchor="ctr"/>
          <a:lstStyle/>
          <a:p>
            <a:pPr algn="ctr"/>
            <a:endParaRPr lang="en-US" dirty="0"/>
          </a:p>
        </p:txBody>
      </p:sp>
      <p:sp>
        <p:nvSpPr>
          <p:cNvPr id="7" name="Text Box 38">
            <a:extLst>
              <a:ext uri="{FF2B5EF4-FFF2-40B4-BE49-F238E27FC236}">
                <a16:creationId xmlns:a16="http://schemas.microsoft.com/office/drawing/2014/main" id="{74087FEC-FC33-405D-B656-29564F9D8C51}"/>
              </a:ext>
            </a:extLst>
          </p:cNvPr>
          <p:cNvSpPr txBox="1">
            <a:spLocks noChangeArrowheads="1"/>
          </p:cNvSpPr>
          <p:nvPr userDrawn="1"/>
        </p:nvSpPr>
        <p:spPr bwMode="auto">
          <a:xfrm>
            <a:off x="554038" y="6001900"/>
            <a:ext cx="4781757" cy="123111"/>
          </a:xfrm>
          <a:prstGeom prst="rect">
            <a:avLst/>
          </a:prstGeom>
          <a:noFill/>
          <a:ln>
            <a:noFill/>
          </a:ln>
          <a:effectLst/>
        </p:spPr>
        <p:txBody>
          <a:bodyPr wrap="none" lIns="0" tIns="0" rIns="0" bIns="0" anchor="b">
            <a:spAutoFit/>
          </a:bodyPr>
          <a:lstStyle>
            <a:lvl1pPr defTabSz="895350">
              <a:defRPr sz="1600">
                <a:solidFill>
                  <a:srgbClr val="5E5E5E"/>
                </a:solidFill>
                <a:latin typeface="Arial" pitchFamily="34" charset="0"/>
                <a:ea typeface="ヒラギノ角ゴ Pro W3"/>
                <a:cs typeface="ヒラギノ角ゴ Pro W3"/>
              </a:defRPr>
            </a:lvl1pPr>
            <a:lvl2pPr marL="742950" indent="-285750" defTabSz="895350">
              <a:defRPr sz="1600">
                <a:solidFill>
                  <a:srgbClr val="5E5E5E"/>
                </a:solidFill>
                <a:latin typeface="Arial" pitchFamily="34" charset="0"/>
                <a:ea typeface="ヒラギノ角ゴ Pro W3"/>
                <a:cs typeface="ヒラギノ角ゴ Pro W3"/>
              </a:defRPr>
            </a:lvl2pPr>
            <a:lvl3pPr marL="1143000" indent="-228600" defTabSz="895350">
              <a:defRPr sz="1600">
                <a:solidFill>
                  <a:srgbClr val="5E5E5E"/>
                </a:solidFill>
                <a:latin typeface="Arial" pitchFamily="34" charset="0"/>
                <a:ea typeface="ヒラギノ角ゴ Pro W3"/>
                <a:cs typeface="ヒラギノ角ゴ Pro W3"/>
              </a:defRPr>
            </a:lvl3pPr>
            <a:lvl4pPr marL="1600200" indent="-228600" defTabSz="895350">
              <a:defRPr sz="1600">
                <a:solidFill>
                  <a:srgbClr val="5E5E5E"/>
                </a:solidFill>
                <a:latin typeface="Arial" pitchFamily="34" charset="0"/>
                <a:ea typeface="ヒラギノ角ゴ Pro W3"/>
                <a:cs typeface="ヒラギノ角ゴ Pro W3"/>
              </a:defRPr>
            </a:lvl4pPr>
            <a:lvl5pPr marL="2057400" indent="-228600" defTabSz="895350">
              <a:defRPr sz="1600">
                <a:solidFill>
                  <a:srgbClr val="5E5E5E"/>
                </a:solidFill>
                <a:latin typeface="Arial" pitchFamily="34" charset="0"/>
                <a:ea typeface="ヒラギノ角ゴ Pro W3"/>
                <a:cs typeface="ヒラギノ角ゴ Pro W3"/>
              </a:defRPr>
            </a:lvl5pPr>
            <a:lvl6pPr marL="25146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6pPr>
            <a:lvl7pPr marL="29718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7pPr>
            <a:lvl8pPr marL="34290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8pPr>
            <a:lvl9pPr marL="3886200" indent="-228600" algn="ctr" defTabSz="895350" eaLnBrk="0" fontAlgn="base" hangingPunct="0">
              <a:spcBef>
                <a:spcPct val="0"/>
              </a:spcBef>
              <a:spcAft>
                <a:spcPct val="0"/>
              </a:spcAft>
              <a:defRPr sz="1600">
                <a:solidFill>
                  <a:srgbClr val="5E5E5E"/>
                </a:solidFill>
                <a:latin typeface="Arial" pitchFamily="34" charset="0"/>
                <a:ea typeface="ヒラギノ角ゴ Pro W3"/>
                <a:cs typeface="ヒラギノ角ゴ Pro W3"/>
              </a:defRPr>
            </a:lvl9pPr>
          </a:lstStyle>
          <a:p>
            <a:pPr algn="ctr">
              <a:spcAft>
                <a:spcPct val="30000"/>
              </a:spcAft>
              <a:buClr>
                <a:schemeClr val="tx2"/>
              </a:buClr>
              <a:buSzPct val="100000"/>
              <a:defRPr/>
            </a:pPr>
            <a:r>
              <a:rPr lang="en-US" altLang="en-US" sz="800" dirty="0">
                <a:solidFill>
                  <a:srgbClr val="7C7C7C"/>
                </a:solidFill>
                <a:cs typeface="Arial" pitchFamily="34" charset="0"/>
              </a:rPr>
              <a:t>The material contained in this document cannot be used or reproduced without the permission of OverIT</a:t>
            </a:r>
          </a:p>
        </p:txBody>
      </p:sp>
      <p:pic>
        <p:nvPicPr>
          <p:cNvPr id="8" name="Picture 9">
            <a:extLst>
              <a:ext uri="{FF2B5EF4-FFF2-40B4-BE49-F238E27FC236}">
                <a16:creationId xmlns:a16="http://schemas.microsoft.com/office/drawing/2014/main" id="{E94853A8-5027-4DEF-8A3A-E3E2900BEAFB}"/>
              </a:ext>
            </a:extLst>
          </p:cNvPr>
          <p:cNvPicPr>
            <a:picLocks noChangeAspect="1" noChangeArrowheads="1"/>
          </p:cNvPicPr>
          <p:nvPr userDrawn="1"/>
        </p:nvPicPr>
        <p:blipFill>
          <a:blip r:embed="rId2" cstate="hqprint">
            <a:extLst>
              <a:ext uri="{28A0092B-C50C-407E-A947-70E740481C1C}">
                <a14:useLocalDpi xmlns:a14="http://schemas.microsoft.com/office/drawing/2010/main"/>
              </a:ext>
            </a:extLst>
          </a:blip>
          <a:srcRect/>
          <a:stretch>
            <a:fillRect/>
          </a:stretch>
        </p:blipFill>
        <p:spPr bwMode="auto">
          <a:xfrm>
            <a:off x="554038" y="1370013"/>
            <a:ext cx="295751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magine 2" descr="Immagine che contiene cielo, persona, esterni, trasporto&#10;&#10;Descrizione generata automaticamente">
            <a:extLst>
              <a:ext uri="{FF2B5EF4-FFF2-40B4-BE49-F238E27FC236}">
                <a16:creationId xmlns:a16="http://schemas.microsoft.com/office/drawing/2014/main" id="{0D146891-2615-4C93-9B86-9E36EFE1EFF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4250194" y="0"/>
            <a:ext cx="7940218" cy="5268912"/>
          </a:xfrm>
          <a:prstGeom prst="rect">
            <a:avLst/>
          </a:prstGeom>
        </p:spPr>
      </p:pic>
      <p:sp>
        <p:nvSpPr>
          <p:cNvPr id="9" name="Rettangolo 8">
            <a:extLst>
              <a:ext uri="{FF2B5EF4-FFF2-40B4-BE49-F238E27FC236}">
                <a16:creationId xmlns:a16="http://schemas.microsoft.com/office/drawing/2014/main" id="{5B5D7602-7E93-4BEB-9574-D36AE9E4F891}"/>
              </a:ext>
            </a:extLst>
          </p:cNvPr>
          <p:cNvSpPr/>
          <p:nvPr userDrawn="1"/>
        </p:nvSpPr>
        <p:spPr bwMode="auto">
          <a:xfrm>
            <a:off x="6918829" y="3606582"/>
            <a:ext cx="5271583" cy="3251418"/>
          </a:xfrm>
          <a:prstGeom prst="rect">
            <a:avLst/>
          </a:prstGeom>
          <a:solidFill>
            <a:srgbClr val="FF8201"/>
          </a:solidFill>
          <a:ln w="19050" algn="ctr">
            <a:noFill/>
            <a:miter lim="800000"/>
            <a:headEnd/>
            <a:tailEnd/>
          </a:ln>
          <a:effectLst/>
        </p:spPr>
        <p:txBody>
          <a:bodyPr wrap="none" lIns="72000" rIns="72000" rtlCol="0" anchor="ctr"/>
          <a:lstStyle/>
          <a:p>
            <a:pPr algn="ctr"/>
            <a:endParaRPr lang="en-US" dirty="0"/>
          </a:p>
        </p:txBody>
      </p:sp>
      <p:sp>
        <p:nvSpPr>
          <p:cNvPr id="29724" name="Rectangle 4"/>
          <p:cNvSpPr>
            <a:spLocks noGrp="1" noChangeArrowheads="1"/>
          </p:cNvSpPr>
          <p:nvPr>
            <p:ph type="ctrTitle" hasCustomPrompt="1"/>
          </p:nvPr>
        </p:nvSpPr>
        <p:spPr>
          <a:xfrm>
            <a:off x="7614547" y="3606582"/>
            <a:ext cx="4021827" cy="1662330"/>
          </a:xfrm>
          <a:effectLst/>
        </p:spPr>
        <p:txBody>
          <a:bodyPr bIns="0" anchor="ctr"/>
          <a:lstStyle>
            <a:lvl1pPr algn="l" eaLnBrk="1" hangingPunct="1">
              <a:defRPr sz="3600" smtClean="0">
                <a:solidFill>
                  <a:schemeClr val="bg1"/>
                </a:solidFill>
                <a:latin typeface="+mn-lt"/>
                <a:ea typeface="Roboto" pitchFamily="2" charset="0"/>
              </a:defRPr>
            </a:lvl1pPr>
          </a:lstStyle>
          <a:p>
            <a:pPr lvl="0"/>
            <a:r>
              <a:rPr lang="it-IT" altLang="it-IT" noProof="0" dirty="0"/>
              <a:t>Field Service</a:t>
            </a:r>
            <a:br>
              <a:rPr lang="it-IT" altLang="it-IT" noProof="0" dirty="0"/>
            </a:br>
            <a:r>
              <a:rPr lang="it-IT" altLang="it-IT" noProof="0" dirty="0"/>
              <a:t>Management</a:t>
            </a:r>
          </a:p>
        </p:txBody>
      </p:sp>
      <p:sp>
        <p:nvSpPr>
          <p:cNvPr id="29725" name="Rectangle 5"/>
          <p:cNvSpPr>
            <a:spLocks noGrp="1" noChangeArrowheads="1"/>
          </p:cNvSpPr>
          <p:nvPr>
            <p:ph type="subTitle" idx="1" hasCustomPrompt="1"/>
          </p:nvPr>
        </p:nvSpPr>
        <p:spPr>
          <a:xfrm>
            <a:off x="7614546" y="5940344"/>
            <a:ext cx="4021828" cy="24622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spAutoFit/>
          </a:bodyPr>
          <a:lstStyle>
            <a:lvl1pPr>
              <a:defRPr lang="it-IT" altLang="it-IT" sz="1600" noProof="0" dirty="0">
                <a:solidFill>
                  <a:schemeClr val="bg1"/>
                </a:solidFill>
                <a:latin typeface="Arial" pitchFamily="34" charset="0"/>
                <a:ea typeface="+mj-ea"/>
                <a:cs typeface="+mj-cs"/>
              </a:defRPr>
            </a:lvl1pPr>
          </a:lstStyle>
          <a:p>
            <a:pPr lvl="0" algn="l" eaLnBrk="1" hangingPunct="1">
              <a:spcAft>
                <a:spcPct val="0"/>
              </a:spcAft>
            </a:pPr>
            <a:r>
              <a:rPr lang="it-IT" altLang="it-IT" noProof="0" dirty="0" err="1"/>
              <a:t>Insert</a:t>
            </a:r>
            <a:r>
              <a:rPr lang="it-IT" altLang="it-IT" noProof="0" dirty="0"/>
              <a:t> date </a:t>
            </a:r>
            <a:r>
              <a:rPr lang="it-IT" altLang="it-IT" noProof="0" dirty="0" err="1"/>
              <a:t>here</a:t>
            </a:r>
            <a:endParaRPr lang="it-IT" altLang="it-IT" noProof="0" dirty="0"/>
          </a:p>
        </p:txBody>
      </p:sp>
    </p:spTree>
    <p:extLst>
      <p:ext uri="{BB962C8B-B14F-4D97-AF65-F5344CB8AC3E}">
        <p14:creationId xmlns:p14="http://schemas.microsoft.com/office/powerpoint/2010/main" val="279176177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00868" y="999172"/>
            <a:ext cx="4110831" cy="1477328"/>
          </a:xfrm>
        </p:spPr>
        <p:txBody>
          <a:bodyPr anchor="t"/>
          <a:lstStyle>
            <a:lvl1pPr>
              <a:defRPr sz="3200"/>
            </a:lvl1pPr>
          </a:lstStyle>
          <a:p>
            <a:r>
              <a:rPr lang="it-IT"/>
              <a:t>Fare clic per modificare lo stile del titolo dello schema</a:t>
            </a:r>
          </a:p>
        </p:txBody>
      </p:sp>
    </p:spTree>
    <p:extLst>
      <p:ext uri="{BB962C8B-B14F-4D97-AF65-F5344CB8AC3E}">
        <p14:creationId xmlns:p14="http://schemas.microsoft.com/office/powerpoint/2010/main" val="328771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4013" cy="2852737"/>
          </a:xfrm>
        </p:spPr>
        <p:txBody>
          <a:bodyPr/>
          <a:lstStyle>
            <a:lvl1pPr>
              <a:defRPr sz="6000"/>
            </a:lvl1pPr>
          </a:lstStyle>
          <a:p>
            <a:r>
              <a:rPr lang="it-IT"/>
              <a:t>Fare clic per modificare lo stile del titolo dello schema</a:t>
            </a:r>
          </a:p>
        </p:txBody>
      </p:sp>
      <p:sp>
        <p:nvSpPr>
          <p:cNvPr id="3" name="Segnaposto testo 2"/>
          <p:cNvSpPr>
            <a:spLocks noGrp="1"/>
          </p:cNvSpPr>
          <p:nvPr>
            <p:ph type="body" idx="1"/>
          </p:nvPr>
        </p:nvSpPr>
        <p:spPr>
          <a:xfrm>
            <a:off x="831850" y="4589463"/>
            <a:ext cx="1051401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Modifica gli stili del testo dello schema</a:t>
            </a:r>
          </a:p>
        </p:txBody>
      </p:sp>
    </p:spTree>
    <p:extLst>
      <p:ext uri="{BB962C8B-B14F-4D97-AF65-F5344CB8AC3E}">
        <p14:creationId xmlns:p14="http://schemas.microsoft.com/office/powerpoint/2010/main" val="22629634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4013" cy="2852737"/>
          </a:xfrm>
        </p:spPr>
        <p:txBody>
          <a:bodyPr/>
          <a:lstStyle>
            <a:lvl1pPr>
              <a:defRPr sz="6000"/>
            </a:lvl1pPr>
          </a:lstStyle>
          <a:p>
            <a:r>
              <a:rPr lang="it-IT"/>
              <a:t>Fare clic per modificare lo stile del titolo dello schema</a:t>
            </a:r>
          </a:p>
        </p:txBody>
      </p:sp>
      <p:sp>
        <p:nvSpPr>
          <p:cNvPr id="3" name="Segnaposto testo 2"/>
          <p:cNvSpPr>
            <a:spLocks noGrp="1"/>
          </p:cNvSpPr>
          <p:nvPr>
            <p:ph type="body" idx="1"/>
          </p:nvPr>
        </p:nvSpPr>
        <p:spPr>
          <a:xfrm>
            <a:off x="831850" y="4589463"/>
            <a:ext cx="1051401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Modifica gli stili del testo dello schema</a:t>
            </a:r>
          </a:p>
        </p:txBody>
      </p:sp>
    </p:spTree>
    <p:extLst>
      <p:ext uri="{BB962C8B-B14F-4D97-AF65-F5344CB8AC3E}">
        <p14:creationId xmlns:p14="http://schemas.microsoft.com/office/powerpoint/2010/main" val="28944870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812800" y="1443038"/>
            <a:ext cx="2074863" cy="151447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3040063" y="1443038"/>
            <a:ext cx="2074862" cy="151447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4144526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4012" cy="1325563"/>
          </a:xfrm>
        </p:spPr>
        <p:txBody>
          <a:bodyPr/>
          <a:lstStyle/>
          <a:p>
            <a:r>
              <a:rPr lang="it-IT"/>
              <a:t>Fare clic per modificare lo stile del titolo dello schema</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0613"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0613" y="2505075"/>
            <a:ext cx="51831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3844681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1521589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62482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4945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lstStyle>
            <a:lvl1pPr>
              <a:defRPr sz="3200"/>
            </a:lvl1pPr>
          </a:lstStyle>
          <a:p>
            <a:r>
              <a:rPr lang="it-IT"/>
              <a:t>Fare clic per modificare lo stile del titolo dello schema</a:t>
            </a:r>
          </a:p>
        </p:txBody>
      </p:sp>
      <p:sp>
        <p:nvSpPr>
          <p:cNvPr id="3" name="Segnaposto contenuto 2"/>
          <p:cNvSpPr>
            <a:spLocks noGrp="1"/>
          </p:cNvSpPr>
          <p:nvPr>
            <p:ph idx="1"/>
          </p:nvPr>
        </p:nvSpPr>
        <p:spPr>
          <a:xfrm>
            <a:off x="5183188" y="987425"/>
            <a:ext cx="61706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Tree>
    <p:extLst>
      <p:ext uri="{BB962C8B-B14F-4D97-AF65-F5344CB8AC3E}">
        <p14:creationId xmlns:p14="http://schemas.microsoft.com/office/powerpoint/2010/main" val="17340920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06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Tree>
    <p:extLst>
      <p:ext uri="{BB962C8B-B14F-4D97-AF65-F5344CB8AC3E}">
        <p14:creationId xmlns:p14="http://schemas.microsoft.com/office/powerpoint/2010/main" val="28927198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4739453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34425" y="488950"/>
            <a:ext cx="2644775" cy="2468563"/>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800100" y="488950"/>
            <a:ext cx="7781925" cy="2468563"/>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32684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812800" y="1443038"/>
            <a:ext cx="2074863" cy="151447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3040063" y="1443038"/>
            <a:ext cx="2074862" cy="151447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6436360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6CB4B4D-7CA3-9044-876B-883B54F8677D}" type="slidenum">
              <a:rPr kumimoji="0" sz="1600" b="0" i="0" u="none" strike="noStrike" kern="1200" cap="none" spc="0" normalizeH="0" baseline="0" noProof="0">
                <a:ln>
                  <a:noFill/>
                </a:ln>
                <a:solidFill>
                  <a:srgbClr val="5E5E5E"/>
                </a:solidFill>
                <a:effectLst/>
                <a:uLnTx/>
                <a:uFillTx/>
                <a:latin typeface="Arial" panose="020B0604020202020204" pitchFamily="34" charset="0"/>
                <a:ea typeface="ヒラギノ角ゴ Pro W3"/>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sz="1600" b="0" i="0" u="none" strike="noStrike" kern="1200" cap="none" spc="0" normalizeH="0" baseline="0" noProof="0">
              <a:ln>
                <a:noFill/>
              </a:ln>
              <a:solidFill>
                <a:srgbClr val="5E5E5E"/>
              </a:solidFill>
              <a:effectLst/>
              <a:uLnTx/>
              <a:uFillTx/>
              <a:latin typeface="Arial" panose="020B0604020202020204" pitchFamily="34" charset="0"/>
              <a:ea typeface="ヒラギノ角ゴ Pro W3"/>
            </a:endParaRPr>
          </a:p>
        </p:txBody>
      </p:sp>
    </p:spTree>
    <p:extLst>
      <p:ext uri="{BB962C8B-B14F-4D97-AF65-F5344CB8AC3E}">
        <p14:creationId xmlns:p14="http://schemas.microsoft.com/office/powerpoint/2010/main" val="292490330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22726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4012" cy="1325563"/>
          </a:xfrm>
        </p:spPr>
        <p:txBody>
          <a:bodyPr/>
          <a:lstStyle/>
          <a:p>
            <a:r>
              <a:rPr lang="it-IT"/>
              <a:t>Fare clic per modificare lo stile del titolo dello schema</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0613"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0613" y="2505075"/>
            <a:ext cx="51831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70772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99414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09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308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lstStyle>
            <a:lvl1pPr>
              <a:defRPr sz="3200"/>
            </a:lvl1pPr>
          </a:lstStyle>
          <a:p>
            <a:r>
              <a:rPr lang="it-IT"/>
              <a:t>Fare clic per modificare lo stile del titolo dello schema</a:t>
            </a:r>
          </a:p>
        </p:txBody>
      </p:sp>
      <p:sp>
        <p:nvSpPr>
          <p:cNvPr id="3" name="Segnaposto contenuto 2"/>
          <p:cNvSpPr>
            <a:spLocks noGrp="1"/>
          </p:cNvSpPr>
          <p:nvPr>
            <p:ph idx="1"/>
          </p:nvPr>
        </p:nvSpPr>
        <p:spPr>
          <a:xfrm>
            <a:off x="5183188" y="987425"/>
            <a:ext cx="61706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Tree>
    <p:extLst>
      <p:ext uri="{BB962C8B-B14F-4D97-AF65-F5344CB8AC3E}">
        <p14:creationId xmlns:p14="http://schemas.microsoft.com/office/powerpoint/2010/main" val="89223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3.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5.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4">
            <a:extLst>
              <a:ext uri="{FF2B5EF4-FFF2-40B4-BE49-F238E27FC236}">
                <a16:creationId xmlns:a16="http://schemas.microsoft.com/office/drawing/2014/main" id="{BD14772A-B0BD-4E76-9316-B6AB5B1EA196}"/>
              </a:ext>
            </a:extLst>
          </p:cNvPr>
          <p:cNvSpPr>
            <a:spLocks noGrp="1" noChangeArrowheads="1"/>
          </p:cNvSpPr>
          <p:nvPr>
            <p:ph type="title"/>
          </p:nvPr>
        </p:nvSpPr>
        <p:spPr bwMode="auto">
          <a:xfrm>
            <a:off x="601663" y="390525"/>
            <a:ext cx="10988675"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it-IT"/>
              <a:t>Fare clic per modificare stile</a:t>
            </a:r>
          </a:p>
        </p:txBody>
      </p:sp>
      <p:sp>
        <p:nvSpPr>
          <p:cNvPr id="1028" name="Rectangle 5">
            <a:extLst>
              <a:ext uri="{FF2B5EF4-FFF2-40B4-BE49-F238E27FC236}">
                <a16:creationId xmlns:a16="http://schemas.microsoft.com/office/drawing/2014/main" id="{301E47F6-4D28-48F4-BD85-948439CA9901}"/>
              </a:ext>
            </a:extLst>
          </p:cNvPr>
          <p:cNvSpPr>
            <a:spLocks noGrp="1" noChangeArrowheads="1"/>
          </p:cNvSpPr>
          <p:nvPr>
            <p:ph type="body" idx="1"/>
          </p:nvPr>
        </p:nvSpPr>
        <p:spPr bwMode="auto">
          <a:xfrm>
            <a:off x="601663" y="1443038"/>
            <a:ext cx="43021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7" name="Immagine 6">
            <a:extLst>
              <a:ext uri="{FF2B5EF4-FFF2-40B4-BE49-F238E27FC236}">
                <a16:creationId xmlns:a16="http://schemas.microsoft.com/office/drawing/2014/main" id="{0465F4B2-BAB9-40A4-9331-3500FC9B34D1}"/>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975508" y="6403516"/>
            <a:ext cx="614830" cy="127917"/>
          </a:xfrm>
          <a:prstGeom prst="rect">
            <a:avLst/>
          </a:prstGeom>
        </p:spPr>
      </p:pic>
      <p:sp>
        <p:nvSpPr>
          <p:cNvPr id="2" name="Footer Placeholder 1">
            <a:extLst>
              <a:ext uri="{FF2B5EF4-FFF2-40B4-BE49-F238E27FC236}">
                <a16:creationId xmlns:a16="http://schemas.microsoft.com/office/drawing/2014/main" id="{DC5FC296-345C-1551-D83A-C3740706F335}"/>
              </a:ext>
            </a:extLst>
          </p:cNvPr>
          <p:cNvSpPr>
            <a:spLocks noGrp="1"/>
          </p:cNvSpPr>
          <p:nvPr>
            <p:ph type="ftr" sz="quarter" idx="3"/>
          </p:nvPr>
        </p:nvSpPr>
        <p:spPr>
          <a:xfrm>
            <a:off x="2645835" y="6348870"/>
            <a:ext cx="689874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Cristian </a:t>
            </a:r>
            <a:r>
              <a:rPr lang="en-GB" dirty="0" err="1"/>
              <a:t>Bulgarelli</a:t>
            </a:r>
            <a:r>
              <a:rPr lang="en-GB" dirty="0"/>
              <a:t> - the source code is available at https://</a:t>
            </a:r>
            <a:r>
              <a:rPr lang="en-GB" dirty="0" err="1"/>
              <a:t>github.com</a:t>
            </a:r>
            <a:r>
              <a:rPr lang="en-GB" dirty="0"/>
              <a:t>/</a:t>
            </a:r>
            <a:r>
              <a:rPr lang="en-GB" dirty="0" err="1"/>
              <a:t>cBulgarelliAtWork</a:t>
            </a:r>
            <a:r>
              <a:rPr lang="en-GB" dirty="0"/>
              <a:t>/</a:t>
            </a:r>
            <a:r>
              <a:rPr lang="en-GB" dirty="0" err="1"/>
              <a:t>junit</a:t>
            </a:r>
            <a:r>
              <a:rPr lang="en-GB" dirty="0"/>
              <a:t>-course</a:t>
            </a:r>
            <a:endParaRPr lang="en-IT" dirty="0"/>
          </a:p>
        </p:txBody>
      </p:sp>
    </p:spTree>
  </p:cSld>
  <p:clrMap bg1="lt1" tx1="dk1" bg2="lt2" tx2="dk2" accent1="accent1" accent2="accent2" accent3="accent3" accent4="accent4" accent5="accent5" accent6="accent6" hlink="hlink" folHlink="folHlink"/>
  <p:sldLayoutIdLst>
    <p:sldLayoutId id="2147484858" r:id="rId1"/>
    <p:sldLayoutId id="2147484848" r:id="rId2"/>
    <p:sldLayoutId id="2147484849" r:id="rId3"/>
    <p:sldLayoutId id="2147484850" r:id="rId4"/>
    <p:sldLayoutId id="2147484851" r:id="rId5"/>
    <p:sldLayoutId id="2147484852" r:id="rId6"/>
    <p:sldLayoutId id="2147484853" r:id="rId7"/>
    <p:sldLayoutId id="2147485009" r:id="rId8"/>
    <p:sldLayoutId id="2147484854" r:id="rId9"/>
    <p:sldLayoutId id="2147484855" r:id="rId10"/>
    <p:sldLayoutId id="2147484856" r:id="rId11"/>
    <p:sldLayoutId id="2147484857" r:id="rId12"/>
    <p:sldLayoutId id="2147485025" r:id="rId13"/>
    <p:sldLayoutId id="2147485041" r:id="rId14"/>
  </p:sldLayoutIdLst>
  <p:transition>
    <p:fade/>
  </p:transition>
  <p:hf hdr="0" dt="0"/>
  <p:txStyles>
    <p:titleStyle>
      <a:lvl1pPr algn="l" rtl="0" eaLnBrk="0" fontAlgn="base" hangingPunct="0">
        <a:spcBef>
          <a:spcPct val="0"/>
        </a:spcBef>
        <a:spcAft>
          <a:spcPct val="0"/>
        </a:spcAft>
        <a:defRPr sz="2600" kern="1200">
          <a:solidFill>
            <a:srgbClr val="7C7C7C"/>
          </a:solidFill>
          <a:latin typeface="Arial" pitchFamily="34" charset="0"/>
          <a:ea typeface="+mj-ea"/>
          <a:cs typeface="+mj-cs"/>
        </a:defRPr>
      </a:lvl1pPr>
      <a:lvl2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2pPr>
      <a:lvl3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3pPr>
      <a:lvl4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4pPr>
      <a:lvl5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5pPr>
      <a:lvl6pPr marL="4572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6pPr>
      <a:lvl7pPr marL="9144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7pPr>
      <a:lvl8pPr marL="13716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8pPr>
      <a:lvl9pPr marL="18288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9pPr>
    </p:titleStyle>
    <p:bodyStyle>
      <a:lvl1pPr algn="just" defTabSz="895350" rtl="0" eaLnBrk="0" fontAlgn="base" hangingPunct="0">
        <a:spcBef>
          <a:spcPct val="0"/>
        </a:spcBef>
        <a:spcAft>
          <a:spcPct val="30000"/>
        </a:spcAft>
        <a:buClr>
          <a:schemeClr val="tx2"/>
        </a:buClr>
        <a:defRPr sz="1600" kern="1200">
          <a:solidFill>
            <a:srgbClr val="5E5E5E"/>
          </a:solidFill>
          <a:latin typeface="+mn-lt"/>
          <a:ea typeface="+mn-ea"/>
          <a:cs typeface="+mn-cs"/>
        </a:defRPr>
      </a:lvl1pPr>
      <a:lvl2pPr marL="193675" indent="-192088" algn="just" defTabSz="895350" rtl="0" eaLnBrk="0" fontAlgn="base" hangingPunct="0">
        <a:spcBef>
          <a:spcPct val="0"/>
        </a:spcBef>
        <a:spcAft>
          <a:spcPct val="30000"/>
        </a:spcAft>
        <a:buClr>
          <a:srgbClr val="7C7C7C"/>
        </a:buClr>
        <a:buChar char="•"/>
        <a:defRPr sz="1600" kern="1200">
          <a:solidFill>
            <a:srgbClr val="5E5E5E"/>
          </a:solidFill>
          <a:latin typeface="+mn-lt"/>
          <a:ea typeface="+mn-ea"/>
          <a:cs typeface="+mn-cs"/>
        </a:defRPr>
      </a:lvl2pPr>
      <a:lvl3pPr marL="358775" indent="-163513" algn="just" defTabSz="895350" rtl="0" eaLnBrk="0" fontAlgn="base" hangingPunct="0">
        <a:spcBef>
          <a:spcPct val="0"/>
        </a:spcBef>
        <a:spcAft>
          <a:spcPct val="30000"/>
        </a:spcAft>
        <a:buClr>
          <a:srgbClr val="7C7C7C"/>
        </a:buClr>
        <a:buFont typeface="Arial" panose="020B0604020202020204" pitchFamily="34" charset="0"/>
        <a:buChar char="–"/>
        <a:defRPr sz="1600" kern="1200">
          <a:solidFill>
            <a:srgbClr val="5E5E5E"/>
          </a:solidFill>
          <a:latin typeface="+mn-lt"/>
          <a:ea typeface="+mn-ea"/>
          <a:cs typeface="+mn-cs"/>
        </a:defRPr>
      </a:lvl3pPr>
      <a:lvl4pPr marL="541338" indent="-180975" algn="just" defTabSz="895350" rtl="0" eaLnBrk="0" fontAlgn="base" hangingPunct="0">
        <a:spcBef>
          <a:spcPct val="0"/>
        </a:spcBef>
        <a:spcAft>
          <a:spcPct val="30000"/>
        </a:spcAft>
        <a:buClr>
          <a:srgbClr val="7C7C7C"/>
        </a:buClr>
        <a:buFont typeface="Arial" panose="020B0604020202020204" pitchFamily="34" charset="0"/>
        <a:buChar char="○"/>
        <a:defRPr sz="1600" kern="1200">
          <a:solidFill>
            <a:srgbClr val="5E5E5E"/>
          </a:solidFill>
          <a:latin typeface="+mn-lt"/>
          <a:ea typeface="+mn-ea"/>
          <a:cs typeface="+mn-cs"/>
        </a:defRPr>
      </a:lvl4pPr>
      <a:lvl5pPr marL="708025" indent="-165100" algn="just" defTabSz="895350" rtl="0" eaLnBrk="0" fontAlgn="base" hangingPunct="0">
        <a:spcBef>
          <a:spcPct val="0"/>
        </a:spcBef>
        <a:spcAft>
          <a:spcPct val="30000"/>
        </a:spcAft>
        <a:buClr>
          <a:srgbClr val="7C7C7C"/>
        </a:buClr>
        <a:buFont typeface="Arial" panose="020B0604020202020204" pitchFamily="34" charset="0"/>
        <a:buChar char="-"/>
        <a:defRPr sz="1600" kern="1200">
          <a:solidFill>
            <a:srgbClr val="5E5E5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descr="A black and white logo&#10;&#10;Description automatically generated with low confidence">
            <a:extLst>
              <a:ext uri="{FF2B5EF4-FFF2-40B4-BE49-F238E27FC236}">
                <a16:creationId xmlns:a16="http://schemas.microsoft.com/office/drawing/2014/main" id="{F1AF57F6-5F2E-F24A-895C-8BA9F96D4686}"/>
              </a:ext>
            </a:extLst>
          </p:cNvPr>
          <p:cNvPicPr>
            <a:picLocks noChangeAspect="1"/>
          </p:cNvPicPr>
          <p:nvPr userDrawn="1"/>
        </p:nvPicPr>
        <p:blipFill>
          <a:blip r:embed="rId15" cstate="hqprint">
            <a:extLst>
              <a:ext uri="{28A0092B-C50C-407E-A947-70E740481C1C}">
                <a14:useLocalDpi xmlns:a14="http://schemas.microsoft.com/office/drawing/2010/main"/>
              </a:ext>
            </a:extLst>
          </a:blip>
          <a:stretch>
            <a:fillRect/>
          </a:stretch>
        </p:blipFill>
        <p:spPr>
          <a:xfrm>
            <a:off x="10719630" y="6439298"/>
            <a:ext cx="627590" cy="147600"/>
          </a:xfrm>
          <a:prstGeom prst="rect">
            <a:avLst/>
          </a:prstGeom>
        </p:spPr>
      </p:pic>
      <p:sp>
        <p:nvSpPr>
          <p:cNvPr id="1031" name="Rectangle 8">
            <a:extLst>
              <a:ext uri="{FF2B5EF4-FFF2-40B4-BE49-F238E27FC236}">
                <a16:creationId xmlns:a16="http://schemas.microsoft.com/office/drawing/2014/main" id="{B209A592-1D35-4677-B846-70FA84C56816}"/>
              </a:ext>
            </a:extLst>
          </p:cNvPr>
          <p:cNvSpPr>
            <a:spLocks noChangeArrowheads="1"/>
          </p:cNvSpPr>
          <p:nvPr/>
        </p:nvSpPr>
        <p:spPr bwMode="auto">
          <a:xfrm>
            <a:off x="871014" y="6439298"/>
            <a:ext cx="223838" cy="152400"/>
          </a:xfrm>
          <a:prstGeom prst="rect">
            <a:avLst/>
          </a:prstGeom>
          <a:noFill/>
          <a:ln>
            <a:noFill/>
          </a:ln>
          <a:effectLst/>
        </p:spPr>
        <p:txBody>
          <a:bodyPr lIns="0" tIns="0" rIns="0" bIns="0" anchor="ctr" anchorCtr="1"/>
          <a:lstStyle>
            <a:lvl1pPr>
              <a:defRPr sz="1600">
                <a:solidFill>
                  <a:srgbClr val="5E5E5E"/>
                </a:solidFill>
                <a:latin typeface="Arial" panose="020B0604020202020204" pitchFamily="34" charset="0"/>
              </a:defRPr>
            </a:lvl1pPr>
            <a:lvl2pPr marL="742950" indent="-285750">
              <a:defRPr sz="1600">
                <a:solidFill>
                  <a:srgbClr val="5E5E5E"/>
                </a:solidFill>
                <a:latin typeface="Arial" panose="020B0604020202020204" pitchFamily="34" charset="0"/>
              </a:defRPr>
            </a:lvl2pPr>
            <a:lvl3pPr marL="1143000" indent="-228600">
              <a:defRPr sz="1600">
                <a:solidFill>
                  <a:srgbClr val="5E5E5E"/>
                </a:solidFill>
                <a:latin typeface="Arial" panose="020B0604020202020204" pitchFamily="34" charset="0"/>
              </a:defRPr>
            </a:lvl3pPr>
            <a:lvl4pPr marL="1600200" indent="-228600">
              <a:defRPr sz="1600">
                <a:solidFill>
                  <a:srgbClr val="5E5E5E"/>
                </a:solidFill>
                <a:latin typeface="Arial" panose="020B0604020202020204" pitchFamily="34" charset="0"/>
              </a:defRPr>
            </a:lvl4pPr>
            <a:lvl5pPr marL="2057400" indent="-228600">
              <a:defRPr sz="1600">
                <a:solidFill>
                  <a:srgbClr val="5E5E5E"/>
                </a:solidFill>
                <a:latin typeface="Arial" panose="020B0604020202020204" pitchFamily="34" charset="0"/>
              </a:defRPr>
            </a:lvl5pPr>
            <a:lvl6pPr marL="2514600" indent="-228600" eaLnBrk="0" fontAlgn="base" hangingPunct="0">
              <a:spcBef>
                <a:spcPct val="0"/>
              </a:spcBef>
              <a:spcAft>
                <a:spcPct val="0"/>
              </a:spcAft>
              <a:defRPr sz="1600">
                <a:solidFill>
                  <a:srgbClr val="5E5E5E"/>
                </a:solidFill>
                <a:latin typeface="Arial" panose="020B0604020202020204" pitchFamily="34" charset="0"/>
              </a:defRPr>
            </a:lvl6pPr>
            <a:lvl7pPr marL="2971800" indent="-228600" eaLnBrk="0" fontAlgn="base" hangingPunct="0">
              <a:spcBef>
                <a:spcPct val="0"/>
              </a:spcBef>
              <a:spcAft>
                <a:spcPct val="0"/>
              </a:spcAft>
              <a:defRPr sz="1600">
                <a:solidFill>
                  <a:srgbClr val="5E5E5E"/>
                </a:solidFill>
                <a:latin typeface="Arial" panose="020B0604020202020204" pitchFamily="34" charset="0"/>
              </a:defRPr>
            </a:lvl7pPr>
            <a:lvl8pPr marL="3429000" indent="-228600" eaLnBrk="0" fontAlgn="base" hangingPunct="0">
              <a:spcBef>
                <a:spcPct val="0"/>
              </a:spcBef>
              <a:spcAft>
                <a:spcPct val="0"/>
              </a:spcAft>
              <a:defRPr sz="1600">
                <a:solidFill>
                  <a:srgbClr val="5E5E5E"/>
                </a:solidFill>
                <a:latin typeface="Arial" panose="020B0604020202020204" pitchFamily="34" charset="0"/>
              </a:defRPr>
            </a:lvl8pPr>
            <a:lvl9pPr marL="3886200" indent="-228600" eaLnBrk="0" fontAlgn="base" hangingPunct="0">
              <a:spcBef>
                <a:spcPct val="0"/>
              </a:spcBef>
              <a:spcAft>
                <a:spcPct val="0"/>
              </a:spcAft>
              <a:defRPr sz="1600">
                <a:solidFill>
                  <a:srgbClr val="5E5E5E"/>
                </a:solidFill>
                <a:latin typeface="Arial" panose="020B0604020202020204" pitchFamily="34" charset="0"/>
              </a:defRPr>
            </a:lvl9pPr>
          </a:lstStyle>
          <a:p>
            <a:pPr algn="ctr" eaLnBrk="1" hangingPunct="1">
              <a:defRPr/>
            </a:pPr>
            <a:fld id="{1591C9CC-00E0-4BAE-B5AD-A7858BD97189}" type="slidenum">
              <a:rPr lang="it-IT" altLang="it-IT" sz="1000" smtClean="0">
                <a:solidFill>
                  <a:schemeClr val="bg1"/>
                </a:solidFill>
                <a:ea typeface="+mn-ea"/>
                <a:cs typeface="+mn-cs"/>
              </a:rPr>
              <a:pPr algn="ctr" eaLnBrk="1" hangingPunct="1">
                <a:defRPr/>
              </a:pPr>
              <a:t>‹#›</a:t>
            </a:fld>
            <a:r>
              <a:rPr lang="it-IT" altLang="it-IT" sz="1000" dirty="0">
                <a:solidFill>
                  <a:schemeClr val="bg1"/>
                </a:solidFill>
                <a:ea typeface="+mn-ea"/>
                <a:cs typeface="+mn-cs"/>
              </a:rPr>
              <a:t> </a:t>
            </a:r>
          </a:p>
        </p:txBody>
      </p:sp>
      <p:sp>
        <p:nvSpPr>
          <p:cNvPr id="1027" name="Rectangle 4">
            <a:extLst>
              <a:ext uri="{FF2B5EF4-FFF2-40B4-BE49-F238E27FC236}">
                <a16:creationId xmlns:a16="http://schemas.microsoft.com/office/drawing/2014/main" id="{BD14772A-B0BD-4E76-9316-B6AB5B1EA196}"/>
              </a:ext>
            </a:extLst>
          </p:cNvPr>
          <p:cNvSpPr>
            <a:spLocks noGrp="1" noChangeArrowheads="1"/>
          </p:cNvSpPr>
          <p:nvPr>
            <p:ph type="title"/>
          </p:nvPr>
        </p:nvSpPr>
        <p:spPr bwMode="auto">
          <a:xfrm>
            <a:off x="601663" y="390525"/>
            <a:ext cx="10988675"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it-IT"/>
              <a:t>Fare clic per modificare stile</a:t>
            </a:r>
          </a:p>
        </p:txBody>
      </p:sp>
      <p:grpSp>
        <p:nvGrpSpPr>
          <p:cNvPr id="5" name="Gruppo 4">
            <a:extLst>
              <a:ext uri="{FF2B5EF4-FFF2-40B4-BE49-F238E27FC236}">
                <a16:creationId xmlns:a16="http://schemas.microsoft.com/office/drawing/2014/main" id="{727A3032-F8F1-4ADB-A5E9-06673D1DB52D}"/>
              </a:ext>
            </a:extLst>
          </p:cNvPr>
          <p:cNvGrpSpPr/>
          <p:nvPr userDrawn="1"/>
        </p:nvGrpSpPr>
        <p:grpSpPr>
          <a:xfrm>
            <a:off x="601663" y="6459072"/>
            <a:ext cx="125950" cy="100550"/>
            <a:chOff x="9347200" y="3892550"/>
            <a:chExt cx="125950" cy="100550"/>
          </a:xfrm>
          <a:solidFill>
            <a:schemeClr val="bg1"/>
          </a:solidFill>
        </p:grpSpPr>
        <p:sp>
          <p:nvSpPr>
            <p:cNvPr id="4" name="Ovale 3">
              <a:extLst>
                <a:ext uri="{FF2B5EF4-FFF2-40B4-BE49-F238E27FC236}">
                  <a16:creationId xmlns:a16="http://schemas.microsoft.com/office/drawing/2014/main" id="{78C50B5D-4FBB-404C-A400-7ABAD15995DA}"/>
                </a:ext>
              </a:extLst>
            </p:cNvPr>
            <p:cNvSpPr>
              <a:spLocks noChangeAspect="1"/>
            </p:cNvSpPr>
            <p:nvPr userDrawn="1"/>
          </p:nvSpPr>
          <p:spPr bwMode="auto">
            <a:xfrm>
              <a:off x="9347200" y="3892550"/>
              <a:ext cx="18000" cy="18000"/>
            </a:xfrm>
            <a:prstGeom prst="ellipse">
              <a:avLst/>
            </a:prstGeom>
            <a:grpFill/>
            <a:ln w="19050" algn="ctr">
              <a:noFill/>
              <a:miter lim="800000"/>
              <a:headEnd/>
              <a:tailEnd/>
            </a:ln>
            <a:effectLst/>
          </p:spPr>
          <p:txBody>
            <a:bodyPr wrap="none" lIns="72000" rIns="72000" rtlCol="0" anchor="ctr"/>
            <a:lstStyle/>
            <a:p>
              <a:pPr algn="ctr"/>
              <a:endParaRPr lang="en-US" dirty="0"/>
            </a:p>
          </p:txBody>
        </p:sp>
        <p:sp>
          <p:nvSpPr>
            <p:cNvPr id="18" name="Ovale 17">
              <a:extLst>
                <a:ext uri="{FF2B5EF4-FFF2-40B4-BE49-F238E27FC236}">
                  <a16:creationId xmlns:a16="http://schemas.microsoft.com/office/drawing/2014/main" id="{C6514330-2C95-4412-9C0C-F50016A9DDFE}"/>
                </a:ext>
              </a:extLst>
            </p:cNvPr>
            <p:cNvSpPr>
              <a:spLocks noChangeAspect="1"/>
            </p:cNvSpPr>
            <p:nvPr userDrawn="1"/>
          </p:nvSpPr>
          <p:spPr bwMode="auto">
            <a:xfrm>
              <a:off x="9455150" y="3892550"/>
              <a:ext cx="18000" cy="18000"/>
            </a:xfrm>
            <a:prstGeom prst="ellipse">
              <a:avLst/>
            </a:prstGeom>
            <a:grpFill/>
            <a:ln w="19050" algn="ctr">
              <a:noFill/>
              <a:miter lim="800000"/>
              <a:headEnd/>
              <a:tailEnd/>
            </a:ln>
            <a:effectLst/>
          </p:spPr>
          <p:txBody>
            <a:bodyPr wrap="none" lIns="72000" rIns="72000" rtlCol="0" anchor="ctr"/>
            <a:lstStyle/>
            <a:p>
              <a:pPr algn="ctr"/>
              <a:endParaRPr lang="en-US" dirty="0"/>
            </a:p>
          </p:txBody>
        </p:sp>
        <p:sp>
          <p:nvSpPr>
            <p:cNvPr id="19" name="Ovale 18">
              <a:extLst>
                <a:ext uri="{FF2B5EF4-FFF2-40B4-BE49-F238E27FC236}">
                  <a16:creationId xmlns:a16="http://schemas.microsoft.com/office/drawing/2014/main" id="{C86E2D42-ABF5-4D31-84DF-1F06E564311E}"/>
                </a:ext>
              </a:extLst>
            </p:cNvPr>
            <p:cNvSpPr>
              <a:spLocks noChangeAspect="1"/>
            </p:cNvSpPr>
            <p:nvPr userDrawn="1"/>
          </p:nvSpPr>
          <p:spPr bwMode="auto">
            <a:xfrm>
              <a:off x="9347200" y="3975100"/>
              <a:ext cx="18000" cy="18000"/>
            </a:xfrm>
            <a:prstGeom prst="ellipse">
              <a:avLst/>
            </a:prstGeom>
            <a:grpFill/>
            <a:ln w="19050" algn="ctr">
              <a:noFill/>
              <a:miter lim="800000"/>
              <a:headEnd/>
              <a:tailEnd/>
            </a:ln>
            <a:effectLst/>
          </p:spPr>
          <p:txBody>
            <a:bodyPr wrap="none" lIns="72000" rIns="72000" rtlCol="0" anchor="ctr"/>
            <a:lstStyle/>
            <a:p>
              <a:pPr algn="ctr"/>
              <a:endParaRPr lang="en-US" dirty="0"/>
            </a:p>
          </p:txBody>
        </p:sp>
        <p:sp>
          <p:nvSpPr>
            <p:cNvPr id="20" name="Ovale 19">
              <a:extLst>
                <a:ext uri="{FF2B5EF4-FFF2-40B4-BE49-F238E27FC236}">
                  <a16:creationId xmlns:a16="http://schemas.microsoft.com/office/drawing/2014/main" id="{FF412C0F-38AD-4857-BC7E-7066D61F9F0D}"/>
                </a:ext>
              </a:extLst>
            </p:cNvPr>
            <p:cNvSpPr>
              <a:spLocks noChangeAspect="1"/>
            </p:cNvSpPr>
            <p:nvPr userDrawn="1"/>
          </p:nvSpPr>
          <p:spPr bwMode="auto">
            <a:xfrm>
              <a:off x="9455150" y="3975100"/>
              <a:ext cx="18000" cy="18000"/>
            </a:xfrm>
            <a:prstGeom prst="ellipse">
              <a:avLst/>
            </a:prstGeom>
            <a:grpFill/>
            <a:ln w="19050" algn="ctr">
              <a:noFill/>
              <a:miter lim="800000"/>
              <a:headEnd/>
              <a:tailEnd/>
            </a:ln>
            <a:effectLst/>
          </p:spPr>
          <p:txBody>
            <a:bodyPr wrap="none" lIns="72000" rIns="72000" rtlCol="0" anchor="ctr"/>
            <a:lstStyle/>
            <a:p>
              <a:pPr algn="ctr"/>
              <a:endParaRPr lang="en-US" dirty="0"/>
            </a:p>
          </p:txBody>
        </p:sp>
      </p:grpSp>
      <p:sp>
        <p:nvSpPr>
          <p:cNvPr id="6" name="CasellaDiTesto 5">
            <a:extLst>
              <a:ext uri="{FF2B5EF4-FFF2-40B4-BE49-F238E27FC236}">
                <a16:creationId xmlns:a16="http://schemas.microsoft.com/office/drawing/2014/main" id="{7CD59183-40D1-485B-A0CE-224B869E3CA7}"/>
              </a:ext>
            </a:extLst>
          </p:cNvPr>
          <p:cNvSpPr txBox="1"/>
          <p:nvPr userDrawn="1"/>
        </p:nvSpPr>
        <p:spPr>
          <a:xfrm>
            <a:off x="1238253" y="6420197"/>
            <a:ext cx="1410964" cy="215444"/>
          </a:xfrm>
          <a:prstGeom prst="rect">
            <a:avLst/>
          </a:prstGeom>
          <a:noFill/>
        </p:spPr>
        <p:txBody>
          <a:bodyPr wrap="none" rtlCol="0">
            <a:spAutoFit/>
          </a:bodyPr>
          <a:lstStyle/>
          <a:p>
            <a:r>
              <a:rPr lang="en-US" sz="800" dirty="0">
                <a:solidFill>
                  <a:schemeClr val="bg1"/>
                </a:solidFill>
              </a:rPr>
              <a:t>Field Service Management</a:t>
            </a:r>
          </a:p>
        </p:txBody>
      </p:sp>
      <p:grpSp>
        <p:nvGrpSpPr>
          <p:cNvPr id="22" name="Gruppo 21">
            <a:extLst>
              <a:ext uri="{FF2B5EF4-FFF2-40B4-BE49-F238E27FC236}">
                <a16:creationId xmlns:a16="http://schemas.microsoft.com/office/drawing/2014/main" id="{484F5A9D-CA05-438A-8BAE-F31CE194DF67}"/>
              </a:ext>
            </a:extLst>
          </p:cNvPr>
          <p:cNvGrpSpPr/>
          <p:nvPr userDrawn="1"/>
        </p:nvGrpSpPr>
        <p:grpSpPr>
          <a:xfrm>
            <a:off x="11480800" y="6459072"/>
            <a:ext cx="125950" cy="100550"/>
            <a:chOff x="9347200" y="3892550"/>
            <a:chExt cx="125950" cy="100550"/>
          </a:xfrm>
          <a:solidFill>
            <a:schemeClr val="bg1"/>
          </a:solidFill>
        </p:grpSpPr>
        <p:sp>
          <p:nvSpPr>
            <p:cNvPr id="23" name="Ovale 22">
              <a:extLst>
                <a:ext uri="{FF2B5EF4-FFF2-40B4-BE49-F238E27FC236}">
                  <a16:creationId xmlns:a16="http://schemas.microsoft.com/office/drawing/2014/main" id="{D7A1E0DF-1367-4F8D-B9BC-D61484A7064C}"/>
                </a:ext>
              </a:extLst>
            </p:cNvPr>
            <p:cNvSpPr>
              <a:spLocks noChangeAspect="1"/>
            </p:cNvSpPr>
            <p:nvPr userDrawn="1"/>
          </p:nvSpPr>
          <p:spPr bwMode="auto">
            <a:xfrm>
              <a:off x="9347200" y="3892550"/>
              <a:ext cx="18000" cy="18000"/>
            </a:xfrm>
            <a:prstGeom prst="ellipse">
              <a:avLst/>
            </a:prstGeom>
            <a:grpFill/>
            <a:ln w="19050" algn="ctr">
              <a:noFill/>
              <a:miter lim="800000"/>
              <a:headEnd/>
              <a:tailEnd/>
            </a:ln>
            <a:effectLst/>
          </p:spPr>
          <p:txBody>
            <a:bodyPr wrap="none" lIns="72000" rIns="72000" rtlCol="0" anchor="ctr"/>
            <a:lstStyle/>
            <a:p>
              <a:pPr algn="ctr"/>
              <a:endParaRPr lang="en-US" dirty="0"/>
            </a:p>
          </p:txBody>
        </p:sp>
        <p:sp>
          <p:nvSpPr>
            <p:cNvPr id="24" name="Ovale 23">
              <a:extLst>
                <a:ext uri="{FF2B5EF4-FFF2-40B4-BE49-F238E27FC236}">
                  <a16:creationId xmlns:a16="http://schemas.microsoft.com/office/drawing/2014/main" id="{C52A3C30-BF8C-4744-B6FB-CC3FBDB27AD0}"/>
                </a:ext>
              </a:extLst>
            </p:cNvPr>
            <p:cNvSpPr>
              <a:spLocks noChangeAspect="1"/>
            </p:cNvSpPr>
            <p:nvPr userDrawn="1"/>
          </p:nvSpPr>
          <p:spPr bwMode="auto">
            <a:xfrm>
              <a:off x="9455150" y="3892550"/>
              <a:ext cx="18000" cy="18000"/>
            </a:xfrm>
            <a:prstGeom prst="ellipse">
              <a:avLst/>
            </a:prstGeom>
            <a:grpFill/>
            <a:ln w="19050" algn="ctr">
              <a:noFill/>
              <a:miter lim="800000"/>
              <a:headEnd/>
              <a:tailEnd/>
            </a:ln>
            <a:effectLst/>
          </p:spPr>
          <p:txBody>
            <a:bodyPr wrap="none" lIns="72000" rIns="72000" rtlCol="0" anchor="ctr"/>
            <a:lstStyle/>
            <a:p>
              <a:pPr algn="ctr"/>
              <a:endParaRPr lang="en-US" dirty="0"/>
            </a:p>
          </p:txBody>
        </p:sp>
        <p:sp>
          <p:nvSpPr>
            <p:cNvPr id="25" name="Ovale 24">
              <a:extLst>
                <a:ext uri="{FF2B5EF4-FFF2-40B4-BE49-F238E27FC236}">
                  <a16:creationId xmlns:a16="http://schemas.microsoft.com/office/drawing/2014/main" id="{C520B6CE-8B93-4390-9583-A86A8610977A}"/>
                </a:ext>
              </a:extLst>
            </p:cNvPr>
            <p:cNvSpPr>
              <a:spLocks noChangeAspect="1"/>
            </p:cNvSpPr>
            <p:nvPr userDrawn="1"/>
          </p:nvSpPr>
          <p:spPr bwMode="auto">
            <a:xfrm>
              <a:off x="9347200" y="3975100"/>
              <a:ext cx="18000" cy="18000"/>
            </a:xfrm>
            <a:prstGeom prst="ellipse">
              <a:avLst/>
            </a:prstGeom>
            <a:grpFill/>
            <a:ln w="19050" algn="ctr">
              <a:noFill/>
              <a:miter lim="800000"/>
              <a:headEnd/>
              <a:tailEnd/>
            </a:ln>
            <a:effectLst/>
          </p:spPr>
          <p:txBody>
            <a:bodyPr wrap="none" lIns="72000" rIns="72000" rtlCol="0" anchor="ctr"/>
            <a:lstStyle/>
            <a:p>
              <a:pPr algn="ctr"/>
              <a:endParaRPr lang="en-US" dirty="0"/>
            </a:p>
          </p:txBody>
        </p:sp>
        <p:sp>
          <p:nvSpPr>
            <p:cNvPr id="26" name="Ovale 25">
              <a:extLst>
                <a:ext uri="{FF2B5EF4-FFF2-40B4-BE49-F238E27FC236}">
                  <a16:creationId xmlns:a16="http://schemas.microsoft.com/office/drawing/2014/main" id="{38490DE6-8C4C-4D62-A55C-B2E2E7F2D045}"/>
                </a:ext>
              </a:extLst>
            </p:cNvPr>
            <p:cNvSpPr>
              <a:spLocks noChangeAspect="1"/>
            </p:cNvSpPr>
            <p:nvPr userDrawn="1"/>
          </p:nvSpPr>
          <p:spPr bwMode="auto">
            <a:xfrm>
              <a:off x="9455150" y="3975100"/>
              <a:ext cx="18000" cy="18000"/>
            </a:xfrm>
            <a:prstGeom prst="ellipse">
              <a:avLst/>
            </a:prstGeom>
            <a:grpFill/>
            <a:ln w="19050" algn="ctr">
              <a:noFill/>
              <a:miter lim="800000"/>
              <a:headEnd/>
              <a:tailEnd/>
            </a:ln>
            <a:effectLst/>
          </p:spPr>
          <p:txBody>
            <a:bodyPr wrap="none" lIns="72000" rIns="72000" rtlCol="0" anchor="ctr"/>
            <a:lstStyle/>
            <a:p>
              <a:pPr algn="ctr"/>
              <a:endParaRPr lang="en-US" dirty="0"/>
            </a:p>
          </p:txBody>
        </p:sp>
      </p:grpSp>
      <p:pic>
        <p:nvPicPr>
          <p:cNvPr id="16" name="Immagine 15">
            <a:extLst>
              <a:ext uri="{FF2B5EF4-FFF2-40B4-BE49-F238E27FC236}">
                <a16:creationId xmlns:a16="http://schemas.microsoft.com/office/drawing/2014/main" id="{AB3D4ED9-F7CF-40DC-9437-B05D8D8C5C7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703264" y="6449656"/>
            <a:ext cx="614830" cy="127917"/>
          </a:xfrm>
          <a:prstGeom prst="rect">
            <a:avLst/>
          </a:prstGeom>
        </p:spPr>
      </p:pic>
      <p:sp>
        <p:nvSpPr>
          <p:cNvPr id="2" name="Footer Placeholder 1">
            <a:extLst>
              <a:ext uri="{FF2B5EF4-FFF2-40B4-BE49-F238E27FC236}">
                <a16:creationId xmlns:a16="http://schemas.microsoft.com/office/drawing/2014/main" id="{14248937-504C-6DE6-A526-6D6D23A20D5F}"/>
              </a:ext>
            </a:extLst>
          </p:cNvPr>
          <p:cNvSpPr>
            <a:spLocks noGrp="1"/>
          </p:cNvSpPr>
          <p:nvPr>
            <p:ph type="ftr" sz="quarter" idx="3"/>
          </p:nvPr>
        </p:nvSpPr>
        <p:spPr>
          <a:xfrm>
            <a:off x="2645835" y="6348870"/>
            <a:ext cx="689874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Cristian </a:t>
            </a:r>
            <a:r>
              <a:rPr lang="en-GB" dirty="0" err="1"/>
              <a:t>Bulgarelli</a:t>
            </a:r>
            <a:r>
              <a:rPr lang="en-GB" dirty="0"/>
              <a:t> - the source code is available at https://</a:t>
            </a:r>
            <a:r>
              <a:rPr lang="en-GB" dirty="0" err="1"/>
              <a:t>github.com</a:t>
            </a:r>
            <a:r>
              <a:rPr lang="en-GB" dirty="0"/>
              <a:t>/</a:t>
            </a:r>
            <a:r>
              <a:rPr lang="en-GB" dirty="0" err="1"/>
              <a:t>cBulgarelliAtWork</a:t>
            </a:r>
            <a:r>
              <a:rPr lang="en-GB" dirty="0"/>
              <a:t>/</a:t>
            </a:r>
            <a:r>
              <a:rPr lang="en-GB" dirty="0" err="1"/>
              <a:t>junit</a:t>
            </a:r>
            <a:r>
              <a:rPr lang="en-GB" dirty="0"/>
              <a:t>-course</a:t>
            </a:r>
            <a:endParaRPr lang="en-IT" dirty="0"/>
          </a:p>
        </p:txBody>
      </p:sp>
    </p:spTree>
    <p:extLst>
      <p:ext uri="{BB962C8B-B14F-4D97-AF65-F5344CB8AC3E}">
        <p14:creationId xmlns:p14="http://schemas.microsoft.com/office/powerpoint/2010/main" val="4278058356"/>
      </p:ext>
    </p:extLst>
  </p:cSld>
  <p:clrMap bg1="lt1" tx1="dk1" bg2="lt2" tx2="dk2" accent1="accent1" accent2="accent2" accent3="accent3" accent4="accent4" accent5="accent5" accent6="accent6" hlink="hlink" folHlink="folHlink"/>
  <p:sldLayoutIdLst>
    <p:sldLayoutId id="2147485011" r:id="rId1"/>
    <p:sldLayoutId id="2147485012" r:id="rId2"/>
    <p:sldLayoutId id="2147485013" r:id="rId3"/>
    <p:sldLayoutId id="2147485014" r:id="rId4"/>
    <p:sldLayoutId id="2147485015" r:id="rId5"/>
    <p:sldLayoutId id="2147485016" r:id="rId6"/>
    <p:sldLayoutId id="2147485017" r:id="rId7"/>
    <p:sldLayoutId id="2147485018" r:id="rId8"/>
    <p:sldLayoutId id="2147485019" r:id="rId9"/>
    <p:sldLayoutId id="2147485020" r:id="rId10"/>
    <p:sldLayoutId id="2147485021" r:id="rId11"/>
    <p:sldLayoutId id="2147485022" r:id="rId12"/>
    <p:sldLayoutId id="2147485023" r:id="rId13"/>
  </p:sldLayoutIdLst>
  <p:transition>
    <p:fade/>
  </p:transition>
  <p:hf hdr="0" dt="0"/>
  <p:txStyles>
    <p:titleStyle>
      <a:lvl1pPr algn="l" rtl="0" eaLnBrk="0" fontAlgn="base" hangingPunct="0">
        <a:spcBef>
          <a:spcPct val="0"/>
        </a:spcBef>
        <a:spcAft>
          <a:spcPct val="0"/>
        </a:spcAft>
        <a:defRPr sz="2600" kern="1200">
          <a:solidFill>
            <a:srgbClr val="7C7C7C"/>
          </a:solidFill>
          <a:latin typeface="Arial" pitchFamily="34" charset="0"/>
          <a:ea typeface="+mj-ea"/>
          <a:cs typeface="+mj-cs"/>
        </a:defRPr>
      </a:lvl1pPr>
      <a:lvl2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2pPr>
      <a:lvl3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3pPr>
      <a:lvl4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4pPr>
      <a:lvl5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5pPr>
      <a:lvl6pPr marL="4572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6pPr>
      <a:lvl7pPr marL="9144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7pPr>
      <a:lvl8pPr marL="13716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8pPr>
      <a:lvl9pPr marL="18288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9pPr>
    </p:titleStyle>
    <p:bodyStyle>
      <a:lvl1pPr algn="just" defTabSz="895350" rtl="0" eaLnBrk="0" fontAlgn="base" hangingPunct="0">
        <a:spcBef>
          <a:spcPct val="0"/>
        </a:spcBef>
        <a:spcAft>
          <a:spcPct val="30000"/>
        </a:spcAft>
        <a:buClr>
          <a:schemeClr val="tx2"/>
        </a:buClr>
        <a:defRPr sz="1600" kern="1200">
          <a:solidFill>
            <a:srgbClr val="5E5E5E"/>
          </a:solidFill>
          <a:latin typeface="+mn-lt"/>
          <a:ea typeface="+mn-ea"/>
          <a:cs typeface="+mn-cs"/>
        </a:defRPr>
      </a:lvl1pPr>
      <a:lvl2pPr marL="193675" indent="-192088" algn="just" defTabSz="895350" rtl="0" eaLnBrk="0" fontAlgn="base" hangingPunct="0">
        <a:spcBef>
          <a:spcPct val="0"/>
        </a:spcBef>
        <a:spcAft>
          <a:spcPct val="30000"/>
        </a:spcAft>
        <a:buClr>
          <a:srgbClr val="7C7C7C"/>
        </a:buClr>
        <a:buChar char="•"/>
        <a:defRPr sz="1600" kern="1200">
          <a:solidFill>
            <a:srgbClr val="5E5E5E"/>
          </a:solidFill>
          <a:latin typeface="+mn-lt"/>
          <a:ea typeface="+mn-ea"/>
          <a:cs typeface="+mn-cs"/>
        </a:defRPr>
      </a:lvl2pPr>
      <a:lvl3pPr marL="358775" indent="-163513" algn="just" defTabSz="895350" rtl="0" eaLnBrk="0" fontAlgn="base" hangingPunct="0">
        <a:spcBef>
          <a:spcPct val="0"/>
        </a:spcBef>
        <a:spcAft>
          <a:spcPct val="30000"/>
        </a:spcAft>
        <a:buClr>
          <a:srgbClr val="7C7C7C"/>
        </a:buClr>
        <a:buFont typeface="Arial" panose="020B0604020202020204" pitchFamily="34" charset="0"/>
        <a:buChar char="–"/>
        <a:defRPr sz="1600" kern="1200">
          <a:solidFill>
            <a:srgbClr val="5E5E5E"/>
          </a:solidFill>
          <a:latin typeface="+mn-lt"/>
          <a:ea typeface="+mn-ea"/>
          <a:cs typeface="+mn-cs"/>
        </a:defRPr>
      </a:lvl3pPr>
      <a:lvl4pPr marL="541338" indent="-180975" algn="just" defTabSz="895350" rtl="0" eaLnBrk="0" fontAlgn="base" hangingPunct="0">
        <a:spcBef>
          <a:spcPct val="0"/>
        </a:spcBef>
        <a:spcAft>
          <a:spcPct val="30000"/>
        </a:spcAft>
        <a:buClr>
          <a:srgbClr val="7C7C7C"/>
        </a:buClr>
        <a:buFont typeface="Arial" panose="020B0604020202020204" pitchFamily="34" charset="0"/>
        <a:buChar char="○"/>
        <a:defRPr sz="1600" kern="1200">
          <a:solidFill>
            <a:srgbClr val="5E5E5E"/>
          </a:solidFill>
          <a:latin typeface="+mn-lt"/>
          <a:ea typeface="+mn-ea"/>
          <a:cs typeface="+mn-cs"/>
        </a:defRPr>
      </a:lvl4pPr>
      <a:lvl5pPr marL="708025" indent="-165100" algn="just" defTabSz="895350" rtl="0" eaLnBrk="0" fontAlgn="base" hangingPunct="0">
        <a:spcBef>
          <a:spcPct val="0"/>
        </a:spcBef>
        <a:spcAft>
          <a:spcPct val="30000"/>
        </a:spcAft>
        <a:buClr>
          <a:srgbClr val="7C7C7C"/>
        </a:buClr>
        <a:buFont typeface="Arial" panose="020B0604020202020204" pitchFamily="34" charset="0"/>
        <a:buChar char="-"/>
        <a:defRPr sz="1600" kern="1200">
          <a:solidFill>
            <a:srgbClr val="5E5E5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8">
            <a:extLst>
              <a:ext uri="{FF2B5EF4-FFF2-40B4-BE49-F238E27FC236}">
                <a16:creationId xmlns:a16="http://schemas.microsoft.com/office/drawing/2014/main" id="{B209A592-1D35-4677-B846-70FA84C56816}"/>
              </a:ext>
            </a:extLst>
          </p:cNvPr>
          <p:cNvSpPr>
            <a:spLocks noChangeArrowheads="1"/>
          </p:cNvSpPr>
          <p:nvPr/>
        </p:nvSpPr>
        <p:spPr bwMode="auto">
          <a:xfrm>
            <a:off x="871014" y="6439298"/>
            <a:ext cx="223838" cy="152400"/>
          </a:xfrm>
          <a:prstGeom prst="rect">
            <a:avLst/>
          </a:prstGeom>
          <a:noFill/>
          <a:ln>
            <a:noFill/>
          </a:ln>
          <a:effectLst/>
        </p:spPr>
        <p:txBody>
          <a:bodyPr lIns="0" tIns="0" rIns="0" bIns="0" anchor="ctr" anchorCtr="1"/>
          <a:lstStyle>
            <a:lvl1pPr>
              <a:defRPr sz="1600">
                <a:solidFill>
                  <a:srgbClr val="5E5E5E"/>
                </a:solidFill>
                <a:latin typeface="Arial" panose="020B0604020202020204" pitchFamily="34" charset="0"/>
              </a:defRPr>
            </a:lvl1pPr>
            <a:lvl2pPr marL="742950" indent="-285750">
              <a:defRPr sz="1600">
                <a:solidFill>
                  <a:srgbClr val="5E5E5E"/>
                </a:solidFill>
                <a:latin typeface="Arial" panose="020B0604020202020204" pitchFamily="34" charset="0"/>
              </a:defRPr>
            </a:lvl2pPr>
            <a:lvl3pPr marL="1143000" indent="-228600">
              <a:defRPr sz="1600">
                <a:solidFill>
                  <a:srgbClr val="5E5E5E"/>
                </a:solidFill>
                <a:latin typeface="Arial" panose="020B0604020202020204" pitchFamily="34" charset="0"/>
              </a:defRPr>
            </a:lvl3pPr>
            <a:lvl4pPr marL="1600200" indent="-228600">
              <a:defRPr sz="1600">
                <a:solidFill>
                  <a:srgbClr val="5E5E5E"/>
                </a:solidFill>
                <a:latin typeface="Arial" panose="020B0604020202020204" pitchFamily="34" charset="0"/>
              </a:defRPr>
            </a:lvl4pPr>
            <a:lvl5pPr marL="2057400" indent="-228600">
              <a:defRPr sz="1600">
                <a:solidFill>
                  <a:srgbClr val="5E5E5E"/>
                </a:solidFill>
                <a:latin typeface="Arial" panose="020B0604020202020204" pitchFamily="34" charset="0"/>
              </a:defRPr>
            </a:lvl5pPr>
            <a:lvl6pPr marL="2514600" indent="-228600" eaLnBrk="0" fontAlgn="base" hangingPunct="0">
              <a:spcBef>
                <a:spcPct val="0"/>
              </a:spcBef>
              <a:spcAft>
                <a:spcPct val="0"/>
              </a:spcAft>
              <a:defRPr sz="1600">
                <a:solidFill>
                  <a:srgbClr val="5E5E5E"/>
                </a:solidFill>
                <a:latin typeface="Arial" panose="020B0604020202020204" pitchFamily="34" charset="0"/>
              </a:defRPr>
            </a:lvl6pPr>
            <a:lvl7pPr marL="2971800" indent="-228600" eaLnBrk="0" fontAlgn="base" hangingPunct="0">
              <a:spcBef>
                <a:spcPct val="0"/>
              </a:spcBef>
              <a:spcAft>
                <a:spcPct val="0"/>
              </a:spcAft>
              <a:defRPr sz="1600">
                <a:solidFill>
                  <a:srgbClr val="5E5E5E"/>
                </a:solidFill>
                <a:latin typeface="Arial" panose="020B0604020202020204" pitchFamily="34" charset="0"/>
              </a:defRPr>
            </a:lvl7pPr>
            <a:lvl8pPr marL="3429000" indent="-228600" eaLnBrk="0" fontAlgn="base" hangingPunct="0">
              <a:spcBef>
                <a:spcPct val="0"/>
              </a:spcBef>
              <a:spcAft>
                <a:spcPct val="0"/>
              </a:spcAft>
              <a:defRPr sz="1600">
                <a:solidFill>
                  <a:srgbClr val="5E5E5E"/>
                </a:solidFill>
                <a:latin typeface="Arial" panose="020B0604020202020204" pitchFamily="34" charset="0"/>
              </a:defRPr>
            </a:lvl8pPr>
            <a:lvl9pPr marL="3886200" indent="-228600" eaLnBrk="0" fontAlgn="base" hangingPunct="0">
              <a:spcBef>
                <a:spcPct val="0"/>
              </a:spcBef>
              <a:spcAft>
                <a:spcPct val="0"/>
              </a:spcAft>
              <a:defRPr sz="1600">
                <a:solidFill>
                  <a:srgbClr val="5E5E5E"/>
                </a:solidFill>
                <a:latin typeface="Arial" panose="020B0604020202020204" pitchFamily="34" charset="0"/>
              </a:defRPr>
            </a:lvl9pPr>
          </a:lstStyle>
          <a:p>
            <a:pPr algn="ctr" eaLnBrk="1" hangingPunct="1">
              <a:defRPr/>
            </a:pPr>
            <a:fld id="{1591C9CC-00E0-4BAE-B5AD-A7858BD97189}" type="slidenum">
              <a:rPr lang="it-IT" altLang="it-IT" sz="1000" smtClean="0">
                <a:solidFill>
                  <a:srgbClr val="7C7C7C"/>
                </a:solidFill>
                <a:ea typeface="+mn-ea"/>
                <a:cs typeface="+mn-cs"/>
              </a:rPr>
              <a:pPr algn="ctr" eaLnBrk="1" hangingPunct="1">
                <a:defRPr/>
              </a:pPr>
              <a:t>‹#›</a:t>
            </a:fld>
            <a:r>
              <a:rPr lang="it-IT" altLang="it-IT" sz="1000" dirty="0">
                <a:solidFill>
                  <a:srgbClr val="7C7C7C"/>
                </a:solidFill>
                <a:ea typeface="+mn-ea"/>
                <a:cs typeface="+mn-cs"/>
              </a:rPr>
              <a:t> </a:t>
            </a:r>
          </a:p>
        </p:txBody>
      </p:sp>
      <p:sp>
        <p:nvSpPr>
          <p:cNvPr id="1027" name="Rectangle 4">
            <a:extLst>
              <a:ext uri="{FF2B5EF4-FFF2-40B4-BE49-F238E27FC236}">
                <a16:creationId xmlns:a16="http://schemas.microsoft.com/office/drawing/2014/main" id="{BD14772A-B0BD-4E76-9316-B6AB5B1EA196}"/>
              </a:ext>
            </a:extLst>
          </p:cNvPr>
          <p:cNvSpPr>
            <a:spLocks noGrp="1" noChangeArrowheads="1"/>
          </p:cNvSpPr>
          <p:nvPr>
            <p:ph type="title"/>
          </p:nvPr>
        </p:nvSpPr>
        <p:spPr bwMode="auto">
          <a:xfrm>
            <a:off x="601663" y="390525"/>
            <a:ext cx="10988675"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it-IT"/>
              <a:t>Fare clic per modificare stile</a:t>
            </a:r>
          </a:p>
        </p:txBody>
      </p:sp>
      <p:sp>
        <p:nvSpPr>
          <p:cNvPr id="1028" name="Rectangle 5">
            <a:extLst>
              <a:ext uri="{FF2B5EF4-FFF2-40B4-BE49-F238E27FC236}">
                <a16:creationId xmlns:a16="http://schemas.microsoft.com/office/drawing/2014/main" id="{301E47F6-4D28-48F4-BD85-948439CA9901}"/>
              </a:ext>
            </a:extLst>
          </p:cNvPr>
          <p:cNvSpPr>
            <a:spLocks noGrp="1" noChangeArrowheads="1"/>
          </p:cNvSpPr>
          <p:nvPr>
            <p:ph type="body" idx="1"/>
          </p:nvPr>
        </p:nvSpPr>
        <p:spPr bwMode="auto">
          <a:xfrm>
            <a:off x="601663" y="1443038"/>
            <a:ext cx="43021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5" name="Gruppo 4">
            <a:extLst>
              <a:ext uri="{FF2B5EF4-FFF2-40B4-BE49-F238E27FC236}">
                <a16:creationId xmlns:a16="http://schemas.microsoft.com/office/drawing/2014/main" id="{727A3032-F8F1-4ADB-A5E9-06673D1DB52D}"/>
              </a:ext>
            </a:extLst>
          </p:cNvPr>
          <p:cNvGrpSpPr/>
          <p:nvPr userDrawn="1"/>
        </p:nvGrpSpPr>
        <p:grpSpPr>
          <a:xfrm>
            <a:off x="601663" y="6459072"/>
            <a:ext cx="125950" cy="100550"/>
            <a:chOff x="9347200" y="3892550"/>
            <a:chExt cx="125950" cy="100550"/>
          </a:xfrm>
        </p:grpSpPr>
        <p:sp>
          <p:nvSpPr>
            <p:cNvPr id="4" name="Ovale 3">
              <a:extLst>
                <a:ext uri="{FF2B5EF4-FFF2-40B4-BE49-F238E27FC236}">
                  <a16:creationId xmlns:a16="http://schemas.microsoft.com/office/drawing/2014/main" id="{78C50B5D-4FBB-404C-A400-7ABAD15995DA}"/>
                </a:ext>
              </a:extLst>
            </p:cNvPr>
            <p:cNvSpPr>
              <a:spLocks noChangeAspect="1"/>
            </p:cNvSpPr>
            <p:nvPr userDrawn="1"/>
          </p:nvSpPr>
          <p:spPr bwMode="auto">
            <a:xfrm>
              <a:off x="9347200" y="3892550"/>
              <a:ext cx="18000" cy="18000"/>
            </a:xfrm>
            <a:prstGeom prst="ellipse">
              <a:avLst/>
            </a:prstGeom>
            <a:solidFill>
              <a:srgbClr val="FF8200"/>
            </a:solidFill>
            <a:ln w="19050" algn="ctr">
              <a:noFill/>
              <a:miter lim="800000"/>
              <a:headEnd/>
              <a:tailEnd/>
            </a:ln>
            <a:effectLst/>
          </p:spPr>
          <p:txBody>
            <a:bodyPr wrap="none" lIns="72000" rIns="72000" rtlCol="0" anchor="ctr"/>
            <a:lstStyle/>
            <a:p>
              <a:pPr algn="ctr"/>
              <a:endParaRPr lang="en-US" dirty="0"/>
            </a:p>
          </p:txBody>
        </p:sp>
        <p:sp>
          <p:nvSpPr>
            <p:cNvPr id="18" name="Ovale 17">
              <a:extLst>
                <a:ext uri="{FF2B5EF4-FFF2-40B4-BE49-F238E27FC236}">
                  <a16:creationId xmlns:a16="http://schemas.microsoft.com/office/drawing/2014/main" id="{C6514330-2C95-4412-9C0C-F50016A9DDFE}"/>
                </a:ext>
              </a:extLst>
            </p:cNvPr>
            <p:cNvSpPr>
              <a:spLocks noChangeAspect="1"/>
            </p:cNvSpPr>
            <p:nvPr userDrawn="1"/>
          </p:nvSpPr>
          <p:spPr bwMode="auto">
            <a:xfrm>
              <a:off x="9455150" y="3892550"/>
              <a:ext cx="18000" cy="18000"/>
            </a:xfrm>
            <a:prstGeom prst="ellipse">
              <a:avLst/>
            </a:prstGeom>
            <a:solidFill>
              <a:srgbClr val="FF8200"/>
            </a:solidFill>
            <a:ln w="19050" algn="ctr">
              <a:noFill/>
              <a:miter lim="800000"/>
              <a:headEnd/>
              <a:tailEnd/>
            </a:ln>
            <a:effectLst/>
          </p:spPr>
          <p:txBody>
            <a:bodyPr wrap="none" lIns="72000" rIns="72000" rtlCol="0" anchor="ctr"/>
            <a:lstStyle/>
            <a:p>
              <a:pPr algn="ctr"/>
              <a:endParaRPr lang="en-US" dirty="0"/>
            </a:p>
          </p:txBody>
        </p:sp>
        <p:sp>
          <p:nvSpPr>
            <p:cNvPr id="19" name="Ovale 18">
              <a:extLst>
                <a:ext uri="{FF2B5EF4-FFF2-40B4-BE49-F238E27FC236}">
                  <a16:creationId xmlns:a16="http://schemas.microsoft.com/office/drawing/2014/main" id="{C86E2D42-ABF5-4D31-84DF-1F06E564311E}"/>
                </a:ext>
              </a:extLst>
            </p:cNvPr>
            <p:cNvSpPr>
              <a:spLocks noChangeAspect="1"/>
            </p:cNvSpPr>
            <p:nvPr userDrawn="1"/>
          </p:nvSpPr>
          <p:spPr bwMode="auto">
            <a:xfrm>
              <a:off x="9347200" y="3975100"/>
              <a:ext cx="18000" cy="18000"/>
            </a:xfrm>
            <a:prstGeom prst="ellipse">
              <a:avLst/>
            </a:prstGeom>
            <a:solidFill>
              <a:srgbClr val="FF8200"/>
            </a:solidFill>
            <a:ln w="19050" algn="ctr">
              <a:noFill/>
              <a:miter lim="800000"/>
              <a:headEnd/>
              <a:tailEnd/>
            </a:ln>
            <a:effectLst/>
          </p:spPr>
          <p:txBody>
            <a:bodyPr wrap="none" lIns="72000" rIns="72000" rtlCol="0" anchor="ctr"/>
            <a:lstStyle/>
            <a:p>
              <a:pPr algn="ctr"/>
              <a:endParaRPr lang="en-US" dirty="0"/>
            </a:p>
          </p:txBody>
        </p:sp>
        <p:sp>
          <p:nvSpPr>
            <p:cNvPr id="20" name="Ovale 19">
              <a:extLst>
                <a:ext uri="{FF2B5EF4-FFF2-40B4-BE49-F238E27FC236}">
                  <a16:creationId xmlns:a16="http://schemas.microsoft.com/office/drawing/2014/main" id="{FF412C0F-38AD-4857-BC7E-7066D61F9F0D}"/>
                </a:ext>
              </a:extLst>
            </p:cNvPr>
            <p:cNvSpPr>
              <a:spLocks noChangeAspect="1"/>
            </p:cNvSpPr>
            <p:nvPr userDrawn="1"/>
          </p:nvSpPr>
          <p:spPr bwMode="auto">
            <a:xfrm>
              <a:off x="9455150" y="3975100"/>
              <a:ext cx="18000" cy="18000"/>
            </a:xfrm>
            <a:prstGeom prst="ellipse">
              <a:avLst/>
            </a:prstGeom>
            <a:solidFill>
              <a:srgbClr val="FF8200"/>
            </a:solidFill>
            <a:ln w="19050" algn="ctr">
              <a:noFill/>
              <a:miter lim="800000"/>
              <a:headEnd/>
              <a:tailEnd/>
            </a:ln>
            <a:effectLst/>
          </p:spPr>
          <p:txBody>
            <a:bodyPr wrap="none" lIns="72000" rIns="72000" rtlCol="0" anchor="ctr"/>
            <a:lstStyle/>
            <a:p>
              <a:pPr algn="ctr"/>
              <a:endParaRPr lang="en-US" dirty="0"/>
            </a:p>
          </p:txBody>
        </p:sp>
      </p:grpSp>
      <p:sp>
        <p:nvSpPr>
          <p:cNvPr id="6" name="CasellaDiTesto 5">
            <a:extLst>
              <a:ext uri="{FF2B5EF4-FFF2-40B4-BE49-F238E27FC236}">
                <a16:creationId xmlns:a16="http://schemas.microsoft.com/office/drawing/2014/main" id="{7CD59183-40D1-485B-A0CE-224B869E3CA7}"/>
              </a:ext>
            </a:extLst>
          </p:cNvPr>
          <p:cNvSpPr txBox="1"/>
          <p:nvPr userDrawn="1"/>
        </p:nvSpPr>
        <p:spPr>
          <a:xfrm>
            <a:off x="1238253" y="6420197"/>
            <a:ext cx="1410964" cy="215444"/>
          </a:xfrm>
          <a:prstGeom prst="rect">
            <a:avLst/>
          </a:prstGeom>
          <a:noFill/>
        </p:spPr>
        <p:txBody>
          <a:bodyPr wrap="none" rtlCol="0">
            <a:spAutoFit/>
          </a:bodyPr>
          <a:lstStyle/>
          <a:p>
            <a:r>
              <a:rPr lang="en-US" sz="800" dirty="0"/>
              <a:t>Field Service Management</a:t>
            </a:r>
          </a:p>
        </p:txBody>
      </p:sp>
      <p:pic>
        <p:nvPicPr>
          <p:cNvPr id="2" name="Picture 9" descr="Logo OverIT con frecce">
            <a:extLst>
              <a:ext uri="{FF2B5EF4-FFF2-40B4-BE49-F238E27FC236}">
                <a16:creationId xmlns:a16="http://schemas.microsoft.com/office/drawing/2014/main" id="{14B07AE2-3E0A-4732-B1B2-886542941429}"/>
              </a:ext>
            </a:extLst>
          </p:cNvPr>
          <p:cNvPicPr>
            <a:picLocks noChangeAspect="1" noChangeArrowheads="1"/>
          </p:cNvPicPr>
          <p:nvPr userDrawn="1"/>
        </p:nvPicPr>
        <p:blipFill>
          <a:blip r:embed="rId16" cstate="hqprint">
            <a:extLst>
              <a:ext uri="{28A0092B-C50C-407E-A947-70E740481C1C}">
                <a14:useLocalDpi xmlns:a14="http://schemas.microsoft.com/office/drawing/2010/main"/>
              </a:ext>
            </a:extLst>
          </a:blip>
          <a:srcRect/>
          <a:stretch>
            <a:fillRect/>
          </a:stretch>
        </p:blipFill>
        <p:spPr bwMode="auto">
          <a:xfrm>
            <a:off x="10729913" y="6440023"/>
            <a:ext cx="573087" cy="14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uppo 21">
            <a:extLst>
              <a:ext uri="{FF2B5EF4-FFF2-40B4-BE49-F238E27FC236}">
                <a16:creationId xmlns:a16="http://schemas.microsoft.com/office/drawing/2014/main" id="{484F5A9D-CA05-438A-8BAE-F31CE194DF67}"/>
              </a:ext>
            </a:extLst>
          </p:cNvPr>
          <p:cNvGrpSpPr/>
          <p:nvPr userDrawn="1"/>
        </p:nvGrpSpPr>
        <p:grpSpPr>
          <a:xfrm>
            <a:off x="11480800" y="6459072"/>
            <a:ext cx="125950" cy="100550"/>
            <a:chOff x="9347200" y="3892550"/>
            <a:chExt cx="125950" cy="100550"/>
          </a:xfrm>
        </p:grpSpPr>
        <p:sp>
          <p:nvSpPr>
            <p:cNvPr id="23" name="Ovale 22">
              <a:extLst>
                <a:ext uri="{FF2B5EF4-FFF2-40B4-BE49-F238E27FC236}">
                  <a16:creationId xmlns:a16="http://schemas.microsoft.com/office/drawing/2014/main" id="{D7A1E0DF-1367-4F8D-B9BC-D61484A7064C}"/>
                </a:ext>
              </a:extLst>
            </p:cNvPr>
            <p:cNvSpPr>
              <a:spLocks noChangeAspect="1"/>
            </p:cNvSpPr>
            <p:nvPr userDrawn="1"/>
          </p:nvSpPr>
          <p:spPr bwMode="auto">
            <a:xfrm>
              <a:off x="9347200" y="3892550"/>
              <a:ext cx="18000" cy="18000"/>
            </a:xfrm>
            <a:prstGeom prst="ellipse">
              <a:avLst/>
            </a:prstGeom>
            <a:solidFill>
              <a:srgbClr val="FF8200"/>
            </a:solidFill>
            <a:ln w="19050" algn="ctr">
              <a:noFill/>
              <a:miter lim="800000"/>
              <a:headEnd/>
              <a:tailEnd/>
            </a:ln>
            <a:effectLst/>
          </p:spPr>
          <p:txBody>
            <a:bodyPr wrap="none" lIns="72000" rIns="72000" rtlCol="0" anchor="ctr"/>
            <a:lstStyle/>
            <a:p>
              <a:pPr algn="ctr"/>
              <a:endParaRPr lang="en-US" dirty="0"/>
            </a:p>
          </p:txBody>
        </p:sp>
        <p:sp>
          <p:nvSpPr>
            <p:cNvPr id="24" name="Ovale 23">
              <a:extLst>
                <a:ext uri="{FF2B5EF4-FFF2-40B4-BE49-F238E27FC236}">
                  <a16:creationId xmlns:a16="http://schemas.microsoft.com/office/drawing/2014/main" id="{C52A3C30-BF8C-4744-B6FB-CC3FBDB27AD0}"/>
                </a:ext>
              </a:extLst>
            </p:cNvPr>
            <p:cNvSpPr>
              <a:spLocks noChangeAspect="1"/>
            </p:cNvSpPr>
            <p:nvPr userDrawn="1"/>
          </p:nvSpPr>
          <p:spPr bwMode="auto">
            <a:xfrm>
              <a:off x="9455150" y="3892550"/>
              <a:ext cx="18000" cy="18000"/>
            </a:xfrm>
            <a:prstGeom prst="ellipse">
              <a:avLst/>
            </a:prstGeom>
            <a:solidFill>
              <a:srgbClr val="FF8200"/>
            </a:solidFill>
            <a:ln w="19050" algn="ctr">
              <a:noFill/>
              <a:miter lim="800000"/>
              <a:headEnd/>
              <a:tailEnd/>
            </a:ln>
            <a:effectLst/>
          </p:spPr>
          <p:txBody>
            <a:bodyPr wrap="none" lIns="72000" rIns="72000" rtlCol="0" anchor="ctr"/>
            <a:lstStyle/>
            <a:p>
              <a:pPr algn="ctr"/>
              <a:endParaRPr lang="en-US" dirty="0"/>
            </a:p>
          </p:txBody>
        </p:sp>
        <p:sp>
          <p:nvSpPr>
            <p:cNvPr id="25" name="Ovale 24">
              <a:extLst>
                <a:ext uri="{FF2B5EF4-FFF2-40B4-BE49-F238E27FC236}">
                  <a16:creationId xmlns:a16="http://schemas.microsoft.com/office/drawing/2014/main" id="{C520B6CE-8B93-4390-9583-A86A8610977A}"/>
                </a:ext>
              </a:extLst>
            </p:cNvPr>
            <p:cNvSpPr>
              <a:spLocks noChangeAspect="1"/>
            </p:cNvSpPr>
            <p:nvPr userDrawn="1"/>
          </p:nvSpPr>
          <p:spPr bwMode="auto">
            <a:xfrm>
              <a:off x="9347200" y="3975100"/>
              <a:ext cx="18000" cy="18000"/>
            </a:xfrm>
            <a:prstGeom prst="ellipse">
              <a:avLst/>
            </a:prstGeom>
            <a:solidFill>
              <a:srgbClr val="FF8200"/>
            </a:solidFill>
            <a:ln w="19050" algn="ctr">
              <a:noFill/>
              <a:miter lim="800000"/>
              <a:headEnd/>
              <a:tailEnd/>
            </a:ln>
            <a:effectLst/>
          </p:spPr>
          <p:txBody>
            <a:bodyPr wrap="none" lIns="72000" rIns="72000" rtlCol="0" anchor="ctr"/>
            <a:lstStyle/>
            <a:p>
              <a:pPr algn="ctr"/>
              <a:endParaRPr lang="en-US" dirty="0"/>
            </a:p>
          </p:txBody>
        </p:sp>
        <p:sp>
          <p:nvSpPr>
            <p:cNvPr id="26" name="Ovale 25">
              <a:extLst>
                <a:ext uri="{FF2B5EF4-FFF2-40B4-BE49-F238E27FC236}">
                  <a16:creationId xmlns:a16="http://schemas.microsoft.com/office/drawing/2014/main" id="{38490DE6-8C4C-4D62-A55C-B2E2E7F2D045}"/>
                </a:ext>
              </a:extLst>
            </p:cNvPr>
            <p:cNvSpPr>
              <a:spLocks noChangeAspect="1"/>
            </p:cNvSpPr>
            <p:nvPr userDrawn="1"/>
          </p:nvSpPr>
          <p:spPr bwMode="auto">
            <a:xfrm>
              <a:off x="9455150" y="3975100"/>
              <a:ext cx="18000" cy="18000"/>
            </a:xfrm>
            <a:prstGeom prst="ellipse">
              <a:avLst/>
            </a:prstGeom>
            <a:solidFill>
              <a:srgbClr val="FF8200"/>
            </a:solidFill>
            <a:ln w="19050" algn="ctr">
              <a:noFill/>
              <a:miter lim="800000"/>
              <a:headEnd/>
              <a:tailEnd/>
            </a:ln>
            <a:effectLst/>
          </p:spPr>
          <p:txBody>
            <a:bodyPr wrap="none" lIns="72000" rIns="72000" rtlCol="0" anchor="ctr"/>
            <a:lstStyle/>
            <a:p>
              <a:pPr algn="ctr"/>
              <a:endParaRPr lang="en-US" dirty="0"/>
            </a:p>
          </p:txBody>
        </p:sp>
      </p:grpSp>
      <p:sp>
        <p:nvSpPr>
          <p:cNvPr id="3" name="Footer Placeholder 1">
            <a:extLst>
              <a:ext uri="{FF2B5EF4-FFF2-40B4-BE49-F238E27FC236}">
                <a16:creationId xmlns:a16="http://schemas.microsoft.com/office/drawing/2014/main" id="{44480DD6-37FB-F7AF-6584-5F6765CCE471}"/>
              </a:ext>
            </a:extLst>
          </p:cNvPr>
          <p:cNvSpPr>
            <a:spLocks noGrp="1"/>
          </p:cNvSpPr>
          <p:nvPr>
            <p:ph type="ftr" sz="quarter" idx="3"/>
          </p:nvPr>
        </p:nvSpPr>
        <p:spPr>
          <a:xfrm>
            <a:off x="2645835" y="6348870"/>
            <a:ext cx="689874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Cristian </a:t>
            </a:r>
            <a:r>
              <a:rPr lang="en-GB" dirty="0" err="1"/>
              <a:t>Bulgarelli</a:t>
            </a:r>
            <a:r>
              <a:rPr lang="en-GB" dirty="0"/>
              <a:t> - the source code is available at https://</a:t>
            </a:r>
            <a:r>
              <a:rPr lang="en-GB" dirty="0" err="1"/>
              <a:t>github.com</a:t>
            </a:r>
            <a:r>
              <a:rPr lang="en-GB" dirty="0"/>
              <a:t>/</a:t>
            </a:r>
            <a:r>
              <a:rPr lang="en-GB" dirty="0" err="1"/>
              <a:t>cBulgarelliAtWork</a:t>
            </a:r>
            <a:r>
              <a:rPr lang="en-GB" dirty="0"/>
              <a:t>/</a:t>
            </a:r>
            <a:r>
              <a:rPr lang="en-GB" dirty="0" err="1"/>
              <a:t>junit</a:t>
            </a:r>
            <a:r>
              <a:rPr lang="en-GB" dirty="0"/>
              <a:t>-course</a:t>
            </a:r>
            <a:endParaRPr lang="en-IT" dirty="0"/>
          </a:p>
        </p:txBody>
      </p:sp>
    </p:spTree>
    <p:extLst>
      <p:ext uri="{BB962C8B-B14F-4D97-AF65-F5344CB8AC3E}">
        <p14:creationId xmlns:p14="http://schemas.microsoft.com/office/powerpoint/2010/main" val="2141002002"/>
      </p:ext>
    </p:extLst>
  </p:cSld>
  <p:clrMap bg1="lt1" tx1="dk1" bg2="lt2" tx2="dk2" accent1="accent1" accent2="accent2" accent3="accent3" accent4="accent4" accent5="accent5" accent6="accent6" hlink="hlink" folHlink="folHlink"/>
  <p:sldLayoutIdLst>
    <p:sldLayoutId id="2147485027" r:id="rId1"/>
    <p:sldLayoutId id="2147485028" r:id="rId2"/>
    <p:sldLayoutId id="2147485029" r:id="rId3"/>
    <p:sldLayoutId id="2147485030" r:id="rId4"/>
    <p:sldLayoutId id="2147485031" r:id="rId5"/>
    <p:sldLayoutId id="2147485032" r:id="rId6"/>
    <p:sldLayoutId id="2147485033" r:id="rId7"/>
    <p:sldLayoutId id="2147485034" r:id="rId8"/>
    <p:sldLayoutId id="2147485035" r:id="rId9"/>
    <p:sldLayoutId id="2147485036" r:id="rId10"/>
    <p:sldLayoutId id="2147485037" r:id="rId11"/>
    <p:sldLayoutId id="2147485038" r:id="rId12"/>
    <p:sldLayoutId id="2147485039" r:id="rId13"/>
    <p:sldLayoutId id="2147485040" r:id="rId14"/>
  </p:sldLayoutIdLst>
  <p:transition>
    <p:fade/>
  </p:transition>
  <p:hf hdr="0" dt="0"/>
  <p:txStyles>
    <p:titleStyle>
      <a:lvl1pPr algn="l" rtl="0" eaLnBrk="0" fontAlgn="base" hangingPunct="0">
        <a:spcBef>
          <a:spcPct val="0"/>
        </a:spcBef>
        <a:spcAft>
          <a:spcPct val="0"/>
        </a:spcAft>
        <a:defRPr sz="2600" kern="1200">
          <a:solidFill>
            <a:srgbClr val="7C7C7C"/>
          </a:solidFill>
          <a:latin typeface="Arial" pitchFamily="34" charset="0"/>
          <a:ea typeface="+mj-ea"/>
          <a:cs typeface="+mj-cs"/>
        </a:defRPr>
      </a:lvl1pPr>
      <a:lvl2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2pPr>
      <a:lvl3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3pPr>
      <a:lvl4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4pPr>
      <a:lvl5pPr algn="l" rtl="0" eaLnBrk="0" fontAlgn="base" hangingPunct="0">
        <a:spcBef>
          <a:spcPct val="0"/>
        </a:spcBef>
        <a:spcAft>
          <a:spcPct val="0"/>
        </a:spcAft>
        <a:defRPr sz="2600">
          <a:solidFill>
            <a:srgbClr val="7C7C7C"/>
          </a:solidFill>
          <a:latin typeface="Arial" pitchFamily="34" charset="0"/>
          <a:ea typeface="ヒラギノ角ゴ Pro W3"/>
          <a:cs typeface="Arial" panose="020B0604020202020204" pitchFamily="34" charset="0"/>
        </a:defRPr>
      </a:lvl5pPr>
      <a:lvl6pPr marL="4572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6pPr>
      <a:lvl7pPr marL="9144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7pPr>
      <a:lvl8pPr marL="13716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8pPr>
      <a:lvl9pPr marL="1828800" algn="l" rtl="0" fontAlgn="base">
        <a:spcBef>
          <a:spcPct val="0"/>
        </a:spcBef>
        <a:spcAft>
          <a:spcPct val="0"/>
        </a:spcAft>
        <a:defRPr sz="2400" b="1">
          <a:solidFill>
            <a:srgbClr val="5F5F5F"/>
          </a:solidFill>
          <a:latin typeface="Calibri" panose="020F0502020204030204" pitchFamily="34" charset="0"/>
          <a:ea typeface="ヒラギノ角ゴ Pro W3"/>
          <a:cs typeface="Arial" panose="020B0604020202020204" pitchFamily="34" charset="0"/>
        </a:defRPr>
      </a:lvl9pPr>
    </p:titleStyle>
    <p:bodyStyle>
      <a:lvl1pPr algn="just" defTabSz="895350" rtl="0" eaLnBrk="0" fontAlgn="base" hangingPunct="0">
        <a:spcBef>
          <a:spcPct val="0"/>
        </a:spcBef>
        <a:spcAft>
          <a:spcPct val="30000"/>
        </a:spcAft>
        <a:buClr>
          <a:schemeClr val="tx2"/>
        </a:buClr>
        <a:defRPr sz="1600" kern="1200">
          <a:solidFill>
            <a:srgbClr val="5E5E5E"/>
          </a:solidFill>
          <a:latin typeface="+mn-lt"/>
          <a:ea typeface="+mn-ea"/>
          <a:cs typeface="+mn-cs"/>
        </a:defRPr>
      </a:lvl1pPr>
      <a:lvl2pPr marL="193675" indent="-192088" algn="just" defTabSz="895350" rtl="0" eaLnBrk="0" fontAlgn="base" hangingPunct="0">
        <a:spcBef>
          <a:spcPct val="0"/>
        </a:spcBef>
        <a:spcAft>
          <a:spcPct val="30000"/>
        </a:spcAft>
        <a:buClr>
          <a:srgbClr val="7C7C7C"/>
        </a:buClr>
        <a:buChar char="•"/>
        <a:defRPr sz="1600" kern="1200">
          <a:solidFill>
            <a:srgbClr val="5E5E5E"/>
          </a:solidFill>
          <a:latin typeface="+mn-lt"/>
          <a:ea typeface="+mn-ea"/>
          <a:cs typeface="+mn-cs"/>
        </a:defRPr>
      </a:lvl2pPr>
      <a:lvl3pPr marL="358775" indent="-163513" algn="just" defTabSz="895350" rtl="0" eaLnBrk="0" fontAlgn="base" hangingPunct="0">
        <a:spcBef>
          <a:spcPct val="0"/>
        </a:spcBef>
        <a:spcAft>
          <a:spcPct val="30000"/>
        </a:spcAft>
        <a:buClr>
          <a:srgbClr val="7C7C7C"/>
        </a:buClr>
        <a:buFont typeface="Arial" panose="020B0604020202020204" pitchFamily="34" charset="0"/>
        <a:buChar char="–"/>
        <a:defRPr sz="1600" kern="1200">
          <a:solidFill>
            <a:srgbClr val="5E5E5E"/>
          </a:solidFill>
          <a:latin typeface="+mn-lt"/>
          <a:ea typeface="+mn-ea"/>
          <a:cs typeface="+mn-cs"/>
        </a:defRPr>
      </a:lvl3pPr>
      <a:lvl4pPr marL="541338" indent="-180975" algn="just" defTabSz="895350" rtl="0" eaLnBrk="0" fontAlgn="base" hangingPunct="0">
        <a:spcBef>
          <a:spcPct val="0"/>
        </a:spcBef>
        <a:spcAft>
          <a:spcPct val="30000"/>
        </a:spcAft>
        <a:buClr>
          <a:srgbClr val="7C7C7C"/>
        </a:buClr>
        <a:buFont typeface="Arial" panose="020B0604020202020204" pitchFamily="34" charset="0"/>
        <a:buChar char="○"/>
        <a:defRPr sz="1600" kern="1200">
          <a:solidFill>
            <a:srgbClr val="5E5E5E"/>
          </a:solidFill>
          <a:latin typeface="+mn-lt"/>
          <a:ea typeface="+mn-ea"/>
          <a:cs typeface="+mn-cs"/>
        </a:defRPr>
      </a:lvl4pPr>
      <a:lvl5pPr marL="708025" indent="-165100" algn="just" defTabSz="895350" rtl="0" eaLnBrk="0" fontAlgn="base" hangingPunct="0">
        <a:spcBef>
          <a:spcPct val="0"/>
        </a:spcBef>
        <a:spcAft>
          <a:spcPct val="30000"/>
        </a:spcAft>
        <a:buClr>
          <a:srgbClr val="7C7C7C"/>
        </a:buClr>
        <a:buFont typeface="Arial" panose="020B0604020202020204" pitchFamily="34" charset="0"/>
        <a:buChar char="-"/>
        <a:defRPr sz="1600" kern="1200">
          <a:solidFill>
            <a:srgbClr val="5E5E5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2A95EF-B836-4783-AD47-852126701BCE}"/>
              </a:ext>
            </a:extLst>
          </p:cNvPr>
          <p:cNvSpPr>
            <a:spLocks noGrp="1"/>
          </p:cNvSpPr>
          <p:nvPr>
            <p:ph type="ctrTitle"/>
          </p:nvPr>
        </p:nvSpPr>
        <p:spPr>
          <a:xfrm>
            <a:off x="7614547" y="3883749"/>
            <a:ext cx="4021827" cy="1107996"/>
          </a:xfrm>
        </p:spPr>
        <p:txBody>
          <a:bodyPr/>
          <a:lstStyle/>
          <a:p>
            <a:r>
              <a:rPr lang="it-IT" dirty="0" err="1"/>
              <a:t>JUnit</a:t>
            </a:r>
            <a:r>
              <a:rPr lang="it-IT" dirty="0"/>
              <a:t> </a:t>
            </a:r>
            <a:r>
              <a:rPr lang="it-IT" dirty="0" err="1"/>
              <a:t>course</a:t>
            </a:r>
            <a:br>
              <a:rPr lang="it-IT" dirty="0"/>
            </a:br>
            <a:endParaRPr lang="en-US" dirty="0"/>
          </a:p>
        </p:txBody>
      </p:sp>
      <p:sp>
        <p:nvSpPr>
          <p:cNvPr id="3" name="Sottotitolo 2">
            <a:extLst>
              <a:ext uri="{FF2B5EF4-FFF2-40B4-BE49-F238E27FC236}">
                <a16:creationId xmlns:a16="http://schemas.microsoft.com/office/drawing/2014/main" id="{E06220A2-CB1E-437D-B3C8-28A7229DF5CF}"/>
              </a:ext>
            </a:extLst>
          </p:cNvPr>
          <p:cNvSpPr>
            <a:spLocks noGrp="1"/>
          </p:cNvSpPr>
          <p:nvPr>
            <p:ph type="subTitle" idx="1"/>
          </p:nvPr>
        </p:nvSpPr>
        <p:spPr/>
        <p:txBody>
          <a:bodyPr/>
          <a:lstStyle/>
          <a:p>
            <a:r>
              <a:rPr lang="en-US"/>
              <a:t>25/10/2023 </a:t>
            </a:r>
            <a:r>
              <a:rPr lang="en-US" dirty="0"/>
              <a:t>– Cristian </a:t>
            </a:r>
            <a:r>
              <a:rPr lang="en-US" dirty="0" err="1"/>
              <a:t>Bulgarelli</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60B23-CDEF-AA60-1F81-AC307A9436C8}"/>
              </a:ext>
            </a:extLst>
          </p:cNvPr>
          <p:cNvSpPr txBox="1">
            <a:spLocks noGrp="1"/>
          </p:cNvSpPr>
          <p:nvPr>
            <p:ph idx="1"/>
          </p:nvPr>
        </p:nvSpPr>
        <p:spPr>
          <a:xfrm>
            <a:off x="838196" y="4515251"/>
            <a:ext cx="10514231" cy="1219343"/>
          </a:xfrm>
        </p:spPr>
        <p:txBody>
          <a:bodyPr>
            <a:normAutofit/>
          </a:bodyPr>
          <a:lstStyle/>
          <a:p>
            <a:r>
              <a:rPr lang="en-GB" dirty="0"/>
              <a:t>How do we test it? Let's create a class with the same name, followed by the </a:t>
            </a:r>
            <a:r>
              <a:rPr lang="en-GB" i="1" dirty="0"/>
              <a:t>Test</a:t>
            </a:r>
            <a:r>
              <a:rPr lang="en-GB" dirty="0"/>
              <a:t> suffix: </a:t>
            </a:r>
          </a:p>
          <a:p>
            <a:r>
              <a:rPr lang="en-GB" i="1" dirty="0"/>
              <a:t>com.overit.junitcourse.example1.MessageUtilImplTest</a:t>
            </a:r>
            <a:r>
              <a:rPr lang="en-GB" dirty="0"/>
              <a:t>.</a:t>
            </a:r>
          </a:p>
          <a:p>
            <a:r>
              <a:rPr lang="en-GB" dirty="0"/>
              <a:t>This class must be created within the project, in the </a:t>
            </a:r>
            <a:r>
              <a:rPr lang="en-GB" i="1" dirty="0" err="1"/>
              <a:t>src</a:t>
            </a:r>
            <a:r>
              <a:rPr lang="en-GB" i="1" dirty="0"/>
              <a:t>/test</a:t>
            </a:r>
            <a:r>
              <a:rPr lang="en-GB" dirty="0"/>
              <a:t> path, in the same package as the class to be tested.</a:t>
            </a:r>
            <a:endParaRPr lang="en-IT" dirty="0"/>
          </a:p>
        </p:txBody>
      </p:sp>
      <p:sp>
        <p:nvSpPr>
          <p:cNvPr id="7" name="Title 6">
            <a:extLst>
              <a:ext uri="{FF2B5EF4-FFF2-40B4-BE49-F238E27FC236}">
                <a16:creationId xmlns:a16="http://schemas.microsoft.com/office/drawing/2014/main" id="{08CA103F-CE73-8F39-BB19-97F05337010E}"/>
              </a:ext>
            </a:extLst>
          </p:cNvPr>
          <p:cNvSpPr>
            <a:spLocks noGrp="1"/>
          </p:cNvSpPr>
          <p:nvPr>
            <p:ph type="title"/>
          </p:nvPr>
        </p:nvSpPr>
        <p:spPr>
          <a:xfrm>
            <a:off x="601663" y="390525"/>
            <a:ext cx="10988675" cy="396875"/>
          </a:xfrm>
        </p:spPr>
        <p:txBody>
          <a:bodyPr/>
          <a:lstStyle/>
          <a:p>
            <a:endParaRPr lang="en-IT"/>
          </a:p>
        </p:txBody>
      </p:sp>
      <p:sp>
        <p:nvSpPr>
          <p:cNvPr id="6" name="Rectangle 5">
            <a:extLst>
              <a:ext uri="{FF2B5EF4-FFF2-40B4-BE49-F238E27FC236}">
                <a16:creationId xmlns:a16="http://schemas.microsoft.com/office/drawing/2014/main" id="{3F408175-AB9D-363A-0CA3-60CFF32C91FA}"/>
              </a:ext>
            </a:extLst>
          </p:cNvPr>
          <p:cNvSpPr/>
          <p:nvPr/>
        </p:nvSpPr>
        <p:spPr>
          <a:xfrm>
            <a:off x="838196" y="1477298"/>
            <a:ext cx="4114801" cy="2732393"/>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package com.overit.junitcourse.example1;</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{@link </a:t>
            </a:r>
            <a:r>
              <a:rPr lang="it-IT" sz="1200" b="0" i="0" u="none" strike="noStrike" kern="1200" cap="none" spc="0" baseline="0" dirty="0" err="1">
                <a:uFillTx/>
                <a:latin typeface="Calibri"/>
              </a:rPr>
              <a:t>MessageUtil</a:t>
            </a:r>
            <a:r>
              <a:rPr lang="it-IT" sz="1200" b="0" i="0" u="none" strike="noStrike" kern="1200" cap="none" spc="0" baseline="0" dirty="0">
                <a:uFillTx/>
                <a:latin typeface="Calibri"/>
              </a:rPr>
              <a:t>} </a:t>
            </a:r>
            <a:r>
              <a:rPr lang="it-IT" sz="1200" b="0" i="0" u="none" strike="noStrike" kern="1200" cap="none" spc="0" baseline="0" dirty="0" err="1">
                <a:uFillTx/>
                <a:latin typeface="Calibri"/>
              </a:rPr>
              <a:t>basic</a:t>
            </a:r>
            <a:r>
              <a:rPr lang="it-IT" sz="1200" b="0" i="0" u="none" strike="noStrike" kern="1200" cap="none" spc="0" baseline="0" dirty="0">
                <a:uFillTx/>
                <a:latin typeface="Calibri"/>
              </a:rPr>
              <a:t> </a:t>
            </a:r>
            <a:r>
              <a:rPr lang="it-IT" sz="1200" b="0" i="0" u="none" strike="noStrike" kern="1200" cap="none" spc="0" baseline="0" dirty="0" err="1">
                <a:uFillTx/>
                <a:latin typeface="Calibri"/>
              </a:rPr>
              <a:t>implementation</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public class </a:t>
            </a:r>
            <a:r>
              <a:rPr lang="it-IT" sz="1200" b="0" i="0" u="none" strike="noStrike" kern="1200" cap="none" spc="0" baseline="0" dirty="0" err="1">
                <a:uFillTx/>
                <a:latin typeface="Calibri"/>
              </a:rPr>
              <a:t>MessageUtilImpl</a:t>
            </a:r>
            <a:r>
              <a:rPr lang="it-IT" sz="1200" b="0" i="0" u="none" strike="noStrike" kern="1200" cap="none" spc="0" baseline="0" dirty="0">
                <a:uFillTx/>
                <a:latin typeface="Calibri"/>
              </a:rPr>
              <a:t> </a:t>
            </a:r>
            <a:r>
              <a:rPr lang="it-IT" sz="1200" b="0" i="0" u="none" strike="noStrike" kern="1200" cap="none" spc="0" baseline="0" dirty="0" err="1">
                <a:uFillTx/>
                <a:latin typeface="Calibri"/>
              </a:rPr>
              <a:t>implements</a:t>
            </a:r>
            <a:r>
              <a:rPr lang="it-IT" sz="1200" b="0" i="0" u="none" strike="noStrike" kern="1200" cap="none" spc="0" baseline="0" dirty="0">
                <a:uFillTx/>
                <a:latin typeface="Calibri"/>
              </a:rPr>
              <a:t> </a:t>
            </a:r>
            <a:r>
              <a:rPr lang="it-IT" sz="1200" b="0" i="0" u="none" strike="noStrike" kern="1200" cap="none" spc="0" baseline="0" dirty="0" err="1">
                <a:uFillTx/>
                <a:latin typeface="Calibri"/>
              </a:rPr>
              <a:t>MessageUtil</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static</a:t>
            </a:r>
            <a:r>
              <a:rPr lang="it-IT" sz="1200" b="0" i="0" u="none" strike="noStrike" kern="1200" cap="none" spc="0" baseline="0" dirty="0">
                <a:uFillTx/>
                <a:latin typeface="Calibri"/>
              </a:rPr>
              <a:t> </a:t>
            </a:r>
            <a:r>
              <a:rPr lang="it-IT" sz="1200" b="0" i="0" u="none" strike="noStrike" kern="1200" cap="none" spc="0" baseline="0" dirty="0" err="1">
                <a:uFillTx/>
                <a:latin typeface="Calibri"/>
              </a:rPr>
              <a:t>final</a:t>
            </a: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HELLO = "Hello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Override</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public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getHelloMessage</a:t>
            </a:r>
            <a:r>
              <a:rPr lang="it-IT" sz="1200" b="0" i="0" u="none" strike="noStrike" kern="1200" cap="none" spc="0" baseline="0" dirty="0">
                <a:uFillTx/>
                <a:latin typeface="Calibri"/>
              </a:rPr>
              <a:t>(</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name)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return</a:t>
            </a:r>
            <a:r>
              <a:rPr lang="it-IT" sz="1200" b="0" i="0" u="none" strike="noStrike" kern="1200" cap="none" spc="0" baseline="0" dirty="0">
                <a:uFillTx/>
                <a:latin typeface="Calibri"/>
              </a:rPr>
              <a:t> HELLO + 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2" name="Footer Placeholder 1">
            <a:extLst>
              <a:ext uri="{FF2B5EF4-FFF2-40B4-BE49-F238E27FC236}">
                <a16:creationId xmlns:a16="http://schemas.microsoft.com/office/drawing/2014/main" id="{323B0008-330B-637F-9012-D7468AB90CD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372942138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103F-CE73-8F39-BB19-97F05337010E}"/>
              </a:ext>
            </a:extLst>
          </p:cNvPr>
          <p:cNvSpPr>
            <a:spLocks noGrp="1"/>
          </p:cNvSpPr>
          <p:nvPr>
            <p:ph type="title"/>
          </p:nvPr>
        </p:nvSpPr>
        <p:spPr>
          <a:xfrm>
            <a:off x="601663" y="390525"/>
            <a:ext cx="10988675" cy="396875"/>
          </a:xfrm>
        </p:spPr>
        <p:txBody>
          <a:bodyPr/>
          <a:lstStyle/>
          <a:p>
            <a:endParaRPr lang="en-IT"/>
          </a:p>
        </p:txBody>
      </p:sp>
      <p:sp>
        <p:nvSpPr>
          <p:cNvPr id="8" name="Rectangle 7">
            <a:extLst>
              <a:ext uri="{FF2B5EF4-FFF2-40B4-BE49-F238E27FC236}">
                <a16:creationId xmlns:a16="http://schemas.microsoft.com/office/drawing/2014/main" id="{BA4340DA-C687-4A5F-F33F-F41EEAD3C036}"/>
              </a:ext>
            </a:extLst>
          </p:cNvPr>
          <p:cNvSpPr/>
          <p:nvPr/>
        </p:nvSpPr>
        <p:spPr>
          <a:xfrm>
            <a:off x="838196" y="1477298"/>
            <a:ext cx="5666121" cy="4879053"/>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package com.overit.junitcourse.example1;</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import </a:t>
            </a:r>
            <a:r>
              <a:rPr lang="it-IT" sz="1200" b="0" i="0" u="none" strike="noStrike" kern="1200" cap="none" spc="0" baseline="0" dirty="0" err="1">
                <a:uFillTx/>
                <a:latin typeface="Calibri"/>
              </a:rPr>
              <a:t>org.junit.jupiter.api.BeforeEach</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import </a:t>
            </a:r>
            <a:r>
              <a:rPr lang="it-IT" sz="1200" b="0" i="0" u="none" strike="noStrike" kern="1200" cap="none" spc="0" baseline="0" dirty="0" err="1">
                <a:uFillTx/>
                <a:latin typeface="Calibri"/>
              </a:rPr>
              <a:t>org.junit.jupiter.api.Test</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import </a:t>
            </a:r>
            <a:r>
              <a:rPr lang="it-IT" sz="1200" b="0" i="0" u="none" strike="noStrike" kern="1200" cap="none" spc="0" baseline="0" dirty="0" err="1">
                <a:uFillTx/>
                <a:latin typeface="Calibri"/>
              </a:rPr>
              <a:t>static</a:t>
            </a:r>
            <a:r>
              <a:rPr lang="it-IT" sz="1200" b="0" i="0" u="none" strike="noStrike" kern="1200" cap="none" spc="0" baseline="0" dirty="0">
                <a:uFillTx/>
                <a:latin typeface="Calibri"/>
              </a:rPr>
              <a:t> </a:t>
            </a:r>
            <a:r>
              <a:rPr lang="it-IT" sz="1200" b="0" i="0" u="none" strike="noStrike" kern="1200" cap="none" spc="0" baseline="0" dirty="0" err="1">
                <a:uFillTx/>
                <a:latin typeface="Calibri"/>
              </a:rPr>
              <a:t>org.junit.jupiter.api.Assertions.assertEquals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class </a:t>
            </a:r>
            <a:r>
              <a:rPr lang="it-IT" sz="1200" b="0" i="0" u="none" strike="noStrike" kern="1200" cap="none" spc="0" baseline="0" dirty="0" err="1">
                <a:uFillTx/>
                <a:latin typeface="Calibri"/>
              </a:rPr>
              <a:t>MessageUtilImplTest</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private </a:t>
            </a:r>
            <a:r>
              <a:rPr lang="it-IT" sz="1200" b="0" i="0" u="none" strike="noStrike" kern="1200" cap="none" spc="0" baseline="0" dirty="0" err="1">
                <a:uFillTx/>
                <a:latin typeface="Calibri"/>
              </a:rPr>
              <a:t>MessageUtil</a:t>
            </a:r>
            <a:r>
              <a:rPr lang="it-IT" sz="1200" b="0" i="0" u="none" strike="noStrike" kern="1200" cap="none" spc="0" baseline="0" dirty="0">
                <a:uFillTx/>
                <a:latin typeface="Calibri"/>
              </a:rPr>
              <a:t> </a:t>
            </a:r>
            <a:r>
              <a:rPr lang="it-IT" sz="1200" b="0" i="0" u="none" strike="noStrike" kern="1200" cap="none" spc="0" baseline="0" dirty="0" err="1">
                <a:uFillTx/>
                <a:latin typeface="Calibri"/>
              </a:rPr>
              <a:t>sut</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BeforeEach</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setUp</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sut</a:t>
            </a:r>
            <a:r>
              <a:rPr lang="it-IT" sz="1200" b="0" i="0" u="none" strike="noStrike" kern="1200" cap="none" spc="0" baseline="0" dirty="0">
                <a:uFillTx/>
                <a:latin typeface="Calibri"/>
              </a:rPr>
              <a:t> = new </a:t>
            </a:r>
            <a:r>
              <a:rPr lang="it-IT" sz="1200" b="0" i="0" u="none" strike="noStrike" kern="1200" cap="none" spc="0" baseline="0" dirty="0" err="1">
                <a:uFillTx/>
                <a:latin typeface="Calibri"/>
              </a:rPr>
              <a:t>MessageUtilImpl</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@Test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getHelloMessage_WithNotNullName_ReturnsExpectedHelloMessage</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given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name = "</a:t>
            </a:r>
            <a:r>
              <a:rPr lang="it-IT" sz="1200" b="0" i="0" u="none" strike="noStrike" kern="1200" cap="none" spc="0" baseline="0" dirty="0" err="1">
                <a:uFillTx/>
                <a:latin typeface="Calibri"/>
              </a:rPr>
              <a:t>JUnit</a:t>
            </a:r>
            <a:r>
              <a:rPr lang="it-IT" sz="1200" b="0" i="0" u="none" strike="noStrike" kern="1200" cap="none" spc="0" baseline="0" dirty="0">
                <a:uFillTx/>
                <a:latin typeface="Calibri"/>
              </a:rPr>
              <a:t> world";</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when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 = </a:t>
            </a:r>
            <a:r>
              <a:rPr lang="it-IT" sz="1200" b="0" i="0" u="none" strike="noStrike" kern="1200" cap="none" spc="0" baseline="0" dirty="0" err="1">
                <a:uFillTx/>
                <a:latin typeface="Calibri"/>
              </a:rPr>
              <a:t>sut.getHelloMessage</a:t>
            </a:r>
            <a:r>
              <a:rPr lang="it-IT" sz="1200" b="0" i="0" u="none" strike="noStrike" kern="1200" cap="none" spc="0" baseline="0" dirty="0">
                <a:uFillTx/>
                <a:latin typeface="Calibri"/>
              </a:rPr>
              <a:t>(name);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then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assertEquals</a:t>
            </a:r>
            <a:r>
              <a:rPr lang="it-IT" sz="1200" b="0" i="0" u="none" strike="noStrike" kern="1200" cap="none" spc="0" baseline="0" dirty="0">
                <a:uFillTx/>
                <a:latin typeface="Calibri"/>
              </a:rPr>
              <a:t>(</a:t>
            </a:r>
            <a:r>
              <a:rPr lang="it-IT" sz="1200" b="0" i="0" u="none" strike="noStrike" kern="1200" cap="none" spc="0" baseline="0" dirty="0" err="1">
                <a:uFillTx/>
                <a:latin typeface="Calibri"/>
              </a:rPr>
              <a:t>MessageUtilImpl.HELLO</a:t>
            </a:r>
            <a:r>
              <a:rPr lang="it-IT" sz="1200" b="0" i="0" u="none" strike="noStrike" kern="1200" cap="none" spc="0" baseline="0" dirty="0">
                <a:uFillTx/>
                <a:latin typeface="Calibri"/>
              </a:rPr>
              <a:t> + name,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9" name="TextBox 8">
            <a:extLst>
              <a:ext uri="{FF2B5EF4-FFF2-40B4-BE49-F238E27FC236}">
                <a16:creationId xmlns:a16="http://schemas.microsoft.com/office/drawing/2014/main" id="{DFAE2157-85AF-13BE-A16B-D213E8330AC6}"/>
              </a:ext>
            </a:extLst>
          </p:cNvPr>
          <p:cNvSpPr txBox="1"/>
          <p:nvPr/>
        </p:nvSpPr>
        <p:spPr>
          <a:xfrm>
            <a:off x="6709272" y="1477298"/>
            <a:ext cx="2551724" cy="400110"/>
          </a:xfrm>
          <a:prstGeom prst="rect">
            <a:avLst/>
          </a:prstGeom>
          <a:noFill/>
        </p:spPr>
        <p:txBody>
          <a:bodyPr wrap="none" rtlCol="0">
            <a:spAutoFit/>
          </a:bodyPr>
          <a:lstStyle/>
          <a:p>
            <a:r>
              <a:rPr lang="en-GB" sz="2000" dirty="0"/>
              <a:t>General consideration:</a:t>
            </a:r>
            <a:endParaRPr lang="en-IT" sz="2000" dirty="0"/>
          </a:p>
        </p:txBody>
      </p:sp>
      <p:sp>
        <p:nvSpPr>
          <p:cNvPr id="10" name="TextBox 9">
            <a:extLst>
              <a:ext uri="{FF2B5EF4-FFF2-40B4-BE49-F238E27FC236}">
                <a16:creationId xmlns:a16="http://schemas.microsoft.com/office/drawing/2014/main" id="{1A1FE94C-E509-1D39-5922-B8976A862A28}"/>
              </a:ext>
            </a:extLst>
          </p:cNvPr>
          <p:cNvSpPr txBox="1"/>
          <p:nvPr/>
        </p:nvSpPr>
        <p:spPr>
          <a:xfrm>
            <a:off x="6709272" y="2086728"/>
            <a:ext cx="4827860" cy="646331"/>
          </a:xfrm>
          <a:prstGeom prst="rect">
            <a:avLst/>
          </a:prstGeom>
          <a:noFill/>
        </p:spPr>
        <p:txBody>
          <a:bodyPr wrap="none" rtlCol="0">
            <a:spAutoFit/>
          </a:bodyPr>
          <a:lstStyle/>
          <a:p>
            <a:pPr marL="285750" indent="-285750">
              <a:buFont typeface="Arial" panose="020B0604020202020204" pitchFamily="34" charset="0"/>
              <a:buChar char="•"/>
            </a:pPr>
            <a:r>
              <a:rPr lang="en-GB" dirty="0"/>
              <a:t>the created class has package-private visibility </a:t>
            </a:r>
          </a:p>
          <a:p>
            <a:r>
              <a:rPr lang="en-GB" dirty="0"/>
              <a:t>(introduced with Jupiter)</a:t>
            </a:r>
            <a:endParaRPr lang="en-IT" dirty="0"/>
          </a:p>
        </p:txBody>
      </p:sp>
      <p:cxnSp>
        <p:nvCxnSpPr>
          <p:cNvPr id="2" name="Straight Arrow Connector 1">
            <a:extLst>
              <a:ext uri="{FF2B5EF4-FFF2-40B4-BE49-F238E27FC236}">
                <a16:creationId xmlns:a16="http://schemas.microsoft.com/office/drawing/2014/main" id="{5CAD7785-FDA5-852D-B993-A1B000265776}"/>
              </a:ext>
            </a:extLst>
          </p:cNvPr>
          <p:cNvCxnSpPr>
            <a:cxnSpLocks/>
          </p:cNvCxnSpPr>
          <p:nvPr/>
        </p:nvCxnSpPr>
        <p:spPr bwMode="auto">
          <a:xfrm flipH="1">
            <a:off x="3158836" y="2379518"/>
            <a:ext cx="3460173" cy="519546"/>
          </a:xfrm>
          <a:prstGeom prst="straightConnector1">
            <a:avLst/>
          </a:prstGeom>
          <a:ln w="9525"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555B4F29-8882-512D-A20C-B91B6E940891}"/>
              </a:ext>
            </a:extLst>
          </p:cNvPr>
          <p:cNvSpPr txBox="1"/>
          <p:nvPr/>
        </p:nvSpPr>
        <p:spPr>
          <a:xfrm>
            <a:off x="6709272" y="2733059"/>
            <a:ext cx="5251759" cy="830997"/>
          </a:xfrm>
          <a:prstGeom prst="rect">
            <a:avLst/>
          </a:prstGeom>
          <a:noFill/>
        </p:spPr>
        <p:txBody>
          <a:bodyPr wrap="none" rtlCol="0">
            <a:spAutoFit/>
          </a:bodyPr>
          <a:lstStyle/>
          <a:p>
            <a:pPr marL="285750" indent="-285750" algn="just">
              <a:buFont typeface="Arial" panose="020B0604020202020204" pitchFamily="34" charset="0"/>
              <a:buChar char="•"/>
            </a:pPr>
            <a:r>
              <a:rPr lang="en-GB" dirty="0"/>
              <a:t>typically the class under test will be referenced via a </a:t>
            </a:r>
          </a:p>
          <a:p>
            <a:pPr algn="just"/>
            <a:r>
              <a:rPr lang="en-GB" dirty="0"/>
              <a:t>member variable whose name is the acronym </a:t>
            </a:r>
            <a:r>
              <a:rPr lang="en-GB" i="1" dirty="0" err="1"/>
              <a:t>sut</a:t>
            </a:r>
            <a:r>
              <a:rPr lang="en-GB" dirty="0"/>
              <a:t>, </a:t>
            </a:r>
          </a:p>
          <a:p>
            <a:pPr algn="just"/>
            <a:r>
              <a:rPr lang="en-GB" i="1" dirty="0"/>
              <a:t>subject under test</a:t>
            </a:r>
            <a:endParaRPr lang="en-IT" i="1" dirty="0"/>
          </a:p>
        </p:txBody>
      </p:sp>
      <p:cxnSp>
        <p:nvCxnSpPr>
          <p:cNvPr id="12" name="Straight Arrow Connector 11">
            <a:extLst>
              <a:ext uri="{FF2B5EF4-FFF2-40B4-BE49-F238E27FC236}">
                <a16:creationId xmlns:a16="http://schemas.microsoft.com/office/drawing/2014/main" id="{1626F57F-AFB8-B27B-2379-C0D465E99C58}"/>
              </a:ext>
            </a:extLst>
          </p:cNvPr>
          <p:cNvCxnSpPr>
            <a:cxnSpLocks/>
            <a:stCxn id="11" idx="1"/>
          </p:cNvCxnSpPr>
          <p:nvPr/>
        </p:nvCxnSpPr>
        <p:spPr bwMode="auto">
          <a:xfrm flipH="1">
            <a:off x="3064213" y="3148558"/>
            <a:ext cx="3645059" cy="139391"/>
          </a:xfrm>
          <a:prstGeom prst="straightConnector1">
            <a:avLst/>
          </a:prstGeom>
          <a:ln w="9525"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Footer Placeholder 1">
            <a:extLst>
              <a:ext uri="{FF2B5EF4-FFF2-40B4-BE49-F238E27FC236}">
                <a16:creationId xmlns:a16="http://schemas.microsoft.com/office/drawing/2014/main" id="{0FDCFD6F-8C76-9A6E-8754-69FD837E01E7}"/>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41526800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103F-CE73-8F39-BB19-97F05337010E}"/>
              </a:ext>
            </a:extLst>
          </p:cNvPr>
          <p:cNvSpPr>
            <a:spLocks noGrp="1"/>
          </p:cNvSpPr>
          <p:nvPr>
            <p:ph type="title"/>
          </p:nvPr>
        </p:nvSpPr>
        <p:spPr>
          <a:xfrm>
            <a:off x="601663" y="390525"/>
            <a:ext cx="10988675" cy="396875"/>
          </a:xfrm>
        </p:spPr>
        <p:txBody>
          <a:bodyPr/>
          <a:lstStyle/>
          <a:p>
            <a:endParaRPr lang="en-IT"/>
          </a:p>
        </p:txBody>
      </p:sp>
      <p:sp>
        <p:nvSpPr>
          <p:cNvPr id="8" name="Rectangle 7">
            <a:extLst>
              <a:ext uri="{FF2B5EF4-FFF2-40B4-BE49-F238E27FC236}">
                <a16:creationId xmlns:a16="http://schemas.microsoft.com/office/drawing/2014/main" id="{BA4340DA-C687-4A5F-F33F-F41EEAD3C036}"/>
              </a:ext>
            </a:extLst>
          </p:cNvPr>
          <p:cNvSpPr/>
          <p:nvPr/>
        </p:nvSpPr>
        <p:spPr>
          <a:xfrm>
            <a:off x="838196" y="1477298"/>
            <a:ext cx="5666121" cy="4879053"/>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package com.overit.junitcourse.example1;</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import </a:t>
            </a:r>
            <a:r>
              <a:rPr lang="it-IT" sz="1200" b="0" i="0" u="none" strike="noStrike" kern="1200" cap="none" spc="0" baseline="0" dirty="0" err="1">
                <a:uFillTx/>
                <a:latin typeface="Calibri"/>
              </a:rPr>
              <a:t>org.junit.jupiter.api.BeforeEach</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import </a:t>
            </a:r>
            <a:r>
              <a:rPr lang="it-IT" sz="1200" b="0" i="0" u="none" strike="noStrike" kern="1200" cap="none" spc="0" baseline="0" dirty="0" err="1">
                <a:uFillTx/>
                <a:latin typeface="Calibri"/>
              </a:rPr>
              <a:t>org.junit.jupiter.api.Test</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import </a:t>
            </a:r>
            <a:r>
              <a:rPr lang="it-IT" sz="1200" b="0" i="0" u="none" strike="noStrike" kern="1200" cap="none" spc="0" baseline="0" dirty="0" err="1">
                <a:uFillTx/>
                <a:latin typeface="Calibri"/>
              </a:rPr>
              <a:t>static</a:t>
            </a:r>
            <a:r>
              <a:rPr lang="it-IT" sz="1200" b="0" i="0" u="none" strike="noStrike" kern="1200" cap="none" spc="0" baseline="0" dirty="0">
                <a:uFillTx/>
                <a:latin typeface="Calibri"/>
              </a:rPr>
              <a:t> </a:t>
            </a:r>
            <a:r>
              <a:rPr lang="it-IT" sz="1200" b="0" i="0" u="none" strike="noStrike" kern="1200" cap="none" spc="0" baseline="0" dirty="0" err="1">
                <a:uFillTx/>
                <a:latin typeface="Calibri"/>
              </a:rPr>
              <a:t>org.junit.jupiter.api.Assertions.assertEquals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class </a:t>
            </a:r>
            <a:r>
              <a:rPr lang="it-IT" sz="1200" b="0" i="0" u="none" strike="noStrike" kern="1200" cap="none" spc="0" baseline="0" dirty="0" err="1">
                <a:uFillTx/>
                <a:latin typeface="Calibri"/>
              </a:rPr>
              <a:t>MessageUtilImplTest</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private </a:t>
            </a:r>
            <a:r>
              <a:rPr lang="it-IT" sz="1200" b="0" i="0" u="none" strike="noStrike" kern="1200" cap="none" spc="0" baseline="0" dirty="0" err="1">
                <a:uFillTx/>
                <a:latin typeface="Calibri"/>
              </a:rPr>
              <a:t>MessageUtil</a:t>
            </a:r>
            <a:r>
              <a:rPr lang="it-IT" sz="1200" b="0" i="0" u="none" strike="noStrike" kern="1200" cap="none" spc="0" baseline="0" dirty="0">
                <a:uFillTx/>
                <a:latin typeface="Calibri"/>
              </a:rPr>
              <a:t> </a:t>
            </a:r>
            <a:r>
              <a:rPr lang="it-IT" sz="1200" b="0" i="0" u="none" strike="noStrike" kern="1200" cap="none" spc="0" baseline="0" dirty="0" err="1">
                <a:uFillTx/>
                <a:latin typeface="Calibri"/>
              </a:rPr>
              <a:t>sut</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BeforeEach</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setUp</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sut</a:t>
            </a:r>
            <a:r>
              <a:rPr lang="it-IT" sz="1200" b="0" i="0" u="none" strike="noStrike" kern="1200" cap="none" spc="0" baseline="0" dirty="0">
                <a:uFillTx/>
                <a:latin typeface="Calibri"/>
              </a:rPr>
              <a:t> = new </a:t>
            </a:r>
            <a:r>
              <a:rPr lang="it-IT" sz="1200" b="0" i="0" u="none" strike="noStrike" kern="1200" cap="none" spc="0" baseline="0" dirty="0" err="1">
                <a:uFillTx/>
                <a:latin typeface="Calibri"/>
              </a:rPr>
              <a:t>MessageUtilImpl</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@Test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getHelloMessage_WithNotNullName_ReturnsExpectedHelloMessage</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given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name = "</a:t>
            </a:r>
            <a:r>
              <a:rPr lang="it-IT" sz="1200" b="0" i="0" u="none" strike="noStrike" kern="1200" cap="none" spc="0" baseline="0" dirty="0" err="1">
                <a:uFillTx/>
                <a:latin typeface="Calibri"/>
              </a:rPr>
              <a:t>JUnit</a:t>
            </a:r>
            <a:r>
              <a:rPr lang="it-IT" sz="1200" b="0" i="0" u="none" strike="noStrike" kern="1200" cap="none" spc="0" baseline="0" dirty="0">
                <a:uFillTx/>
                <a:latin typeface="Calibri"/>
              </a:rPr>
              <a:t> world";</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when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 = </a:t>
            </a:r>
            <a:r>
              <a:rPr lang="it-IT" sz="1200" b="0" i="0" u="none" strike="noStrike" kern="1200" cap="none" spc="0" baseline="0" dirty="0" err="1">
                <a:uFillTx/>
                <a:latin typeface="Calibri"/>
              </a:rPr>
              <a:t>sut.getHelloMessage</a:t>
            </a:r>
            <a:r>
              <a:rPr lang="it-IT" sz="1200" b="0" i="0" u="none" strike="noStrike" kern="1200" cap="none" spc="0" baseline="0" dirty="0">
                <a:uFillTx/>
                <a:latin typeface="Calibri"/>
              </a:rPr>
              <a:t>(name);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then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assertEquals</a:t>
            </a:r>
            <a:r>
              <a:rPr lang="it-IT" sz="1200" b="0" i="0" u="none" strike="noStrike" kern="1200" cap="none" spc="0" baseline="0" dirty="0">
                <a:uFillTx/>
                <a:latin typeface="Calibri"/>
              </a:rPr>
              <a:t>(</a:t>
            </a:r>
            <a:r>
              <a:rPr lang="it-IT" sz="1200" b="0" i="0" u="none" strike="noStrike" kern="1200" cap="none" spc="0" baseline="0" dirty="0" err="1">
                <a:uFillTx/>
                <a:latin typeface="Calibri"/>
              </a:rPr>
              <a:t>MessageUtilImpl.HELLO</a:t>
            </a:r>
            <a:r>
              <a:rPr lang="it-IT" sz="1200" b="0" i="0" u="none" strike="noStrike" kern="1200" cap="none" spc="0" baseline="0" dirty="0">
                <a:uFillTx/>
                <a:latin typeface="Calibri"/>
              </a:rPr>
              <a:t> + name,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9" name="TextBox 8">
            <a:extLst>
              <a:ext uri="{FF2B5EF4-FFF2-40B4-BE49-F238E27FC236}">
                <a16:creationId xmlns:a16="http://schemas.microsoft.com/office/drawing/2014/main" id="{DFAE2157-85AF-13BE-A16B-D213E8330AC6}"/>
              </a:ext>
            </a:extLst>
          </p:cNvPr>
          <p:cNvSpPr txBox="1"/>
          <p:nvPr/>
        </p:nvSpPr>
        <p:spPr>
          <a:xfrm>
            <a:off x="6709272" y="1477298"/>
            <a:ext cx="3947363" cy="707886"/>
          </a:xfrm>
          <a:prstGeom prst="rect">
            <a:avLst/>
          </a:prstGeom>
          <a:noFill/>
        </p:spPr>
        <p:txBody>
          <a:bodyPr wrap="none" rtlCol="0">
            <a:spAutoFit/>
          </a:bodyPr>
          <a:lstStyle/>
          <a:p>
            <a:r>
              <a:rPr lang="en-GB" sz="2000" dirty="0"/>
              <a:t>Introducing the @Test annotation</a:t>
            </a:r>
          </a:p>
          <a:p>
            <a:r>
              <a:rPr lang="en-GB" sz="2000" dirty="0"/>
              <a:t>Test Method Considerations:</a:t>
            </a:r>
            <a:endParaRPr lang="en-IT" sz="2000" dirty="0"/>
          </a:p>
        </p:txBody>
      </p:sp>
      <p:sp>
        <p:nvSpPr>
          <p:cNvPr id="10" name="TextBox 9">
            <a:extLst>
              <a:ext uri="{FF2B5EF4-FFF2-40B4-BE49-F238E27FC236}">
                <a16:creationId xmlns:a16="http://schemas.microsoft.com/office/drawing/2014/main" id="{1A1FE94C-E509-1D39-5922-B8976A862A28}"/>
              </a:ext>
            </a:extLst>
          </p:cNvPr>
          <p:cNvSpPr txBox="1"/>
          <p:nvPr/>
        </p:nvSpPr>
        <p:spPr>
          <a:xfrm>
            <a:off x="6709272" y="2270673"/>
            <a:ext cx="4127341" cy="584775"/>
          </a:xfrm>
          <a:prstGeom prst="rect">
            <a:avLst/>
          </a:prstGeom>
          <a:noFill/>
        </p:spPr>
        <p:txBody>
          <a:bodyPr wrap="square" rtlCol="0">
            <a:spAutoFit/>
          </a:bodyPr>
          <a:lstStyle/>
          <a:p>
            <a:pPr marL="285750" indent="-285750">
              <a:buFont typeface="Arial" panose="020B0604020202020204" pitchFamily="34" charset="0"/>
              <a:buChar char="•"/>
            </a:pPr>
            <a:r>
              <a:rPr lang="en-GB" dirty="0"/>
              <a:t>each test method is decorated with the </a:t>
            </a:r>
          </a:p>
          <a:p>
            <a:r>
              <a:rPr lang="en-GB" i="1" dirty="0" err="1"/>
              <a:t>org.junit.jupiter.api.Test</a:t>
            </a:r>
            <a:r>
              <a:rPr lang="en-GB" i="1" dirty="0"/>
              <a:t> </a:t>
            </a:r>
            <a:r>
              <a:rPr lang="en-GB" dirty="0"/>
              <a:t>annotation (</a:t>
            </a:r>
            <a:r>
              <a:rPr lang="en-GB" i="1" dirty="0"/>
              <a:t>@Test</a:t>
            </a:r>
            <a:r>
              <a:rPr lang="en-GB" dirty="0"/>
              <a:t>)</a:t>
            </a:r>
            <a:endParaRPr lang="en-IT" dirty="0"/>
          </a:p>
        </p:txBody>
      </p:sp>
      <p:cxnSp>
        <p:nvCxnSpPr>
          <p:cNvPr id="2" name="Straight Arrow Connector 1">
            <a:extLst>
              <a:ext uri="{FF2B5EF4-FFF2-40B4-BE49-F238E27FC236}">
                <a16:creationId xmlns:a16="http://schemas.microsoft.com/office/drawing/2014/main" id="{5CAD7785-FDA5-852D-B993-A1B000265776}"/>
              </a:ext>
            </a:extLst>
          </p:cNvPr>
          <p:cNvCxnSpPr>
            <a:cxnSpLocks/>
            <a:stCxn id="10" idx="1"/>
          </p:cNvCxnSpPr>
          <p:nvPr/>
        </p:nvCxnSpPr>
        <p:spPr bwMode="auto">
          <a:xfrm flipH="1">
            <a:off x="1984443" y="2563061"/>
            <a:ext cx="4724829" cy="1989484"/>
          </a:xfrm>
          <a:prstGeom prst="straightConnector1">
            <a:avLst/>
          </a:prstGeom>
          <a:ln w="9525"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555B4F29-8882-512D-A20C-B91B6E940891}"/>
              </a:ext>
            </a:extLst>
          </p:cNvPr>
          <p:cNvSpPr txBox="1"/>
          <p:nvPr/>
        </p:nvSpPr>
        <p:spPr>
          <a:xfrm>
            <a:off x="6709272" y="2944121"/>
            <a:ext cx="4714752" cy="584775"/>
          </a:xfrm>
          <a:prstGeom prst="rect">
            <a:avLst/>
          </a:prstGeom>
          <a:noFill/>
        </p:spPr>
        <p:txBody>
          <a:bodyPr wrap="none" rtlCol="0">
            <a:spAutoFit/>
          </a:bodyPr>
          <a:lstStyle/>
          <a:p>
            <a:pPr marL="285750" indent="-285750" algn="just">
              <a:buFont typeface="Arial" panose="020B0604020202020204" pitchFamily="34" charset="0"/>
              <a:buChar char="•"/>
            </a:pPr>
            <a:r>
              <a:rPr lang="en-GB" dirty="0"/>
              <a:t>each test method has package-private visibility</a:t>
            </a:r>
          </a:p>
          <a:p>
            <a:pPr algn="just"/>
            <a:r>
              <a:rPr lang="en-GB" dirty="0"/>
              <a:t>(new introduced with Jupiter)</a:t>
            </a:r>
            <a:endParaRPr lang="en-IT" i="1" dirty="0"/>
          </a:p>
        </p:txBody>
      </p:sp>
      <p:cxnSp>
        <p:nvCxnSpPr>
          <p:cNvPr id="12" name="Straight Arrow Connector 11">
            <a:extLst>
              <a:ext uri="{FF2B5EF4-FFF2-40B4-BE49-F238E27FC236}">
                <a16:creationId xmlns:a16="http://schemas.microsoft.com/office/drawing/2014/main" id="{1626F57F-AFB8-B27B-2379-C0D465E99C58}"/>
              </a:ext>
            </a:extLst>
          </p:cNvPr>
          <p:cNvCxnSpPr>
            <a:cxnSpLocks/>
            <a:stCxn id="11" idx="1"/>
          </p:cNvCxnSpPr>
          <p:nvPr/>
        </p:nvCxnSpPr>
        <p:spPr bwMode="auto">
          <a:xfrm flipH="1">
            <a:off x="1449421" y="3236509"/>
            <a:ext cx="5259851" cy="1510589"/>
          </a:xfrm>
          <a:prstGeom prst="straightConnector1">
            <a:avLst/>
          </a:prstGeom>
          <a:ln w="9525"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8B9496D0-3022-DDD9-C90D-B99F5661D307}"/>
              </a:ext>
            </a:extLst>
          </p:cNvPr>
          <p:cNvSpPr txBox="1"/>
          <p:nvPr/>
        </p:nvSpPr>
        <p:spPr>
          <a:xfrm>
            <a:off x="6709272" y="3625942"/>
            <a:ext cx="5572359" cy="830997"/>
          </a:xfrm>
          <a:prstGeom prst="rect">
            <a:avLst/>
          </a:prstGeom>
          <a:noFill/>
        </p:spPr>
        <p:txBody>
          <a:bodyPr wrap="none" rtlCol="0">
            <a:spAutoFit/>
          </a:bodyPr>
          <a:lstStyle/>
          <a:p>
            <a:pPr marL="285750" indent="-285750" algn="just">
              <a:buFont typeface="Arial" panose="020B0604020202020204" pitchFamily="34" charset="0"/>
              <a:buChar char="•"/>
            </a:pPr>
            <a:r>
              <a:rPr lang="en-GB" dirty="0"/>
              <a:t>each test method follows the following naming</a:t>
            </a:r>
          </a:p>
          <a:p>
            <a:pPr algn="just"/>
            <a:r>
              <a:rPr lang="en-GB" dirty="0"/>
              <a:t>convention: </a:t>
            </a:r>
          </a:p>
          <a:p>
            <a:pPr algn="just"/>
            <a:r>
              <a:rPr lang="en-GB" i="1" dirty="0"/>
              <a:t>&lt;method under test&gt;_&lt;tested scenario&gt;_&lt;expected result&gt;</a:t>
            </a:r>
            <a:endParaRPr lang="en-IT" i="1" dirty="0"/>
          </a:p>
        </p:txBody>
      </p:sp>
      <p:cxnSp>
        <p:nvCxnSpPr>
          <p:cNvPr id="14" name="Straight Arrow Connector 13">
            <a:extLst>
              <a:ext uri="{FF2B5EF4-FFF2-40B4-BE49-F238E27FC236}">
                <a16:creationId xmlns:a16="http://schemas.microsoft.com/office/drawing/2014/main" id="{32C6A42A-C71C-6088-20FB-85EFE9155AB9}"/>
              </a:ext>
            </a:extLst>
          </p:cNvPr>
          <p:cNvCxnSpPr>
            <a:cxnSpLocks/>
            <a:stCxn id="13" idx="1"/>
          </p:cNvCxnSpPr>
          <p:nvPr/>
        </p:nvCxnSpPr>
        <p:spPr bwMode="auto">
          <a:xfrm flipH="1">
            <a:off x="3443591" y="4041441"/>
            <a:ext cx="3265681" cy="599777"/>
          </a:xfrm>
          <a:prstGeom prst="straightConnector1">
            <a:avLst/>
          </a:prstGeom>
          <a:ln w="9525"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Footer Placeholder 1">
            <a:extLst>
              <a:ext uri="{FF2B5EF4-FFF2-40B4-BE49-F238E27FC236}">
                <a16:creationId xmlns:a16="http://schemas.microsoft.com/office/drawing/2014/main" id="{16124354-1BE5-166D-98FF-E797AE8AAB0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29957402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103F-CE73-8F39-BB19-97F05337010E}"/>
              </a:ext>
            </a:extLst>
          </p:cNvPr>
          <p:cNvSpPr>
            <a:spLocks noGrp="1"/>
          </p:cNvSpPr>
          <p:nvPr>
            <p:ph type="title"/>
          </p:nvPr>
        </p:nvSpPr>
        <p:spPr>
          <a:xfrm>
            <a:off x="601663" y="390525"/>
            <a:ext cx="10988675" cy="396875"/>
          </a:xfrm>
        </p:spPr>
        <p:txBody>
          <a:bodyPr/>
          <a:lstStyle/>
          <a:p>
            <a:endParaRPr lang="en-IT"/>
          </a:p>
        </p:txBody>
      </p:sp>
      <p:sp>
        <p:nvSpPr>
          <p:cNvPr id="8" name="Rectangle 7">
            <a:extLst>
              <a:ext uri="{FF2B5EF4-FFF2-40B4-BE49-F238E27FC236}">
                <a16:creationId xmlns:a16="http://schemas.microsoft.com/office/drawing/2014/main" id="{BA4340DA-C687-4A5F-F33F-F41EEAD3C036}"/>
              </a:ext>
            </a:extLst>
          </p:cNvPr>
          <p:cNvSpPr/>
          <p:nvPr/>
        </p:nvSpPr>
        <p:spPr>
          <a:xfrm>
            <a:off x="838196" y="1477298"/>
            <a:ext cx="5666121" cy="4879053"/>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package com.overit.junitcourse.example1;</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import </a:t>
            </a:r>
            <a:r>
              <a:rPr lang="it-IT" sz="1200" b="0" i="0" u="none" strike="noStrike" kern="1200" cap="none" spc="0" baseline="0" dirty="0" err="1">
                <a:uFillTx/>
                <a:latin typeface="Calibri"/>
              </a:rPr>
              <a:t>org.junit.jupiter.api.BeforeEach</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import </a:t>
            </a:r>
            <a:r>
              <a:rPr lang="it-IT" sz="1200" b="0" i="0" u="none" strike="noStrike" kern="1200" cap="none" spc="0" baseline="0" dirty="0" err="1">
                <a:uFillTx/>
                <a:latin typeface="Calibri"/>
              </a:rPr>
              <a:t>org.junit.jupiter.api.Test</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import </a:t>
            </a:r>
            <a:r>
              <a:rPr lang="it-IT" sz="1200" b="0" i="0" u="none" strike="noStrike" kern="1200" cap="none" spc="0" baseline="0" dirty="0" err="1">
                <a:uFillTx/>
                <a:latin typeface="Calibri"/>
              </a:rPr>
              <a:t>static</a:t>
            </a:r>
            <a:r>
              <a:rPr lang="it-IT" sz="1200" b="0" i="0" u="none" strike="noStrike" kern="1200" cap="none" spc="0" baseline="0" dirty="0">
                <a:uFillTx/>
                <a:latin typeface="Calibri"/>
              </a:rPr>
              <a:t> </a:t>
            </a:r>
            <a:r>
              <a:rPr lang="it-IT" sz="1200" b="0" i="0" u="none" strike="noStrike" kern="1200" cap="none" spc="0" baseline="0" dirty="0" err="1">
                <a:uFillTx/>
                <a:latin typeface="Calibri"/>
              </a:rPr>
              <a:t>org.junit.jupiter.api.Assertions.assertEquals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class </a:t>
            </a:r>
            <a:r>
              <a:rPr lang="it-IT" sz="1200" b="0" i="0" u="none" strike="noStrike" kern="1200" cap="none" spc="0" baseline="0" dirty="0" err="1">
                <a:uFillTx/>
                <a:latin typeface="Calibri"/>
              </a:rPr>
              <a:t>MessageUtilImplTest</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private </a:t>
            </a:r>
            <a:r>
              <a:rPr lang="it-IT" sz="1200" b="0" i="0" u="none" strike="noStrike" kern="1200" cap="none" spc="0" baseline="0" dirty="0" err="1">
                <a:uFillTx/>
                <a:latin typeface="Calibri"/>
              </a:rPr>
              <a:t>MessageUtil</a:t>
            </a:r>
            <a:r>
              <a:rPr lang="it-IT" sz="1200" b="0" i="0" u="none" strike="noStrike" kern="1200" cap="none" spc="0" baseline="0" dirty="0">
                <a:uFillTx/>
                <a:latin typeface="Calibri"/>
              </a:rPr>
              <a:t> </a:t>
            </a:r>
            <a:r>
              <a:rPr lang="it-IT" sz="1200" b="0" i="0" u="none" strike="noStrike" kern="1200" cap="none" spc="0" baseline="0" dirty="0" err="1">
                <a:uFillTx/>
                <a:latin typeface="Calibri"/>
              </a:rPr>
              <a:t>sut</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BeforeEach</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setUp</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sut</a:t>
            </a:r>
            <a:r>
              <a:rPr lang="it-IT" sz="1200" b="0" i="0" u="none" strike="noStrike" kern="1200" cap="none" spc="0" baseline="0" dirty="0">
                <a:uFillTx/>
                <a:latin typeface="Calibri"/>
              </a:rPr>
              <a:t> = new </a:t>
            </a:r>
            <a:r>
              <a:rPr lang="it-IT" sz="1200" b="0" i="0" u="none" strike="noStrike" kern="1200" cap="none" spc="0" baseline="0" dirty="0" err="1">
                <a:uFillTx/>
                <a:latin typeface="Calibri"/>
              </a:rPr>
              <a:t>MessageUtilImpl</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@Test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getHelloMessage_WithNotNullName_ReturnsExpectedHelloMessage</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given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name = "</a:t>
            </a:r>
            <a:r>
              <a:rPr lang="it-IT" sz="1200" b="0" i="0" u="none" strike="noStrike" kern="1200" cap="none" spc="0" baseline="0" dirty="0" err="1">
                <a:uFillTx/>
                <a:latin typeface="Calibri"/>
              </a:rPr>
              <a:t>JUnit</a:t>
            </a:r>
            <a:r>
              <a:rPr lang="it-IT" sz="1200" b="0" i="0" u="none" strike="noStrike" kern="1200" cap="none" spc="0" baseline="0" dirty="0">
                <a:uFillTx/>
                <a:latin typeface="Calibri"/>
              </a:rPr>
              <a:t> world";</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when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 = </a:t>
            </a:r>
            <a:r>
              <a:rPr lang="it-IT" sz="1200" b="0" i="0" u="none" strike="noStrike" kern="1200" cap="none" spc="0" baseline="0" dirty="0" err="1">
                <a:uFillTx/>
                <a:latin typeface="Calibri"/>
              </a:rPr>
              <a:t>sut.getHelloMessage</a:t>
            </a:r>
            <a:r>
              <a:rPr lang="it-IT" sz="1200" b="0" i="0" u="none" strike="noStrike" kern="1200" cap="none" spc="0" baseline="0" dirty="0">
                <a:uFillTx/>
                <a:latin typeface="Calibri"/>
              </a:rPr>
              <a:t>(name);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then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assertEquals</a:t>
            </a:r>
            <a:r>
              <a:rPr lang="it-IT" sz="1200" b="0" i="0" u="none" strike="noStrike" kern="1200" cap="none" spc="0" baseline="0" dirty="0">
                <a:uFillTx/>
                <a:latin typeface="Calibri"/>
              </a:rPr>
              <a:t>(</a:t>
            </a:r>
            <a:r>
              <a:rPr lang="it-IT" sz="1200" b="0" i="0" u="none" strike="noStrike" kern="1200" cap="none" spc="0" baseline="0" dirty="0" err="1">
                <a:uFillTx/>
                <a:latin typeface="Calibri"/>
              </a:rPr>
              <a:t>MessageUtilImpl.HELLO</a:t>
            </a:r>
            <a:r>
              <a:rPr lang="it-IT" sz="1200" b="0" i="0" u="none" strike="noStrike" kern="1200" cap="none" spc="0" baseline="0" dirty="0">
                <a:uFillTx/>
                <a:latin typeface="Calibri"/>
              </a:rPr>
              <a:t> + name,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10" name="TextBox 9">
            <a:extLst>
              <a:ext uri="{FF2B5EF4-FFF2-40B4-BE49-F238E27FC236}">
                <a16:creationId xmlns:a16="http://schemas.microsoft.com/office/drawing/2014/main" id="{1A1FE94C-E509-1D39-5922-B8976A862A28}"/>
              </a:ext>
            </a:extLst>
          </p:cNvPr>
          <p:cNvSpPr txBox="1"/>
          <p:nvPr/>
        </p:nvSpPr>
        <p:spPr>
          <a:xfrm>
            <a:off x="6709272" y="1538139"/>
            <a:ext cx="5032013" cy="338554"/>
          </a:xfrm>
          <a:prstGeom prst="rect">
            <a:avLst/>
          </a:prstGeom>
          <a:noFill/>
        </p:spPr>
        <p:txBody>
          <a:bodyPr wrap="square" rtlCol="0">
            <a:spAutoFit/>
          </a:bodyPr>
          <a:lstStyle/>
          <a:p>
            <a:pPr marL="285750" indent="-285750">
              <a:buFont typeface="Arial" panose="020B0604020202020204" pitchFamily="34" charset="0"/>
              <a:buChar char="•"/>
            </a:pPr>
            <a:r>
              <a:rPr lang="en-GB" dirty="0"/>
              <a:t>each test method is divided into three sections:</a:t>
            </a:r>
            <a:endParaRPr lang="en-IT" dirty="0"/>
          </a:p>
        </p:txBody>
      </p:sp>
      <p:cxnSp>
        <p:nvCxnSpPr>
          <p:cNvPr id="2" name="Straight Arrow Connector 1">
            <a:extLst>
              <a:ext uri="{FF2B5EF4-FFF2-40B4-BE49-F238E27FC236}">
                <a16:creationId xmlns:a16="http://schemas.microsoft.com/office/drawing/2014/main" id="{5CAD7785-FDA5-852D-B993-A1B000265776}"/>
              </a:ext>
            </a:extLst>
          </p:cNvPr>
          <p:cNvCxnSpPr>
            <a:cxnSpLocks/>
            <a:stCxn id="4" idx="1"/>
          </p:cNvCxnSpPr>
          <p:nvPr/>
        </p:nvCxnSpPr>
        <p:spPr bwMode="auto">
          <a:xfrm flipH="1">
            <a:off x="2208179" y="2413769"/>
            <a:ext cx="4771265" cy="2488971"/>
          </a:xfrm>
          <a:prstGeom prst="straightConnector1">
            <a:avLst/>
          </a:prstGeom>
          <a:ln w="9525"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A6D4E15B-98F0-F24F-8170-0E6F4D5B6FCB}"/>
              </a:ext>
            </a:extLst>
          </p:cNvPr>
          <p:cNvSpPr txBox="1"/>
          <p:nvPr/>
        </p:nvSpPr>
        <p:spPr>
          <a:xfrm>
            <a:off x="6979444" y="1998270"/>
            <a:ext cx="5032013" cy="830997"/>
          </a:xfrm>
          <a:prstGeom prst="rect">
            <a:avLst/>
          </a:prstGeom>
          <a:noFill/>
        </p:spPr>
        <p:txBody>
          <a:bodyPr wrap="square" rtlCol="0">
            <a:spAutoFit/>
          </a:bodyPr>
          <a:lstStyle/>
          <a:p>
            <a:pPr marL="285750" indent="-285750" algn="just">
              <a:buFont typeface="Arial" panose="020B0604020202020204" pitchFamily="34" charset="0"/>
              <a:buChar char="•"/>
            </a:pPr>
            <a:r>
              <a:rPr lang="en-GB" i="1" dirty="0"/>
              <a:t>given</a:t>
            </a:r>
            <a:r>
              <a:rPr lang="en-GB" dirty="0"/>
              <a:t>: section in which the preliminary operations for the execution of the method under test are carried out</a:t>
            </a:r>
            <a:endParaRPr lang="en-IT" dirty="0"/>
          </a:p>
        </p:txBody>
      </p:sp>
      <p:sp>
        <p:nvSpPr>
          <p:cNvPr id="15" name="TextBox 14">
            <a:extLst>
              <a:ext uri="{FF2B5EF4-FFF2-40B4-BE49-F238E27FC236}">
                <a16:creationId xmlns:a16="http://schemas.microsoft.com/office/drawing/2014/main" id="{66C9AFA4-A9A7-D6FF-8E00-1CF33F5F750B}"/>
              </a:ext>
            </a:extLst>
          </p:cNvPr>
          <p:cNvSpPr txBox="1"/>
          <p:nvPr/>
        </p:nvSpPr>
        <p:spPr>
          <a:xfrm>
            <a:off x="6979444" y="2829267"/>
            <a:ext cx="5032013" cy="830997"/>
          </a:xfrm>
          <a:prstGeom prst="rect">
            <a:avLst/>
          </a:prstGeom>
          <a:noFill/>
        </p:spPr>
        <p:txBody>
          <a:bodyPr wrap="square" rtlCol="0">
            <a:spAutoFit/>
          </a:bodyPr>
          <a:lstStyle/>
          <a:p>
            <a:pPr marL="285750" indent="-285750" algn="just">
              <a:buFont typeface="Arial" panose="020B0604020202020204" pitchFamily="34" charset="0"/>
              <a:buChar char="•"/>
            </a:pPr>
            <a:r>
              <a:rPr lang="en-GB" i="1" dirty="0"/>
              <a:t>when</a:t>
            </a:r>
            <a:r>
              <a:rPr lang="en-GB" dirty="0"/>
              <a:t>: section in which the method under test is invoked (if the method includes a return value, it is stored in a variable with the name </a:t>
            </a:r>
            <a:r>
              <a:rPr lang="en-GB" i="1" dirty="0"/>
              <a:t>actual</a:t>
            </a:r>
            <a:r>
              <a:rPr lang="en-GB" dirty="0"/>
              <a:t>)</a:t>
            </a:r>
            <a:endParaRPr lang="en-IT" dirty="0"/>
          </a:p>
        </p:txBody>
      </p:sp>
      <p:cxnSp>
        <p:nvCxnSpPr>
          <p:cNvPr id="16" name="Straight Arrow Connector 15">
            <a:extLst>
              <a:ext uri="{FF2B5EF4-FFF2-40B4-BE49-F238E27FC236}">
                <a16:creationId xmlns:a16="http://schemas.microsoft.com/office/drawing/2014/main" id="{3623248A-5893-95A0-BC9A-2C1048CD0E04}"/>
              </a:ext>
            </a:extLst>
          </p:cNvPr>
          <p:cNvCxnSpPr>
            <a:cxnSpLocks/>
            <a:stCxn id="15" idx="1"/>
          </p:cNvCxnSpPr>
          <p:nvPr/>
        </p:nvCxnSpPr>
        <p:spPr bwMode="auto">
          <a:xfrm flipH="1">
            <a:off x="2208179" y="3244766"/>
            <a:ext cx="4771265" cy="2073472"/>
          </a:xfrm>
          <a:prstGeom prst="straightConnector1">
            <a:avLst/>
          </a:prstGeom>
          <a:ln w="9525"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6E455979-75CC-D657-1C47-A95D34503F37}"/>
              </a:ext>
            </a:extLst>
          </p:cNvPr>
          <p:cNvSpPr txBox="1"/>
          <p:nvPr/>
        </p:nvSpPr>
        <p:spPr>
          <a:xfrm>
            <a:off x="6979444" y="3660264"/>
            <a:ext cx="5032013" cy="584775"/>
          </a:xfrm>
          <a:prstGeom prst="rect">
            <a:avLst/>
          </a:prstGeom>
          <a:noFill/>
        </p:spPr>
        <p:txBody>
          <a:bodyPr wrap="square" rtlCol="0">
            <a:spAutoFit/>
          </a:bodyPr>
          <a:lstStyle/>
          <a:p>
            <a:pPr marL="285750" indent="-285750" algn="just">
              <a:buFont typeface="Arial" panose="020B0604020202020204" pitchFamily="34" charset="0"/>
              <a:buChar char="•"/>
            </a:pPr>
            <a:r>
              <a:rPr lang="en-GB" i="1" dirty="0"/>
              <a:t>then: </a:t>
            </a:r>
            <a:r>
              <a:rPr lang="en-GB" dirty="0"/>
              <a:t>section in which assertions are made relating to the expected result of the test</a:t>
            </a:r>
            <a:endParaRPr lang="en-IT" dirty="0"/>
          </a:p>
        </p:txBody>
      </p:sp>
      <p:cxnSp>
        <p:nvCxnSpPr>
          <p:cNvPr id="20" name="Straight Arrow Connector 19">
            <a:extLst>
              <a:ext uri="{FF2B5EF4-FFF2-40B4-BE49-F238E27FC236}">
                <a16:creationId xmlns:a16="http://schemas.microsoft.com/office/drawing/2014/main" id="{548204C9-85AB-DBAD-83DD-1F28DA582B57}"/>
              </a:ext>
            </a:extLst>
          </p:cNvPr>
          <p:cNvCxnSpPr>
            <a:cxnSpLocks/>
            <a:stCxn id="19" idx="1"/>
          </p:cNvCxnSpPr>
          <p:nvPr/>
        </p:nvCxnSpPr>
        <p:spPr bwMode="auto">
          <a:xfrm flipH="1">
            <a:off x="2208179" y="3952652"/>
            <a:ext cx="4771265" cy="1705495"/>
          </a:xfrm>
          <a:prstGeom prst="straightConnector1">
            <a:avLst/>
          </a:prstGeom>
          <a:ln w="9525"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Footer Placeholder 1">
            <a:extLst>
              <a:ext uri="{FF2B5EF4-FFF2-40B4-BE49-F238E27FC236}">
                <a16:creationId xmlns:a16="http://schemas.microsoft.com/office/drawing/2014/main" id="{B6912708-D888-2C2A-740C-063AEE60C63D}"/>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8729099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15"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19525-DC55-F12C-E6A0-2662DAC49DB2}"/>
              </a:ext>
            </a:extLst>
          </p:cNvPr>
          <p:cNvSpPr txBox="1"/>
          <p:nvPr/>
        </p:nvSpPr>
        <p:spPr>
          <a:xfrm>
            <a:off x="907103" y="1450698"/>
            <a:ext cx="11057918" cy="584775"/>
          </a:xfrm>
          <a:prstGeom prst="rect">
            <a:avLst/>
          </a:prstGeom>
          <a:noFill/>
        </p:spPr>
        <p:txBody>
          <a:bodyPr wrap="square">
            <a:spAutoFit/>
          </a:bodyPr>
          <a:lstStyle/>
          <a:p>
            <a:r>
              <a:rPr lang="en-IT" dirty="0"/>
              <a:t>The naming convention on the method name often generated test methods with very long names. To overcome this inconvenience, </a:t>
            </a:r>
            <a:r>
              <a:rPr lang="en-IT" i="1" dirty="0"/>
              <a:t>Jupiter</a:t>
            </a:r>
            <a:r>
              <a:rPr lang="en-IT" dirty="0"/>
              <a:t> has introduced a new annotation: </a:t>
            </a:r>
            <a:r>
              <a:rPr lang="en-IT" i="1" dirty="0"/>
              <a:t>@DisplayName</a:t>
            </a:r>
            <a:r>
              <a:rPr lang="en-IT" dirty="0"/>
              <a:t>. Here is an example of use:</a:t>
            </a:r>
          </a:p>
        </p:txBody>
      </p:sp>
      <p:sp>
        <p:nvSpPr>
          <p:cNvPr id="4" name="Rectangle 3">
            <a:extLst>
              <a:ext uri="{FF2B5EF4-FFF2-40B4-BE49-F238E27FC236}">
                <a16:creationId xmlns:a16="http://schemas.microsoft.com/office/drawing/2014/main" id="{3BAA6A73-3A79-15DD-D538-759CC5C2565E}"/>
              </a:ext>
            </a:extLst>
          </p:cNvPr>
          <p:cNvSpPr/>
          <p:nvPr/>
        </p:nvSpPr>
        <p:spPr>
          <a:xfrm>
            <a:off x="838196" y="2130357"/>
            <a:ext cx="8296076" cy="3151762"/>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@Test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b="1" i="0" u="none" strike="noStrike" kern="1200" cap="none" spc="0" baseline="0" dirty="0" err="1">
                <a:uFillTx/>
                <a:latin typeface="Calibri"/>
              </a:rPr>
              <a:t>DisplayName</a:t>
            </a:r>
            <a:r>
              <a:rPr lang="it-IT" sz="1200" b="1" i="0" u="none" strike="noStrike" kern="1200" cap="none" spc="0" baseline="0" dirty="0">
                <a:uFillTx/>
                <a:latin typeface="Calibri"/>
              </a:rPr>
              <a:t>("</a:t>
            </a:r>
            <a:r>
              <a:rPr lang="it-IT" sz="1200" b="1" i="0" u="none" strike="noStrike" kern="1200" cap="none" spc="0" baseline="0" dirty="0" err="1">
                <a:uFillTx/>
                <a:latin typeface="Calibri"/>
              </a:rPr>
              <a:t>getHelloMessage</a:t>
            </a:r>
            <a:r>
              <a:rPr lang="it-IT" sz="1200" b="1" i="0" u="none" strike="noStrike" kern="1200" cap="none" spc="0" baseline="0" dirty="0">
                <a:uFillTx/>
                <a:latin typeface="Calibri"/>
              </a:rPr>
              <a:t>: </a:t>
            </a:r>
            <a:r>
              <a:rPr lang="it-IT" sz="1200" b="1" i="0" u="none" strike="noStrike" kern="1200" cap="none" spc="0" baseline="0" dirty="0" err="1">
                <a:uFillTx/>
                <a:latin typeface="Calibri"/>
              </a:rPr>
              <a:t>when</a:t>
            </a:r>
            <a:r>
              <a:rPr lang="it-IT" sz="1200" b="1" i="0" u="none" strike="noStrike" kern="1200" cap="none" spc="0" baseline="0" dirty="0">
                <a:uFillTx/>
                <a:latin typeface="Calibri"/>
              </a:rPr>
              <a:t> </a:t>
            </a:r>
            <a:r>
              <a:rPr lang="it-IT" sz="1200" b="1" i="0" u="none" strike="noStrike" kern="1200" cap="none" spc="0" baseline="0" dirty="0" err="1">
                <a:uFillTx/>
                <a:latin typeface="Calibri"/>
              </a:rPr>
              <a:t>invoked</a:t>
            </a:r>
            <a:r>
              <a:rPr lang="it-IT" sz="1200" b="1" i="0" u="none" strike="noStrike" kern="1200" cap="none" spc="0" baseline="0" dirty="0">
                <a:uFillTx/>
                <a:latin typeface="Calibri"/>
              </a:rPr>
              <a:t> with a </a:t>
            </a:r>
            <a:r>
              <a:rPr lang="it-IT" sz="1200" b="1" i="0" u="none" strike="noStrike" kern="1200" cap="none" spc="0" baseline="0" dirty="0" err="1">
                <a:uFillTx/>
                <a:latin typeface="Calibri"/>
              </a:rPr>
              <a:t>not</a:t>
            </a:r>
            <a:r>
              <a:rPr lang="it-IT" sz="1200" b="1" i="0" u="none" strike="noStrike" kern="1200" cap="none" spc="0" baseline="0" dirty="0">
                <a:uFillTx/>
                <a:latin typeface="Calibri"/>
              </a:rPr>
              <a:t> </a:t>
            </a:r>
            <a:r>
              <a:rPr lang="it-IT" sz="1200" b="1" i="0" u="none" strike="noStrike" kern="1200" cap="none" spc="0" baseline="0" dirty="0" err="1">
                <a:uFillTx/>
                <a:latin typeface="Calibri"/>
              </a:rPr>
              <a:t>null</a:t>
            </a:r>
            <a:r>
              <a:rPr lang="it-IT" sz="1200" b="1" i="0" u="none" strike="noStrike" kern="1200" cap="none" spc="0" baseline="0" dirty="0">
                <a:uFillTx/>
                <a:latin typeface="Calibri"/>
              </a:rPr>
              <a:t> name, a </a:t>
            </a:r>
            <a:r>
              <a:rPr lang="it-IT" sz="1200" b="1" i="0" u="none" strike="noStrike" kern="1200" cap="none" spc="0" baseline="0" dirty="0" err="1">
                <a:uFillTx/>
                <a:latin typeface="Calibri"/>
              </a:rPr>
              <a:t>formatted</a:t>
            </a:r>
            <a:r>
              <a:rPr lang="it-IT" sz="1200" b="1" i="0" u="none" strike="noStrike" kern="1200" cap="none" spc="0" baseline="0" dirty="0">
                <a:uFillTx/>
                <a:latin typeface="Calibri"/>
              </a:rPr>
              <a:t> hello </a:t>
            </a:r>
            <a:r>
              <a:rPr lang="it-IT" sz="1200" b="1" i="0" u="none" strike="noStrike" kern="1200" cap="none" spc="0" baseline="0" dirty="0" err="1">
                <a:uFillTx/>
                <a:latin typeface="Calibri"/>
              </a:rPr>
              <a:t>message</a:t>
            </a:r>
            <a:r>
              <a:rPr lang="it-IT" sz="1200" b="1" i="0" u="none" strike="noStrike" kern="1200" cap="none" spc="0" baseline="0" dirty="0">
                <a:uFillTx/>
                <a:latin typeface="Calibri"/>
              </a:rPr>
              <a:t> </a:t>
            </a:r>
            <a:r>
              <a:rPr lang="it-IT" sz="1200" b="1" i="0" u="none" strike="noStrike" kern="1200" cap="none" spc="0" baseline="0" dirty="0" err="1">
                <a:uFillTx/>
                <a:latin typeface="Calibri"/>
              </a:rPr>
              <a:t>is</a:t>
            </a:r>
            <a:r>
              <a:rPr lang="it-IT" sz="1200" b="1" i="0" u="none" strike="noStrike" kern="1200" cap="none" spc="0" baseline="0" dirty="0">
                <a:uFillTx/>
                <a:latin typeface="Calibri"/>
              </a:rPr>
              <a:t> </a:t>
            </a:r>
            <a:r>
              <a:rPr lang="it-IT" sz="1200" b="1" i="0" u="none" strike="noStrike" kern="1200" cap="none" spc="0" baseline="0" dirty="0" err="1">
                <a:uFillTx/>
                <a:latin typeface="Calibri"/>
              </a:rPr>
              <a:t>expected</a:t>
            </a:r>
            <a:r>
              <a:rPr lang="it-IT" sz="1200" b="1"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getHelloMessage_WithNotNullName_ReturnsExpectedHelloMessage</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given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name = "</a:t>
            </a:r>
            <a:r>
              <a:rPr lang="it-IT" sz="1200" b="0" i="0" u="none" strike="noStrike" kern="1200" cap="none" spc="0" baseline="0" dirty="0" err="1">
                <a:uFillTx/>
                <a:latin typeface="Calibri"/>
              </a:rPr>
              <a:t>JUnit</a:t>
            </a:r>
            <a:r>
              <a:rPr lang="it-IT" sz="1200" b="0" i="0" u="none" strike="noStrike" kern="1200" cap="none" spc="0" baseline="0" dirty="0">
                <a:uFillTx/>
                <a:latin typeface="Calibri"/>
              </a:rPr>
              <a:t> world";</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when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 = </a:t>
            </a:r>
            <a:r>
              <a:rPr lang="it-IT" sz="1200" b="0" i="0" u="none" strike="noStrike" kern="1200" cap="none" spc="0" baseline="0" dirty="0" err="1">
                <a:uFillTx/>
                <a:latin typeface="Calibri"/>
              </a:rPr>
              <a:t>sut.getHelloMessage</a:t>
            </a:r>
            <a:r>
              <a:rPr lang="it-IT" sz="1200" b="0" i="0" u="none" strike="noStrike" kern="1200" cap="none" spc="0" baseline="0" dirty="0">
                <a:uFillTx/>
                <a:latin typeface="Calibri"/>
              </a:rPr>
              <a:t>(name);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then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assertEquals</a:t>
            </a:r>
            <a:r>
              <a:rPr lang="it-IT" sz="1200" b="0" i="0" u="none" strike="noStrike" kern="1200" cap="none" spc="0" baseline="0" dirty="0">
                <a:uFillTx/>
                <a:latin typeface="Calibri"/>
              </a:rPr>
              <a:t>(</a:t>
            </a:r>
            <a:r>
              <a:rPr lang="it-IT" sz="1200" b="0" i="0" u="none" strike="noStrike" kern="1200" cap="none" spc="0" baseline="0" dirty="0" err="1">
                <a:uFillTx/>
                <a:latin typeface="Calibri"/>
              </a:rPr>
              <a:t>MessageUtilImpl.HELLO</a:t>
            </a:r>
            <a:r>
              <a:rPr lang="it-IT" sz="1200" b="0" i="0" u="none" strike="noStrike" kern="1200" cap="none" spc="0" baseline="0" dirty="0">
                <a:uFillTx/>
                <a:latin typeface="Calibri"/>
              </a:rPr>
              <a:t> + name,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endParaRPr lang="it-IT" sz="1200" dirty="0">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5" name="Footer Placeholder 1">
            <a:extLst>
              <a:ext uri="{FF2B5EF4-FFF2-40B4-BE49-F238E27FC236}">
                <a16:creationId xmlns:a16="http://schemas.microsoft.com/office/drawing/2014/main" id="{414436F9-4ADD-3F80-3078-51E52D3F5F60}"/>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45945099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AC5D23C-266D-8379-5091-D08483EDAC42}"/>
              </a:ext>
            </a:extLst>
          </p:cNvPr>
          <p:cNvSpPr txBox="1">
            <a:spLocks noGrp="1"/>
          </p:cNvSpPr>
          <p:nvPr>
            <p:ph type="title"/>
          </p:nvPr>
        </p:nvSpPr>
        <p:spPr>
          <a:xfrm>
            <a:off x="838090" y="1578925"/>
            <a:ext cx="10514231" cy="400110"/>
          </a:xfrm>
        </p:spPr>
        <p:txBody>
          <a:bodyPr/>
          <a:lstStyle/>
          <a:p>
            <a:pPr lvl="0"/>
            <a:r>
              <a:rPr lang="it-IT" dirty="0"/>
              <a:t>5. </a:t>
            </a:r>
            <a:r>
              <a:rPr lang="it-IT" dirty="0" err="1"/>
              <a:t>Assertions</a:t>
            </a:r>
            <a:r>
              <a:rPr lang="it-IT" dirty="0"/>
              <a:t> and Test </a:t>
            </a:r>
            <a:r>
              <a:rPr lang="it-IT" dirty="0" err="1"/>
              <a:t>Fixtures</a:t>
            </a:r>
            <a:endParaRPr lang="it-IT" dirty="0"/>
          </a:p>
        </p:txBody>
      </p:sp>
      <p:sp>
        <p:nvSpPr>
          <p:cNvPr id="6" name="TextBox 5">
            <a:extLst>
              <a:ext uri="{FF2B5EF4-FFF2-40B4-BE49-F238E27FC236}">
                <a16:creationId xmlns:a16="http://schemas.microsoft.com/office/drawing/2014/main" id="{9D693977-609E-EA28-E78A-11DF0B58F6D3}"/>
              </a:ext>
            </a:extLst>
          </p:cNvPr>
          <p:cNvSpPr txBox="1"/>
          <p:nvPr/>
        </p:nvSpPr>
        <p:spPr>
          <a:xfrm>
            <a:off x="838090" y="2102131"/>
            <a:ext cx="6094378" cy="400110"/>
          </a:xfrm>
          <a:prstGeom prst="rect">
            <a:avLst/>
          </a:prstGeom>
          <a:noFill/>
        </p:spPr>
        <p:txBody>
          <a:bodyPr wrap="square">
            <a:spAutoFit/>
          </a:bodyPr>
          <a:lstStyle/>
          <a:p>
            <a:r>
              <a:rPr lang="en-IT" sz="2000" dirty="0"/>
              <a:t>Understanding JUnit assertions.</a:t>
            </a:r>
          </a:p>
        </p:txBody>
      </p:sp>
      <p:sp>
        <p:nvSpPr>
          <p:cNvPr id="12" name="TextBox 11">
            <a:extLst>
              <a:ext uri="{FF2B5EF4-FFF2-40B4-BE49-F238E27FC236}">
                <a16:creationId xmlns:a16="http://schemas.microsoft.com/office/drawing/2014/main" id="{D248B99E-69D0-A681-B066-19A6A1D9B8AC}"/>
              </a:ext>
            </a:extLst>
          </p:cNvPr>
          <p:cNvSpPr txBox="1"/>
          <p:nvPr/>
        </p:nvSpPr>
        <p:spPr>
          <a:xfrm>
            <a:off x="838090" y="2724530"/>
            <a:ext cx="10514230" cy="1815882"/>
          </a:xfrm>
          <a:prstGeom prst="rect">
            <a:avLst/>
          </a:prstGeom>
          <a:noFill/>
        </p:spPr>
        <p:txBody>
          <a:bodyPr wrap="square">
            <a:spAutoFit/>
          </a:bodyPr>
          <a:lstStyle/>
          <a:p>
            <a:pPr algn="just"/>
            <a:r>
              <a:rPr lang="en-IT" dirty="0"/>
              <a:t>JUnit assertions are useful for encoding expected behavior and considered successful behavior which, if achieved, classifies the test as successful.</a:t>
            </a:r>
          </a:p>
          <a:p>
            <a:pPr algn="just"/>
            <a:endParaRPr lang="en-IT" dirty="0"/>
          </a:p>
          <a:p>
            <a:pPr algn="just"/>
            <a:r>
              <a:rPr lang="en-IT" dirty="0"/>
              <a:t>The developer has the possibility to make all the assertions he deems necessary to best describe the expected behavior of the test.</a:t>
            </a:r>
          </a:p>
          <a:p>
            <a:pPr algn="just"/>
            <a:endParaRPr lang="en-IT" dirty="0"/>
          </a:p>
          <a:p>
            <a:pPr algn="just"/>
            <a:r>
              <a:rPr lang="en-IT" dirty="0"/>
              <a:t>If within a test, at least one assertion is not respected, then the entire test will be considered failed.</a:t>
            </a:r>
          </a:p>
        </p:txBody>
      </p:sp>
      <p:sp>
        <p:nvSpPr>
          <p:cNvPr id="13" name="Footer Placeholder 1">
            <a:extLst>
              <a:ext uri="{FF2B5EF4-FFF2-40B4-BE49-F238E27FC236}">
                <a16:creationId xmlns:a16="http://schemas.microsoft.com/office/drawing/2014/main" id="{7CECC066-CFBC-2472-5B14-46EAABF963FC}"/>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332224671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C1743-6DBF-2E10-29F3-5DC8A9A9717B}"/>
              </a:ext>
            </a:extLst>
          </p:cNvPr>
          <p:cNvSpPr txBox="1"/>
          <p:nvPr/>
        </p:nvSpPr>
        <p:spPr>
          <a:xfrm>
            <a:off x="1071553" y="1518471"/>
            <a:ext cx="9482957" cy="400110"/>
          </a:xfrm>
          <a:prstGeom prst="rect">
            <a:avLst/>
          </a:prstGeom>
          <a:noFill/>
        </p:spPr>
        <p:txBody>
          <a:bodyPr wrap="square">
            <a:spAutoFit/>
          </a:bodyPr>
          <a:lstStyle/>
          <a:p>
            <a:r>
              <a:rPr lang="en-GB" sz="2000" dirty="0"/>
              <a:t>Creating test fixtures with @</a:t>
            </a:r>
            <a:r>
              <a:rPr lang="en-GB" sz="2000" dirty="0" err="1"/>
              <a:t>BeforeEach</a:t>
            </a:r>
            <a:r>
              <a:rPr lang="en-GB" sz="2000" dirty="0"/>
              <a:t>, @</a:t>
            </a:r>
            <a:r>
              <a:rPr lang="en-GB" sz="2000" dirty="0" err="1"/>
              <a:t>AfterEach</a:t>
            </a:r>
            <a:r>
              <a:rPr lang="en-GB" sz="2000" dirty="0"/>
              <a:t>, @</a:t>
            </a:r>
            <a:r>
              <a:rPr lang="en-GB" sz="2000" dirty="0" err="1"/>
              <a:t>BeforeAll</a:t>
            </a:r>
            <a:r>
              <a:rPr lang="en-GB" sz="2000" dirty="0"/>
              <a:t>, @</a:t>
            </a:r>
            <a:r>
              <a:rPr lang="en-GB" sz="2000" dirty="0" err="1"/>
              <a:t>AfterAll</a:t>
            </a:r>
            <a:endParaRPr lang="en-IT" sz="2000" dirty="0"/>
          </a:p>
        </p:txBody>
      </p:sp>
      <p:sp>
        <p:nvSpPr>
          <p:cNvPr id="4" name="TextBox 3">
            <a:extLst>
              <a:ext uri="{FF2B5EF4-FFF2-40B4-BE49-F238E27FC236}">
                <a16:creationId xmlns:a16="http://schemas.microsoft.com/office/drawing/2014/main" id="{159AF68D-62F2-E8BF-213A-84816EA3AEBD}"/>
              </a:ext>
            </a:extLst>
          </p:cNvPr>
          <p:cNvSpPr txBox="1"/>
          <p:nvPr/>
        </p:nvSpPr>
        <p:spPr>
          <a:xfrm>
            <a:off x="1071553" y="2148058"/>
            <a:ext cx="10047162" cy="1077218"/>
          </a:xfrm>
          <a:prstGeom prst="rect">
            <a:avLst/>
          </a:prstGeom>
          <a:noFill/>
        </p:spPr>
        <p:txBody>
          <a:bodyPr wrap="square">
            <a:spAutoFit/>
          </a:bodyPr>
          <a:lstStyle/>
          <a:p>
            <a:pPr algn="just"/>
            <a:r>
              <a:rPr lang="en-IT" dirty="0"/>
              <a:t>In a test class, all test methods are executed completely independently of each other, and in a random order.</a:t>
            </a:r>
          </a:p>
          <a:p>
            <a:pPr algn="just"/>
            <a:endParaRPr lang="en-IT" dirty="0"/>
          </a:p>
          <a:p>
            <a:pPr algn="just"/>
            <a:r>
              <a:rPr lang="en-IT" dirty="0"/>
              <a:t>If it were necessary to perform operations prior to running each test, they would be defined in a method decorated with the </a:t>
            </a:r>
            <a:r>
              <a:rPr lang="en-IT" i="1" dirty="0"/>
              <a:t>org.junit.jupiter.api.BeforeEach </a:t>
            </a:r>
            <a:r>
              <a:rPr lang="en-IT" dirty="0"/>
              <a:t>annotation. Here is an example:</a:t>
            </a:r>
          </a:p>
        </p:txBody>
      </p:sp>
      <p:sp>
        <p:nvSpPr>
          <p:cNvPr id="5" name="Rectangle 4">
            <a:extLst>
              <a:ext uri="{FF2B5EF4-FFF2-40B4-BE49-F238E27FC236}">
                <a16:creationId xmlns:a16="http://schemas.microsoft.com/office/drawing/2014/main" id="{AD6A7E65-250C-73E2-A191-2544B15B9167}"/>
              </a:ext>
            </a:extLst>
          </p:cNvPr>
          <p:cNvSpPr/>
          <p:nvPr/>
        </p:nvSpPr>
        <p:spPr>
          <a:xfrm>
            <a:off x="1071553" y="3301345"/>
            <a:ext cx="3296166" cy="939915"/>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a:t>
            </a:r>
            <a:r>
              <a:rPr lang="it-IT" sz="1200" b="1" i="0" u="none" strike="noStrike" kern="1200" cap="none" spc="0" baseline="0" dirty="0" err="1">
                <a:uFillTx/>
                <a:latin typeface="Calibri"/>
              </a:rPr>
              <a:t>BeforeEach</a:t>
            </a:r>
            <a:endParaRPr lang="it-IT" sz="1200" b="1"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public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setUp</a:t>
            </a:r>
            <a:r>
              <a:rPr lang="it-IT" sz="1200" b="0" i="0" u="none" strike="noStrike" kern="1200" cap="none" spc="0" baseline="0" dirty="0">
                <a:uFillTx/>
                <a:latin typeface="Calibri"/>
              </a:rPr>
              <a:t>() </a:t>
            </a:r>
            <a:r>
              <a:rPr lang="it-IT" sz="1200" b="0" i="0" u="none" strike="noStrike" kern="1200" cap="none" spc="0" baseline="0" dirty="0" err="1">
                <a:uFillTx/>
                <a:latin typeface="Calibri"/>
              </a:rPr>
              <a:t>throws</a:t>
            </a:r>
            <a:r>
              <a:rPr lang="it-IT" sz="1200" b="0" i="0" u="none" strike="noStrike" kern="1200" cap="none" spc="0" baseline="0" dirty="0">
                <a:uFillTx/>
                <a:latin typeface="Calibri"/>
              </a:rPr>
              <a:t> </a:t>
            </a:r>
            <a:r>
              <a:rPr lang="it-IT" sz="1200" b="0" i="0" u="none" strike="noStrike" kern="1200" cap="none" spc="0" baseline="0" dirty="0" err="1">
                <a:uFillTx/>
                <a:latin typeface="Calibri"/>
              </a:rPr>
              <a:t>Exception</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Identity.bind</a:t>
            </a:r>
            <a:r>
              <a:rPr lang="it-IT" sz="1200" b="0" i="0" u="none" strike="noStrike" kern="1200" cap="none" spc="0" baseline="0" dirty="0">
                <a:uFillTx/>
                <a:latin typeface="Calibri"/>
              </a:rPr>
              <a:t>(</a:t>
            </a:r>
            <a:r>
              <a:rPr lang="it-IT" sz="1200" b="0" i="0" u="none" strike="noStrike" kern="1200" cap="none" spc="0" baseline="0" dirty="0" err="1">
                <a:uFillTx/>
                <a:latin typeface="Calibri"/>
              </a:rPr>
              <a:t>identity</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7" name="TextBox 6">
            <a:extLst>
              <a:ext uri="{FF2B5EF4-FFF2-40B4-BE49-F238E27FC236}">
                <a16:creationId xmlns:a16="http://schemas.microsoft.com/office/drawing/2014/main" id="{9B4A5976-5CB7-EF52-0184-BF05A27A18CA}"/>
              </a:ext>
            </a:extLst>
          </p:cNvPr>
          <p:cNvSpPr txBox="1"/>
          <p:nvPr/>
        </p:nvSpPr>
        <p:spPr>
          <a:xfrm>
            <a:off x="1071553" y="4608836"/>
            <a:ext cx="10047162" cy="584775"/>
          </a:xfrm>
          <a:prstGeom prst="rect">
            <a:avLst/>
          </a:prstGeom>
          <a:noFill/>
        </p:spPr>
        <p:txBody>
          <a:bodyPr wrap="square">
            <a:spAutoFit/>
          </a:bodyPr>
          <a:lstStyle/>
          <a:p>
            <a:pPr algn="just"/>
            <a:r>
              <a:rPr lang="en-IT" dirty="0"/>
              <a:t>Likewise, if operations needed to be performed after each test was executed, they would be defined in a method decorated with </a:t>
            </a:r>
            <a:r>
              <a:rPr lang="en-IT" i="1" dirty="0"/>
              <a:t>the org.junit.jupiter.api.AfterEach</a:t>
            </a:r>
            <a:r>
              <a:rPr lang="en-IT" dirty="0"/>
              <a:t> annotation. Here is an example:</a:t>
            </a:r>
          </a:p>
        </p:txBody>
      </p:sp>
      <p:sp>
        <p:nvSpPr>
          <p:cNvPr id="8" name="Rectangle 7">
            <a:extLst>
              <a:ext uri="{FF2B5EF4-FFF2-40B4-BE49-F238E27FC236}">
                <a16:creationId xmlns:a16="http://schemas.microsoft.com/office/drawing/2014/main" id="{6EB77B2C-AB3E-DD65-1528-EE6C3779D193}"/>
              </a:ext>
            </a:extLst>
          </p:cNvPr>
          <p:cNvSpPr/>
          <p:nvPr/>
        </p:nvSpPr>
        <p:spPr>
          <a:xfrm>
            <a:off x="1071553" y="5310347"/>
            <a:ext cx="3296166" cy="973721"/>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a:t>
            </a:r>
            <a:r>
              <a:rPr lang="it-IT" sz="1200" b="1" i="0" u="none" strike="noStrike" kern="1200" cap="none" spc="0" baseline="0" dirty="0" err="1">
                <a:uFillTx/>
                <a:latin typeface="Calibri"/>
              </a:rPr>
              <a:t>AfterEach</a:t>
            </a:r>
            <a:endParaRPr lang="it-IT" sz="1200" b="1"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public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tearDown</a:t>
            </a:r>
            <a:r>
              <a:rPr lang="it-IT" sz="1200" b="0" i="0" u="none" strike="noStrike" kern="1200" cap="none" spc="0" baseline="0" dirty="0">
                <a:uFillTx/>
                <a:latin typeface="Calibri"/>
              </a:rPr>
              <a:t>() </a:t>
            </a:r>
            <a:r>
              <a:rPr lang="it-IT" sz="1200" b="0" i="0" u="none" strike="noStrike" kern="1200" cap="none" spc="0" baseline="0" dirty="0" err="1">
                <a:uFillTx/>
                <a:latin typeface="Calibri"/>
              </a:rPr>
              <a:t>throws</a:t>
            </a:r>
            <a:r>
              <a:rPr lang="it-IT" sz="1200" b="0" i="0" u="none" strike="noStrike" kern="1200" cap="none" spc="0" baseline="0" dirty="0">
                <a:uFillTx/>
                <a:latin typeface="Calibri"/>
              </a:rPr>
              <a:t> </a:t>
            </a:r>
            <a:r>
              <a:rPr lang="it-IT" sz="1200" b="0" i="0" u="none" strike="noStrike" kern="1200" cap="none" spc="0" baseline="0" dirty="0" err="1">
                <a:uFillTx/>
                <a:latin typeface="Calibri"/>
              </a:rPr>
              <a:t>Exception</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Identity.unbind</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9" name="Footer Placeholder 1">
            <a:extLst>
              <a:ext uri="{FF2B5EF4-FFF2-40B4-BE49-F238E27FC236}">
                <a16:creationId xmlns:a16="http://schemas.microsoft.com/office/drawing/2014/main" id="{5B7DEA36-C31D-8FD4-E68B-B76C397F097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150296096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18CF42-010D-B1C3-0673-24CF879D8413}"/>
              </a:ext>
            </a:extLst>
          </p:cNvPr>
          <p:cNvSpPr txBox="1"/>
          <p:nvPr/>
        </p:nvSpPr>
        <p:spPr>
          <a:xfrm>
            <a:off x="4826572" y="1500610"/>
            <a:ext cx="4968791" cy="1077218"/>
          </a:xfrm>
          <a:prstGeom prst="rect">
            <a:avLst/>
          </a:prstGeom>
          <a:noFill/>
        </p:spPr>
        <p:txBody>
          <a:bodyPr wrap="square">
            <a:spAutoFit/>
          </a:bodyPr>
          <a:lstStyle/>
          <a:p>
            <a:pPr algn="just"/>
            <a:r>
              <a:rPr lang="en-IT" dirty="0"/>
              <a:t>Using the </a:t>
            </a:r>
            <a:r>
              <a:rPr lang="en-IT" i="1" dirty="0"/>
              <a:t>org.junit.jupiter.api.BeforeAll </a:t>
            </a:r>
            <a:r>
              <a:rPr lang="en-IT" dirty="0"/>
              <a:t>annotation will allow you to perform pre-test operations only once, before the tests are run. This annotation must be used on a static method. Here is an example:</a:t>
            </a:r>
          </a:p>
        </p:txBody>
      </p:sp>
      <p:sp>
        <p:nvSpPr>
          <p:cNvPr id="4" name="Rectangle 3">
            <a:extLst>
              <a:ext uri="{FF2B5EF4-FFF2-40B4-BE49-F238E27FC236}">
                <a16:creationId xmlns:a16="http://schemas.microsoft.com/office/drawing/2014/main" id="{1EDFC053-E3F0-3B5B-A7DF-E3C5C901FFBA}"/>
              </a:ext>
            </a:extLst>
          </p:cNvPr>
          <p:cNvSpPr/>
          <p:nvPr/>
        </p:nvSpPr>
        <p:spPr>
          <a:xfrm>
            <a:off x="964547" y="1499336"/>
            <a:ext cx="3753367" cy="1323440"/>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a:t>
            </a:r>
            <a:r>
              <a:rPr lang="it-IT" sz="1200" b="1" i="0" u="none" strike="noStrike" kern="1200" cap="none" spc="0" baseline="0" dirty="0" err="1">
                <a:uFillTx/>
                <a:latin typeface="Calibri"/>
              </a:rPr>
              <a:t>BeforeAll</a:t>
            </a:r>
            <a:endParaRPr lang="it-IT" sz="1200" b="1"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public </a:t>
            </a:r>
            <a:r>
              <a:rPr lang="it-IT" sz="1200" b="0" i="0" u="none" strike="noStrike" kern="1200" cap="none" spc="0" baseline="0" dirty="0" err="1">
                <a:uFillTx/>
                <a:latin typeface="Calibri"/>
              </a:rPr>
              <a:t>static</a:t>
            </a:r>
            <a:r>
              <a:rPr lang="it-IT" sz="1200" b="0" i="0" u="none" strike="noStrike" kern="1200" cap="none" spc="0" baseline="0" dirty="0">
                <a:uFillTx/>
                <a:latin typeface="Calibri"/>
              </a:rPr>
              <a:t>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beforeAll</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Layer </a:t>
            </a:r>
            <a:r>
              <a:rPr lang="it-IT" sz="1200" b="0" i="0" u="none" strike="noStrike" kern="1200" cap="none" spc="0" baseline="0" dirty="0" err="1">
                <a:uFillTx/>
                <a:latin typeface="Calibri"/>
              </a:rPr>
              <a:t>layer</a:t>
            </a:r>
            <a:r>
              <a:rPr lang="it-IT" sz="1200" b="0" i="0" u="none" strike="noStrike" kern="1200" cap="none" spc="0" baseline="0" dirty="0">
                <a:uFillTx/>
                <a:latin typeface="Calibri"/>
              </a:rPr>
              <a:t> = new </a:t>
            </a:r>
            <a:r>
              <a:rPr lang="it-IT" sz="1200" b="0" i="0" u="none" strike="noStrike" kern="1200" cap="none" spc="0" baseline="0" dirty="0" err="1">
                <a:uFillTx/>
                <a:latin typeface="Calibri"/>
              </a:rPr>
              <a:t>BasicLayer</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layer.addScriptPackage</a:t>
            </a:r>
            <a:r>
              <a:rPr lang="it-IT" sz="1200" b="0" i="0" u="none" strike="noStrike" kern="1200" cap="none" spc="0" baseline="0" dirty="0">
                <a:uFillTx/>
                <a:latin typeface="Calibri"/>
              </a:rPr>
              <a:t>(</a:t>
            </a:r>
            <a:r>
              <a:rPr lang="it-IT" sz="1200" b="0" i="0" u="none" strike="noStrike" kern="1200" cap="none" spc="0" baseline="0" dirty="0" err="1">
                <a:uFillTx/>
                <a:latin typeface="Calibri"/>
              </a:rPr>
              <a:t>scriptPackage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CustomLayer.addLayer</a:t>
            </a:r>
            <a:r>
              <a:rPr lang="it-IT" sz="1200" b="0" i="0" u="none" strike="noStrike" kern="1200" cap="none" spc="0" baseline="0" dirty="0">
                <a:uFillTx/>
                <a:latin typeface="Calibri"/>
              </a:rPr>
              <a:t>(</a:t>
            </a:r>
            <a:r>
              <a:rPr lang="it-IT" sz="1200" b="0" i="0" u="none" strike="noStrike" kern="1200" cap="none" spc="0" baseline="0" dirty="0" err="1">
                <a:uFillTx/>
                <a:latin typeface="Calibri"/>
              </a:rPr>
              <a:t>layer</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6" name="TextBox 5">
            <a:extLst>
              <a:ext uri="{FF2B5EF4-FFF2-40B4-BE49-F238E27FC236}">
                <a16:creationId xmlns:a16="http://schemas.microsoft.com/office/drawing/2014/main" id="{5CF34E47-21E1-A0F1-3B09-4FE4CC83B06A}"/>
              </a:ext>
            </a:extLst>
          </p:cNvPr>
          <p:cNvSpPr txBox="1"/>
          <p:nvPr/>
        </p:nvSpPr>
        <p:spPr>
          <a:xfrm>
            <a:off x="964547" y="3552352"/>
            <a:ext cx="5222243" cy="1323439"/>
          </a:xfrm>
          <a:prstGeom prst="rect">
            <a:avLst/>
          </a:prstGeom>
          <a:noFill/>
        </p:spPr>
        <p:txBody>
          <a:bodyPr wrap="square">
            <a:spAutoFit/>
          </a:bodyPr>
          <a:lstStyle/>
          <a:p>
            <a:pPr algn="just"/>
            <a:r>
              <a:rPr lang="en-IT" dirty="0"/>
              <a:t>Using the </a:t>
            </a:r>
            <a:r>
              <a:rPr lang="en-IT" i="1" dirty="0"/>
              <a:t>org.junit.jupiter.api.AfterAll </a:t>
            </a:r>
            <a:r>
              <a:rPr lang="en-IT" dirty="0"/>
              <a:t>annotation instead it will be possible to perform the final operations, only once, after the last test has been executed. This annotation must also be used on a static method. Here is an example:</a:t>
            </a:r>
          </a:p>
        </p:txBody>
      </p:sp>
      <p:sp>
        <p:nvSpPr>
          <p:cNvPr id="7" name="Rectangle 6">
            <a:extLst>
              <a:ext uri="{FF2B5EF4-FFF2-40B4-BE49-F238E27FC236}">
                <a16:creationId xmlns:a16="http://schemas.microsoft.com/office/drawing/2014/main" id="{CD982F20-A220-44A5-0A69-6F243E763BE3}"/>
              </a:ext>
            </a:extLst>
          </p:cNvPr>
          <p:cNvSpPr/>
          <p:nvPr/>
        </p:nvSpPr>
        <p:spPr>
          <a:xfrm>
            <a:off x="6412571" y="3552353"/>
            <a:ext cx="4968791" cy="2731716"/>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a:t>
            </a:r>
            <a:r>
              <a:rPr lang="it-IT" sz="1200" b="1" i="0" u="none" strike="noStrike" kern="1200" cap="none" spc="0" baseline="0" dirty="0" err="1">
                <a:uFillTx/>
                <a:latin typeface="Calibri"/>
              </a:rPr>
              <a:t>AfterAll</a:t>
            </a:r>
            <a:endParaRPr lang="it-IT" sz="1200" b="1"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public </a:t>
            </a:r>
            <a:r>
              <a:rPr lang="it-IT" sz="1200" b="0" i="0" u="none" strike="noStrike" kern="1200" cap="none" spc="0" baseline="0" dirty="0" err="1">
                <a:uFillTx/>
                <a:latin typeface="Calibri"/>
              </a:rPr>
              <a:t>static</a:t>
            </a:r>
            <a:r>
              <a:rPr lang="it-IT" sz="1200" b="0" i="0" u="none" strike="noStrike" kern="1200" cap="none" spc="0" baseline="0" dirty="0">
                <a:uFillTx/>
                <a:latin typeface="Calibri"/>
              </a:rPr>
              <a:t>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afterClass</a:t>
            </a:r>
            <a:r>
              <a:rPr lang="it-IT" sz="1200" b="0" i="0" u="none" strike="noStrike" kern="1200" cap="none" spc="0" baseline="0" dirty="0">
                <a:uFillTx/>
                <a:latin typeface="Calibri"/>
              </a:rPr>
              <a:t>() </a:t>
            </a:r>
            <a:r>
              <a:rPr lang="it-IT" sz="1200" b="0" i="0" u="none" strike="noStrike" kern="1200" cap="none" spc="0" baseline="0" dirty="0" err="1">
                <a:uFillTx/>
                <a:latin typeface="Calibri"/>
              </a:rPr>
              <a:t>throws</a:t>
            </a:r>
            <a:r>
              <a:rPr lang="it-IT" sz="1200" b="0" i="0" u="none" strike="noStrike" kern="1200" cap="none" spc="0" baseline="0" dirty="0">
                <a:uFillTx/>
                <a:latin typeface="Calibri"/>
              </a:rPr>
              <a:t> </a:t>
            </a:r>
            <a:r>
              <a:rPr lang="it-IT" sz="1200" b="0" i="0" u="none" strike="noStrike" kern="1200" cap="none" spc="0" baseline="0" dirty="0" err="1">
                <a:uFillTx/>
                <a:latin typeface="Calibri"/>
              </a:rPr>
              <a:t>Exception</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unregister</a:t>
            </a:r>
            <a:r>
              <a:rPr lang="it-IT" sz="1200" b="0" i="0" u="none" strike="noStrike" kern="1200" cap="none" spc="0" baseline="0" dirty="0">
                <a:uFillTx/>
                <a:latin typeface="Calibri"/>
              </a:rPr>
              <a:t> </a:t>
            </a:r>
            <a:r>
              <a:rPr lang="it-IT" sz="1200" b="0" i="0" u="none" strike="noStrike" kern="1200" cap="none" spc="0" baseline="0" dirty="0" err="1">
                <a:uFillTx/>
                <a:latin typeface="Calibri"/>
              </a:rPr>
              <a:t>all</a:t>
            </a:r>
            <a:r>
              <a:rPr lang="it-IT" sz="1200" b="0" i="0" u="none" strike="noStrike" kern="1200" cap="none" spc="0" baseline="0" dirty="0">
                <a:uFillTx/>
                <a:latin typeface="Calibri"/>
              </a:rPr>
              <a:t> </a:t>
            </a:r>
            <a:r>
              <a:rPr lang="it-IT" sz="1200" b="0" i="0" u="none" strike="noStrike" kern="1200" cap="none" spc="0" baseline="0" dirty="0" err="1">
                <a:uFillTx/>
                <a:latin typeface="Calibri"/>
              </a:rPr>
              <a:t>layers</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Field </a:t>
            </a:r>
            <a:r>
              <a:rPr lang="it-IT" sz="1200" b="0" i="0" u="none" strike="noStrike" kern="1200" cap="none" spc="0" baseline="0" dirty="0" err="1">
                <a:uFillTx/>
                <a:latin typeface="Calibri"/>
              </a:rPr>
              <a:t>layers</a:t>
            </a:r>
            <a:r>
              <a:rPr lang="it-IT" sz="1200" b="0" i="0" u="none" strike="noStrike" kern="1200" cap="none" spc="0" baseline="0" dirty="0">
                <a:uFillTx/>
                <a:latin typeface="Calibri"/>
              </a:rPr>
              <a:t> = </a:t>
            </a:r>
            <a:r>
              <a:rPr lang="it-IT" sz="1200" b="0" i="0" u="none" strike="noStrike" kern="1200" cap="none" spc="0" baseline="0" dirty="0" err="1">
                <a:uFillTx/>
                <a:latin typeface="Calibri"/>
              </a:rPr>
              <a:t>CustomLayer.class.getDeclaredField</a:t>
            </a:r>
            <a:r>
              <a:rPr lang="it-IT" sz="1200" b="0" i="0" u="none" strike="noStrike" kern="1200" cap="none" spc="0" baseline="0" dirty="0">
                <a:uFillTx/>
                <a:latin typeface="Calibri"/>
              </a:rPr>
              <a:t>("</a:t>
            </a:r>
            <a:r>
              <a:rPr lang="it-IT" sz="1200" b="0" i="0" u="none" strike="noStrike" kern="1200" cap="none" spc="0" baseline="0" dirty="0" err="1">
                <a:uFillTx/>
                <a:latin typeface="Calibri"/>
              </a:rPr>
              <a:t>layers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layers.setAccessible</a:t>
            </a:r>
            <a:r>
              <a:rPr lang="it-IT" sz="1200" b="0" i="0" u="none" strike="noStrike" kern="1200" cap="none" spc="0" baseline="0" dirty="0">
                <a:uFillTx/>
                <a:latin typeface="Calibri"/>
              </a:rPr>
              <a:t>(</a:t>
            </a:r>
            <a:r>
              <a:rPr lang="it-IT" sz="1200" b="0" i="0" u="none" strike="noStrike" kern="1200" cap="none" spc="0" baseline="0" dirty="0" err="1">
                <a:uFillTx/>
                <a:latin typeface="Calibri"/>
              </a:rPr>
              <a:t>true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Field classes = </a:t>
            </a:r>
            <a:r>
              <a:rPr lang="it-IT" sz="1200" b="0" i="0" u="none" strike="noStrike" kern="1200" cap="none" spc="0" baseline="0" dirty="0" err="1">
                <a:uFillTx/>
                <a:latin typeface="Calibri"/>
              </a:rPr>
              <a:t>ClassInstances.class.getDeclaredField</a:t>
            </a:r>
            <a:r>
              <a:rPr lang="it-IT" sz="1200" b="0" i="0" u="none" strike="noStrike" kern="1200" cap="none" spc="0" baseline="0" dirty="0">
                <a:uFillTx/>
                <a:latin typeface="Calibri"/>
              </a:rPr>
              <a:t>("classes");</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classes.setAccessible</a:t>
            </a:r>
            <a:r>
              <a:rPr lang="it-IT" sz="1200" b="0" i="0" u="none" strike="noStrike" kern="1200" cap="none" spc="0" baseline="0" dirty="0">
                <a:uFillTx/>
                <a:latin typeface="Calibri"/>
              </a:rPr>
              <a:t>(</a:t>
            </a:r>
            <a:r>
              <a:rPr lang="it-IT" sz="1200" b="0" i="0" u="none" strike="noStrike" kern="1200" cap="none" spc="0" baseline="0" dirty="0" err="1">
                <a:uFillTx/>
                <a:latin typeface="Calibri"/>
              </a:rPr>
              <a:t>true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Map</a:t>
            </a:r>
            <a:r>
              <a:rPr lang="it-IT" sz="1200" b="0" i="0" u="none" strike="noStrike" kern="1200" cap="none" spc="0" baseline="0" dirty="0">
                <a:uFillTx/>
                <a:latin typeface="Calibri"/>
              </a:rPr>
              <a:t>&lt;?, ?&gt;) </a:t>
            </a:r>
            <a:r>
              <a:rPr lang="it-IT" sz="1200" b="0" i="0" u="none" strike="noStrike" kern="1200" cap="none" spc="0" baseline="0" dirty="0" err="1">
                <a:uFillTx/>
                <a:latin typeface="Calibri"/>
              </a:rPr>
              <a:t>classes.get</a:t>
            </a:r>
            <a:r>
              <a:rPr lang="it-IT" sz="1200" b="0" i="0" u="none" strike="noStrike" kern="1200" cap="none" spc="0" baseline="0" dirty="0">
                <a:uFillTx/>
                <a:latin typeface="Calibri"/>
              </a:rPr>
              <a:t>(</a:t>
            </a:r>
            <a:r>
              <a:rPr lang="it-IT" sz="1200" b="0" i="0" u="none" strike="noStrike" kern="1200" cap="none" spc="0" baseline="0" dirty="0" err="1">
                <a:uFillTx/>
                <a:latin typeface="Calibri"/>
              </a:rPr>
              <a:t>layers.get</a:t>
            </a:r>
            <a:r>
              <a:rPr lang="it-IT" sz="1200" b="0" i="0" u="none" strike="noStrike" kern="1200" cap="none" spc="0" baseline="0" dirty="0">
                <a:uFillTx/>
                <a:latin typeface="Calibri"/>
              </a:rPr>
              <a:t>(</a:t>
            </a:r>
            <a:r>
              <a:rPr lang="it-IT" sz="1200" b="0" i="0" u="none" strike="noStrike" kern="1200" cap="none" spc="0" baseline="0" dirty="0" err="1">
                <a:uFillTx/>
                <a:latin typeface="Calibri"/>
              </a:rPr>
              <a:t>null</a:t>
            </a:r>
            <a:r>
              <a:rPr lang="it-IT" sz="1200" b="0" i="0" u="none" strike="noStrike" kern="1200" cap="none" spc="0" baseline="0" dirty="0">
                <a:uFillTx/>
                <a:latin typeface="Calibri"/>
              </a:rPr>
              <a:t>))).clear();</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Field names = </a:t>
            </a:r>
            <a:r>
              <a:rPr lang="it-IT" sz="1200" b="0" i="0" u="none" strike="noStrike" kern="1200" cap="none" spc="0" baseline="0" dirty="0" err="1">
                <a:uFillTx/>
                <a:latin typeface="Calibri"/>
              </a:rPr>
              <a:t>ClassInstances.class.getDeclaredField</a:t>
            </a:r>
            <a:r>
              <a:rPr lang="it-IT" sz="1200" b="0" i="0" u="none" strike="noStrike" kern="1200" cap="none" spc="0" baseline="0" dirty="0">
                <a:uFillTx/>
                <a:latin typeface="Calibri"/>
              </a:rPr>
              <a:t>("names");</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names.setAccessible</a:t>
            </a:r>
            <a:r>
              <a:rPr lang="it-IT" sz="1200" b="0" i="0" u="none" strike="noStrike" kern="1200" cap="none" spc="0" baseline="0" dirty="0">
                <a:uFillTx/>
                <a:latin typeface="Calibri"/>
              </a:rPr>
              <a:t>(</a:t>
            </a:r>
            <a:r>
              <a:rPr lang="it-IT" sz="1200" b="0" i="0" u="none" strike="noStrike" kern="1200" cap="none" spc="0" baseline="0" dirty="0" err="1">
                <a:uFillTx/>
                <a:latin typeface="Calibri"/>
              </a:rPr>
              <a:t>true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Map</a:t>
            </a:r>
            <a:r>
              <a:rPr lang="it-IT" sz="1200" b="0" i="0" u="none" strike="noStrike" kern="1200" cap="none" spc="0" baseline="0" dirty="0">
                <a:uFillTx/>
                <a:latin typeface="Calibri"/>
              </a:rPr>
              <a:t>&lt;?, ?&gt;) </a:t>
            </a:r>
            <a:r>
              <a:rPr lang="it-IT" sz="1200" b="0" i="0" u="none" strike="noStrike" kern="1200" cap="none" spc="0" baseline="0" dirty="0" err="1">
                <a:uFillTx/>
                <a:latin typeface="Calibri"/>
              </a:rPr>
              <a:t>names.get</a:t>
            </a:r>
            <a:r>
              <a:rPr lang="it-IT" sz="1200" b="0" i="0" u="none" strike="noStrike" kern="1200" cap="none" spc="0" baseline="0" dirty="0">
                <a:uFillTx/>
                <a:latin typeface="Calibri"/>
              </a:rPr>
              <a:t>(</a:t>
            </a:r>
            <a:r>
              <a:rPr lang="it-IT" sz="1200" b="0" i="0" u="none" strike="noStrike" kern="1200" cap="none" spc="0" baseline="0" dirty="0" err="1">
                <a:uFillTx/>
                <a:latin typeface="Calibri"/>
              </a:rPr>
              <a:t>layers.get</a:t>
            </a:r>
            <a:r>
              <a:rPr lang="it-IT" sz="1200" b="0" i="0" u="none" strike="noStrike" kern="1200" cap="none" spc="0" baseline="0" dirty="0">
                <a:uFillTx/>
                <a:latin typeface="Calibri"/>
              </a:rPr>
              <a:t>(</a:t>
            </a:r>
            <a:r>
              <a:rPr lang="it-IT" sz="1200" b="0" i="0" u="none" strike="noStrike" kern="1200" cap="none" spc="0" baseline="0" dirty="0" err="1">
                <a:uFillTx/>
                <a:latin typeface="Calibri"/>
              </a:rPr>
              <a:t>null</a:t>
            </a:r>
            <a:r>
              <a:rPr lang="it-IT" sz="1200" b="0" i="0" u="none" strike="noStrike" kern="1200" cap="none" spc="0" baseline="0" dirty="0">
                <a:uFillTx/>
                <a:latin typeface="Calibri"/>
              </a:rPr>
              <a:t>))).clear();</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8" name="Footer Placeholder 1">
            <a:extLst>
              <a:ext uri="{FF2B5EF4-FFF2-40B4-BE49-F238E27FC236}">
                <a16:creationId xmlns:a16="http://schemas.microsoft.com/office/drawing/2014/main" id="{0A3D293B-49B0-948C-A2DA-F89F00B1B952}"/>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109266960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A28A0B-D5F7-20E9-372B-8B700A43E674}"/>
              </a:ext>
            </a:extLst>
          </p:cNvPr>
          <p:cNvSpPr txBox="1"/>
          <p:nvPr/>
        </p:nvSpPr>
        <p:spPr>
          <a:xfrm>
            <a:off x="1022915" y="1508742"/>
            <a:ext cx="8374004" cy="400110"/>
          </a:xfrm>
          <a:prstGeom prst="rect">
            <a:avLst/>
          </a:prstGeom>
          <a:noFill/>
        </p:spPr>
        <p:txBody>
          <a:bodyPr wrap="square">
            <a:spAutoFit/>
          </a:bodyPr>
          <a:lstStyle/>
          <a:p>
            <a:r>
              <a:rPr lang="en-GB" sz="2000" dirty="0"/>
              <a:t>Common assertion methods (e.g., </a:t>
            </a:r>
            <a:r>
              <a:rPr lang="en-GB" sz="2000" i="1" dirty="0" err="1"/>
              <a:t>assertEquals</a:t>
            </a:r>
            <a:r>
              <a:rPr lang="en-GB" sz="2000" dirty="0"/>
              <a:t>, </a:t>
            </a:r>
            <a:r>
              <a:rPr lang="en-GB" sz="2000" i="1" dirty="0" err="1"/>
              <a:t>assertTrue</a:t>
            </a:r>
            <a:r>
              <a:rPr lang="en-GB" sz="2000" dirty="0"/>
              <a:t>).</a:t>
            </a:r>
            <a:endParaRPr lang="en-IT" sz="2000" dirty="0"/>
          </a:p>
        </p:txBody>
      </p:sp>
      <p:sp>
        <p:nvSpPr>
          <p:cNvPr id="4" name="TextBox 3">
            <a:extLst>
              <a:ext uri="{FF2B5EF4-FFF2-40B4-BE49-F238E27FC236}">
                <a16:creationId xmlns:a16="http://schemas.microsoft.com/office/drawing/2014/main" id="{97A89D7D-8D76-9E39-F3EA-760A7190E1EC}"/>
              </a:ext>
            </a:extLst>
          </p:cNvPr>
          <p:cNvSpPr txBox="1"/>
          <p:nvPr/>
        </p:nvSpPr>
        <p:spPr>
          <a:xfrm>
            <a:off x="1022915" y="1908852"/>
            <a:ext cx="9016030" cy="584775"/>
          </a:xfrm>
          <a:prstGeom prst="rect">
            <a:avLst/>
          </a:prstGeom>
          <a:noFill/>
        </p:spPr>
        <p:txBody>
          <a:bodyPr wrap="square">
            <a:spAutoFit/>
          </a:bodyPr>
          <a:lstStyle/>
          <a:p>
            <a:r>
              <a:rPr lang="en-IT" dirty="0"/>
              <a:t>Here is a list of common Jupiter-provided assertions used in junits (all assertions are static method in </a:t>
            </a:r>
            <a:r>
              <a:rPr lang="en-GB" i="1" dirty="0" err="1"/>
              <a:t>org.junit.jupiter.api.Assertions</a:t>
            </a:r>
            <a:r>
              <a:rPr lang="en-GB" dirty="0"/>
              <a:t> class)</a:t>
            </a:r>
            <a:r>
              <a:rPr lang="en-IT" dirty="0"/>
              <a:t>:</a:t>
            </a:r>
          </a:p>
        </p:txBody>
      </p:sp>
      <p:sp>
        <p:nvSpPr>
          <p:cNvPr id="5" name="Rectangle 4">
            <a:extLst>
              <a:ext uri="{FF2B5EF4-FFF2-40B4-BE49-F238E27FC236}">
                <a16:creationId xmlns:a16="http://schemas.microsoft.com/office/drawing/2014/main" id="{1C087F58-6FEF-1EED-40F3-0AEB3B699018}"/>
              </a:ext>
            </a:extLst>
          </p:cNvPr>
          <p:cNvSpPr/>
          <p:nvPr/>
        </p:nvSpPr>
        <p:spPr>
          <a:xfrm>
            <a:off x="6196519" y="2931533"/>
            <a:ext cx="5428034" cy="1893387"/>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@Test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getHelloMessage_WithNotNullName_ReturnsExpectedHelloMessage</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given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name = "</a:t>
            </a:r>
            <a:r>
              <a:rPr lang="it-IT" sz="1200" b="0" i="0" u="none" strike="noStrike" kern="1200" cap="none" spc="0" baseline="0" dirty="0" err="1">
                <a:uFillTx/>
                <a:latin typeface="Calibri"/>
              </a:rPr>
              <a:t>JUnit</a:t>
            </a:r>
            <a:r>
              <a:rPr lang="it-IT" sz="1200" b="0" i="0" u="none" strike="noStrike" kern="1200" cap="none" spc="0" baseline="0" dirty="0">
                <a:uFillTx/>
                <a:latin typeface="Calibri"/>
              </a:rPr>
              <a:t> world";</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when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 = </a:t>
            </a:r>
            <a:r>
              <a:rPr lang="it-IT" sz="1200" b="0" i="0" u="none" strike="noStrike" kern="1200" cap="none" spc="0" baseline="0" dirty="0" err="1">
                <a:uFillTx/>
                <a:latin typeface="Calibri"/>
              </a:rPr>
              <a:t>sut.getHelloMessage</a:t>
            </a:r>
            <a:r>
              <a:rPr lang="it-IT" sz="1200" b="0" i="0" u="none" strike="noStrike" kern="1200" cap="none" spc="0" baseline="0" dirty="0">
                <a:uFillTx/>
                <a:latin typeface="Calibri"/>
              </a:rPr>
              <a:t>(name);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then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1" i="0" u="none" strike="noStrike" kern="1200" cap="none" spc="0" baseline="0" dirty="0" err="1">
                <a:uFillTx/>
                <a:latin typeface="Calibri"/>
              </a:rPr>
              <a:t>assertEquals</a:t>
            </a:r>
            <a:r>
              <a:rPr lang="it-IT" sz="1200" b="1" i="0" u="none" strike="noStrike" kern="1200" cap="none" spc="0" baseline="0" dirty="0">
                <a:uFillTx/>
                <a:latin typeface="Calibri"/>
              </a:rPr>
              <a:t>(</a:t>
            </a:r>
            <a:r>
              <a:rPr lang="it-IT" sz="1200" b="1" i="0" u="none" strike="noStrike" kern="1200" cap="none" spc="0" baseline="0" dirty="0" err="1">
                <a:uFillTx/>
                <a:latin typeface="Calibri"/>
              </a:rPr>
              <a:t>MessageUtilImpl.HELLO</a:t>
            </a:r>
            <a:r>
              <a:rPr lang="it-IT" sz="1200" b="1" i="0" u="none" strike="noStrike" kern="1200" cap="none" spc="0" baseline="0" dirty="0">
                <a:uFillTx/>
                <a:latin typeface="Calibri"/>
              </a:rPr>
              <a:t> + name, </a:t>
            </a:r>
            <a:r>
              <a:rPr lang="it-IT" sz="1200" b="1" i="0" u="none" strike="noStrike" kern="1200" cap="none" spc="0" baseline="0" dirty="0" err="1">
                <a:uFillTx/>
                <a:latin typeface="Calibri"/>
              </a:rPr>
              <a:t>actual</a:t>
            </a:r>
            <a:r>
              <a:rPr lang="it-IT" sz="1200" b="1"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7" name="TextBox 6">
            <a:extLst>
              <a:ext uri="{FF2B5EF4-FFF2-40B4-BE49-F238E27FC236}">
                <a16:creationId xmlns:a16="http://schemas.microsoft.com/office/drawing/2014/main" id="{AF933E3C-6154-B30D-1C0C-90533CB58A28}"/>
              </a:ext>
            </a:extLst>
          </p:cNvPr>
          <p:cNvSpPr txBox="1"/>
          <p:nvPr/>
        </p:nvSpPr>
        <p:spPr>
          <a:xfrm>
            <a:off x="1022915" y="2931533"/>
            <a:ext cx="4970979" cy="1323439"/>
          </a:xfrm>
          <a:prstGeom prst="rect">
            <a:avLst/>
          </a:prstGeom>
          <a:noFill/>
        </p:spPr>
        <p:txBody>
          <a:bodyPr wrap="square">
            <a:spAutoFit/>
          </a:bodyPr>
          <a:lstStyle/>
          <a:p>
            <a:pPr algn="just"/>
            <a:r>
              <a:rPr lang="en-IT" i="1" dirty="0"/>
              <a:t>assertEquals</a:t>
            </a:r>
          </a:p>
          <a:p>
            <a:pPr algn="just"/>
            <a:endParaRPr lang="en-IT" i="1" dirty="0"/>
          </a:p>
          <a:p>
            <a:pPr algn="just"/>
            <a:r>
              <a:rPr lang="en-GB" dirty="0"/>
              <a:t>the </a:t>
            </a:r>
            <a:r>
              <a:rPr lang="en-GB" i="1" dirty="0" err="1"/>
              <a:t>assertEquals</a:t>
            </a:r>
            <a:r>
              <a:rPr lang="en-GB" dirty="0"/>
              <a:t> assertion verifies that the expected and actual values are equal (</a:t>
            </a:r>
            <a:r>
              <a:rPr lang="en-GB" i="1" dirty="0" err="1"/>
              <a:t>assertEquals</a:t>
            </a:r>
            <a:r>
              <a:rPr lang="en-GB" i="1" dirty="0"/>
              <a:t>(&lt;expected&gt;, &lt;actual&gt;)</a:t>
            </a:r>
            <a:r>
              <a:rPr lang="en-GB" dirty="0"/>
              <a:t>):</a:t>
            </a:r>
            <a:endParaRPr lang="en-IT" dirty="0"/>
          </a:p>
        </p:txBody>
      </p:sp>
      <p:sp>
        <p:nvSpPr>
          <p:cNvPr id="9" name="TextBox 8">
            <a:extLst>
              <a:ext uri="{FF2B5EF4-FFF2-40B4-BE49-F238E27FC236}">
                <a16:creationId xmlns:a16="http://schemas.microsoft.com/office/drawing/2014/main" id="{E04B0672-8D2F-CCA2-CF5C-B578763E1073}"/>
              </a:ext>
            </a:extLst>
          </p:cNvPr>
          <p:cNvSpPr txBox="1"/>
          <p:nvPr/>
        </p:nvSpPr>
        <p:spPr>
          <a:xfrm>
            <a:off x="1022914" y="5363139"/>
            <a:ext cx="9677511" cy="338554"/>
          </a:xfrm>
          <a:prstGeom prst="rect">
            <a:avLst/>
          </a:prstGeom>
          <a:noFill/>
        </p:spPr>
        <p:txBody>
          <a:bodyPr wrap="square">
            <a:spAutoFit/>
          </a:bodyPr>
          <a:lstStyle/>
          <a:p>
            <a:r>
              <a:rPr lang="en-IT" dirty="0"/>
              <a:t>It’s also possible to specify a message that displays when the assertion fails:</a:t>
            </a:r>
          </a:p>
        </p:txBody>
      </p:sp>
      <p:sp>
        <p:nvSpPr>
          <p:cNvPr id="10" name="Rectangle 9">
            <a:extLst>
              <a:ext uri="{FF2B5EF4-FFF2-40B4-BE49-F238E27FC236}">
                <a16:creationId xmlns:a16="http://schemas.microsoft.com/office/drawing/2014/main" id="{35AE1807-FA4B-93C6-657D-7E5281C79456}"/>
              </a:ext>
            </a:extLst>
          </p:cNvPr>
          <p:cNvSpPr/>
          <p:nvPr/>
        </p:nvSpPr>
        <p:spPr>
          <a:xfrm>
            <a:off x="1044025" y="5719071"/>
            <a:ext cx="6238671" cy="338555"/>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assertEquals</a:t>
            </a:r>
            <a:r>
              <a:rPr lang="it-IT" sz="1200" b="0" i="0" u="none" strike="noStrike" kern="1200" cap="none" spc="0" baseline="0" dirty="0">
                <a:uFillTx/>
                <a:latin typeface="Calibri"/>
              </a:rPr>
              <a:t>(</a:t>
            </a:r>
            <a:r>
              <a:rPr lang="it-IT" sz="1200" b="0" i="0" u="none" strike="noStrike" kern="1200" cap="none" spc="0" baseline="0" dirty="0" err="1">
                <a:uFillTx/>
                <a:latin typeface="Calibri"/>
              </a:rPr>
              <a:t>MessageUtilImpl.HELLO</a:t>
            </a:r>
            <a:r>
              <a:rPr lang="it-IT" sz="1200" b="0" i="0" u="none" strike="noStrike" kern="1200" cap="none" spc="0" baseline="0" dirty="0">
                <a:uFillTx/>
                <a:latin typeface="Calibri"/>
              </a:rPr>
              <a:t> + name,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 "</a:t>
            </a:r>
            <a:r>
              <a:rPr lang="it-IT" sz="1200" b="0" i="0" u="none" strike="noStrike" kern="1200" cap="none" spc="0" baseline="0" dirty="0" err="1">
                <a:uFillTx/>
                <a:latin typeface="Calibri"/>
              </a:rPr>
              <a:t>failure</a:t>
            </a:r>
            <a:r>
              <a:rPr lang="it-IT" sz="1200" b="0" i="0" u="none" strike="noStrike" kern="1200" cap="none" spc="0" baseline="0" dirty="0">
                <a:uFillTx/>
                <a:latin typeface="Calibri"/>
              </a:rPr>
              <a:t> - </a:t>
            </a:r>
            <a:r>
              <a:rPr lang="it-IT" sz="1200" b="0" i="0" u="none" strike="noStrike" kern="1200" cap="none" spc="0" baseline="0" dirty="0" err="1">
                <a:uFillTx/>
                <a:latin typeface="Calibri"/>
              </a:rPr>
              <a:t>strings</a:t>
            </a:r>
            <a:r>
              <a:rPr lang="it-IT" sz="1200" b="0" i="0" u="none" strike="noStrike" kern="1200" cap="none" spc="0" baseline="0" dirty="0">
                <a:uFillTx/>
                <a:latin typeface="Calibri"/>
              </a:rPr>
              <a:t> are </a:t>
            </a:r>
            <a:r>
              <a:rPr lang="it-IT" sz="1200" b="0" i="0" u="none" strike="noStrike" kern="1200" cap="none" spc="0" baseline="0" dirty="0" err="1">
                <a:uFillTx/>
                <a:latin typeface="Calibri"/>
              </a:rPr>
              <a:t>not</a:t>
            </a:r>
            <a:r>
              <a:rPr lang="it-IT" sz="1200" b="0" i="0" u="none" strike="noStrike" kern="1200" cap="none" spc="0" baseline="0" dirty="0">
                <a:uFillTx/>
                <a:latin typeface="Calibri"/>
              </a:rPr>
              <a:t> </a:t>
            </a:r>
            <a:r>
              <a:rPr lang="it-IT" sz="1200" b="0" i="0" u="none" strike="noStrike" kern="1200" cap="none" spc="0" baseline="0" dirty="0" err="1">
                <a:uFillTx/>
                <a:latin typeface="Calibri"/>
              </a:rPr>
              <a:t>equal</a:t>
            </a:r>
            <a:r>
              <a:rPr lang="it-IT" sz="1200" b="0" i="0" u="none" strike="noStrike" kern="1200" cap="none" spc="0" baseline="0" dirty="0">
                <a:uFillTx/>
                <a:latin typeface="Calibri"/>
              </a:rPr>
              <a:t>");</a:t>
            </a:r>
          </a:p>
        </p:txBody>
      </p:sp>
      <p:sp>
        <p:nvSpPr>
          <p:cNvPr id="11" name="Footer Placeholder 1">
            <a:extLst>
              <a:ext uri="{FF2B5EF4-FFF2-40B4-BE49-F238E27FC236}">
                <a16:creationId xmlns:a16="http://schemas.microsoft.com/office/drawing/2014/main" id="{0BDDCA54-2154-1562-75F8-72772D3A30C0}"/>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105811846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057226-86DB-FB61-9ADB-FB12080CDC66}"/>
              </a:ext>
            </a:extLst>
          </p:cNvPr>
          <p:cNvSpPr/>
          <p:nvPr/>
        </p:nvSpPr>
        <p:spPr>
          <a:xfrm>
            <a:off x="6196519" y="1530752"/>
            <a:ext cx="5428034" cy="2370039"/>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@Test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r>
              <a:rPr lang="it-IT" sz="1200" b="0" i="0" u="none" strike="noStrike" kern="1200" cap="none" spc="0" baseline="0" dirty="0" err="1">
                <a:uFillTx/>
                <a:latin typeface="Calibri"/>
              </a:rPr>
              <a:t>DisplayName</a:t>
            </a:r>
            <a:r>
              <a:rPr lang="it-IT" sz="1200" b="0" i="0" u="none" strike="noStrike" kern="1200" cap="none" spc="0" baseline="0" dirty="0">
                <a:uFillTx/>
                <a:latin typeface="Calibri"/>
              </a:rPr>
              <a:t>("</a:t>
            </a:r>
            <a:r>
              <a:rPr lang="it-IT" sz="1200" b="0" i="0" u="none" strike="noStrike" kern="1200" cap="none" spc="0" baseline="0" dirty="0" err="1">
                <a:uFillTx/>
                <a:latin typeface="Calibri"/>
              </a:rPr>
              <a:t>getHelloMessage</a:t>
            </a:r>
            <a:r>
              <a:rPr lang="it-IT" sz="1200" b="0" i="0" u="none" strike="noStrike" kern="1200" cap="none" spc="0" baseline="0" dirty="0">
                <a:uFillTx/>
                <a:latin typeface="Calibri"/>
              </a:rPr>
              <a:t>: </a:t>
            </a:r>
            <a:r>
              <a:rPr lang="it-IT" sz="1200" b="0" i="0" u="none" strike="noStrike" kern="1200" cap="none" spc="0" baseline="0" dirty="0" err="1">
                <a:uFillTx/>
                <a:latin typeface="Calibri"/>
              </a:rPr>
              <a:t>when</a:t>
            </a:r>
            <a:r>
              <a:rPr lang="it-IT" sz="1200" b="0" i="0" u="none" strike="noStrike" kern="1200" cap="none" spc="0" baseline="0" dirty="0">
                <a:uFillTx/>
                <a:latin typeface="Calibri"/>
              </a:rPr>
              <a:t> </a:t>
            </a:r>
            <a:r>
              <a:rPr lang="it-IT" sz="1200" b="0" i="0" u="none" strike="noStrike" kern="1200" cap="none" spc="0" baseline="0" dirty="0" err="1">
                <a:uFillTx/>
                <a:latin typeface="Calibri"/>
              </a:rPr>
              <a:t>invoked</a:t>
            </a:r>
            <a:r>
              <a:rPr lang="it-IT" sz="1200" b="0" i="0" u="none" strike="noStrike" kern="1200" cap="none" spc="0" baseline="0" dirty="0">
                <a:uFillTx/>
                <a:latin typeface="Calibri"/>
              </a:rPr>
              <a:t> with a </a:t>
            </a:r>
            <a:r>
              <a:rPr lang="it-IT" sz="1200" b="0" i="0" u="none" strike="noStrike" kern="1200" cap="none" spc="0" baseline="0" dirty="0" err="1">
                <a:uFillTx/>
                <a:latin typeface="Calibri"/>
              </a:rPr>
              <a:t>not</a:t>
            </a:r>
            <a:r>
              <a:rPr lang="it-IT" sz="1200" b="0" i="0" u="none" strike="noStrike" kern="1200" cap="none" spc="0" baseline="0" dirty="0">
                <a:uFillTx/>
                <a:latin typeface="Calibri"/>
              </a:rPr>
              <a:t> </a:t>
            </a:r>
            <a:r>
              <a:rPr lang="it-IT" sz="1200" b="0" i="0" u="none" strike="noStrike" kern="1200" cap="none" spc="0" baseline="0" dirty="0" err="1">
                <a:uFillTx/>
                <a:latin typeface="Calibri"/>
              </a:rPr>
              <a:t>null</a:t>
            </a:r>
            <a:r>
              <a:rPr lang="it-IT" sz="1200" b="0" i="0" u="none" strike="noStrike" kern="1200" cap="none" spc="0" baseline="0" dirty="0">
                <a:uFillTx/>
                <a:latin typeface="Calibri"/>
              </a:rPr>
              <a:t> name, a </a:t>
            </a:r>
            <a:r>
              <a:rPr lang="it-IT" sz="1200" b="0" i="0" u="none" strike="noStrike" kern="1200" cap="none" spc="0" baseline="0" dirty="0" err="1">
                <a:uFillTx/>
                <a:latin typeface="Calibri"/>
              </a:rPr>
              <a:t>formatted</a:t>
            </a:r>
            <a:r>
              <a:rPr lang="it-IT" sz="1200" b="0" i="0" u="none" strike="noStrike" kern="1200" cap="none" spc="0" baseline="0" dirty="0">
                <a:uFillTx/>
                <a:latin typeface="Calibri"/>
              </a:rPr>
              <a:t> hello </a:t>
            </a:r>
            <a:r>
              <a:rPr lang="it-IT" sz="1200" b="0" i="0" u="none" strike="noStrike" kern="1200" cap="none" spc="0" baseline="0" dirty="0" err="1">
                <a:uFillTx/>
                <a:latin typeface="Calibri"/>
              </a:rPr>
              <a:t>message</a:t>
            </a:r>
            <a:r>
              <a:rPr lang="it-IT" sz="1200" b="0" i="0" u="none" strike="noStrike" kern="1200" cap="none" spc="0" baseline="0" dirty="0">
                <a:uFillTx/>
                <a:latin typeface="Calibri"/>
              </a:rPr>
              <a:t> </a:t>
            </a:r>
            <a:r>
              <a:rPr lang="it-IT" sz="1200" b="0" i="0" u="none" strike="noStrike" kern="1200" cap="none" spc="0" baseline="0" dirty="0" err="1">
                <a:uFillTx/>
                <a:latin typeface="Calibri"/>
              </a:rPr>
              <a:t>is</a:t>
            </a:r>
            <a:r>
              <a:rPr lang="it-IT" sz="1200" b="0" i="0" u="none" strike="noStrike" kern="1200" cap="none" spc="0" baseline="0" dirty="0">
                <a:uFillTx/>
                <a:latin typeface="Calibri"/>
              </a:rPr>
              <a:t> </a:t>
            </a:r>
            <a:r>
              <a:rPr lang="it-IT" sz="1200" b="0" i="0" u="none" strike="noStrike" kern="1200" cap="none" spc="0" baseline="0" dirty="0" err="1">
                <a:uFillTx/>
                <a:latin typeface="Calibri"/>
              </a:rPr>
              <a:t>expected</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getHelloMessage_WithNotNullName_ReturnsExpectedHelloMessage</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given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name = "</a:t>
            </a:r>
            <a:r>
              <a:rPr lang="it-IT" sz="1200" b="0" i="0" u="none" strike="noStrike" kern="1200" cap="none" spc="0" baseline="0" dirty="0" err="1">
                <a:uFillTx/>
                <a:latin typeface="Calibri"/>
              </a:rPr>
              <a:t>JUnit</a:t>
            </a:r>
            <a:r>
              <a:rPr lang="it-IT" sz="1200" b="0" i="0" u="none" strike="noStrike" kern="1200" cap="none" spc="0" baseline="0" dirty="0">
                <a:uFillTx/>
                <a:latin typeface="Calibri"/>
              </a:rPr>
              <a:t> world";</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when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 = </a:t>
            </a:r>
            <a:r>
              <a:rPr lang="it-IT" sz="1200" b="0" i="0" u="none" strike="noStrike" kern="1200" cap="none" spc="0" baseline="0" dirty="0" err="1">
                <a:uFillTx/>
                <a:latin typeface="Calibri"/>
              </a:rPr>
              <a:t>sut.getHelloMessage</a:t>
            </a:r>
            <a:r>
              <a:rPr lang="it-IT" sz="1200" b="0" i="0" u="none" strike="noStrike" kern="1200" cap="none" spc="0" baseline="0" dirty="0">
                <a:uFillTx/>
                <a:latin typeface="Calibri"/>
              </a:rPr>
              <a:t>(name);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then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1" i="0" u="none" strike="noStrike" kern="1200" cap="none" spc="0" baseline="0" dirty="0" err="1">
                <a:uFillTx/>
                <a:latin typeface="Calibri"/>
              </a:rPr>
              <a:t>assertNotNull</a:t>
            </a:r>
            <a:r>
              <a:rPr lang="it-IT" sz="1200" b="1" i="0" u="none" strike="noStrike" kern="1200" cap="none" spc="0" baseline="0" dirty="0">
                <a:uFillTx/>
                <a:latin typeface="Calibri"/>
              </a:rPr>
              <a:t>(</a:t>
            </a:r>
            <a:r>
              <a:rPr lang="it-IT" sz="1200" b="1" i="0" u="none" strike="noStrike" kern="1200" cap="none" spc="0" baseline="0" dirty="0" err="1">
                <a:uFillTx/>
                <a:latin typeface="Calibri"/>
              </a:rPr>
              <a:t>actual</a:t>
            </a:r>
            <a:r>
              <a:rPr lang="it-IT" sz="1200" b="1"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assertEquals</a:t>
            </a:r>
            <a:r>
              <a:rPr lang="it-IT" sz="1200" b="0" i="0" u="none" strike="noStrike" kern="1200" cap="none" spc="0" baseline="0" dirty="0">
                <a:uFillTx/>
                <a:latin typeface="Calibri"/>
              </a:rPr>
              <a:t>(</a:t>
            </a:r>
            <a:r>
              <a:rPr lang="it-IT" sz="1200" b="0" i="0" u="none" strike="noStrike" kern="1200" cap="none" spc="0" baseline="0" dirty="0" err="1">
                <a:uFillTx/>
                <a:latin typeface="Calibri"/>
              </a:rPr>
              <a:t>MessageUtilImpl.HELLO</a:t>
            </a:r>
            <a:r>
              <a:rPr lang="it-IT" sz="1200" b="0" i="0" u="none" strike="noStrike" kern="1200" cap="none" spc="0" baseline="0" dirty="0">
                <a:uFillTx/>
                <a:latin typeface="Calibri"/>
              </a:rPr>
              <a:t> + name,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3" name="TextBox 2">
            <a:extLst>
              <a:ext uri="{FF2B5EF4-FFF2-40B4-BE49-F238E27FC236}">
                <a16:creationId xmlns:a16="http://schemas.microsoft.com/office/drawing/2014/main" id="{6E76FB7F-8493-D248-B521-D794CDA0219E}"/>
              </a:ext>
            </a:extLst>
          </p:cNvPr>
          <p:cNvSpPr txBox="1"/>
          <p:nvPr/>
        </p:nvSpPr>
        <p:spPr>
          <a:xfrm>
            <a:off x="1022915" y="1530752"/>
            <a:ext cx="4970979" cy="1077218"/>
          </a:xfrm>
          <a:prstGeom prst="rect">
            <a:avLst/>
          </a:prstGeom>
          <a:noFill/>
        </p:spPr>
        <p:txBody>
          <a:bodyPr wrap="square">
            <a:spAutoFit/>
          </a:bodyPr>
          <a:lstStyle/>
          <a:p>
            <a:pPr algn="just"/>
            <a:r>
              <a:rPr lang="en-GB" i="1" dirty="0" err="1"/>
              <a:t>assertNotNull</a:t>
            </a:r>
            <a:endParaRPr lang="en-IT" i="1" dirty="0"/>
          </a:p>
          <a:p>
            <a:pPr algn="just"/>
            <a:endParaRPr lang="en-IT" i="1" dirty="0"/>
          </a:p>
          <a:p>
            <a:pPr algn="just"/>
            <a:r>
              <a:rPr lang="en-GB" dirty="0"/>
              <a:t>when we want to test if an object is not null, we can use the </a:t>
            </a:r>
            <a:r>
              <a:rPr lang="en-GB" i="1" dirty="0" err="1"/>
              <a:t>assertNotNull</a:t>
            </a:r>
            <a:r>
              <a:rPr lang="en-GB" dirty="0"/>
              <a:t> assertion:</a:t>
            </a:r>
            <a:endParaRPr lang="en-IT" dirty="0"/>
          </a:p>
        </p:txBody>
      </p:sp>
      <p:sp>
        <p:nvSpPr>
          <p:cNvPr id="4" name="Rectangle 3">
            <a:extLst>
              <a:ext uri="{FF2B5EF4-FFF2-40B4-BE49-F238E27FC236}">
                <a16:creationId xmlns:a16="http://schemas.microsoft.com/office/drawing/2014/main" id="{EFA4AEB3-809E-2B98-1CAE-E8826A22BBD7}"/>
              </a:ext>
            </a:extLst>
          </p:cNvPr>
          <p:cNvSpPr/>
          <p:nvPr/>
        </p:nvSpPr>
        <p:spPr>
          <a:xfrm>
            <a:off x="1022914" y="4105339"/>
            <a:ext cx="4970979" cy="1556159"/>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@Test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public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whenAssertingNotSameObject_thenDifferent</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Object </a:t>
            </a:r>
            <a:r>
              <a:rPr lang="it-IT" sz="1200" b="0" i="0" u="none" strike="noStrike" kern="1200" cap="none" spc="0" baseline="0" dirty="0" err="1">
                <a:uFillTx/>
                <a:latin typeface="Calibri"/>
              </a:rPr>
              <a:t>cat</a:t>
            </a:r>
            <a:r>
              <a:rPr lang="it-IT" sz="1200" b="0" i="0" u="none" strike="noStrike" kern="1200" cap="none" spc="0" baseline="0" dirty="0">
                <a:uFillTx/>
                <a:latin typeface="Calibri"/>
              </a:rPr>
              <a:t> = new Object();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Object dog = new Object();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b="1" i="0" u="none" strike="noStrike" kern="1200" cap="none" spc="0" baseline="0" dirty="0" err="1">
                <a:uFillTx/>
                <a:latin typeface="Calibri"/>
              </a:rPr>
              <a:t>assertNotSame</a:t>
            </a:r>
            <a:r>
              <a:rPr lang="it-IT" sz="1200" b="1" i="0" u="none" strike="noStrike" kern="1200" cap="none" spc="0" baseline="0" dirty="0">
                <a:uFillTx/>
                <a:latin typeface="Calibri"/>
              </a:rPr>
              <a:t>(</a:t>
            </a:r>
            <a:r>
              <a:rPr lang="it-IT" sz="1200" b="1" i="0" u="none" strike="noStrike" kern="1200" cap="none" spc="0" baseline="0" dirty="0" err="1">
                <a:uFillTx/>
                <a:latin typeface="Calibri"/>
              </a:rPr>
              <a:t>cat</a:t>
            </a:r>
            <a:r>
              <a:rPr lang="it-IT" sz="1200" b="1" i="0" u="none" strike="noStrike" kern="1200" cap="none" spc="0" baseline="0" dirty="0">
                <a:uFillTx/>
                <a:latin typeface="Calibri"/>
              </a:rPr>
              <a:t>, dog);</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5" name="TextBox 4">
            <a:extLst>
              <a:ext uri="{FF2B5EF4-FFF2-40B4-BE49-F238E27FC236}">
                <a16:creationId xmlns:a16="http://schemas.microsoft.com/office/drawing/2014/main" id="{447C77F6-F76F-A345-E725-ACD85D944E5E}"/>
              </a:ext>
            </a:extLst>
          </p:cNvPr>
          <p:cNvSpPr txBox="1"/>
          <p:nvPr/>
        </p:nvSpPr>
        <p:spPr>
          <a:xfrm>
            <a:off x="6196520" y="4105339"/>
            <a:ext cx="5428033" cy="1077218"/>
          </a:xfrm>
          <a:prstGeom prst="rect">
            <a:avLst/>
          </a:prstGeom>
          <a:noFill/>
        </p:spPr>
        <p:txBody>
          <a:bodyPr wrap="square">
            <a:spAutoFit/>
          </a:bodyPr>
          <a:lstStyle/>
          <a:p>
            <a:pPr algn="just"/>
            <a:r>
              <a:rPr lang="en-GB" i="1" dirty="0" err="1"/>
              <a:t>assertNotSame</a:t>
            </a:r>
            <a:endParaRPr lang="en-IT" i="1" dirty="0"/>
          </a:p>
          <a:p>
            <a:pPr algn="just"/>
            <a:endParaRPr lang="en-IT" i="1" dirty="0"/>
          </a:p>
          <a:p>
            <a:pPr algn="just"/>
            <a:r>
              <a:rPr lang="en-GB" dirty="0"/>
              <a:t>with </a:t>
            </a:r>
            <a:r>
              <a:rPr lang="en-GB" i="1" dirty="0" err="1"/>
              <a:t>assertNotSame</a:t>
            </a:r>
            <a:r>
              <a:rPr lang="en-GB" dirty="0"/>
              <a:t>, it’s possible to verify that two variables don’t refer to the same object:</a:t>
            </a:r>
            <a:endParaRPr lang="en-IT" dirty="0"/>
          </a:p>
        </p:txBody>
      </p:sp>
      <p:sp>
        <p:nvSpPr>
          <p:cNvPr id="6" name="TextBox 5">
            <a:extLst>
              <a:ext uri="{FF2B5EF4-FFF2-40B4-BE49-F238E27FC236}">
                <a16:creationId xmlns:a16="http://schemas.microsoft.com/office/drawing/2014/main" id="{CB545FC9-8CDF-6188-9731-0E18B6A51C00}"/>
              </a:ext>
            </a:extLst>
          </p:cNvPr>
          <p:cNvSpPr txBox="1"/>
          <p:nvPr/>
        </p:nvSpPr>
        <p:spPr>
          <a:xfrm>
            <a:off x="6196520" y="5338205"/>
            <a:ext cx="5428033" cy="1077218"/>
          </a:xfrm>
          <a:prstGeom prst="rect">
            <a:avLst/>
          </a:prstGeom>
          <a:noFill/>
        </p:spPr>
        <p:txBody>
          <a:bodyPr wrap="square">
            <a:spAutoFit/>
          </a:bodyPr>
          <a:lstStyle/>
          <a:p>
            <a:pPr algn="just"/>
            <a:r>
              <a:rPr lang="en-GB" i="1" dirty="0" err="1"/>
              <a:t>assertSame</a:t>
            </a:r>
            <a:endParaRPr lang="en-IT" i="1" dirty="0"/>
          </a:p>
          <a:p>
            <a:pPr algn="just"/>
            <a:endParaRPr lang="en-IT" i="1" dirty="0"/>
          </a:p>
          <a:p>
            <a:pPr algn="just"/>
            <a:r>
              <a:rPr lang="en-GB" dirty="0"/>
              <a:t>when we want to verify that two variables do refer to the same object, we can use the </a:t>
            </a:r>
            <a:r>
              <a:rPr lang="en-GB" dirty="0" err="1"/>
              <a:t>assertSame</a:t>
            </a:r>
            <a:r>
              <a:rPr lang="en-GB" dirty="0"/>
              <a:t> assertion.</a:t>
            </a:r>
            <a:endParaRPr lang="en-IT" dirty="0"/>
          </a:p>
        </p:txBody>
      </p:sp>
      <p:sp>
        <p:nvSpPr>
          <p:cNvPr id="7" name="Footer Placeholder 1">
            <a:extLst>
              <a:ext uri="{FF2B5EF4-FFF2-40B4-BE49-F238E27FC236}">
                <a16:creationId xmlns:a16="http://schemas.microsoft.com/office/drawing/2014/main" id="{C44677C2-198E-FD4D-E03B-C5E73B509E67}"/>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313380593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F576-02CA-E628-B75D-E74DFAED8C4C}"/>
              </a:ext>
            </a:extLst>
          </p:cNvPr>
          <p:cNvSpPr txBox="1">
            <a:spLocks noGrp="1"/>
          </p:cNvSpPr>
          <p:nvPr>
            <p:ph type="title"/>
          </p:nvPr>
        </p:nvSpPr>
        <p:spPr>
          <a:xfrm>
            <a:off x="838093" y="2289044"/>
            <a:ext cx="10514231" cy="400110"/>
          </a:xfrm>
        </p:spPr>
        <p:txBody>
          <a:bodyPr/>
          <a:lstStyle/>
          <a:p>
            <a:pPr lvl="0"/>
            <a:r>
              <a:rPr lang="it-IT" dirty="0"/>
              <a:t>1. </a:t>
            </a:r>
            <a:r>
              <a:rPr lang="it-IT" dirty="0" err="1"/>
              <a:t>Introduction</a:t>
            </a:r>
            <a:endParaRPr lang="it-IT" dirty="0"/>
          </a:p>
        </p:txBody>
      </p:sp>
      <p:sp>
        <p:nvSpPr>
          <p:cNvPr id="3" name="Content Placeholder 2">
            <a:extLst>
              <a:ext uri="{FF2B5EF4-FFF2-40B4-BE49-F238E27FC236}">
                <a16:creationId xmlns:a16="http://schemas.microsoft.com/office/drawing/2014/main" id="{12660B23-CDEF-AA60-1F81-AC307A9436C8}"/>
              </a:ext>
            </a:extLst>
          </p:cNvPr>
          <p:cNvSpPr txBox="1">
            <a:spLocks noGrp="1"/>
          </p:cNvSpPr>
          <p:nvPr>
            <p:ph idx="1"/>
          </p:nvPr>
        </p:nvSpPr>
        <p:spPr>
          <a:xfrm>
            <a:off x="838093" y="2836582"/>
            <a:ext cx="10514231" cy="3340023"/>
          </a:xfrm>
        </p:spPr>
        <p:txBody>
          <a:bodyPr>
            <a:normAutofit/>
          </a:bodyPr>
          <a:lstStyle/>
          <a:p>
            <a:r>
              <a:rPr lang="it-IT" dirty="0"/>
              <a:t>Production-ready software </a:t>
            </a:r>
            <a:r>
              <a:rPr lang="it-IT" dirty="0" err="1"/>
              <a:t>requires</a:t>
            </a:r>
            <a:r>
              <a:rPr lang="it-IT" dirty="0"/>
              <a:t> testing </a:t>
            </a:r>
            <a:r>
              <a:rPr lang="it-IT" dirty="0" err="1"/>
              <a:t>before</a:t>
            </a:r>
            <a:r>
              <a:rPr lang="it-IT" dirty="0"/>
              <a:t> </a:t>
            </a:r>
            <a:r>
              <a:rPr lang="it-IT" dirty="0" err="1"/>
              <a:t>it</a:t>
            </a:r>
            <a:r>
              <a:rPr lang="it-IT" dirty="0"/>
              <a:t> </a:t>
            </a:r>
            <a:r>
              <a:rPr lang="it-IT" dirty="0" err="1"/>
              <a:t>goes</a:t>
            </a:r>
            <a:r>
              <a:rPr lang="it-IT" dirty="0"/>
              <a:t> </a:t>
            </a:r>
            <a:r>
              <a:rPr lang="it-IT" dirty="0" err="1"/>
              <a:t>into</a:t>
            </a:r>
            <a:r>
              <a:rPr lang="it-IT" dirty="0"/>
              <a:t> production. </a:t>
            </a:r>
          </a:p>
          <a:p>
            <a:endParaRPr lang="it-IT" dirty="0"/>
          </a:p>
          <a:p>
            <a:r>
              <a:rPr lang="it-IT" dirty="0" err="1"/>
              <a:t>Historically</a:t>
            </a:r>
            <a:r>
              <a:rPr lang="it-IT" dirty="0"/>
              <a:t> the testing </a:t>
            </a:r>
            <a:r>
              <a:rPr lang="it-IT" dirty="0" err="1"/>
              <a:t>phase</a:t>
            </a:r>
            <a:r>
              <a:rPr lang="it-IT" dirty="0"/>
              <a:t> </a:t>
            </a:r>
            <a:r>
              <a:rPr lang="it-IT" dirty="0" err="1"/>
              <a:t>has</a:t>
            </a:r>
            <a:r>
              <a:rPr lang="it-IT" dirty="0"/>
              <a:t> </a:t>
            </a:r>
            <a:r>
              <a:rPr lang="it-IT" dirty="0" err="1"/>
              <a:t>been</a:t>
            </a:r>
            <a:r>
              <a:rPr lang="it-IT" dirty="0"/>
              <a:t> </a:t>
            </a:r>
            <a:r>
              <a:rPr lang="it-IT" dirty="0" err="1"/>
              <a:t>manual</a:t>
            </a:r>
            <a:r>
              <a:rPr lang="it-IT" dirty="0"/>
              <a:t>, </a:t>
            </a:r>
            <a:r>
              <a:rPr lang="it-IT" dirty="0" err="1"/>
              <a:t>but</a:t>
            </a:r>
            <a:r>
              <a:rPr lang="it-IT" dirty="0"/>
              <a:t> </a:t>
            </a:r>
            <a:r>
              <a:rPr lang="it-IT" dirty="0" err="1"/>
              <a:t>this</a:t>
            </a:r>
            <a:r>
              <a:rPr lang="it-IT" dirty="0"/>
              <a:t> </a:t>
            </a:r>
            <a:r>
              <a:rPr lang="it-IT" dirty="0" err="1"/>
              <a:t>approach</a:t>
            </a:r>
            <a:r>
              <a:rPr lang="it-IT" dirty="0"/>
              <a:t> </a:t>
            </a:r>
            <a:r>
              <a:rPr lang="it-IT" dirty="0" err="1"/>
              <a:t>has</a:t>
            </a:r>
            <a:r>
              <a:rPr lang="it-IT" dirty="0"/>
              <a:t> </a:t>
            </a:r>
            <a:r>
              <a:rPr lang="it-IT" dirty="0" err="1"/>
              <a:t>proven</a:t>
            </a:r>
            <a:r>
              <a:rPr lang="it-IT" dirty="0"/>
              <a:t> to be </a:t>
            </a:r>
            <a:r>
              <a:rPr lang="it-IT" dirty="0" err="1"/>
              <a:t>expensive</a:t>
            </a:r>
            <a:r>
              <a:rPr lang="it-IT" dirty="0"/>
              <a:t>, </a:t>
            </a:r>
            <a:r>
              <a:rPr lang="it-IT" dirty="0" err="1"/>
              <a:t>error</a:t>
            </a:r>
            <a:r>
              <a:rPr lang="it-IT" dirty="0"/>
              <a:t>-prone (</a:t>
            </a:r>
            <a:r>
              <a:rPr lang="it-IT" dirty="0" err="1"/>
              <a:t>depending</a:t>
            </a:r>
            <a:r>
              <a:rPr lang="it-IT" dirty="0"/>
              <a:t> on the </a:t>
            </a:r>
            <a:r>
              <a:rPr lang="it-IT" dirty="0" err="1"/>
              <a:t>level</a:t>
            </a:r>
            <a:r>
              <a:rPr lang="it-IT" dirty="0"/>
              <a:t> of </a:t>
            </a:r>
            <a:r>
              <a:rPr lang="it-IT" dirty="0" err="1"/>
              <a:t>concentration</a:t>
            </a:r>
            <a:r>
              <a:rPr lang="it-IT" dirty="0"/>
              <a:t> and </a:t>
            </a:r>
            <a:r>
              <a:rPr lang="it-IT" dirty="0" err="1"/>
              <a:t>lucidity</a:t>
            </a:r>
            <a:r>
              <a:rPr lang="it-IT" dirty="0"/>
              <a:t> of the tester), and </a:t>
            </a:r>
            <a:r>
              <a:rPr lang="it-IT" dirty="0" err="1"/>
              <a:t>tedious</a:t>
            </a:r>
            <a:r>
              <a:rPr lang="it-IT" dirty="0"/>
              <a:t>.</a:t>
            </a:r>
          </a:p>
          <a:p>
            <a:endParaRPr lang="it-IT" dirty="0"/>
          </a:p>
          <a:p>
            <a:r>
              <a:rPr lang="it-IT" dirty="0" err="1"/>
              <a:t>Instead</a:t>
            </a:r>
            <a:r>
              <a:rPr lang="it-IT" dirty="0"/>
              <a:t> of </a:t>
            </a:r>
            <a:r>
              <a:rPr lang="it-IT" dirty="0" err="1"/>
              <a:t>having</a:t>
            </a:r>
            <a:r>
              <a:rPr lang="it-IT" dirty="0"/>
              <a:t> </a:t>
            </a:r>
            <a:r>
              <a:rPr lang="it-IT" dirty="0" err="1"/>
              <a:t>myriads</a:t>
            </a:r>
            <a:r>
              <a:rPr lang="it-IT" dirty="0"/>
              <a:t> of </a:t>
            </a:r>
            <a:r>
              <a:rPr lang="it-IT" dirty="0" err="1"/>
              <a:t>manual</a:t>
            </a:r>
            <a:r>
              <a:rPr lang="it-IT" dirty="0"/>
              <a:t> software testers, </a:t>
            </a:r>
            <a:r>
              <a:rPr lang="it-IT" dirty="0" err="1"/>
              <a:t>development</a:t>
            </a:r>
            <a:r>
              <a:rPr lang="it-IT" dirty="0"/>
              <a:t> teams </a:t>
            </a:r>
            <a:r>
              <a:rPr lang="it-IT" dirty="0" err="1"/>
              <a:t>have</a:t>
            </a:r>
            <a:r>
              <a:rPr lang="it-IT" dirty="0"/>
              <a:t> </a:t>
            </a:r>
            <a:r>
              <a:rPr lang="it-IT" dirty="0" err="1"/>
              <a:t>moved</a:t>
            </a:r>
            <a:r>
              <a:rPr lang="it-IT" dirty="0"/>
              <a:t> </a:t>
            </a:r>
            <a:r>
              <a:rPr lang="it-IT" dirty="0" err="1"/>
              <a:t>towards</a:t>
            </a:r>
            <a:r>
              <a:rPr lang="it-IT" dirty="0"/>
              <a:t> </a:t>
            </a:r>
            <a:r>
              <a:rPr lang="it-IT" dirty="0" err="1"/>
              <a:t>automating</a:t>
            </a:r>
            <a:r>
              <a:rPr lang="it-IT" dirty="0"/>
              <a:t> the </a:t>
            </a:r>
            <a:r>
              <a:rPr lang="it-IT" dirty="0" err="1"/>
              <a:t>biggest</a:t>
            </a:r>
            <a:r>
              <a:rPr lang="it-IT" dirty="0"/>
              <a:t> </a:t>
            </a:r>
            <a:r>
              <a:rPr lang="it-IT" dirty="0" err="1"/>
              <a:t>portion</a:t>
            </a:r>
            <a:r>
              <a:rPr lang="it-IT" dirty="0"/>
              <a:t> of </a:t>
            </a:r>
            <a:r>
              <a:rPr lang="it-IT" dirty="0" err="1"/>
              <a:t>their</a:t>
            </a:r>
            <a:r>
              <a:rPr lang="it-IT" dirty="0"/>
              <a:t> testing </a:t>
            </a:r>
            <a:r>
              <a:rPr lang="it-IT" dirty="0" err="1"/>
              <a:t>efforts</a:t>
            </a:r>
            <a:r>
              <a:rPr lang="it-IT" dirty="0"/>
              <a:t>. </a:t>
            </a:r>
            <a:r>
              <a:rPr lang="it-IT" dirty="0" err="1"/>
              <a:t>Automating</a:t>
            </a:r>
            <a:r>
              <a:rPr lang="it-IT" dirty="0"/>
              <a:t> </a:t>
            </a:r>
            <a:r>
              <a:rPr lang="it-IT" dirty="0" err="1"/>
              <a:t>their</a:t>
            </a:r>
            <a:r>
              <a:rPr lang="it-IT" dirty="0"/>
              <a:t> </a:t>
            </a:r>
            <a:r>
              <a:rPr lang="it-IT" dirty="0" err="1"/>
              <a:t>tests</a:t>
            </a:r>
            <a:r>
              <a:rPr lang="it-IT" dirty="0"/>
              <a:t> </a:t>
            </a:r>
            <a:r>
              <a:rPr lang="it-IT" dirty="0" err="1"/>
              <a:t>allows</a:t>
            </a:r>
            <a:r>
              <a:rPr lang="it-IT" dirty="0"/>
              <a:t> teams to know </a:t>
            </a:r>
            <a:r>
              <a:rPr lang="it-IT" dirty="0" err="1"/>
              <a:t>whether</a:t>
            </a:r>
            <a:r>
              <a:rPr lang="it-IT" dirty="0"/>
              <a:t> </a:t>
            </a:r>
            <a:r>
              <a:rPr lang="it-IT" dirty="0" err="1"/>
              <a:t>their</a:t>
            </a:r>
            <a:r>
              <a:rPr lang="it-IT" dirty="0"/>
              <a:t> software </a:t>
            </a:r>
            <a:r>
              <a:rPr lang="it-IT" dirty="0" err="1"/>
              <a:t>is</a:t>
            </a:r>
            <a:r>
              <a:rPr lang="it-IT" dirty="0"/>
              <a:t> </a:t>
            </a:r>
            <a:r>
              <a:rPr lang="it-IT" dirty="0" err="1"/>
              <a:t>broken</a:t>
            </a:r>
            <a:r>
              <a:rPr lang="it-IT" dirty="0"/>
              <a:t> in a </a:t>
            </a:r>
            <a:r>
              <a:rPr lang="it-IT" dirty="0" err="1"/>
              <a:t>matter</a:t>
            </a:r>
            <a:r>
              <a:rPr lang="it-IT" dirty="0"/>
              <a:t> of seconds and minutes </a:t>
            </a:r>
            <a:r>
              <a:rPr lang="it-IT" dirty="0" err="1"/>
              <a:t>instead</a:t>
            </a:r>
            <a:r>
              <a:rPr lang="it-IT" dirty="0"/>
              <a:t> of days and weeks.</a:t>
            </a:r>
          </a:p>
        </p:txBody>
      </p:sp>
      <p:sp>
        <p:nvSpPr>
          <p:cNvPr id="9" name="Footer Placeholder 1">
            <a:extLst>
              <a:ext uri="{FF2B5EF4-FFF2-40B4-BE49-F238E27FC236}">
                <a16:creationId xmlns:a16="http://schemas.microsoft.com/office/drawing/2014/main" id="{C2065003-C72B-4A39-7799-B512F83D54DB}"/>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4711E0-7298-6AA2-E1E3-D86776E6C429}"/>
              </a:ext>
            </a:extLst>
          </p:cNvPr>
          <p:cNvSpPr/>
          <p:nvPr/>
        </p:nvSpPr>
        <p:spPr>
          <a:xfrm>
            <a:off x="6196519" y="1530752"/>
            <a:ext cx="5428034" cy="1323439"/>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@Test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public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whenAssertingConditions_thenVerified</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1" i="0" u="none" strike="noStrike" kern="1200" cap="none" spc="0" baseline="0" dirty="0" err="1">
                <a:uFillTx/>
                <a:latin typeface="Calibri"/>
              </a:rPr>
              <a:t>assertTrue</a:t>
            </a:r>
            <a:r>
              <a:rPr lang="it-IT" sz="1200" b="1" i="0" u="none" strike="noStrike" kern="1200" cap="none" spc="0" baseline="0" dirty="0">
                <a:uFillTx/>
                <a:latin typeface="Calibri"/>
              </a:rPr>
              <a:t>("5 </a:t>
            </a:r>
            <a:r>
              <a:rPr lang="it-IT" sz="1200" b="1" i="0" u="none" strike="noStrike" kern="1200" cap="none" spc="0" baseline="0" dirty="0" err="1">
                <a:uFillTx/>
                <a:latin typeface="Calibri"/>
              </a:rPr>
              <a:t>is</a:t>
            </a:r>
            <a:r>
              <a:rPr lang="it-IT" sz="1200" b="1" i="0" u="none" strike="noStrike" kern="1200" cap="none" spc="0" baseline="0" dirty="0">
                <a:uFillTx/>
                <a:latin typeface="Calibri"/>
              </a:rPr>
              <a:t> </a:t>
            </a:r>
            <a:r>
              <a:rPr lang="it-IT" sz="1200" b="1" i="0" u="none" strike="noStrike" kern="1200" cap="none" spc="0" baseline="0" dirty="0" err="1">
                <a:uFillTx/>
                <a:latin typeface="Calibri"/>
              </a:rPr>
              <a:t>greater</a:t>
            </a:r>
            <a:r>
              <a:rPr lang="it-IT" sz="1200" b="1" i="0" u="none" strike="noStrike" kern="1200" cap="none" spc="0" baseline="0" dirty="0">
                <a:uFillTx/>
                <a:latin typeface="Calibri"/>
              </a:rPr>
              <a:t> </a:t>
            </a:r>
            <a:r>
              <a:rPr lang="it-IT" sz="1200" b="1" i="0" u="none" strike="noStrike" kern="1200" cap="none" spc="0" baseline="0" dirty="0" err="1">
                <a:uFillTx/>
                <a:latin typeface="Calibri"/>
              </a:rPr>
              <a:t>then</a:t>
            </a:r>
            <a:r>
              <a:rPr lang="it-IT" sz="1200" b="1" i="0" u="none" strike="noStrike" kern="1200" cap="none" spc="0" baseline="0" dirty="0">
                <a:uFillTx/>
                <a:latin typeface="Calibri"/>
              </a:rPr>
              <a:t> 4", 5 &gt; 4);</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b="1" i="0" u="none" strike="noStrike" kern="1200" cap="none" spc="0" baseline="0" dirty="0" err="1">
                <a:uFillTx/>
                <a:latin typeface="Calibri"/>
              </a:rPr>
              <a:t>assertFalse</a:t>
            </a:r>
            <a:r>
              <a:rPr lang="it-IT" sz="1200" b="1" i="0" u="none" strike="noStrike" kern="1200" cap="none" spc="0" baseline="0" dirty="0">
                <a:uFillTx/>
                <a:latin typeface="Calibri"/>
              </a:rPr>
              <a:t>("5 </a:t>
            </a:r>
            <a:r>
              <a:rPr lang="it-IT" sz="1200" b="1" i="0" u="none" strike="noStrike" kern="1200" cap="none" spc="0" baseline="0" dirty="0" err="1">
                <a:uFillTx/>
                <a:latin typeface="Calibri"/>
              </a:rPr>
              <a:t>is</a:t>
            </a:r>
            <a:r>
              <a:rPr lang="it-IT" sz="1200" b="1" i="0" u="none" strike="noStrike" kern="1200" cap="none" spc="0" baseline="0" dirty="0">
                <a:uFillTx/>
                <a:latin typeface="Calibri"/>
              </a:rPr>
              <a:t> </a:t>
            </a:r>
            <a:r>
              <a:rPr lang="it-IT" sz="1200" b="1" i="0" u="none" strike="noStrike" kern="1200" cap="none" spc="0" baseline="0" dirty="0" err="1">
                <a:uFillTx/>
                <a:latin typeface="Calibri"/>
              </a:rPr>
              <a:t>not</a:t>
            </a:r>
            <a:r>
              <a:rPr lang="it-IT" sz="1200" b="1" i="0" u="none" strike="noStrike" kern="1200" cap="none" spc="0" baseline="0" dirty="0">
                <a:uFillTx/>
                <a:latin typeface="Calibri"/>
              </a:rPr>
              <a:t> </a:t>
            </a:r>
            <a:r>
              <a:rPr lang="it-IT" sz="1200" b="1" i="0" u="none" strike="noStrike" kern="1200" cap="none" spc="0" baseline="0" dirty="0" err="1">
                <a:uFillTx/>
                <a:latin typeface="Calibri"/>
              </a:rPr>
              <a:t>greater</a:t>
            </a:r>
            <a:r>
              <a:rPr lang="it-IT" sz="1200" b="1" i="0" u="none" strike="noStrike" kern="1200" cap="none" spc="0" baseline="0" dirty="0">
                <a:uFillTx/>
                <a:latin typeface="Calibri"/>
              </a:rPr>
              <a:t> </a:t>
            </a:r>
            <a:r>
              <a:rPr lang="it-IT" sz="1200" b="1" i="0" u="none" strike="noStrike" kern="1200" cap="none" spc="0" baseline="0" dirty="0" err="1">
                <a:uFillTx/>
                <a:latin typeface="Calibri"/>
              </a:rPr>
              <a:t>then</a:t>
            </a:r>
            <a:r>
              <a:rPr lang="it-IT" sz="1200" b="1" i="0" u="none" strike="noStrike" kern="1200" cap="none" spc="0" baseline="0" dirty="0">
                <a:uFillTx/>
                <a:latin typeface="Calibri"/>
              </a:rPr>
              <a:t> 6", 5 &gt; 6);</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3" name="TextBox 2">
            <a:extLst>
              <a:ext uri="{FF2B5EF4-FFF2-40B4-BE49-F238E27FC236}">
                <a16:creationId xmlns:a16="http://schemas.microsoft.com/office/drawing/2014/main" id="{2D730994-C910-4894-FEA8-F0E7E82D3309}"/>
              </a:ext>
            </a:extLst>
          </p:cNvPr>
          <p:cNvSpPr txBox="1"/>
          <p:nvPr/>
        </p:nvSpPr>
        <p:spPr>
          <a:xfrm>
            <a:off x="1022915" y="1530752"/>
            <a:ext cx="4970979" cy="1323439"/>
          </a:xfrm>
          <a:prstGeom prst="rect">
            <a:avLst/>
          </a:prstGeom>
          <a:noFill/>
        </p:spPr>
        <p:txBody>
          <a:bodyPr wrap="square">
            <a:spAutoFit/>
          </a:bodyPr>
          <a:lstStyle/>
          <a:p>
            <a:pPr algn="just"/>
            <a:r>
              <a:rPr lang="en-GB" i="1" dirty="0" err="1"/>
              <a:t>assertTrue</a:t>
            </a:r>
            <a:r>
              <a:rPr lang="en-GB" i="1" dirty="0"/>
              <a:t> </a:t>
            </a:r>
            <a:r>
              <a:rPr lang="en-GB" dirty="0"/>
              <a:t>and</a:t>
            </a:r>
            <a:r>
              <a:rPr lang="en-GB" i="1" dirty="0"/>
              <a:t> </a:t>
            </a:r>
            <a:r>
              <a:rPr lang="en-GB" i="1" dirty="0" err="1"/>
              <a:t>assertFalse</a:t>
            </a:r>
            <a:endParaRPr lang="en-IT" i="1" dirty="0"/>
          </a:p>
          <a:p>
            <a:pPr algn="just"/>
            <a:endParaRPr lang="en-IT" i="1" dirty="0"/>
          </a:p>
          <a:p>
            <a:pPr algn="just"/>
            <a:r>
              <a:rPr lang="en-GB" dirty="0"/>
              <a:t>if we want to verify that a certain condition is true or false, we can use the </a:t>
            </a:r>
            <a:r>
              <a:rPr lang="en-GB" i="1" dirty="0" err="1"/>
              <a:t>assertTrue</a:t>
            </a:r>
            <a:r>
              <a:rPr lang="en-GB" dirty="0"/>
              <a:t> or </a:t>
            </a:r>
            <a:r>
              <a:rPr lang="en-GB" i="1" dirty="0" err="1"/>
              <a:t>assertFalse</a:t>
            </a:r>
            <a:r>
              <a:rPr lang="en-GB" dirty="0"/>
              <a:t> assertions, respectively:</a:t>
            </a:r>
            <a:endParaRPr lang="en-IT" dirty="0"/>
          </a:p>
        </p:txBody>
      </p:sp>
      <p:sp>
        <p:nvSpPr>
          <p:cNvPr id="4" name="Rectangle 3">
            <a:extLst>
              <a:ext uri="{FF2B5EF4-FFF2-40B4-BE49-F238E27FC236}">
                <a16:creationId xmlns:a16="http://schemas.microsoft.com/office/drawing/2014/main" id="{4B3230CB-58FE-D15D-8D37-D215912302C0}"/>
              </a:ext>
            </a:extLst>
          </p:cNvPr>
          <p:cNvSpPr/>
          <p:nvPr/>
        </p:nvSpPr>
        <p:spPr>
          <a:xfrm>
            <a:off x="1124227" y="3142301"/>
            <a:ext cx="4970979" cy="1809078"/>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@Test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public </a:t>
            </a:r>
            <a:r>
              <a:rPr lang="it-IT" sz="1200" b="0" i="0" u="none" strike="noStrike" kern="1200" cap="none" spc="0" baseline="0" dirty="0" err="1">
                <a:uFillTx/>
                <a:latin typeface="Calibri"/>
              </a:rPr>
              <a:t>void</a:t>
            </a:r>
            <a:r>
              <a:rPr lang="it-IT" sz="1200" b="0" i="0" u="none" strike="noStrike" kern="1200" cap="none" spc="0" baseline="0" dirty="0">
                <a:uFillTx/>
                <a:latin typeface="Calibri"/>
              </a:rPr>
              <a:t> </a:t>
            </a:r>
            <a:r>
              <a:rPr lang="it-IT" sz="1200" b="0" i="0" u="none" strike="noStrike" kern="1200" cap="none" spc="0" baseline="0" dirty="0" err="1">
                <a:uFillTx/>
                <a:latin typeface="Calibri"/>
              </a:rPr>
              <a:t>whenCheckingExceptionMessage_thenEqual</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try</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methodThatShouldThrowException</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1" i="0" u="none" strike="noStrike" kern="1200" cap="none" spc="0" baseline="0" dirty="0" err="1">
                <a:uFillTx/>
                <a:latin typeface="Calibri"/>
              </a:rPr>
              <a:t>fail</a:t>
            </a:r>
            <a:r>
              <a:rPr lang="it-IT" sz="1200" b="1" i="0" u="none" strike="noStrike" kern="1200" cap="none" spc="0" baseline="0" dirty="0">
                <a:uFillTx/>
                <a:latin typeface="Calibri"/>
              </a:rPr>
              <a:t>("</a:t>
            </a:r>
            <a:r>
              <a:rPr lang="it-IT" sz="1200" b="1" i="0" u="none" strike="noStrike" kern="1200" cap="none" spc="0" baseline="0" dirty="0" err="1">
                <a:uFillTx/>
                <a:latin typeface="Calibri"/>
              </a:rPr>
              <a:t>Exception</a:t>
            </a:r>
            <a:r>
              <a:rPr lang="it-IT" sz="1200" b="1" i="0" u="none" strike="noStrike" kern="1200" cap="none" spc="0" baseline="0" dirty="0">
                <a:uFillTx/>
                <a:latin typeface="Calibri"/>
              </a:rPr>
              <a:t> </a:t>
            </a:r>
            <a:r>
              <a:rPr lang="it-IT" sz="1200" b="1" i="0" u="none" strike="noStrike" kern="1200" cap="none" spc="0" baseline="0" dirty="0" err="1">
                <a:uFillTx/>
                <a:latin typeface="Calibri"/>
              </a:rPr>
              <a:t>not</a:t>
            </a:r>
            <a:r>
              <a:rPr lang="it-IT" sz="1200" b="1" i="0" u="none" strike="noStrike" kern="1200" cap="none" spc="0" baseline="0" dirty="0">
                <a:uFillTx/>
                <a:latin typeface="Calibri"/>
              </a:rPr>
              <a:t> </a:t>
            </a:r>
            <a:r>
              <a:rPr lang="it-IT" sz="1200" b="1" i="0" u="none" strike="noStrike" kern="1200" cap="none" spc="0" baseline="0" dirty="0" err="1">
                <a:uFillTx/>
                <a:latin typeface="Calibri"/>
              </a:rPr>
              <a:t>thrown</a:t>
            </a:r>
            <a:r>
              <a:rPr lang="it-IT" sz="1200" b="1"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catch (</a:t>
            </a:r>
            <a:r>
              <a:rPr lang="it-IT" sz="1200" b="0" i="0" u="none" strike="noStrike" kern="1200" cap="none" spc="0" baseline="0" dirty="0" err="1">
                <a:uFillTx/>
                <a:latin typeface="Calibri"/>
              </a:rPr>
              <a:t>UnsupportedOperationException</a:t>
            </a:r>
            <a:r>
              <a:rPr lang="it-IT" sz="1200" b="0" i="0" u="none" strike="noStrike" kern="1200" cap="none" spc="0" baseline="0" dirty="0">
                <a:uFillTx/>
                <a:latin typeface="Calibri"/>
              </a:rPr>
              <a:t> e)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assertEquals</a:t>
            </a:r>
            <a:r>
              <a:rPr lang="it-IT" sz="1200" b="0" i="0" u="none" strike="noStrike" kern="1200" cap="none" spc="0" baseline="0" dirty="0">
                <a:uFillTx/>
                <a:latin typeface="Calibri"/>
              </a:rPr>
              <a:t>("</a:t>
            </a:r>
            <a:r>
              <a:rPr lang="it-IT" sz="1200" b="0" i="0" u="none" strike="noStrike" kern="1200" cap="none" spc="0" baseline="0" dirty="0" err="1">
                <a:uFillTx/>
                <a:latin typeface="Calibri"/>
              </a:rPr>
              <a:t>Operation</a:t>
            </a:r>
            <a:r>
              <a:rPr lang="it-IT" sz="1200" b="0" i="0" u="none" strike="noStrike" kern="1200" cap="none" spc="0" baseline="0" dirty="0">
                <a:uFillTx/>
                <a:latin typeface="Calibri"/>
              </a:rPr>
              <a:t> Not </a:t>
            </a:r>
            <a:r>
              <a:rPr lang="it-IT" sz="1200" b="0" i="0" u="none" strike="noStrike" kern="1200" cap="none" spc="0" baseline="0" dirty="0" err="1">
                <a:uFillTx/>
                <a:latin typeface="Calibri"/>
              </a:rPr>
              <a:t>Supported</a:t>
            </a:r>
            <a:r>
              <a:rPr lang="it-IT" sz="1200" b="0" i="0" u="none" strike="noStrike" kern="1200" cap="none" spc="0" baseline="0" dirty="0">
                <a:uFillTx/>
                <a:latin typeface="Calibri"/>
              </a:rPr>
              <a:t>", </a:t>
            </a:r>
            <a:r>
              <a:rPr lang="it-IT" sz="1200" b="0" i="0" u="none" strike="noStrike" kern="1200" cap="none" spc="0" baseline="0" dirty="0" err="1">
                <a:uFillTx/>
                <a:latin typeface="Calibri"/>
              </a:rPr>
              <a:t>e.getMessage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5" name="TextBox 4">
            <a:extLst>
              <a:ext uri="{FF2B5EF4-FFF2-40B4-BE49-F238E27FC236}">
                <a16:creationId xmlns:a16="http://schemas.microsoft.com/office/drawing/2014/main" id="{04866C70-7B34-CEAE-3BF7-27AA6DE35659}"/>
              </a:ext>
            </a:extLst>
          </p:cNvPr>
          <p:cNvSpPr txBox="1"/>
          <p:nvPr/>
        </p:nvSpPr>
        <p:spPr>
          <a:xfrm>
            <a:off x="6297833" y="3142301"/>
            <a:ext cx="5428033" cy="1569660"/>
          </a:xfrm>
          <a:prstGeom prst="rect">
            <a:avLst/>
          </a:prstGeom>
          <a:noFill/>
        </p:spPr>
        <p:txBody>
          <a:bodyPr wrap="square">
            <a:spAutoFit/>
          </a:bodyPr>
          <a:lstStyle/>
          <a:p>
            <a:pPr algn="just"/>
            <a:r>
              <a:rPr lang="en-GB" i="1" dirty="0"/>
              <a:t>fail</a:t>
            </a:r>
            <a:endParaRPr lang="en-IT" i="1" dirty="0"/>
          </a:p>
          <a:p>
            <a:pPr algn="just"/>
            <a:endParaRPr lang="en-IT" i="1" dirty="0"/>
          </a:p>
          <a:p>
            <a:pPr algn="just"/>
            <a:r>
              <a:rPr lang="en-GB" dirty="0"/>
              <a:t>the </a:t>
            </a:r>
            <a:r>
              <a:rPr lang="en-GB" i="1" dirty="0"/>
              <a:t>fail</a:t>
            </a:r>
            <a:r>
              <a:rPr lang="en-GB" dirty="0"/>
              <a:t> assertion fails a test throwing an </a:t>
            </a:r>
            <a:r>
              <a:rPr lang="en-GB" i="1" dirty="0" err="1"/>
              <a:t>AssertionFailedError</a:t>
            </a:r>
            <a:r>
              <a:rPr lang="en-GB" dirty="0"/>
              <a:t>. It can be used to verify that an actual exception is thrown, or when we want to make a test fail during its development:</a:t>
            </a:r>
            <a:endParaRPr lang="en-IT" dirty="0"/>
          </a:p>
        </p:txBody>
      </p:sp>
      <p:sp>
        <p:nvSpPr>
          <p:cNvPr id="6" name="Footer Placeholder 1">
            <a:extLst>
              <a:ext uri="{FF2B5EF4-FFF2-40B4-BE49-F238E27FC236}">
                <a16:creationId xmlns:a16="http://schemas.microsoft.com/office/drawing/2014/main" id="{2E0073D9-CEAD-3311-C6BD-990F207D4129}"/>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163629370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26F38-BA4E-B633-FABF-26AA5EB9937A}"/>
              </a:ext>
            </a:extLst>
          </p:cNvPr>
          <p:cNvSpPr txBox="1"/>
          <p:nvPr/>
        </p:nvSpPr>
        <p:spPr>
          <a:xfrm>
            <a:off x="1022915" y="1508742"/>
            <a:ext cx="8374004" cy="400110"/>
          </a:xfrm>
          <a:prstGeom prst="rect">
            <a:avLst/>
          </a:prstGeom>
          <a:noFill/>
        </p:spPr>
        <p:txBody>
          <a:bodyPr wrap="square">
            <a:spAutoFit/>
          </a:bodyPr>
          <a:lstStyle/>
          <a:p>
            <a:r>
              <a:rPr lang="en-GB" sz="2000" dirty="0" err="1"/>
              <a:t>AssertJ</a:t>
            </a:r>
            <a:endParaRPr lang="en-IT" sz="2000" dirty="0"/>
          </a:p>
        </p:txBody>
      </p:sp>
      <p:sp>
        <p:nvSpPr>
          <p:cNvPr id="4" name="TextBox 3">
            <a:extLst>
              <a:ext uri="{FF2B5EF4-FFF2-40B4-BE49-F238E27FC236}">
                <a16:creationId xmlns:a16="http://schemas.microsoft.com/office/drawing/2014/main" id="{4C57C983-A8AB-2437-CF0D-7D29608FA0D9}"/>
              </a:ext>
            </a:extLst>
          </p:cNvPr>
          <p:cNvSpPr txBox="1"/>
          <p:nvPr/>
        </p:nvSpPr>
        <p:spPr>
          <a:xfrm>
            <a:off x="1022915" y="2014902"/>
            <a:ext cx="6846762" cy="1077218"/>
          </a:xfrm>
          <a:prstGeom prst="rect">
            <a:avLst/>
          </a:prstGeom>
          <a:noFill/>
        </p:spPr>
        <p:txBody>
          <a:bodyPr wrap="square">
            <a:spAutoFit/>
          </a:bodyPr>
          <a:lstStyle/>
          <a:p>
            <a:pPr algn="just"/>
            <a:r>
              <a:rPr lang="en-IT" dirty="0"/>
              <a:t>The </a:t>
            </a:r>
            <a:r>
              <a:rPr lang="en-IT" i="1" dirty="0"/>
              <a:t>AssertJ</a:t>
            </a:r>
            <a:r>
              <a:rPr lang="en-IT" dirty="0"/>
              <a:t> dependency has been widely used, which allows you to make assertions in a more fluent way, concatenating them in a very simple way. In order to use this dependency, you will need to integrate it as follows within your project's </a:t>
            </a:r>
            <a:r>
              <a:rPr lang="en-IT" i="1" dirty="0"/>
              <a:t>pom.xml</a:t>
            </a:r>
            <a:r>
              <a:rPr lang="en-IT" dirty="0"/>
              <a:t>:</a:t>
            </a:r>
          </a:p>
        </p:txBody>
      </p:sp>
      <p:sp>
        <p:nvSpPr>
          <p:cNvPr id="5" name="Rectangle 4">
            <a:extLst>
              <a:ext uri="{FF2B5EF4-FFF2-40B4-BE49-F238E27FC236}">
                <a16:creationId xmlns:a16="http://schemas.microsoft.com/office/drawing/2014/main" id="{0B428CA6-C8AC-ABB6-DBED-0B766EAA4944}"/>
              </a:ext>
            </a:extLst>
          </p:cNvPr>
          <p:cNvSpPr/>
          <p:nvPr/>
        </p:nvSpPr>
        <p:spPr>
          <a:xfrm>
            <a:off x="8060049" y="2014902"/>
            <a:ext cx="3253220" cy="1205963"/>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&lt;</a:t>
            </a:r>
            <a:r>
              <a:rPr lang="it-IT" sz="1200" b="0" i="0" u="none" strike="noStrike" kern="1200" cap="none" spc="0" baseline="0" dirty="0" err="1">
                <a:uFillTx/>
                <a:latin typeface="Calibri"/>
              </a:rPr>
              <a:t>dependency</a:t>
            </a:r>
            <a:r>
              <a:rPr lang="it-IT" sz="12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groupId</a:t>
            </a:r>
            <a:r>
              <a:rPr lang="it-IT" sz="1200" b="0" i="0" u="none" strike="noStrike" kern="1200" cap="none" spc="0" baseline="0" dirty="0">
                <a:uFillTx/>
                <a:latin typeface="Calibri"/>
              </a:rPr>
              <a:t>&gt;</a:t>
            </a:r>
            <a:r>
              <a:rPr lang="it-IT" sz="1200" b="0" i="0" u="none" strike="noStrike" kern="1200" cap="none" spc="0" baseline="0" dirty="0" err="1">
                <a:uFillTx/>
                <a:latin typeface="Calibri"/>
              </a:rPr>
              <a:t>org.assertj</a:t>
            </a:r>
            <a:r>
              <a:rPr lang="it-IT" sz="1200" b="0" i="0" u="none" strike="noStrike" kern="1200" cap="none" spc="0" baseline="0" dirty="0">
                <a:uFillTx/>
                <a:latin typeface="Calibri"/>
              </a:rPr>
              <a:t>&lt;/</a:t>
            </a:r>
            <a:r>
              <a:rPr lang="it-IT" sz="1200" b="0" i="0" u="none" strike="noStrike" kern="1200" cap="none" spc="0" baseline="0" dirty="0" err="1">
                <a:uFillTx/>
                <a:latin typeface="Calibri"/>
              </a:rPr>
              <a:t>groupId</a:t>
            </a:r>
            <a:r>
              <a:rPr lang="it-IT" sz="12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artifactId</a:t>
            </a:r>
            <a:r>
              <a:rPr lang="it-IT" sz="1200" b="0" i="0" u="none" strike="noStrike" kern="1200" cap="none" spc="0" baseline="0" dirty="0">
                <a:uFillTx/>
                <a:latin typeface="Calibri"/>
              </a:rPr>
              <a:t>&gt;</a:t>
            </a:r>
            <a:r>
              <a:rPr lang="it-IT" sz="1200" b="0" i="0" u="none" strike="noStrike" kern="1200" cap="none" spc="0" baseline="0" dirty="0" err="1">
                <a:uFillTx/>
                <a:latin typeface="Calibri"/>
              </a:rPr>
              <a:t>assertj</a:t>
            </a:r>
            <a:r>
              <a:rPr lang="it-IT" sz="1200" b="0" i="0" u="none" strike="noStrike" kern="1200" cap="none" spc="0" baseline="0" dirty="0">
                <a:uFillTx/>
                <a:latin typeface="Calibri"/>
              </a:rPr>
              <a:t>-core&lt;/</a:t>
            </a:r>
            <a:r>
              <a:rPr lang="it-IT" sz="1200" b="0" i="0" u="none" strike="noStrike" kern="1200" cap="none" spc="0" baseline="0" dirty="0" err="1">
                <a:uFillTx/>
                <a:latin typeface="Calibri"/>
              </a:rPr>
              <a:t>artifactId</a:t>
            </a:r>
            <a:r>
              <a:rPr lang="it-IT" sz="12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version</a:t>
            </a:r>
            <a:r>
              <a:rPr lang="it-IT" sz="1200" b="0" i="0" u="none" strike="noStrike" kern="1200" cap="none" spc="0" baseline="0" dirty="0">
                <a:uFillTx/>
                <a:latin typeface="Calibri"/>
              </a:rPr>
              <a:t>&gt;3.24.2&lt;/</a:t>
            </a:r>
            <a:r>
              <a:rPr lang="it-IT" sz="1200" b="0" i="0" u="none" strike="noStrike" kern="1200" cap="none" spc="0" baseline="0" dirty="0" err="1">
                <a:uFillTx/>
                <a:latin typeface="Calibri"/>
              </a:rPr>
              <a:t>version</a:t>
            </a:r>
            <a:r>
              <a:rPr lang="it-IT" sz="12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&lt;scope&gt;test&lt;/scope&gt;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&lt;/</a:t>
            </a:r>
            <a:r>
              <a:rPr lang="it-IT" sz="1200" b="0" i="0" u="none" strike="noStrike" kern="1200" cap="none" spc="0" baseline="0" dirty="0" err="1">
                <a:uFillTx/>
                <a:latin typeface="Calibri"/>
              </a:rPr>
              <a:t>dependency</a:t>
            </a:r>
            <a:r>
              <a:rPr lang="it-IT" sz="1200" b="0" i="0" u="none" strike="noStrike" kern="1200" cap="none" spc="0" baseline="0" dirty="0">
                <a:uFillTx/>
                <a:latin typeface="Calibri"/>
              </a:rPr>
              <a:t>&gt;</a:t>
            </a:r>
          </a:p>
        </p:txBody>
      </p:sp>
      <p:sp>
        <p:nvSpPr>
          <p:cNvPr id="6" name="Rectangle 5">
            <a:extLst>
              <a:ext uri="{FF2B5EF4-FFF2-40B4-BE49-F238E27FC236}">
                <a16:creationId xmlns:a16="http://schemas.microsoft.com/office/drawing/2014/main" id="{CD34AC0D-E708-6955-4651-DFDDA836CA73}"/>
              </a:ext>
            </a:extLst>
          </p:cNvPr>
          <p:cNvSpPr/>
          <p:nvPr/>
        </p:nvSpPr>
        <p:spPr>
          <a:xfrm>
            <a:off x="1193076" y="3636180"/>
            <a:ext cx="6092942" cy="1986407"/>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@Test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void</a:t>
            </a:r>
            <a:r>
              <a:rPr lang="it-IT" sz="1200" b="0" i="0" u="none" strike="noStrike" kern="1200" cap="none" spc="0" baseline="0" dirty="0">
                <a:uFillTx/>
                <a:latin typeface="Calibri"/>
              </a:rPr>
              <a:t> getHelloMessage_WithNotNullNameAndAssertJ_ReturnsExpectedHelloMessage()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given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name = "</a:t>
            </a:r>
            <a:r>
              <a:rPr lang="it-IT" sz="1200" b="0" i="0" u="none" strike="noStrike" kern="1200" cap="none" spc="0" baseline="0" dirty="0" err="1">
                <a:uFillTx/>
                <a:latin typeface="Calibri"/>
              </a:rPr>
              <a:t>JUnit</a:t>
            </a:r>
            <a:r>
              <a:rPr lang="it-IT" sz="1200" b="0" i="0" u="none" strike="noStrike" kern="1200" cap="none" spc="0" baseline="0" dirty="0">
                <a:uFillTx/>
                <a:latin typeface="Calibri"/>
              </a:rPr>
              <a:t> world";</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when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 = </a:t>
            </a:r>
            <a:r>
              <a:rPr lang="it-IT" sz="1200" b="0" i="0" u="none" strike="noStrike" kern="1200" cap="none" spc="0" baseline="0" dirty="0" err="1">
                <a:uFillTx/>
                <a:latin typeface="Calibri"/>
              </a:rPr>
              <a:t>sut.getHelloMessage</a:t>
            </a:r>
            <a:r>
              <a:rPr lang="it-IT" sz="1200" b="0" i="0" u="none" strike="noStrike" kern="1200" cap="none" spc="0" baseline="0" dirty="0">
                <a:uFillTx/>
                <a:latin typeface="Calibri"/>
              </a:rPr>
              <a:t>(name);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then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b="1" i="0" u="none" strike="noStrike" kern="1200" cap="none" spc="0" baseline="0" dirty="0" err="1">
                <a:uFillTx/>
                <a:latin typeface="Calibri"/>
              </a:rPr>
              <a:t>assertThat</a:t>
            </a:r>
            <a:r>
              <a:rPr lang="it-IT" sz="1200" b="1" i="0" u="none" strike="noStrike" kern="1200" cap="none" spc="0" baseline="0" dirty="0">
                <a:uFillTx/>
                <a:latin typeface="Calibri"/>
              </a:rPr>
              <a:t>(</a:t>
            </a:r>
            <a:r>
              <a:rPr lang="it-IT" sz="1200" b="1" i="0" u="none" strike="noStrike" kern="1200" cap="none" spc="0" baseline="0" dirty="0" err="1">
                <a:uFillTx/>
                <a:latin typeface="Calibri"/>
              </a:rPr>
              <a:t>actual</a:t>
            </a:r>
            <a:r>
              <a:rPr lang="it-IT" sz="1200" b="1" i="0" u="none" strike="noStrike" kern="1200" cap="none" spc="0" baseline="0" dirty="0">
                <a:uFillTx/>
                <a:latin typeface="Calibri"/>
              </a:rPr>
              <a:t>).</a:t>
            </a:r>
            <a:r>
              <a:rPr lang="it-IT" sz="1200" b="1" i="0" u="none" strike="noStrike" kern="1200" cap="none" spc="0" baseline="0" dirty="0" err="1">
                <a:uFillTx/>
                <a:latin typeface="Calibri"/>
              </a:rPr>
              <a:t>isNotNull</a:t>
            </a:r>
            <a:r>
              <a:rPr lang="it-IT" sz="1200" b="1" i="0" u="none" strike="noStrike" kern="1200" cap="none" spc="0" baseline="0" dirty="0">
                <a:uFillTx/>
                <a:latin typeface="Calibri"/>
              </a:rPr>
              <a:t>().</a:t>
            </a:r>
            <a:r>
              <a:rPr lang="it-IT" sz="1200" b="1" i="0" u="none" strike="noStrike" kern="1200" cap="none" spc="0" baseline="0" dirty="0" err="1">
                <a:uFillTx/>
                <a:latin typeface="Calibri"/>
              </a:rPr>
              <a:t>isEqualTo</a:t>
            </a:r>
            <a:r>
              <a:rPr lang="it-IT" sz="1200" b="1" i="0" u="none" strike="noStrike" kern="1200" cap="none" spc="0" baseline="0" dirty="0">
                <a:uFillTx/>
                <a:latin typeface="Calibri"/>
              </a:rPr>
              <a:t>(</a:t>
            </a:r>
            <a:r>
              <a:rPr lang="it-IT" sz="1200" b="1" i="0" u="none" strike="noStrike" kern="1200" cap="none" spc="0" baseline="0" dirty="0" err="1">
                <a:uFillTx/>
                <a:latin typeface="Calibri"/>
              </a:rPr>
              <a:t>MessageUtilImpl.HELLO</a:t>
            </a:r>
            <a:r>
              <a:rPr lang="it-IT" sz="1200" b="1" i="0" u="none" strike="noStrike" kern="1200" cap="none" spc="0" baseline="0" dirty="0">
                <a:uFillTx/>
                <a:latin typeface="Calibri"/>
              </a:rPr>
              <a:t> + 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7" name="TextBox 6">
            <a:extLst>
              <a:ext uri="{FF2B5EF4-FFF2-40B4-BE49-F238E27FC236}">
                <a16:creationId xmlns:a16="http://schemas.microsoft.com/office/drawing/2014/main" id="{966391AE-3181-D49F-16F5-7C1AFCA499A6}"/>
              </a:ext>
            </a:extLst>
          </p:cNvPr>
          <p:cNvSpPr txBox="1"/>
          <p:nvPr/>
        </p:nvSpPr>
        <p:spPr>
          <a:xfrm>
            <a:off x="7538938" y="3636180"/>
            <a:ext cx="3774332" cy="1077218"/>
          </a:xfrm>
          <a:prstGeom prst="rect">
            <a:avLst/>
          </a:prstGeom>
          <a:noFill/>
        </p:spPr>
        <p:txBody>
          <a:bodyPr wrap="square" rtlCol="0">
            <a:spAutoFit/>
          </a:bodyPr>
          <a:lstStyle/>
          <a:p>
            <a:pPr algn="just"/>
            <a:r>
              <a:rPr lang="en-GB" dirty="0"/>
              <a:t>Here's an example of how you can use it in place of Junit's common assertions (all assertions are static methods in </a:t>
            </a:r>
            <a:r>
              <a:rPr lang="en-GB" i="1" dirty="0" err="1"/>
              <a:t>org.assertj.core.api.Assertions</a:t>
            </a:r>
            <a:r>
              <a:rPr lang="en-GB" dirty="0"/>
              <a:t> class):</a:t>
            </a:r>
            <a:endParaRPr lang="en-IT" dirty="0"/>
          </a:p>
        </p:txBody>
      </p:sp>
      <p:sp>
        <p:nvSpPr>
          <p:cNvPr id="8" name="Footer Placeholder 1">
            <a:extLst>
              <a:ext uri="{FF2B5EF4-FFF2-40B4-BE49-F238E27FC236}">
                <a16:creationId xmlns:a16="http://schemas.microsoft.com/office/drawing/2014/main" id="{8CCDFF40-FF0E-96F9-01E5-E766DDAD439A}"/>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148713121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22914" y="1480754"/>
            <a:ext cx="10112847" cy="830997"/>
          </a:xfrm>
          <a:prstGeom prst="rect">
            <a:avLst/>
          </a:prstGeom>
          <a:noFill/>
        </p:spPr>
        <p:txBody>
          <a:bodyPr wrap="square">
            <a:spAutoFit/>
          </a:bodyPr>
          <a:lstStyle/>
          <a:p>
            <a:pPr algn="just"/>
            <a:r>
              <a:rPr lang="en-GB" dirty="0"/>
              <a:t>With </a:t>
            </a:r>
            <a:r>
              <a:rPr lang="en-GB" i="1" dirty="0" err="1"/>
              <a:t>AssertJ</a:t>
            </a:r>
            <a:r>
              <a:rPr lang="en-GB" dirty="0"/>
              <a:t> it is easy to make complex assertions, such as the following, in which we check that a certain result is a collection with a certain size, and that it contains, in any order, a complete list of elements, compared using the values of their instance variables.</a:t>
            </a:r>
            <a:endParaRPr lang="en-IT" dirty="0"/>
          </a:p>
        </p:txBody>
      </p:sp>
      <p:sp>
        <p:nvSpPr>
          <p:cNvPr id="6" name="Rectangle 5">
            <a:extLst>
              <a:ext uri="{FF2B5EF4-FFF2-40B4-BE49-F238E27FC236}">
                <a16:creationId xmlns:a16="http://schemas.microsoft.com/office/drawing/2014/main" id="{CD34AC0D-E708-6955-4651-DFDDA836CA73}"/>
              </a:ext>
            </a:extLst>
          </p:cNvPr>
          <p:cNvSpPr/>
          <p:nvPr/>
        </p:nvSpPr>
        <p:spPr>
          <a:xfrm>
            <a:off x="1193076" y="2404920"/>
            <a:ext cx="9879312" cy="1307007"/>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then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assertThat</a:t>
            </a:r>
            <a:r>
              <a:rPr lang="it-IT" sz="1200" b="0" i="0" u="none" strike="noStrike" kern="1200" cap="none" spc="0" baseline="0" dirty="0">
                <a:uFillTx/>
                <a:latin typeface="Calibri"/>
              </a:rPr>
              <a:t>(</a:t>
            </a:r>
            <a:r>
              <a:rPr lang="it-IT" sz="1200" b="0" i="0" u="none" strike="noStrike" kern="1200" cap="none" spc="0" baseline="0" dirty="0" err="1">
                <a:uFillTx/>
                <a:latin typeface="Calibri"/>
              </a:rPr>
              <a:t>actual</a:t>
            </a:r>
            <a:r>
              <a:rPr lang="it-IT" sz="1200" b="0" i="0" u="none" strike="noStrike" kern="1200" cap="none" spc="0" baseline="0" dirty="0">
                <a:uFillTx/>
                <a:latin typeface="Calibri"/>
              </a:rPr>
              <a:t>).</a:t>
            </a:r>
            <a:r>
              <a:rPr lang="it-IT" sz="1200" b="0" i="0" u="none" strike="noStrike" kern="1200" cap="none" spc="0" baseline="0" dirty="0" err="1">
                <a:uFillTx/>
                <a:latin typeface="Calibri"/>
              </a:rPr>
              <a:t>isNotNull</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isNotEmpty</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hasSize</a:t>
            </a:r>
            <a:r>
              <a:rPr lang="it-IT" sz="1200" b="0" i="0" u="none" strike="noStrike" kern="1200" cap="none" spc="0" baseline="0" dirty="0">
                <a:uFillTx/>
                <a:latin typeface="Calibri"/>
              </a:rPr>
              <a:t>(2)</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usingRecursiveFieldByFieldElementComparator</a:t>
            </a:r>
            <a:r>
              <a:rPr lang="it-IT" sz="1200" b="0" i="0" u="none" strike="noStrike" kern="1200" cap="none" spc="0" baseline="0" dirty="0">
                <a:uFillTx/>
                <a:latin typeface="Calibri"/>
              </a:rPr>
              <a:t>() // recursive field by field </a:t>
            </a:r>
            <a:r>
              <a:rPr lang="it-IT" sz="1200" b="0" i="0" u="none" strike="noStrike" kern="1200" cap="none" spc="0" baseline="0" dirty="0" err="1">
                <a:uFillTx/>
                <a:latin typeface="Calibri"/>
              </a:rPr>
              <a:t>comparison</a:t>
            </a:r>
            <a:r>
              <a:rPr lang="it-IT" sz="1200" b="0" i="0" u="none" strike="noStrike" kern="1200" cap="none" spc="0" baseline="0" dirty="0">
                <a:uFillTx/>
                <a:latin typeface="Calibri"/>
              </a:rPr>
              <a:t> strategy</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containsExactlyInAnyOrder</a:t>
            </a:r>
            <a:r>
              <a:rPr lang="it-IT" sz="1200" b="0" i="0" u="none" strike="noStrike" kern="1200" cap="none" spc="0" baseline="0" dirty="0">
                <a:uFillTx/>
                <a:latin typeface="Calibri"/>
              </a:rPr>
              <a:t>(</a:t>
            </a:r>
            <a:r>
              <a:rPr lang="it-IT" sz="1200" b="0" i="0" u="none" strike="noStrike" kern="1200" cap="none" spc="0" baseline="0" dirty="0" err="1">
                <a:uFillTx/>
                <a:latin typeface="Calibri"/>
              </a:rPr>
              <a:t>expectedMarioRossi</a:t>
            </a:r>
            <a:r>
              <a:rPr lang="it-IT" sz="1200" b="0" i="0" u="none" strike="noStrike" kern="1200" cap="none" spc="0" baseline="0" dirty="0">
                <a:uFillTx/>
                <a:latin typeface="Calibri"/>
              </a:rPr>
              <a:t>, </a:t>
            </a:r>
            <a:r>
              <a:rPr lang="it-IT" sz="1200" b="0" i="0" u="none" strike="noStrike" kern="1200" cap="none" spc="0" baseline="0" dirty="0" err="1">
                <a:uFillTx/>
                <a:latin typeface="Calibri"/>
              </a:rPr>
              <a:t>expectedCarloBianchi</a:t>
            </a:r>
            <a:r>
              <a:rPr lang="it-IT" sz="1200" b="0" i="0" u="none" strike="noStrike" kern="1200" cap="none" spc="0" baseline="0" dirty="0">
                <a:uFillTx/>
                <a:latin typeface="Calibri"/>
              </a:rPr>
              <a:t>);</a:t>
            </a:r>
          </a:p>
        </p:txBody>
      </p:sp>
      <p:sp>
        <p:nvSpPr>
          <p:cNvPr id="3" name="Footer Placeholder 1">
            <a:extLst>
              <a:ext uri="{FF2B5EF4-FFF2-40B4-BE49-F238E27FC236}">
                <a16:creationId xmlns:a16="http://schemas.microsoft.com/office/drawing/2014/main" id="{2003BCD2-858A-FB73-C3DD-CE1E1DB8BDA8}"/>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216574151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76308" y="1882708"/>
            <a:ext cx="10112847" cy="1323439"/>
          </a:xfrm>
          <a:prstGeom prst="rect">
            <a:avLst/>
          </a:prstGeom>
          <a:noFill/>
        </p:spPr>
        <p:txBody>
          <a:bodyPr wrap="square">
            <a:spAutoFit/>
          </a:bodyPr>
          <a:lstStyle/>
          <a:p>
            <a:pPr algn="just"/>
            <a:r>
              <a:rPr lang="en-GB" dirty="0"/>
              <a:t>You can also verify that the method under consideration raises a certain exception. </a:t>
            </a:r>
          </a:p>
          <a:p>
            <a:pPr algn="just"/>
            <a:r>
              <a:rPr lang="en-GB" dirty="0"/>
              <a:t>In the following example, the called method is asserted to raise a </a:t>
            </a:r>
            <a:r>
              <a:rPr lang="en-GB" i="1" dirty="0" err="1"/>
              <a:t>NoUsersFoundException</a:t>
            </a:r>
            <a:r>
              <a:rPr lang="en-GB" dirty="0"/>
              <a:t> with the message </a:t>
            </a:r>
            <a:r>
              <a:rPr lang="en-GB" i="1" dirty="0"/>
              <a:t>NO_USERS_WERE_FOUND_BY_APPLYING_THE_REQUESTED_FILTER.</a:t>
            </a:r>
          </a:p>
          <a:p>
            <a:pPr algn="just"/>
            <a:endParaRPr lang="en-GB" dirty="0"/>
          </a:p>
          <a:p>
            <a:pPr algn="just"/>
            <a:r>
              <a:rPr lang="en-GB" dirty="0"/>
              <a:t>Here’s an example using Junit assertions:</a:t>
            </a:r>
            <a:endParaRPr lang="en-IT" dirty="0"/>
          </a:p>
        </p:txBody>
      </p:sp>
      <p:sp>
        <p:nvSpPr>
          <p:cNvPr id="6" name="Rectangle 5">
            <a:extLst>
              <a:ext uri="{FF2B5EF4-FFF2-40B4-BE49-F238E27FC236}">
                <a16:creationId xmlns:a16="http://schemas.microsoft.com/office/drawing/2014/main" id="{CD34AC0D-E708-6955-4651-DFDDA836CA73}"/>
              </a:ext>
            </a:extLst>
          </p:cNvPr>
          <p:cNvSpPr/>
          <p:nvPr/>
        </p:nvSpPr>
        <p:spPr>
          <a:xfrm>
            <a:off x="1038782" y="3158880"/>
            <a:ext cx="10112846" cy="1307007"/>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when</a:t>
            </a:r>
            <a:r>
              <a:rPr lang="it-IT" sz="1200" b="0" i="0" u="none" strike="noStrike" kern="1200" cap="none" spc="0" baseline="0" dirty="0">
                <a:uFillTx/>
                <a:latin typeface="Calibri"/>
              </a:rPr>
              <a:t> - </a:t>
            </a:r>
            <a:r>
              <a:rPr lang="it-IT" sz="1200" b="0" i="0" u="none" strike="noStrike" kern="1200" cap="none" spc="0" baseline="0" dirty="0" err="1">
                <a:uFillTx/>
                <a:latin typeface="Calibri"/>
              </a:rPr>
              <a:t>then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assertThrows</a:t>
            </a:r>
            <a:r>
              <a:rPr lang="it-IT" sz="1200" b="0" i="0" u="none" strike="noStrike" kern="1200" cap="none" spc="0" baseline="0" dirty="0">
                <a:uFillTx/>
                <a:latin typeface="Calibri"/>
              </a:rPr>
              <a:t>(</a:t>
            </a:r>
            <a:r>
              <a:rPr lang="it-IT" sz="1200" b="0" i="0" u="none" strike="noStrike" kern="1200" cap="none" spc="0" baseline="0" dirty="0" err="1">
                <a:uFillTx/>
                <a:latin typeface="Calibri"/>
              </a:rPr>
              <a:t>NoUsersFoundException.class</a:t>
            </a:r>
            <a:r>
              <a:rPr lang="it-IT" sz="1200" b="0" i="0" u="none" strike="noStrike" kern="1200" cap="none" spc="0" baseline="0" dirty="0">
                <a:uFillTx/>
                <a:latin typeface="Calibri"/>
              </a:rPr>
              <a:t>, () -&gt; </a:t>
            </a:r>
            <a:r>
              <a:rPr lang="it-IT" sz="1200" b="0" i="0" u="none" strike="noStrike" kern="1200" cap="none" spc="0" baseline="0" dirty="0" err="1">
                <a:uFillTx/>
                <a:latin typeface="Calibri"/>
              </a:rPr>
              <a:t>sut.filterByGender</a:t>
            </a:r>
            <a:r>
              <a:rPr lang="it-IT" sz="1200" b="0" i="0" u="none" strike="noStrike" kern="1200" cap="none" spc="0" baseline="0" dirty="0">
                <a:uFillTx/>
                <a:latin typeface="Calibri"/>
              </a:rPr>
              <a:t>(gender, users), NO_USERS_WERE_FOUND_BY_APPLYING_THE_REQUESTED_FILTER);</a:t>
            </a:r>
          </a:p>
        </p:txBody>
      </p:sp>
      <p:sp>
        <p:nvSpPr>
          <p:cNvPr id="3" name="Footer Placeholder 1">
            <a:extLst>
              <a:ext uri="{FF2B5EF4-FFF2-40B4-BE49-F238E27FC236}">
                <a16:creationId xmlns:a16="http://schemas.microsoft.com/office/drawing/2014/main" id="{2003BCD2-858A-FB73-C3DD-CE1E1DB8BDA8}"/>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10" name="TextBox 9">
            <a:extLst>
              <a:ext uri="{FF2B5EF4-FFF2-40B4-BE49-F238E27FC236}">
                <a16:creationId xmlns:a16="http://schemas.microsoft.com/office/drawing/2014/main" id="{71DF8E54-2534-0D3F-A84B-DDDCE63AA8B8}"/>
              </a:ext>
            </a:extLst>
          </p:cNvPr>
          <p:cNvSpPr txBox="1"/>
          <p:nvPr/>
        </p:nvSpPr>
        <p:spPr>
          <a:xfrm>
            <a:off x="1076308" y="1402131"/>
            <a:ext cx="10112847" cy="369332"/>
          </a:xfrm>
          <a:prstGeom prst="rect">
            <a:avLst/>
          </a:prstGeom>
          <a:noFill/>
        </p:spPr>
        <p:txBody>
          <a:bodyPr wrap="square">
            <a:spAutoFit/>
          </a:bodyPr>
          <a:lstStyle/>
          <a:p>
            <a:pPr algn="just"/>
            <a:r>
              <a:rPr lang="en-GB" sz="1800" dirty="0"/>
              <a:t>Assertions about exceptions</a:t>
            </a:r>
            <a:endParaRPr lang="en-IT" sz="1800" dirty="0"/>
          </a:p>
        </p:txBody>
      </p:sp>
      <p:sp>
        <p:nvSpPr>
          <p:cNvPr id="11" name="TextBox 10">
            <a:extLst>
              <a:ext uri="{FF2B5EF4-FFF2-40B4-BE49-F238E27FC236}">
                <a16:creationId xmlns:a16="http://schemas.microsoft.com/office/drawing/2014/main" id="{78E84BF0-1604-2A3A-5934-63B364E5DF96}"/>
              </a:ext>
            </a:extLst>
          </p:cNvPr>
          <p:cNvSpPr txBox="1"/>
          <p:nvPr/>
        </p:nvSpPr>
        <p:spPr>
          <a:xfrm>
            <a:off x="1076307" y="4661722"/>
            <a:ext cx="10112847" cy="338554"/>
          </a:xfrm>
          <a:prstGeom prst="rect">
            <a:avLst/>
          </a:prstGeom>
          <a:noFill/>
        </p:spPr>
        <p:txBody>
          <a:bodyPr wrap="square">
            <a:spAutoFit/>
          </a:bodyPr>
          <a:lstStyle/>
          <a:p>
            <a:pPr algn="just"/>
            <a:r>
              <a:rPr lang="en-GB" dirty="0"/>
              <a:t>And here’s another example using </a:t>
            </a:r>
            <a:r>
              <a:rPr lang="en-GB" dirty="0" err="1"/>
              <a:t>AssertJ</a:t>
            </a:r>
            <a:r>
              <a:rPr lang="en-GB" dirty="0"/>
              <a:t> assertions:</a:t>
            </a:r>
            <a:endParaRPr lang="en-IT" dirty="0"/>
          </a:p>
        </p:txBody>
      </p:sp>
      <p:sp>
        <p:nvSpPr>
          <p:cNvPr id="12" name="Rectangle 11">
            <a:extLst>
              <a:ext uri="{FF2B5EF4-FFF2-40B4-BE49-F238E27FC236}">
                <a16:creationId xmlns:a16="http://schemas.microsoft.com/office/drawing/2014/main" id="{3FBEDD68-D3CD-9DDB-E992-5EF50E5C34C6}"/>
              </a:ext>
            </a:extLst>
          </p:cNvPr>
          <p:cNvSpPr/>
          <p:nvPr/>
        </p:nvSpPr>
        <p:spPr>
          <a:xfrm>
            <a:off x="1038782" y="4962682"/>
            <a:ext cx="10112846" cy="1307007"/>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when</a:t>
            </a:r>
            <a:r>
              <a:rPr lang="it-IT" sz="1200" b="0" i="0" u="none" strike="noStrike" kern="1200" cap="none" spc="0" baseline="0" dirty="0">
                <a:uFillTx/>
                <a:latin typeface="Calibri"/>
              </a:rPr>
              <a:t> - </a:t>
            </a:r>
            <a:r>
              <a:rPr lang="it-IT" sz="1200" b="0" i="0" u="none" strike="noStrike" kern="1200" cap="none" spc="0" baseline="0" dirty="0" err="1">
                <a:uFillTx/>
                <a:latin typeface="Calibri"/>
              </a:rPr>
              <a:t>then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dirty="0">
                <a:latin typeface="Calibri"/>
              </a:rPr>
              <a:t> </a:t>
            </a:r>
            <a:r>
              <a:rPr lang="it-IT" sz="1200" b="0" i="0" u="none" strike="noStrike" kern="1200" cap="none" spc="0" baseline="0" dirty="0" err="1">
                <a:uFillTx/>
                <a:latin typeface="Calibri"/>
              </a:rPr>
              <a:t>assertThatThrownBy</a:t>
            </a:r>
            <a:r>
              <a:rPr lang="it-IT" sz="1200" b="0" i="0" u="none" strike="noStrike" kern="1200" cap="none" spc="0" baseline="0" dirty="0">
                <a:uFillTx/>
                <a:latin typeface="Calibri"/>
              </a:rPr>
              <a:t>(() -&gt; </a:t>
            </a:r>
            <a:r>
              <a:rPr lang="it-IT" sz="1200" b="0" i="0" u="none" strike="noStrike" kern="1200" cap="none" spc="0" baseline="0" dirty="0" err="1">
                <a:uFillTx/>
                <a:latin typeface="Calibri"/>
              </a:rPr>
              <a:t>sut.filterByGender</a:t>
            </a:r>
            <a:r>
              <a:rPr lang="it-IT" sz="1200" b="0" i="0" u="none" strike="noStrike" kern="1200" cap="none" spc="0" baseline="0" dirty="0">
                <a:uFillTx/>
                <a:latin typeface="Calibri"/>
              </a:rPr>
              <a:t>(gender, users))</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isInstanceOf</a:t>
            </a:r>
            <a:r>
              <a:rPr lang="it-IT" sz="1200" b="0" i="0" u="none" strike="noStrike" kern="1200" cap="none" spc="0" baseline="0" dirty="0">
                <a:uFillTx/>
                <a:latin typeface="Calibri"/>
              </a:rPr>
              <a:t>(</a:t>
            </a:r>
            <a:r>
              <a:rPr lang="it-IT" sz="1200" b="0" i="0" u="none" strike="noStrike" kern="1200" cap="none" spc="0" baseline="0" dirty="0" err="1">
                <a:uFillTx/>
                <a:latin typeface="Calibri"/>
              </a:rPr>
              <a:t>NoUsersFoundException.class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hasMessage</a:t>
            </a:r>
            <a:r>
              <a:rPr lang="it-IT" sz="1200" b="0" i="0" u="none" strike="noStrike" kern="1200" cap="none" spc="0" baseline="0" dirty="0">
                <a:uFillTx/>
                <a:latin typeface="Calibri"/>
              </a:rPr>
              <a:t>(NO_USERS_WERE_FOUND_BY_APPLYING_THE_REQUESTED_FILTER);</a:t>
            </a:r>
          </a:p>
        </p:txBody>
      </p:sp>
    </p:spTree>
    <p:extLst>
      <p:ext uri="{BB962C8B-B14F-4D97-AF65-F5344CB8AC3E}">
        <p14:creationId xmlns:p14="http://schemas.microsoft.com/office/powerpoint/2010/main" val="129420634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76308" y="1882708"/>
            <a:ext cx="10112847" cy="584775"/>
          </a:xfrm>
          <a:prstGeom prst="rect">
            <a:avLst/>
          </a:prstGeom>
          <a:noFill/>
        </p:spPr>
        <p:txBody>
          <a:bodyPr wrap="square">
            <a:spAutoFit/>
          </a:bodyPr>
          <a:lstStyle/>
          <a:p>
            <a:pPr algn="just"/>
            <a:r>
              <a:rPr lang="en-GB" dirty="0"/>
              <a:t>After developing JUnit tests in a Java project, you can compile that project and run the tests using the following maven command: (or, as mentioned, the maven </a:t>
            </a:r>
            <a:r>
              <a:rPr lang="en-GB" i="1" dirty="0" err="1"/>
              <a:t>mvn</a:t>
            </a:r>
            <a:r>
              <a:rPr lang="en-GB" i="1" dirty="0"/>
              <a:t> clean install</a:t>
            </a:r>
            <a:r>
              <a:rPr lang="en-GB" dirty="0"/>
              <a:t> command will also run the tests).</a:t>
            </a:r>
          </a:p>
        </p:txBody>
      </p:sp>
      <p:sp>
        <p:nvSpPr>
          <p:cNvPr id="3" name="Footer Placeholder 1">
            <a:extLst>
              <a:ext uri="{FF2B5EF4-FFF2-40B4-BE49-F238E27FC236}">
                <a16:creationId xmlns:a16="http://schemas.microsoft.com/office/drawing/2014/main" id="{2003BCD2-858A-FB73-C3DD-CE1E1DB8BDA8}"/>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10" name="TextBox 9">
            <a:extLst>
              <a:ext uri="{FF2B5EF4-FFF2-40B4-BE49-F238E27FC236}">
                <a16:creationId xmlns:a16="http://schemas.microsoft.com/office/drawing/2014/main" id="{71DF8E54-2534-0D3F-A84B-DDDCE63AA8B8}"/>
              </a:ext>
            </a:extLst>
          </p:cNvPr>
          <p:cNvSpPr txBox="1"/>
          <p:nvPr/>
        </p:nvSpPr>
        <p:spPr>
          <a:xfrm>
            <a:off x="1076308" y="1402131"/>
            <a:ext cx="10112847" cy="369332"/>
          </a:xfrm>
          <a:prstGeom prst="rect">
            <a:avLst/>
          </a:prstGeom>
          <a:noFill/>
        </p:spPr>
        <p:txBody>
          <a:bodyPr wrap="square">
            <a:spAutoFit/>
          </a:bodyPr>
          <a:lstStyle/>
          <a:p>
            <a:pPr algn="just"/>
            <a:r>
              <a:rPr lang="en-GB" sz="1800" dirty="0"/>
              <a:t>Review the test results from the terminal</a:t>
            </a:r>
            <a:endParaRPr lang="en-IT" sz="1800" dirty="0"/>
          </a:p>
        </p:txBody>
      </p:sp>
      <p:sp>
        <p:nvSpPr>
          <p:cNvPr id="2" name="Rectangle 1">
            <a:extLst>
              <a:ext uri="{FF2B5EF4-FFF2-40B4-BE49-F238E27FC236}">
                <a16:creationId xmlns:a16="http://schemas.microsoft.com/office/drawing/2014/main" id="{50670686-E479-AF6A-EF36-60525EF11AA3}"/>
              </a:ext>
            </a:extLst>
          </p:cNvPr>
          <p:cNvSpPr/>
          <p:nvPr/>
        </p:nvSpPr>
        <p:spPr>
          <a:xfrm>
            <a:off x="1076308" y="4072395"/>
            <a:ext cx="2824483" cy="365125"/>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mvn</a:t>
            </a:r>
            <a:r>
              <a:rPr lang="it-IT" sz="1200" b="0" i="0" u="none" strike="noStrike" kern="1200" cap="none" spc="0" baseline="0" dirty="0">
                <a:uFillTx/>
                <a:latin typeface="Calibri"/>
              </a:rPr>
              <a:t> </a:t>
            </a:r>
            <a:r>
              <a:rPr lang="it-IT" sz="1200" b="0" i="0" u="none" strike="noStrike" kern="1200" cap="none" spc="0" baseline="0" dirty="0" err="1">
                <a:uFillTx/>
                <a:latin typeface="Calibri"/>
              </a:rPr>
              <a:t>clean</a:t>
            </a:r>
            <a:r>
              <a:rPr lang="it-IT" sz="1200" b="0" i="0" u="none" strike="noStrike" kern="1200" cap="none" spc="0" baseline="0" dirty="0">
                <a:uFillTx/>
                <a:latin typeface="Calibri"/>
              </a:rPr>
              <a:t> </a:t>
            </a:r>
            <a:r>
              <a:rPr lang="it-IT" sz="1200" b="0" i="0" u="none" strike="noStrike" kern="1200" cap="none" spc="0" baseline="0" dirty="0" err="1">
                <a:uFillTx/>
                <a:latin typeface="Calibri"/>
              </a:rPr>
              <a:t>install</a:t>
            </a:r>
            <a:r>
              <a:rPr lang="it-IT" sz="1200" b="0" i="0" u="none" strike="noStrike" kern="1200" cap="none" spc="0" baseline="0" dirty="0">
                <a:uFillTx/>
                <a:latin typeface="Calibri"/>
              </a:rPr>
              <a:t> -</a:t>
            </a:r>
            <a:r>
              <a:rPr lang="it-IT" sz="1200" b="0" i="0" u="none" strike="noStrike" kern="1200" cap="none" spc="0" baseline="0" dirty="0" err="1">
                <a:uFillTx/>
                <a:latin typeface="Calibri"/>
              </a:rPr>
              <a:t>DskipTests</a:t>
            </a:r>
            <a:endParaRPr lang="it-IT" sz="1200" b="0" i="0" u="none" strike="noStrike" kern="1200" cap="none" spc="0" baseline="0" dirty="0">
              <a:uFillTx/>
              <a:latin typeface="Calibri"/>
            </a:endParaRPr>
          </a:p>
        </p:txBody>
      </p:sp>
      <p:sp>
        <p:nvSpPr>
          <p:cNvPr id="5" name="Rectangle 4">
            <a:extLst>
              <a:ext uri="{FF2B5EF4-FFF2-40B4-BE49-F238E27FC236}">
                <a16:creationId xmlns:a16="http://schemas.microsoft.com/office/drawing/2014/main" id="{131F6A42-04CE-5B77-3E53-7ACB75058C30}"/>
              </a:ext>
            </a:extLst>
          </p:cNvPr>
          <p:cNvSpPr/>
          <p:nvPr/>
        </p:nvSpPr>
        <p:spPr>
          <a:xfrm>
            <a:off x="1076308" y="2490656"/>
            <a:ext cx="2824483" cy="365125"/>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mvn</a:t>
            </a:r>
            <a:r>
              <a:rPr lang="it-IT" sz="1200" b="0" i="0" u="none" strike="noStrike" kern="1200" cap="none" spc="0" baseline="0" dirty="0">
                <a:uFillTx/>
                <a:latin typeface="Calibri"/>
              </a:rPr>
              <a:t> </a:t>
            </a:r>
            <a:r>
              <a:rPr lang="it-IT" sz="1200" b="0" i="0" u="none" strike="noStrike" kern="1200" cap="none" spc="0" baseline="0" dirty="0" err="1">
                <a:uFillTx/>
                <a:latin typeface="Calibri"/>
              </a:rPr>
              <a:t>clean</a:t>
            </a:r>
            <a:r>
              <a:rPr lang="it-IT" sz="1200" b="0" i="0" u="none" strike="noStrike" kern="1200" cap="none" spc="0" baseline="0" dirty="0">
                <a:uFillTx/>
                <a:latin typeface="Calibri"/>
              </a:rPr>
              <a:t> test</a:t>
            </a:r>
          </a:p>
        </p:txBody>
      </p:sp>
      <p:sp>
        <p:nvSpPr>
          <p:cNvPr id="8" name="TextBox 7">
            <a:extLst>
              <a:ext uri="{FF2B5EF4-FFF2-40B4-BE49-F238E27FC236}">
                <a16:creationId xmlns:a16="http://schemas.microsoft.com/office/drawing/2014/main" id="{086E5F77-B393-8452-1C1C-28B35A23E428}"/>
              </a:ext>
            </a:extLst>
          </p:cNvPr>
          <p:cNvSpPr txBox="1"/>
          <p:nvPr/>
        </p:nvSpPr>
        <p:spPr>
          <a:xfrm>
            <a:off x="1076307" y="2970720"/>
            <a:ext cx="10112847" cy="1077218"/>
          </a:xfrm>
          <a:prstGeom prst="rect">
            <a:avLst/>
          </a:prstGeom>
          <a:noFill/>
        </p:spPr>
        <p:txBody>
          <a:bodyPr wrap="square">
            <a:spAutoFit/>
          </a:bodyPr>
          <a:lstStyle/>
          <a:p>
            <a:r>
              <a:rPr lang="en-IT" dirty="0"/>
              <a:t>Where there is even one failed test, the entire build will fail.</a:t>
            </a:r>
          </a:p>
          <a:p>
            <a:endParaRPr lang="en-IT" dirty="0"/>
          </a:p>
          <a:p>
            <a:endParaRPr lang="en-IT" dirty="0"/>
          </a:p>
          <a:p>
            <a:r>
              <a:rPr lang="en-IT" dirty="0"/>
              <a:t>To be able to compile the code without running the tests, you can run the following command:</a:t>
            </a:r>
          </a:p>
        </p:txBody>
      </p:sp>
    </p:spTree>
    <p:extLst>
      <p:ext uri="{BB962C8B-B14F-4D97-AF65-F5344CB8AC3E}">
        <p14:creationId xmlns:p14="http://schemas.microsoft.com/office/powerpoint/2010/main" val="218560940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76308" y="1520572"/>
            <a:ext cx="10112847" cy="338554"/>
          </a:xfrm>
          <a:prstGeom prst="rect">
            <a:avLst/>
          </a:prstGeom>
          <a:noFill/>
        </p:spPr>
        <p:txBody>
          <a:bodyPr wrap="square">
            <a:spAutoFit/>
          </a:bodyPr>
          <a:lstStyle/>
          <a:p>
            <a:pPr algn="just"/>
            <a:r>
              <a:rPr lang="en-GB" dirty="0"/>
              <a:t>Here is an example of a test compilation launched from the terminal and completed successfully:</a:t>
            </a:r>
            <a:endParaRPr lang="en-IT" i="1" dirty="0"/>
          </a:p>
        </p:txBody>
      </p:sp>
      <p:sp>
        <p:nvSpPr>
          <p:cNvPr id="3" name="Footer Placeholder 1">
            <a:extLst>
              <a:ext uri="{FF2B5EF4-FFF2-40B4-BE49-F238E27FC236}">
                <a16:creationId xmlns:a16="http://schemas.microsoft.com/office/drawing/2014/main" id="{2003BCD2-858A-FB73-C3DD-CE1E1DB8BDA8}"/>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pic>
        <p:nvPicPr>
          <p:cNvPr id="6" name="Picture 5">
            <a:extLst>
              <a:ext uri="{FF2B5EF4-FFF2-40B4-BE49-F238E27FC236}">
                <a16:creationId xmlns:a16="http://schemas.microsoft.com/office/drawing/2014/main" id="{277769DA-4FB4-6DE7-B4DF-93DFD33FFF06}"/>
              </a:ext>
            </a:extLst>
          </p:cNvPr>
          <p:cNvPicPr>
            <a:picLocks noChangeAspect="1"/>
          </p:cNvPicPr>
          <p:nvPr/>
        </p:nvPicPr>
        <p:blipFill>
          <a:blip r:embed="rId3"/>
          <a:stretch>
            <a:fillRect/>
          </a:stretch>
        </p:blipFill>
        <p:spPr>
          <a:xfrm>
            <a:off x="3149594" y="1877254"/>
            <a:ext cx="5966273" cy="4471616"/>
          </a:xfrm>
          <a:prstGeom prst="rect">
            <a:avLst/>
          </a:prstGeom>
        </p:spPr>
      </p:pic>
    </p:spTree>
    <p:extLst>
      <p:ext uri="{BB962C8B-B14F-4D97-AF65-F5344CB8AC3E}">
        <p14:creationId xmlns:p14="http://schemas.microsoft.com/office/powerpoint/2010/main" val="1091450494"/>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76308" y="1520572"/>
            <a:ext cx="10112847" cy="338554"/>
          </a:xfrm>
          <a:prstGeom prst="rect">
            <a:avLst/>
          </a:prstGeom>
          <a:noFill/>
        </p:spPr>
        <p:txBody>
          <a:bodyPr wrap="square">
            <a:spAutoFit/>
          </a:bodyPr>
          <a:lstStyle/>
          <a:p>
            <a:pPr algn="just"/>
            <a:r>
              <a:rPr lang="en-GB" dirty="0"/>
              <a:t>Here is another example of a test compilation launched from the terminal and failed:</a:t>
            </a:r>
            <a:endParaRPr lang="en-IT" i="1" dirty="0"/>
          </a:p>
        </p:txBody>
      </p:sp>
      <p:sp>
        <p:nvSpPr>
          <p:cNvPr id="3" name="Footer Placeholder 1">
            <a:extLst>
              <a:ext uri="{FF2B5EF4-FFF2-40B4-BE49-F238E27FC236}">
                <a16:creationId xmlns:a16="http://schemas.microsoft.com/office/drawing/2014/main" id="{2003BCD2-858A-FB73-C3DD-CE1E1DB8BDA8}"/>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pic>
        <p:nvPicPr>
          <p:cNvPr id="2" name="Picture 1">
            <a:extLst>
              <a:ext uri="{FF2B5EF4-FFF2-40B4-BE49-F238E27FC236}">
                <a16:creationId xmlns:a16="http://schemas.microsoft.com/office/drawing/2014/main" id="{5939B726-F44F-29E8-3BAE-180C5D9656DF}"/>
              </a:ext>
            </a:extLst>
          </p:cNvPr>
          <p:cNvPicPr>
            <a:picLocks noChangeAspect="1"/>
          </p:cNvPicPr>
          <p:nvPr/>
        </p:nvPicPr>
        <p:blipFill>
          <a:blip r:embed="rId3"/>
          <a:stretch>
            <a:fillRect/>
          </a:stretch>
        </p:blipFill>
        <p:spPr>
          <a:xfrm>
            <a:off x="2246531" y="1891023"/>
            <a:ext cx="7772400" cy="4425950"/>
          </a:xfrm>
          <a:prstGeom prst="rect">
            <a:avLst/>
          </a:prstGeom>
        </p:spPr>
      </p:pic>
    </p:spTree>
    <p:extLst>
      <p:ext uri="{BB962C8B-B14F-4D97-AF65-F5344CB8AC3E}">
        <p14:creationId xmlns:p14="http://schemas.microsoft.com/office/powerpoint/2010/main" val="943439339"/>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76308" y="1520572"/>
            <a:ext cx="10112847" cy="338554"/>
          </a:xfrm>
          <a:prstGeom prst="rect">
            <a:avLst/>
          </a:prstGeom>
          <a:noFill/>
        </p:spPr>
        <p:txBody>
          <a:bodyPr wrap="square">
            <a:spAutoFit/>
          </a:bodyPr>
          <a:lstStyle/>
          <a:p>
            <a:pPr algn="just"/>
            <a:r>
              <a:rPr lang="en-GB" dirty="0"/>
              <a:t>Here is an example of a test compilation launched from IntelliJ and completed successfully:</a:t>
            </a:r>
            <a:endParaRPr lang="en-IT" i="1" dirty="0"/>
          </a:p>
        </p:txBody>
      </p:sp>
      <p:sp>
        <p:nvSpPr>
          <p:cNvPr id="3" name="Footer Placeholder 1">
            <a:extLst>
              <a:ext uri="{FF2B5EF4-FFF2-40B4-BE49-F238E27FC236}">
                <a16:creationId xmlns:a16="http://schemas.microsoft.com/office/drawing/2014/main" id="{2003BCD2-858A-FB73-C3DD-CE1E1DB8BDA8}"/>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pic>
        <p:nvPicPr>
          <p:cNvPr id="2" name="Picture 1">
            <a:extLst>
              <a:ext uri="{FF2B5EF4-FFF2-40B4-BE49-F238E27FC236}">
                <a16:creationId xmlns:a16="http://schemas.microsoft.com/office/drawing/2014/main" id="{7E3A635E-1373-F2BB-260D-E06AAC9A0ADF}"/>
              </a:ext>
            </a:extLst>
          </p:cNvPr>
          <p:cNvPicPr>
            <a:picLocks noChangeAspect="1"/>
          </p:cNvPicPr>
          <p:nvPr/>
        </p:nvPicPr>
        <p:blipFill>
          <a:blip r:embed="rId3"/>
          <a:stretch>
            <a:fillRect/>
          </a:stretch>
        </p:blipFill>
        <p:spPr>
          <a:xfrm>
            <a:off x="2798812" y="1841599"/>
            <a:ext cx="6667837" cy="4507271"/>
          </a:xfrm>
          <a:prstGeom prst="rect">
            <a:avLst/>
          </a:prstGeom>
        </p:spPr>
      </p:pic>
    </p:spTree>
    <p:extLst>
      <p:ext uri="{BB962C8B-B14F-4D97-AF65-F5344CB8AC3E}">
        <p14:creationId xmlns:p14="http://schemas.microsoft.com/office/powerpoint/2010/main" val="1333849309"/>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76308" y="1520572"/>
            <a:ext cx="10112847" cy="338554"/>
          </a:xfrm>
          <a:prstGeom prst="rect">
            <a:avLst/>
          </a:prstGeom>
          <a:noFill/>
        </p:spPr>
        <p:txBody>
          <a:bodyPr wrap="square">
            <a:spAutoFit/>
          </a:bodyPr>
          <a:lstStyle/>
          <a:p>
            <a:pPr algn="just"/>
            <a:r>
              <a:rPr lang="en-GB" dirty="0"/>
              <a:t>Here is another example of a test compilation launched from IntelliJ and failed:</a:t>
            </a:r>
            <a:endParaRPr lang="en-IT" i="1" dirty="0"/>
          </a:p>
        </p:txBody>
      </p:sp>
      <p:sp>
        <p:nvSpPr>
          <p:cNvPr id="3" name="Footer Placeholder 1">
            <a:extLst>
              <a:ext uri="{FF2B5EF4-FFF2-40B4-BE49-F238E27FC236}">
                <a16:creationId xmlns:a16="http://schemas.microsoft.com/office/drawing/2014/main" id="{2003BCD2-858A-FB73-C3DD-CE1E1DB8BDA8}"/>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pic>
        <p:nvPicPr>
          <p:cNvPr id="5" name="Picture 4">
            <a:extLst>
              <a:ext uri="{FF2B5EF4-FFF2-40B4-BE49-F238E27FC236}">
                <a16:creationId xmlns:a16="http://schemas.microsoft.com/office/drawing/2014/main" id="{52E99352-1ACD-4A73-9AEE-68FD422117DA}"/>
              </a:ext>
            </a:extLst>
          </p:cNvPr>
          <p:cNvPicPr>
            <a:picLocks noChangeAspect="1"/>
          </p:cNvPicPr>
          <p:nvPr/>
        </p:nvPicPr>
        <p:blipFill>
          <a:blip r:embed="rId3"/>
          <a:stretch>
            <a:fillRect/>
          </a:stretch>
        </p:blipFill>
        <p:spPr>
          <a:xfrm>
            <a:off x="2826934" y="1907559"/>
            <a:ext cx="6536542" cy="4418520"/>
          </a:xfrm>
          <a:prstGeom prst="rect">
            <a:avLst/>
          </a:prstGeom>
        </p:spPr>
      </p:pic>
    </p:spTree>
    <p:extLst>
      <p:ext uri="{BB962C8B-B14F-4D97-AF65-F5344CB8AC3E}">
        <p14:creationId xmlns:p14="http://schemas.microsoft.com/office/powerpoint/2010/main" val="4186017440"/>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26F38-BA4E-B633-FABF-26AA5EB9937A}"/>
              </a:ext>
            </a:extLst>
          </p:cNvPr>
          <p:cNvSpPr txBox="1"/>
          <p:nvPr/>
        </p:nvSpPr>
        <p:spPr>
          <a:xfrm>
            <a:off x="1022915" y="1508742"/>
            <a:ext cx="8374004" cy="400110"/>
          </a:xfrm>
          <a:prstGeom prst="rect">
            <a:avLst/>
          </a:prstGeom>
          <a:noFill/>
        </p:spPr>
        <p:txBody>
          <a:bodyPr wrap="square">
            <a:spAutoFit/>
          </a:bodyPr>
          <a:lstStyle/>
          <a:p>
            <a:r>
              <a:rPr lang="en-GB" sz="2000" dirty="0"/>
              <a:t>Easy-random</a:t>
            </a:r>
            <a:endParaRPr lang="en-IT" sz="2000" dirty="0"/>
          </a:p>
        </p:txBody>
      </p:sp>
      <p:sp>
        <p:nvSpPr>
          <p:cNvPr id="4" name="TextBox 3">
            <a:extLst>
              <a:ext uri="{FF2B5EF4-FFF2-40B4-BE49-F238E27FC236}">
                <a16:creationId xmlns:a16="http://schemas.microsoft.com/office/drawing/2014/main" id="{4C57C983-A8AB-2437-CF0D-7D29608FA0D9}"/>
              </a:ext>
            </a:extLst>
          </p:cNvPr>
          <p:cNvSpPr txBox="1"/>
          <p:nvPr/>
        </p:nvSpPr>
        <p:spPr>
          <a:xfrm>
            <a:off x="1022914" y="2014902"/>
            <a:ext cx="10290355" cy="584775"/>
          </a:xfrm>
          <a:prstGeom prst="rect">
            <a:avLst/>
          </a:prstGeom>
          <a:noFill/>
        </p:spPr>
        <p:txBody>
          <a:bodyPr wrap="square">
            <a:spAutoFit/>
          </a:bodyPr>
          <a:lstStyle/>
          <a:p>
            <a:pPr algn="just"/>
            <a:r>
              <a:rPr lang="en-IT" dirty="0"/>
              <a:t>The </a:t>
            </a:r>
            <a:r>
              <a:rPr lang="en-IT" i="1" dirty="0"/>
              <a:t>Easy-random</a:t>
            </a:r>
            <a:r>
              <a:rPr lang="en-IT" dirty="0"/>
              <a:t> dependency has been widely used, </a:t>
            </a:r>
            <a:r>
              <a:rPr lang="en-GB" dirty="0"/>
              <a:t>it is a library that generates random Java objects</a:t>
            </a:r>
            <a:r>
              <a:rPr lang="en-IT" dirty="0"/>
              <a:t>. </a:t>
            </a:r>
            <a:r>
              <a:rPr lang="en-GB" dirty="0"/>
              <a:t>Let's say you have a class </a:t>
            </a:r>
            <a:r>
              <a:rPr lang="en-GB" i="1" dirty="0"/>
              <a:t>Person</a:t>
            </a:r>
            <a:r>
              <a:rPr lang="en-GB" dirty="0"/>
              <a:t> and you want to generate a random instance of it, here we go:</a:t>
            </a:r>
            <a:endParaRPr lang="en-IT" dirty="0"/>
          </a:p>
        </p:txBody>
      </p:sp>
      <p:sp>
        <p:nvSpPr>
          <p:cNvPr id="5" name="Rectangle 4">
            <a:extLst>
              <a:ext uri="{FF2B5EF4-FFF2-40B4-BE49-F238E27FC236}">
                <a16:creationId xmlns:a16="http://schemas.microsoft.com/office/drawing/2014/main" id="{0B428CA6-C8AC-ABB6-DBED-0B766EAA4944}"/>
              </a:ext>
            </a:extLst>
          </p:cNvPr>
          <p:cNvSpPr/>
          <p:nvPr/>
        </p:nvSpPr>
        <p:spPr>
          <a:xfrm>
            <a:off x="1022914" y="4172516"/>
            <a:ext cx="6092942" cy="1602594"/>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&lt;</a:t>
            </a:r>
            <a:r>
              <a:rPr lang="it-IT" sz="1200" b="0" i="0" u="none" strike="noStrike" kern="1200" cap="none" spc="0" baseline="0" dirty="0" err="1">
                <a:uFillTx/>
                <a:latin typeface="Calibri"/>
              </a:rPr>
              <a:t>dependency</a:t>
            </a:r>
            <a:r>
              <a:rPr lang="it-IT" sz="1200" b="0" i="0" u="none" strike="noStrike" kern="1200" cap="none" spc="0" baseline="0" dirty="0">
                <a:uFillTx/>
                <a:latin typeface="Calibri"/>
              </a:rPr>
              <a:t>&gt;</a:t>
            </a:r>
          </a:p>
          <a:p>
            <a:pPr lvl="1"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groupId</a:t>
            </a:r>
            <a:r>
              <a:rPr lang="it-IT" sz="1200" b="0" i="0" u="none" strike="noStrike" kern="1200" cap="none" spc="0" baseline="0" dirty="0">
                <a:uFillTx/>
                <a:latin typeface="Calibri"/>
              </a:rPr>
              <a:t>&gt;</a:t>
            </a:r>
            <a:r>
              <a:rPr lang="it-IT" sz="1200" b="0" i="0" u="none" strike="noStrike" kern="1200" cap="none" spc="0" baseline="0" dirty="0" err="1">
                <a:uFillTx/>
                <a:latin typeface="Calibri"/>
              </a:rPr>
              <a:t>org.jeasy</a:t>
            </a:r>
            <a:r>
              <a:rPr lang="it-IT" sz="1200" b="0" i="0" u="none" strike="noStrike" kern="1200" cap="none" spc="0" baseline="0" dirty="0">
                <a:uFillTx/>
                <a:latin typeface="Calibri"/>
              </a:rPr>
              <a:t>&lt;/</a:t>
            </a:r>
            <a:r>
              <a:rPr lang="it-IT" sz="1200" b="0" i="0" u="none" strike="noStrike" kern="1200" cap="none" spc="0" baseline="0" dirty="0" err="1">
                <a:uFillTx/>
                <a:latin typeface="Calibri"/>
              </a:rPr>
              <a:t>groupId</a:t>
            </a:r>
            <a:r>
              <a:rPr lang="it-IT" sz="1200" b="0" i="0" u="none" strike="noStrike" kern="1200" cap="none" spc="0" baseline="0" dirty="0">
                <a:uFillTx/>
                <a:latin typeface="Calibri"/>
              </a:rPr>
              <a:t>&gt;</a:t>
            </a:r>
          </a:p>
          <a:p>
            <a:pPr lvl="1"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artifactId</a:t>
            </a:r>
            <a:r>
              <a:rPr lang="it-IT" sz="1200" b="0" i="0" u="none" strike="noStrike" kern="1200" cap="none" spc="0" baseline="0" dirty="0">
                <a:uFillTx/>
                <a:latin typeface="Calibri"/>
              </a:rPr>
              <a:t>&gt;easy-random-core&lt;/</a:t>
            </a:r>
            <a:r>
              <a:rPr lang="it-IT" sz="1200" b="0" i="0" u="none" strike="noStrike" kern="1200" cap="none" spc="0" baseline="0" dirty="0" err="1">
                <a:uFillTx/>
                <a:latin typeface="Calibri"/>
              </a:rPr>
              <a:t>artifactId</a:t>
            </a:r>
            <a:r>
              <a:rPr lang="it-IT" sz="1200" b="0" i="0" u="none" strike="noStrike" kern="1200" cap="none" spc="0" baseline="0" dirty="0">
                <a:uFillTx/>
                <a:latin typeface="Calibri"/>
              </a:rPr>
              <a:t>&gt;</a:t>
            </a:r>
          </a:p>
          <a:p>
            <a:pPr lvl="1"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version</a:t>
            </a:r>
            <a:r>
              <a:rPr lang="it-IT" sz="1200" b="0" i="0" u="none" strike="noStrike" kern="1200" cap="none" spc="0" baseline="0" dirty="0">
                <a:uFillTx/>
                <a:latin typeface="Calibri"/>
              </a:rPr>
              <a:t>&gt;5.0.0&lt;/</a:t>
            </a:r>
            <a:r>
              <a:rPr lang="it-IT" sz="1200" b="0" i="0" u="none" strike="noStrike" kern="1200" cap="none" spc="0" baseline="0" dirty="0" err="1">
                <a:uFillTx/>
                <a:latin typeface="Calibri"/>
              </a:rPr>
              <a:t>version</a:t>
            </a:r>
            <a:r>
              <a:rPr lang="it-IT" sz="1200" b="0" i="0" u="none" strike="noStrike" kern="1200" cap="none" spc="0" baseline="0" dirty="0">
                <a:uFillTx/>
                <a:latin typeface="Calibri"/>
              </a:rPr>
              <a:t>&gt;</a:t>
            </a:r>
          </a:p>
          <a:p>
            <a:pPr lvl="1"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    &lt;scope&gt;test&lt;/scope&gt;</a:t>
            </a:r>
          </a:p>
          <a:p>
            <a:pPr lvl="1"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&lt;/</a:t>
            </a:r>
            <a:r>
              <a:rPr lang="it-IT" sz="1200" b="0" i="0" u="none" strike="noStrike" kern="1200" cap="none" spc="0" baseline="0" dirty="0" err="1">
                <a:uFillTx/>
                <a:latin typeface="Calibri"/>
              </a:rPr>
              <a:t>dependency</a:t>
            </a:r>
            <a:r>
              <a:rPr lang="it-IT" sz="1200" b="0" i="0" u="none" strike="noStrike" kern="1200" cap="none" spc="0" baseline="0" dirty="0">
                <a:uFillTx/>
                <a:latin typeface="Calibri"/>
              </a:rPr>
              <a:t>&gt;</a:t>
            </a:r>
          </a:p>
        </p:txBody>
      </p:sp>
      <p:sp>
        <p:nvSpPr>
          <p:cNvPr id="6" name="Rectangle 5">
            <a:extLst>
              <a:ext uri="{FF2B5EF4-FFF2-40B4-BE49-F238E27FC236}">
                <a16:creationId xmlns:a16="http://schemas.microsoft.com/office/drawing/2014/main" id="{CD34AC0D-E708-6955-4651-DFDDA836CA73}"/>
              </a:ext>
            </a:extLst>
          </p:cNvPr>
          <p:cNvSpPr/>
          <p:nvPr/>
        </p:nvSpPr>
        <p:spPr>
          <a:xfrm>
            <a:off x="1022914" y="2658583"/>
            <a:ext cx="6092942" cy="537468"/>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 </a:t>
            </a: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 = new </a:t>
            </a: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Person</a:t>
            </a:r>
            <a:r>
              <a:rPr lang="it-IT" sz="1200" b="0" i="0" u="none" strike="noStrike" kern="1200" cap="none" spc="0" baseline="0" dirty="0">
                <a:uFillTx/>
                <a:latin typeface="Calibri"/>
              </a:rPr>
              <a:t> </a:t>
            </a:r>
            <a:r>
              <a:rPr lang="it-IT" sz="1200" b="0" i="0" u="none" strike="noStrike" kern="1200" cap="none" spc="0" baseline="0" dirty="0" err="1">
                <a:uFillTx/>
                <a:latin typeface="Calibri"/>
              </a:rPr>
              <a:t>person</a:t>
            </a:r>
            <a:r>
              <a:rPr lang="it-IT" sz="1200" b="0" i="0" u="none" strike="noStrike" kern="1200" cap="none" spc="0" baseline="0" dirty="0">
                <a:uFillTx/>
                <a:latin typeface="Calibri"/>
              </a:rPr>
              <a:t> = </a:t>
            </a:r>
            <a:r>
              <a:rPr lang="it-IT" sz="1200" b="0" i="0" u="none" strike="noStrike" kern="1200" cap="none" spc="0" baseline="0" dirty="0" err="1">
                <a:uFillTx/>
                <a:latin typeface="Calibri"/>
              </a:rPr>
              <a:t>easyRandom.nextObject</a:t>
            </a:r>
            <a:r>
              <a:rPr lang="it-IT" sz="1200" b="0" i="0" u="none" strike="noStrike" kern="1200" cap="none" spc="0" baseline="0" dirty="0">
                <a:uFillTx/>
                <a:latin typeface="Calibri"/>
              </a:rPr>
              <a:t>(</a:t>
            </a:r>
            <a:r>
              <a:rPr lang="it-IT" sz="1200" b="0" i="0" u="none" strike="noStrike" kern="1200" cap="none" spc="0" baseline="0" dirty="0" err="1">
                <a:uFillTx/>
                <a:latin typeface="Calibri"/>
              </a:rPr>
              <a:t>Person.class</a:t>
            </a:r>
            <a:r>
              <a:rPr lang="it-IT" sz="1200" b="0" i="0" u="none" strike="noStrike" kern="1200" cap="none" spc="0" baseline="0" dirty="0">
                <a:uFillTx/>
                <a:latin typeface="Calibri"/>
              </a:rPr>
              <a:t>);</a:t>
            </a:r>
          </a:p>
        </p:txBody>
      </p:sp>
      <p:sp>
        <p:nvSpPr>
          <p:cNvPr id="7" name="TextBox 6">
            <a:extLst>
              <a:ext uri="{FF2B5EF4-FFF2-40B4-BE49-F238E27FC236}">
                <a16:creationId xmlns:a16="http://schemas.microsoft.com/office/drawing/2014/main" id="{966391AE-3181-D49F-16F5-7C1AFCA499A6}"/>
              </a:ext>
            </a:extLst>
          </p:cNvPr>
          <p:cNvSpPr txBox="1"/>
          <p:nvPr/>
        </p:nvSpPr>
        <p:spPr>
          <a:xfrm>
            <a:off x="1022913" y="3764001"/>
            <a:ext cx="10290356" cy="338554"/>
          </a:xfrm>
          <a:prstGeom prst="rect">
            <a:avLst/>
          </a:prstGeom>
          <a:noFill/>
        </p:spPr>
        <p:txBody>
          <a:bodyPr wrap="square" rtlCol="0">
            <a:spAutoFit/>
          </a:bodyPr>
          <a:lstStyle/>
          <a:p>
            <a:pPr algn="just"/>
            <a:r>
              <a:rPr lang="en-IT" dirty="0"/>
              <a:t>In order to use this dependency, you will need to integrate it as follows within your project's </a:t>
            </a:r>
            <a:r>
              <a:rPr lang="en-IT" i="1" dirty="0"/>
              <a:t>pom.xml</a:t>
            </a:r>
            <a:r>
              <a:rPr lang="en-IT" dirty="0"/>
              <a:t>:</a:t>
            </a:r>
          </a:p>
        </p:txBody>
      </p:sp>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257108418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F576-02CA-E628-B75D-E74DFAED8C4C}"/>
              </a:ext>
            </a:extLst>
          </p:cNvPr>
          <p:cNvSpPr txBox="1">
            <a:spLocks noGrp="1"/>
          </p:cNvSpPr>
          <p:nvPr>
            <p:ph type="title"/>
          </p:nvPr>
        </p:nvSpPr>
        <p:spPr>
          <a:xfrm>
            <a:off x="838093" y="2289044"/>
            <a:ext cx="10514231" cy="400110"/>
          </a:xfrm>
        </p:spPr>
        <p:txBody>
          <a:bodyPr/>
          <a:lstStyle/>
          <a:p>
            <a:pPr lvl="0"/>
            <a:r>
              <a:rPr lang="it-IT" dirty="0"/>
              <a:t>2. </a:t>
            </a:r>
            <a:r>
              <a:rPr lang="it-IT" dirty="0" err="1"/>
              <a:t>Why</a:t>
            </a:r>
            <a:r>
              <a:rPr lang="it-IT" dirty="0"/>
              <a:t> Testing </a:t>
            </a:r>
            <a:r>
              <a:rPr lang="it-IT" dirty="0" err="1"/>
              <a:t>Matters</a:t>
            </a:r>
            <a:endParaRPr lang="it-IT" dirty="0"/>
          </a:p>
        </p:txBody>
      </p:sp>
      <p:sp>
        <p:nvSpPr>
          <p:cNvPr id="3" name="Content Placeholder 2">
            <a:extLst>
              <a:ext uri="{FF2B5EF4-FFF2-40B4-BE49-F238E27FC236}">
                <a16:creationId xmlns:a16="http://schemas.microsoft.com/office/drawing/2014/main" id="{12660B23-CDEF-AA60-1F81-AC307A9436C8}"/>
              </a:ext>
            </a:extLst>
          </p:cNvPr>
          <p:cNvSpPr txBox="1">
            <a:spLocks noGrp="1"/>
          </p:cNvSpPr>
          <p:nvPr>
            <p:ph idx="1"/>
          </p:nvPr>
        </p:nvSpPr>
        <p:spPr>
          <a:xfrm>
            <a:off x="838093" y="2836582"/>
            <a:ext cx="10514231" cy="3340023"/>
          </a:xfrm>
        </p:spPr>
        <p:txBody>
          <a:bodyPr>
            <a:normAutofit/>
          </a:bodyPr>
          <a:lstStyle/>
          <a:p>
            <a:pPr marL="0" lvl="0" indent="0" algn="just">
              <a:buNone/>
            </a:pPr>
            <a:r>
              <a:rPr lang="it-IT" dirty="0" err="1"/>
              <a:t>Developing</a:t>
            </a:r>
            <a:r>
              <a:rPr lang="it-IT" dirty="0"/>
              <a:t> </a:t>
            </a:r>
            <a:r>
              <a:rPr lang="it-IT" dirty="0" err="1"/>
              <a:t>automated</a:t>
            </a:r>
            <a:r>
              <a:rPr lang="it-IT" dirty="0"/>
              <a:t> </a:t>
            </a:r>
            <a:r>
              <a:rPr lang="it-IT" dirty="0" err="1"/>
              <a:t>tests</a:t>
            </a:r>
            <a:r>
              <a:rPr lang="it-IT" dirty="0"/>
              <a:t> </a:t>
            </a:r>
            <a:r>
              <a:rPr lang="it-IT" dirty="0" err="1"/>
              <a:t>during</a:t>
            </a:r>
            <a:r>
              <a:rPr lang="it-IT" dirty="0"/>
              <a:t> the code </a:t>
            </a:r>
            <a:r>
              <a:rPr lang="it-IT" dirty="0" err="1"/>
              <a:t>development</a:t>
            </a:r>
            <a:r>
              <a:rPr lang="it-IT" dirty="0"/>
              <a:t> </a:t>
            </a:r>
            <a:r>
              <a:rPr lang="it-IT" dirty="0" err="1"/>
              <a:t>phase</a:t>
            </a:r>
            <a:r>
              <a:rPr lang="it-IT" dirty="0"/>
              <a:t> </a:t>
            </a:r>
            <a:r>
              <a:rPr lang="it-IT" dirty="0" err="1"/>
              <a:t>brings</a:t>
            </a:r>
            <a:r>
              <a:rPr lang="it-IT" dirty="0"/>
              <a:t> the following benefits:</a:t>
            </a:r>
          </a:p>
          <a:p>
            <a:pPr marL="285750" indent="-285750" algn="just">
              <a:buFont typeface="Arial" panose="020B0604020202020204" pitchFamily="34" charset="0"/>
              <a:buChar char="•"/>
            </a:pPr>
            <a:r>
              <a:rPr lang="it-IT" dirty="0" err="1"/>
              <a:t>ensures</a:t>
            </a:r>
            <a:r>
              <a:rPr lang="it-IT" dirty="0"/>
              <a:t> </a:t>
            </a:r>
            <a:r>
              <a:rPr lang="it-IT" dirty="0" err="1"/>
              <a:t>that</a:t>
            </a:r>
            <a:r>
              <a:rPr lang="it-IT" dirty="0"/>
              <a:t> a </a:t>
            </a:r>
            <a:r>
              <a:rPr lang="it-IT" dirty="0" err="1"/>
              <a:t>given</a:t>
            </a:r>
            <a:r>
              <a:rPr lang="it-IT" dirty="0"/>
              <a:t> class, </a:t>
            </a:r>
            <a:r>
              <a:rPr lang="it-IT" dirty="0" err="1"/>
              <a:t>containing</a:t>
            </a:r>
            <a:r>
              <a:rPr lang="it-IT" dirty="0"/>
              <a:t> business </a:t>
            </a:r>
            <a:r>
              <a:rPr lang="it-IT" dirty="0" err="1"/>
              <a:t>logic</a:t>
            </a:r>
            <a:r>
              <a:rPr lang="it-IT" dirty="0"/>
              <a:t>, </a:t>
            </a:r>
            <a:r>
              <a:rPr lang="it-IT" dirty="0" err="1"/>
              <a:t>has</a:t>
            </a:r>
            <a:r>
              <a:rPr lang="it-IT" dirty="0"/>
              <a:t> a </a:t>
            </a:r>
            <a:r>
              <a:rPr lang="it-IT" dirty="0" err="1"/>
              <a:t>certain</a:t>
            </a:r>
            <a:r>
              <a:rPr lang="it-IT" dirty="0"/>
              <a:t> </a:t>
            </a:r>
            <a:r>
              <a:rPr lang="it-IT" dirty="0" err="1"/>
              <a:t>expected</a:t>
            </a:r>
            <a:r>
              <a:rPr lang="it-IT" dirty="0"/>
              <a:t> </a:t>
            </a:r>
            <a:r>
              <a:rPr lang="it-IT" dirty="0" err="1"/>
              <a:t>behavior</a:t>
            </a:r>
            <a:r>
              <a:rPr lang="it-IT" dirty="0"/>
              <a:t> in the </a:t>
            </a:r>
            <a:r>
              <a:rPr lang="it-IT" dirty="0" err="1"/>
              <a:t>various</a:t>
            </a:r>
            <a:r>
              <a:rPr lang="it-IT" dirty="0"/>
              <a:t> </a:t>
            </a:r>
            <a:r>
              <a:rPr lang="it-IT" dirty="0" err="1"/>
              <a:t>possible</a:t>
            </a:r>
            <a:r>
              <a:rPr lang="it-IT" dirty="0"/>
              <a:t> </a:t>
            </a:r>
            <a:r>
              <a:rPr lang="it-IT" dirty="0" err="1"/>
              <a:t>scenarios</a:t>
            </a:r>
            <a:r>
              <a:rPr lang="it-IT" dirty="0"/>
              <a:t>; </a:t>
            </a:r>
            <a:r>
              <a:rPr lang="it-IT" dirty="0" err="1"/>
              <a:t>it's</a:t>
            </a:r>
            <a:r>
              <a:rPr lang="it-IT" dirty="0"/>
              <a:t> a </a:t>
            </a:r>
            <a:r>
              <a:rPr lang="it-IT" dirty="0" err="1"/>
              <a:t>kind</a:t>
            </a:r>
            <a:r>
              <a:rPr lang="it-IT" dirty="0"/>
              <a:t> of </a:t>
            </a:r>
            <a:r>
              <a:rPr lang="it-IT" dirty="0" err="1"/>
              <a:t>contract</a:t>
            </a:r>
            <a:endParaRPr lang="it-IT" dirty="0"/>
          </a:p>
          <a:p>
            <a:pPr marL="285750" indent="-285750" algn="just">
              <a:buFont typeface="Arial" panose="020B0604020202020204" pitchFamily="34" charset="0"/>
              <a:buChar char="•"/>
            </a:pPr>
            <a:r>
              <a:rPr lang="it-IT" dirty="0"/>
              <a:t>helps </a:t>
            </a:r>
            <a:r>
              <a:rPr lang="it-IT" dirty="0" err="1"/>
              <a:t>identify</a:t>
            </a:r>
            <a:r>
              <a:rPr lang="it-IT" dirty="0"/>
              <a:t> bugs and </a:t>
            </a:r>
            <a:r>
              <a:rPr lang="it-IT" dirty="0" err="1"/>
              <a:t>prevent</a:t>
            </a:r>
            <a:r>
              <a:rPr lang="it-IT" dirty="0"/>
              <a:t> </a:t>
            </a:r>
            <a:r>
              <a:rPr lang="it-IT" dirty="0" err="1"/>
              <a:t>them</a:t>
            </a:r>
            <a:endParaRPr lang="it-IT" dirty="0"/>
          </a:p>
          <a:p>
            <a:pPr marL="285750" indent="-285750" algn="just">
              <a:buFont typeface="Arial" panose="020B0604020202020204" pitchFamily="34" charset="0"/>
              <a:buChar char="•"/>
            </a:pPr>
            <a:r>
              <a:rPr lang="it-IT" dirty="0" err="1"/>
              <a:t>guarantees</a:t>
            </a:r>
            <a:r>
              <a:rPr lang="it-IT" dirty="0"/>
              <a:t> a high </a:t>
            </a:r>
            <a:r>
              <a:rPr lang="it-IT" dirty="0" err="1"/>
              <a:t>level</a:t>
            </a:r>
            <a:r>
              <a:rPr lang="it-IT" dirty="0"/>
              <a:t> of </a:t>
            </a:r>
            <a:r>
              <a:rPr lang="it-IT" dirty="0" err="1"/>
              <a:t>quality</a:t>
            </a:r>
            <a:r>
              <a:rPr lang="it-IT" dirty="0"/>
              <a:t> of the </a:t>
            </a:r>
            <a:r>
              <a:rPr lang="it-IT" dirty="0" err="1"/>
              <a:t>developed</a:t>
            </a:r>
            <a:r>
              <a:rPr lang="it-IT" dirty="0"/>
              <a:t> code (</a:t>
            </a:r>
            <a:r>
              <a:rPr lang="it-IT" dirty="0" err="1"/>
              <a:t>if</a:t>
            </a:r>
            <a:r>
              <a:rPr lang="it-IT" dirty="0"/>
              <a:t> the code </a:t>
            </a:r>
            <a:r>
              <a:rPr lang="it-IT" dirty="0" err="1"/>
              <a:t>is</a:t>
            </a:r>
            <a:r>
              <a:rPr lang="it-IT" dirty="0"/>
              <a:t> of </a:t>
            </a:r>
            <a:r>
              <a:rPr lang="it-IT" dirty="0" err="1"/>
              <a:t>quality</a:t>
            </a:r>
            <a:r>
              <a:rPr lang="it-IT" dirty="0"/>
              <a:t>, </a:t>
            </a:r>
            <a:r>
              <a:rPr lang="it-IT" dirty="0" err="1"/>
              <a:t>it</a:t>
            </a:r>
            <a:r>
              <a:rPr lang="it-IT" dirty="0"/>
              <a:t> </a:t>
            </a:r>
            <a:r>
              <a:rPr lang="it-IT" dirty="0" err="1"/>
              <a:t>will</a:t>
            </a:r>
            <a:r>
              <a:rPr lang="it-IT" dirty="0"/>
              <a:t> be easy to test </a:t>
            </a:r>
            <a:r>
              <a:rPr lang="it-IT" dirty="0" err="1"/>
              <a:t>it</a:t>
            </a:r>
            <a:r>
              <a:rPr lang="it-IT" dirty="0"/>
              <a:t>)</a:t>
            </a:r>
          </a:p>
          <a:p>
            <a:pPr marL="285750" indent="-285750" algn="just">
              <a:buFont typeface="Arial" panose="020B0604020202020204" pitchFamily="34" charset="0"/>
              <a:buChar char="•"/>
            </a:pPr>
            <a:r>
              <a:rPr lang="it-IT" dirty="0" err="1"/>
              <a:t>ensures</a:t>
            </a:r>
            <a:r>
              <a:rPr lang="it-IT" dirty="0"/>
              <a:t> </a:t>
            </a:r>
            <a:r>
              <a:rPr lang="it-IT" dirty="0" err="1"/>
              <a:t>that</a:t>
            </a:r>
            <a:r>
              <a:rPr lang="it-IT" dirty="0"/>
              <a:t> no </a:t>
            </a:r>
            <a:r>
              <a:rPr lang="it-IT" dirty="0" err="1"/>
              <a:t>regressions</a:t>
            </a:r>
            <a:r>
              <a:rPr lang="it-IT" dirty="0"/>
              <a:t> are </a:t>
            </a:r>
            <a:r>
              <a:rPr lang="it-IT" dirty="0" err="1"/>
              <a:t>introduced</a:t>
            </a:r>
            <a:r>
              <a:rPr lang="it-IT" dirty="0"/>
              <a:t> over time </a:t>
            </a:r>
            <a:r>
              <a:rPr lang="it-IT" dirty="0" err="1"/>
              <a:t>as</a:t>
            </a:r>
            <a:r>
              <a:rPr lang="it-IT" dirty="0"/>
              <a:t> </a:t>
            </a:r>
            <a:r>
              <a:rPr lang="it-IT" dirty="0" err="1"/>
              <a:t>existing</a:t>
            </a:r>
            <a:r>
              <a:rPr lang="it-IT" dirty="0"/>
              <a:t> code </a:t>
            </a:r>
            <a:r>
              <a:rPr lang="it-IT" dirty="0" err="1"/>
              <a:t>is</a:t>
            </a:r>
            <a:r>
              <a:rPr lang="it-IT" dirty="0"/>
              <a:t> </a:t>
            </a:r>
            <a:r>
              <a:rPr lang="it-IT" dirty="0" err="1"/>
              <a:t>modified</a:t>
            </a:r>
            <a:r>
              <a:rPr lang="it-IT" dirty="0"/>
              <a:t> to </a:t>
            </a:r>
            <a:r>
              <a:rPr lang="it-IT" dirty="0" err="1"/>
              <a:t>meet</a:t>
            </a:r>
            <a:r>
              <a:rPr lang="it-IT" dirty="0"/>
              <a:t> new </a:t>
            </a:r>
            <a:r>
              <a:rPr lang="it-IT" dirty="0" err="1"/>
              <a:t>requirements</a:t>
            </a:r>
            <a:endParaRPr lang="it-IT" dirty="0"/>
          </a:p>
          <a:p>
            <a:pPr marL="285750" indent="-285750" algn="just">
              <a:buFont typeface="Arial" panose="020B0604020202020204" pitchFamily="34" charset="0"/>
              <a:buChar char="•"/>
            </a:pPr>
            <a:r>
              <a:rPr lang="it-IT" dirty="0" err="1"/>
              <a:t>if</a:t>
            </a:r>
            <a:r>
              <a:rPr lang="it-IT" dirty="0"/>
              <a:t> </a:t>
            </a:r>
            <a:r>
              <a:rPr lang="it-IT" dirty="0" err="1"/>
              <a:t>associated</a:t>
            </a:r>
            <a:r>
              <a:rPr lang="it-IT" dirty="0"/>
              <a:t> with tools like </a:t>
            </a:r>
            <a:r>
              <a:rPr lang="it-IT" dirty="0" err="1"/>
              <a:t>maven</a:t>
            </a:r>
            <a:r>
              <a:rPr lang="it-IT" dirty="0"/>
              <a:t>, </a:t>
            </a:r>
            <a:r>
              <a:rPr lang="it-IT" dirty="0" err="1"/>
              <a:t>it</a:t>
            </a:r>
            <a:r>
              <a:rPr lang="it-IT" dirty="0"/>
              <a:t> </a:t>
            </a:r>
            <a:r>
              <a:rPr lang="it-IT" dirty="0" err="1"/>
              <a:t>allows</a:t>
            </a:r>
            <a:r>
              <a:rPr lang="it-IT" dirty="0"/>
              <a:t> </a:t>
            </a:r>
            <a:r>
              <a:rPr lang="it-IT" dirty="0" err="1"/>
              <a:t>you</a:t>
            </a:r>
            <a:r>
              <a:rPr lang="it-IT" dirty="0"/>
              <a:t> to </a:t>
            </a:r>
            <a:r>
              <a:rPr lang="it-IT" dirty="0" err="1"/>
              <a:t>automatically</a:t>
            </a:r>
            <a:r>
              <a:rPr lang="it-IT" dirty="0"/>
              <a:t> </a:t>
            </a:r>
            <a:r>
              <a:rPr lang="it-IT" dirty="0" err="1"/>
              <a:t>execute</a:t>
            </a:r>
            <a:r>
              <a:rPr lang="it-IT" dirty="0"/>
              <a:t> the set of </a:t>
            </a:r>
            <a:r>
              <a:rPr lang="it-IT" dirty="0" err="1"/>
              <a:t>tests</a:t>
            </a:r>
            <a:r>
              <a:rPr lang="it-IT" dirty="0"/>
              <a:t> </a:t>
            </a:r>
            <a:r>
              <a:rPr lang="it-IT" dirty="0" err="1"/>
              <a:t>developed</a:t>
            </a:r>
            <a:r>
              <a:rPr lang="it-IT" dirty="0"/>
              <a:t> </a:t>
            </a:r>
            <a:r>
              <a:rPr lang="it-IT" dirty="0" err="1"/>
              <a:t>within</a:t>
            </a:r>
            <a:r>
              <a:rPr lang="it-IT" dirty="0"/>
              <a:t> </a:t>
            </a:r>
            <a:r>
              <a:rPr lang="it-IT" dirty="0" err="1"/>
              <a:t>each</a:t>
            </a:r>
            <a:r>
              <a:rPr lang="it-IT" dirty="0"/>
              <a:t> build</a:t>
            </a:r>
          </a:p>
        </p:txBody>
      </p:sp>
      <p:sp>
        <p:nvSpPr>
          <p:cNvPr id="6" name="Footer Placeholder 1">
            <a:extLst>
              <a:ext uri="{FF2B5EF4-FFF2-40B4-BE49-F238E27FC236}">
                <a16:creationId xmlns:a16="http://schemas.microsoft.com/office/drawing/2014/main" id="{47257C59-D246-8707-27D6-5A782482657E}"/>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112875315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22914" y="1470153"/>
            <a:ext cx="10290355" cy="1815882"/>
          </a:xfrm>
          <a:prstGeom prst="rect">
            <a:avLst/>
          </a:prstGeom>
          <a:noFill/>
        </p:spPr>
        <p:txBody>
          <a:bodyPr wrap="square">
            <a:spAutoFit/>
          </a:bodyPr>
          <a:lstStyle/>
          <a:p>
            <a:pPr algn="just"/>
            <a:r>
              <a:rPr lang="en-GB" dirty="0"/>
              <a:t>The </a:t>
            </a:r>
            <a:r>
              <a:rPr lang="en-GB" i="1" dirty="0" err="1"/>
              <a:t>java.util.Random</a:t>
            </a:r>
            <a:r>
              <a:rPr lang="en-GB" i="1" dirty="0"/>
              <a:t> API </a:t>
            </a:r>
            <a:r>
              <a:rPr lang="en-GB" dirty="0"/>
              <a:t>provides 7 methods to generate random data: </a:t>
            </a:r>
            <a:r>
              <a:rPr lang="en-GB" i="1" dirty="0" err="1"/>
              <a:t>nextInt</a:t>
            </a:r>
            <a:r>
              <a:rPr lang="en-GB" i="1" dirty="0"/>
              <a:t>(), </a:t>
            </a:r>
            <a:r>
              <a:rPr lang="en-GB" i="1" dirty="0" err="1"/>
              <a:t>nextLong</a:t>
            </a:r>
            <a:r>
              <a:rPr lang="en-GB" i="1" dirty="0"/>
              <a:t>(), </a:t>
            </a:r>
            <a:r>
              <a:rPr lang="en-GB" i="1" dirty="0" err="1"/>
              <a:t>nextDouble</a:t>
            </a:r>
            <a:r>
              <a:rPr lang="en-GB" i="1" dirty="0"/>
              <a:t>(), </a:t>
            </a:r>
            <a:r>
              <a:rPr lang="en-GB" i="1" dirty="0" err="1"/>
              <a:t>nextFloat</a:t>
            </a:r>
            <a:r>
              <a:rPr lang="en-GB" i="1" dirty="0"/>
              <a:t>(), </a:t>
            </a:r>
            <a:r>
              <a:rPr lang="en-GB" i="1" dirty="0" err="1"/>
              <a:t>nextBytes</a:t>
            </a:r>
            <a:r>
              <a:rPr lang="en-GB" i="1" dirty="0"/>
              <a:t>(), </a:t>
            </a:r>
            <a:r>
              <a:rPr lang="en-GB" i="1" dirty="0" err="1"/>
              <a:t>nextBoolean</a:t>
            </a:r>
            <a:r>
              <a:rPr lang="en-GB" i="1" dirty="0"/>
              <a:t>()</a:t>
            </a:r>
            <a:r>
              <a:rPr lang="en-GB" dirty="0"/>
              <a:t> and </a:t>
            </a:r>
            <a:r>
              <a:rPr lang="en-GB" i="1" dirty="0" err="1"/>
              <a:t>nextGaussian</a:t>
            </a:r>
            <a:r>
              <a:rPr lang="en-GB" i="1" dirty="0"/>
              <a:t>()</a:t>
            </a:r>
            <a:r>
              <a:rPr lang="en-GB" dirty="0"/>
              <a:t>. What if you need to generate a random </a:t>
            </a:r>
            <a:r>
              <a:rPr lang="en-GB" i="1" dirty="0"/>
              <a:t>String</a:t>
            </a:r>
            <a:r>
              <a:rPr lang="en-GB" dirty="0"/>
              <a:t>? Or say a random instance of your domain object? Easy Random provides the </a:t>
            </a:r>
            <a:r>
              <a:rPr lang="en-GB" i="1" dirty="0" err="1"/>
              <a:t>EasyRandom</a:t>
            </a:r>
            <a:r>
              <a:rPr lang="en-GB" i="1" dirty="0"/>
              <a:t> API </a:t>
            </a:r>
            <a:r>
              <a:rPr lang="en-GB" dirty="0"/>
              <a:t>that extends </a:t>
            </a:r>
            <a:r>
              <a:rPr lang="en-GB" i="1" dirty="0" err="1"/>
              <a:t>java.util.Random</a:t>
            </a:r>
            <a:r>
              <a:rPr lang="en-GB" i="1" dirty="0"/>
              <a:t> </a:t>
            </a:r>
            <a:r>
              <a:rPr lang="en-GB" dirty="0"/>
              <a:t>with a method called </a:t>
            </a:r>
            <a:r>
              <a:rPr lang="en-GB" i="1" dirty="0" err="1"/>
              <a:t>nextObject</a:t>
            </a:r>
            <a:r>
              <a:rPr lang="en-GB" i="1" dirty="0"/>
              <a:t>(Class type). </a:t>
            </a:r>
            <a:r>
              <a:rPr lang="en-GB" dirty="0"/>
              <a:t>This method is able to generate a random instance of any arbitrary Java bean.</a:t>
            </a:r>
            <a:endParaRPr lang="en-IT" dirty="0"/>
          </a:p>
          <a:p>
            <a:pPr algn="just"/>
            <a:endParaRPr lang="en-IT" dirty="0"/>
          </a:p>
          <a:p>
            <a:pPr algn="just"/>
            <a:r>
              <a:rPr lang="en-IT" dirty="0"/>
              <a:t>Here are some example of randomly generated objects:</a:t>
            </a:r>
          </a:p>
        </p:txBody>
      </p:sp>
      <p:sp>
        <p:nvSpPr>
          <p:cNvPr id="6" name="Rectangle 5">
            <a:extLst>
              <a:ext uri="{FF2B5EF4-FFF2-40B4-BE49-F238E27FC236}">
                <a16:creationId xmlns:a16="http://schemas.microsoft.com/office/drawing/2014/main" id="{CD34AC0D-E708-6955-4651-DFDDA836CA73}"/>
              </a:ext>
            </a:extLst>
          </p:cNvPr>
          <p:cNvSpPr/>
          <p:nvPr/>
        </p:nvSpPr>
        <p:spPr>
          <a:xfrm>
            <a:off x="1022913" y="3322732"/>
            <a:ext cx="7926534" cy="1618915"/>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 </a:t>
            </a: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 = new </a:t>
            </a: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Person</a:t>
            </a:r>
            <a:r>
              <a:rPr lang="it-IT" sz="1200" b="0" i="0" u="none" strike="noStrike" kern="1200" cap="none" spc="0" baseline="0" dirty="0">
                <a:uFillTx/>
                <a:latin typeface="Calibri"/>
              </a:rPr>
              <a:t> </a:t>
            </a:r>
            <a:r>
              <a:rPr lang="it-IT" sz="1200" b="0" i="0" u="none" strike="noStrike" kern="1200" cap="none" spc="0" baseline="0" dirty="0" err="1">
                <a:uFillTx/>
                <a:latin typeface="Calibri"/>
              </a:rPr>
              <a:t>person</a:t>
            </a:r>
            <a:r>
              <a:rPr lang="it-IT" sz="1200" b="0" i="0" u="none" strike="noStrike" kern="1200" cap="none" spc="0" baseline="0" dirty="0">
                <a:uFillTx/>
                <a:latin typeface="Calibri"/>
              </a:rPr>
              <a:t> = </a:t>
            </a:r>
            <a:r>
              <a:rPr lang="it-IT" sz="1200" b="0" i="0" u="none" strike="noStrike" kern="1200" cap="none" spc="0" baseline="0" dirty="0" err="1">
                <a:uFillTx/>
                <a:latin typeface="Calibri"/>
              </a:rPr>
              <a:t>easyRandom.nextObject</a:t>
            </a:r>
            <a:r>
              <a:rPr lang="it-IT" sz="1200" b="0" i="0" u="none" strike="noStrike" kern="1200" cap="none" spc="0" baseline="0" dirty="0">
                <a:uFillTx/>
                <a:latin typeface="Calibri"/>
              </a:rPr>
              <a:t>(</a:t>
            </a:r>
            <a:r>
              <a:rPr lang="it-IT" sz="1200" b="0" i="0" u="none" strike="noStrike" kern="1200" cap="none" spc="0" baseline="0" dirty="0" err="1">
                <a:uFillTx/>
                <a:latin typeface="Calibri"/>
              </a:rPr>
              <a:t>Person.class</a:t>
            </a:r>
            <a:r>
              <a:rPr lang="it-IT" sz="1200" b="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err="1">
                <a:uFillTx/>
                <a:latin typeface="Calibri"/>
              </a:rPr>
              <a:t>String</a:t>
            </a:r>
            <a:r>
              <a:rPr lang="it-IT" sz="1200" b="0" i="0" u="none" strike="noStrike" kern="1200" cap="none" spc="0" baseline="0" dirty="0">
                <a:uFillTx/>
                <a:latin typeface="Calibri"/>
              </a:rPr>
              <a:t> name = </a:t>
            </a:r>
            <a:r>
              <a:rPr lang="it-IT" sz="1200" b="0" i="0" u="none" strike="noStrike" kern="1200" cap="none" spc="0" baseline="0" dirty="0" err="1">
                <a:uFillTx/>
                <a:latin typeface="Calibri"/>
              </a:rPr>
              <a:t>easyRandom.nextObject</a:t>
            </a:r>
            <a:r>
              <a:rPr lang="it-IT" sz="1200" b="0" i="0" u="none" strike="noStrike" kern="1200" cap="none" spc="0" baseline="0" dirty="0">
                <a:uFillTx/>
                <a:latin typeface="Calibri"/>
              </a:rPr>
              <a:t>(</a:t>
            </a:r>
            <a:r>
              <a:rPr lang="it-IT" sz="1200" b="0" i="0" u="none" strike="noStrike" kern="1200" cap="none" spc="0" baseline="0" dirty="0" err="1">
                <a:uFillTx/>
                <a:latin typeface="Calibri"/>
              </a:rPr>
              <a:t>String.class</a:t>
            </a:r>
            <a:r>
              <a:rPr lang="it-IT" sz="1200" b="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dirty="0" err="1">
                <a:latin typeface="Calibri"/>
              </a:rPr>
              <a:t>Integer</a:t>
            </a:r>
            <a:r>
              <a:rPr lang="it-IT" sz="1200" dirty="0">
                <a:latin typeface="Calibri"/>
              </a:rPr>
              <a:t> age = </a:t>
            </a:r>
            <a:r>
              <a:rPr lang="it-IT" sz="1200" dirty="0" err="1">
                <a:latin typeface="Calibri"/>
              </a:rPr>
              <a:t>easyRandom.nextInt</a:t>
            </a:r>
            <a:r>
              <a:rPr lang="it-IT" sz="1200" dirty="0">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err="1">
                <a:uFillTx/>
                <a:latin typeface="Calibri"/>
              </a:rPr>
              <a:t>Boolean</a:t>
            </a:r>
            <a:r>
              <a:rPr lang="it-IT" sz="1200" b="0" i="0" u="none" strike="noStrike" kern="1200" cap="none" spc="0" baseline="0" dirty="0">
                <a:uFillTx/>
                <a:latin typeface="Calibri"/>
              </a:rPr>
              <a:t> </a:t>
            </a:r>
            <a:r>
              <a:rPr lang="it-IT" sz="1200" b="0" i="0" u="none" strike="noStrike" kern="1200" cap="none" spc="0" baseline="0" dirty="0" err="1">
                <a:uFillTx/>
                <a:latin typeface="Calibri"/>
              </a:rPr>
              <a:t>valid</a:t>
            </a:r>
            <a:r>
              <a:rPr lang="it-IT" sz="1200" b="0" i="0" u="none" strike="noStrike" kern="1200" cap="none" spc="0" baseline="0" dirty="0">
                <a:uFillTx/>
                <a:latin typeface="Calibri"/>
              </a:rPr>
              <a:t> = </a:t>
            </a:r>
            <a:r>
              <a:rPr lang="it-IT" sz="1200" b="0" i="0" u="none" strike="noStrike" kern="1200" cap="none" spc="0" baseline="0" dirty="0" err="1">
                <a:uFillTx/>
                <a:latin typeface="Calibri"/>
              </a:rPr>
              <a:t>easyRandom.nextBoolean</a:t>
            </a:r>
            <a:r>
              <a:rPr lang="it-IT" sz="1200" dirty="0">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Company company </a:t>
            </a:r>
            <a:r>
              <a:rPr lang="it-IT" sz="1200" dirty="0">
                <a:latin typeface="Calibri"/>
              </a:rPr>
              <a:t>= </a:t>
            </a:r>
            <a:r>
              <a:rPr lang="it-IT" sz="1200" dirty="0" err="1">
                <a:latin typeface="Calibri"/>
              </a:rPr>
              <a:t>easyRandom.nextObject</a:t>
            </a:r>
            <a:r>
              <a:rPr lang="it-IT" sz="1200" dirty="0">
                <a:latin typeface="Calibri"/>
              </a:rPr>
              <a:t>(</a:t>
            </a:r>
            <a:r>
              <a:rPr lang="it-IT" sz="1200" dirty="0" err="1">
                <a:latin typeface="Calibri"/>
              </a:rPr>
              <a:t>Company.class</a:t>
            </a:r>
            <a:r>
              <a:rPr lang="it-IT" sz="1200" dirty="0">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User user = </a:t>
            </a:r>
            <a:r>
              <a:rPr lang="it-IT" sz="1200" b="0" i="0" u="none" strike="noStrike" kern="1200" cap="none" spc="0" baseline="0" dirty="0" err="1">
                <a:uFillTx/>
                <a:latin typeface="Calibri"/>
              </a:rPr>
              <a:t>easyRandom.nextObject</a:t>
            </a:r>
            <a:r>
              <a:rPr lang="it-IT" sz="1200" b="0" i="0" u="none" strike="noStrike" kern="1200" cap="none" spc="0" baseline="0" dirty="0">
                <a:uFillTx/>
                <a:latin typeface="Calibri"/>
              </a:rPr>
              <a:t>(</a:t>
            </a:r>
            <a:r>
              <a:rPr lang="it-IT" sz="1200" b="0" i="0" u="none" strike="noStrike" kern="1200" cap="none" spc="0" baseline="0" dirty="0" err="1">
                <a:uFillTx/>
                <a:latin typeface="Calibri"/>
              </a:rPr>
              <a:t>User.class</a:t>
            </a:r>
            <a:r>
              <a:rPr lang="it-IT" sz="1200" b="0" i="0" u="none" strike="noStrike" kern="1200" cap="none" spc="0" baseline="0" dirty="0">
                <a:uFillTx/>
                <a:latin typeface="Calibri"/>
              </a:rPr>
              <a:t>);</a:t>
            </a:r>
          </a:p>
        </p:txBody>
      </p:sp>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3505642146"/>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22914" y="1450697"/>
            <a:ext cx="10290355" cy="584775"/>
          </a:xfrm>
          <a:prstGeom prst="rect">
            <a:avLst/>
          </a:prstGeom>
          <a:noFill/>
        </p:spPr>
        <p:txBody>
          <a:bodyPr wrap="square">
            <a:spAutoFit/>
          </a:bodyPr>
          <a:lstStyle/>
          <a:p>
            <a:pPr algn="just"/>
            <a:r>
              <a:rPr lang="en-GB" dirty="0"/>
              <a:t>The </a:t>
            </a:r>
            <a:r>
              <a:rPr lang="en-GB" i="1" dirty="0" err="1"/>
              <a:t>EasyRandomParameters</a:t>
            </a:r>
            <a:r>
              <a:rPr lang="en-GB" dirty="0"/>
              <a:t> class is the main entry point to configure </a:t>
            </a:r>
            <a:r>
              <a:rPr lang="en-GB" i="1" dirty="0" err="1"/>
              <a:t>EasyRandom</a:t>
            </a:r>
            <a:r>
              <a:rPr lang="en-GB" dirty="0"/>
              <a:t> instances. It allows you to set all parameters to control how random data is generated:</a:t>
            </a:r>
            <a:endParaRPr lang="en-IT" dirty="0"/>
          </a:p>
        </p:txBody>
      </p:sp>
      <p:sp>
        <p:nvSpPr>
          <p:cNvPr id="6" name="Rectangle 5">
            <a:extLst>
              <a:ext uri="{FF2B5EF4-FFF2-40B4-BE49-F238E27FC236}">
                <a16:creationId xmlns:a16="http://schemas.microsoft.com/office/drawing/2014/main" id="{CD34AC0D-E708-6955-4651-DFDDA836CA73}"/>
              </a:ext>
            </a:extLst>
          </p:cNvPr>
          <p:cNvSpPr/>
          <p:nvPr/>
        </p:nvSpPr>
        <p:spPr>
          <a:xfrm>
            <a:off x="404524" y="2035472"/>
            <a:ext cx="11381362" cy="2747323"/>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EasyRandomParameters</a:t>
            </a:r>
            <a:r>
              <a:rPr lang="it-IT" sz="1200" b="0" i="0" u="none" strike="noStrike" kern="1200" cap="none" spc="0" baseline="0" dirty="0">
                <a:uFillTx/>
                <a:latin typeface="Calibri"/>
              </a:rPr>
              <a:t> </a:t>
            </a:r>
            <a:r>
              <a:rPr lang="it-IT" sz="1200" b="0" i="0" u="none" strike="noStrike" kern="1200" cap="none" spc="0" baseline="0" dirty="0" err="1">
                <a:uFillTx/>
                <a:latin typeface="Calibri"/>
              </a:rPr>
              <a:t>parameters</a:t>
            </a:r>
            <a:r>
              <a:rPr lang="it-IT" sz="1200" b="0" i="0" u="none" strike="noStrike" kern="1200" cap="none" spc="0" baseline="0" dirty="0">
                <a:uFillTx/>
                <a:latin typeface="Calibri"/>
              </a:rPr>
              <a:t> = new </a:t>
            </a:r>
            <a:r>
              <a:rPr lang="it-IT" sz="1200" b="0" i="0" u="none" strike="noStrike" kern="1200" cap="none" spc="0" baseline="0" dirty="0" err="1">
                <a:uFillTx/>
                <a:latin typeface="Calibri"/>
              </a:rPr>
              <a:t>EasyRandomParameters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seed</a:t>
            </a:r>
            <a:r>
              <a:rPr lang="it-IT" sz="1200" b="0" i="0" u="none" strike="noStrike" kern="1200" cap="none" spc="0" baseline="0" dirty="0">
                <a:uFillTx/>
                <a:latin typeface="Calibri"/>
              </a:rPr>
              <a:t>(123L)                                   // </a:t>
            </a: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 can be </a:t>
            </a:r>
            <a:r>
              <a:rPr lang="it-IT" sz="1200" b="0" i="0" u="none" strike="noStrike" kern="1200" cap="none" spc="0" baseline="0" dirty="0" err="1">
                <a:uFillTx/>
                <a:latin typeface="Calibri"/>
              </a:rPr>
              <a:t>configured</a:t>
            </a:r>
            <a:r>
              <a:rPr lang="it-IT" sz="1200" b="0" i="0" u="none" strike="noStrike" kern="1200" cap="none" spc="0" baseline="0" dirty="0">
                <a:uFillTx/>
                <a:latin typeface="Calibri"/>
              </a:rPr>
              <a:t> with a </a:t>
            </a:r>
            <a:r>
              <a:rPr lang="it-IT" sz="1200" b="0" i="0" u="none" strike="noStrike" kern="1200" cap="none" spc="0" baseline="0" dirty="0" err="1">
                <a:uFillTx/>
                <a:latin typeface="Calibri"/>
              </a:rPr>
              <a:t>seed</a:t>
            </a:r>
            <a:r>
              <a:rPr lang="it-IT" sz="1200" b="0" i="0" u="none" strike="noStrike" kern="1200" cap="none" spc="0" baseline="0" dirty="0">
                <a:uFillTx/>
                <a:latin typeface="Calibri"/>
              </a:rPr>
              <a:t> in order to generate the </a:t>
            </a:r>
            <a:r>
              <a:rPr lang="it-IT" sz="1200" b="0" i="0" u="none" strike="noStrike" kern="1200" cap="none" spc="0" baseline="0" dirty="0" err="1">
                <a:uFillTx/>
                <a:latin typeface="Calibri"/>
              </a:rPr>
              <a:t>same</a:t>
            </a:r>
            <a:r>
              <a:rPr lang="it-IT" sz="1200" b="0" i="0" u="none" strike="noStrike" kern="1200" cap="none" spc="0" baseline="0" dirty="0">
                <a:uFillTx/>
                <a:latin typeface="Calibri"/>
              </a:rPr>
              <a:t> random </a:t>
            </a:r>
            <a:r>
              <a:rPr lang="it-IT" sz="1200" b="0" i="0" u="none" strike="noStrike" kern="1200" cap="none" spc="0" baseline="0" dirty="0" err="1">
                <a:uFillTx/>
                <a:latin typeface="Calibri"/>
              </a:rPr>
              <a:t>instances</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objectPoolSize</a:t>
            </a:r>
            <a:r>
              <a:rPr lang="it-IT" sz="1200" b="0" i="0" u="none" strike="noStrike" kern="1200" cap="none" spc="0" baseline="0" dirty="0">
                <a:uFillTx/>
                <a:latin typeface="Calibri"/>
              </a:rPr>
              <a:t>(100)                   // </a:t>
            </a:r>
            <a:r>
              <a:rPr lang="it-IT" sz="1200" b="0" i="0" u="none" strike="noStrike" kern="1200" cap="none" spc="0" baseline="0" dirty="0" err="1">
                <a:uFillTx/>
                <a:latin typeface="Calibri"/>
              </a:rPr>
              <a:t>When</a:t>
            </a:r>
            <a:r>
              <a:rPr lang="it-IT" sz="1200" b="0" i="0" u="none" strike="noStrike" kern="1200" cap="none" spc="0" baseline="0" dirty="0">
                <a:uFillTx/>
                <a:latin typeface="Calibri"/>
              </a:rPr>
              <a:t> a </a:t>
            </a:r>
            <a:r>
              <a:rPr lang="it-IT" sz="1200" b="0" i="0" u="none" strike="noStrike" kern="1200" cap="none" spc="0" baseline="0" dirty="0" err="1">
                <a:uFillTx/>
                <a:latin typeface="Calibri"/>
              </a:rPr>
              <a:t>type</a:t>
            </a:r>
            <a:r>
              <a:rPr lang="it-IT" sz="1200" b="0" i="0" u="none" strike="noStrike" kern="1200" cap="none" spc="0" baseline="0" dirty="0">
                <a:uFillTx/>
                <a:latin typeface="Calibri"/>
              </a:rPr>
              <a:t> </a:t>
            </a:r>
            <a:r>
              <a:rPr lang="it-IT" sz="1200" b="0" i="0" u="none" strike="noStrike" kern="1200" cap="none" spc="0" baseline="0" dirty="0" err="1">
                <a:uFillTx/>
                <a:latin typeface="Calibri"/>
              </a:rPr>
              <a:t>declares</a:t>
            </a:r>
            <a:r>
              <a:rPr lang="it-IT" sz="1200" b="0" i="0" u="none" strike="noStrike" kern="1200" cap="none" spc="0" baseline="0" dirty="0">
                <a:uFillTx/>
                <a:latin typeface="Calibri"/>
              </a:rPr>
              <a:t> a field of the </a:t>
            </a:r>
            <a:r>
              <a:rPr lang="it-IT" sz="1200" b="0" i="0" u="none" strike="noStrike" kern="1200" cap="none" spc="0" baseline="0" dirty="0" err="1">
                <a:uFillTx/>
                <a:latin typeface="Calibri"/>
              </a:rPr>
              <a:t>same</a:t>
            </a:r>
            <a:r>
              <a:rPr lang="it-IT" sz="1200" b="0" i="0" u="none" strike="noStrike" kern="1200" cap="none" spc="0" baseline="0" dirty="0">
                <a:uFillTx/>
                <a:latin typeface="Calibri"/>
              </a:rPr>
              <a:t> </a:t>
            </a:r>
            <a:r>
              <a:rPr lang="it-IT" sz="1200" b="0" i="0" u="none" strike="noStrike" kern="1200" cap="none" spc="0" baseline="0" dirty="0" err="1">
                <a:uFillTx/>
                <a:latin typeface="Calibri"/>
              </a:rPr>
              <a:t>type</a:t>
            </a:r>
            <a:r>
              <a:rPr lang="it-IT" sz="1200" b="0" i="0" u="none" strike="noStrike" kern="1200" cap="none" spc="0" baseline="0" dirty="0">
                <a:uFillTx/>
                <a:latin typeface="Calibri"/>
              </a:rPr>
              <a:t>, Easy Random </a:t>
            </a:r>
            <a:r>
              <a:rPr lang="it-IT" sz="1200" b="0" i="0" u="none" strike="noStrike" kern="1200" cap="none" spc="0" baseline="0" dirty="0" err="1">
                <a:uFillTx/>
                <a:latin typeface="Calibri"/>
              </a:rPr>
              <a:t>will</a:t>
            </a:r>
            <a:r>
              <a:rPr lang="it-IT" sz="1200" b="0" i="0" u="none" strike="noStrike" kern="1200" cap="none" spc="0" baseline="0" dirty="0">
                <a:uFillTx/>
                <a:latin typeface="Calibri"/>
              </a:rPr>
              <a:t> </a:t>
            </a:r>
            <a:r>
              <a:rPr lang="it-IT" sz="1200" b="0" i="0" u="none" strike="noStrike" kern="1200" cap="none" spc="0" baseline="0" dirty="0" err="1">
                <a:uFillTx/>
                <a:latin typeface="Calibri"/>
              </a:rPr>
              <a:t>not</a:t>
            </a:r>
            <a:r>
              <a:rPr lang="it-IT" sz="1200" b="0" i="0" u="none" strike="noStrike" kern="1200" cap="none" spc="0" baseline="0" dirty="0">
                <a:uFillTx/>
                <a:latin typeface="Calibri"/>
              </a:rPr>
              <a:t> be </a:t>
            </a:r>
            <a:r>
              <a:rPr lang="it-IT" sz="1200" b="0" i="0" u="none" strike="noStrike" kern="1200" cap="none" spc="0" baseline="0" dirty="0" err="1">
                <a:uFillTx/>
                <a:latin typeface="Calibri"/>
              </a:rPr>
              <a:t>able</a:t>
            </a:r>
            <a:r>
              <a:rPr lang="it-IT" sz="1200" b="0" i="0" u="none" strike="noStrike" kern="1200" cap="none" spc="0" baseline="0" dirty="0">
                <a:uFillTx/>
                <a:latin typeface="Calibri"/>
              </a:rPr>
              <a:t> to generate a random </a:t>
            </a:r>
            <a:r>
              <a:rPr lang="it-IT" sz="1200" b="0" i="0" u="none" strike="noStrike" kern="1200" cap="none" spc="0" baseline="0" dirty="0" err="1">
                <a:uFillTx/>
                <a:latin typeface="Calibri"/>
              </a:rPr>
              <a:t>object</a:t>
            </a:r>
            <a:r>
              <a:rPr lang="it-IT" sz="1200" b="0" i="0" u="none" strike="noStrike" kern="1200" cap="none" spc="0" baseline="0" dirty="0">
                <a:uFillTx/>
                <a:latin typeface="Calibri"/>
              </a:rPr>
              <a:t> </a:t>
            </a:r>
            <a:r>
              <a:rPr lang="it-IT" sz="1200" b="0" i="0" u="none" strike="noStrike" kern="1200" cap="none" spc="0" baseline="0" dirty="0" err="1">
                <a:uFillTx/>
                <a:latin typeface="Calibri"/>
              </a:rPr>
              <a:t>graph</a:t>
            </a:r>
            <a:r>
              <a:rPr lang="it-IT" sz="1200" b="0" i="0" u="none" strike="noStrike" kern="1200" cap="none" spc="0" baseline="0" dirty="0">
                <a:uFillTx/>
                <a:latin typeface="Calibri"/>
              </a:rPr>
              <a:t> due to infinite </a:t>
            </a:r>
            <a:r>
              <a:rPr lang="it-IT" sz="1200" b="0" i="0" u="none" strike="noStrike" kern="1200" cap="none" spc="0" baseline="0" dirty="0" err="1">
                <a:uFillTx/>
                <a:latin typeface="Calibri"/>
              </a:rPr>
              <a:t>recursion</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randomizationDepth</a:t>
            </a:r>
            <a:r>
              <a:rPr lang="it-IT" sz="1200" b="0" i="0" u="none" strike="noStrike" kern="1200" cap="none" spc="0" baseline="0" dirty="0">
                <a:uFillTx/>
                <a:latin typeface="Calibri"/>
              </a:rPr>
              <a:t>(3)             // The </a:t>
            </a:r>
            <a:r>
              <a:rPr lang="it-IT" sz="1200" b="0" i="0" u="none" strike="noStrike" kern="1200" cap="none" spc="0" baseline="0" dirty="0" err="1">
                <a:uFillTx/>
                <a:latin typeface="Calibri"/>
              </a:rPr>
              <a:t>randomizationDepth</a:t>
            </a:r>
            <a:r>
              <a:rPr lang="it-IT" sz="1200" b="0" i="0" u="none" strike="noStrike" kern="1200" cap="none" spc="0" baseline="0" dirty="0">
                <a:uFillTx/>
                <a:latin typeface="Calibri"/>
              </a:rPr>
              <a:t> </a:t>
            </a:r>
            <a:r>
              <a:rPr lang="it-IT" sz="1200" b="0" i="0" u="none" strike="noStrike" kern="1200" cap="none" spc="0" baseline="0" dirty="0" err="1">
                <a:uFillTx/>
                <a:latin typeface="Calibri"/>
              </a:rPr>
              <a:t>allows</a:t>
            </a:r>
            <a:r>
              <a:rPr lang="it-IT" sz="1200" b="0" i="0" u="none" strike="noStrike" kern="1200" cap="none" spc="0" baseline="0" dirty="0">
                <a:uFillTx/>
                <a:latin typeface="Calibri"/>
              </a:rPr>
              <a:t> </a:t>
            </a:r>
            <a:r>
              <a:rPr lang="it-IT" sz="1200" b="0" i="0" u="none" strike="noStrike" kern="1200" cap="none" spc="0" baseline="0" dirty="0" err="1">
                <a:uFillTx/>
                <a:latin typeface="Calibri"/>
              </a:rPr>
              <a:t>you</a:t>
            </a:r>
            <a:r>
              <a:rPr lang="it-IT" sz="1200" b="0" i="0" u="none" strike="noStrike" kern="1200" cap="none" spc="0" baseline="0" dirty="0">
                <a:uFillTx/>
                <a:latin typeface="Calibri"/>
              </a:rPr>
              <a:t> to </a:t>
            </a:r>
            <a:r>
              <a:rPr lang="it-IT" sz="1200" b="0" i="0" u="none" strike="noStrike" kern="1200" cap="none" spc="0" baseline="0" dirty="0" err="1">
                <a:uFillTx/>
                <a:latin typeface="Calibri"/>
              </a:rPr>
              <a:t>limit</a:t>
            </a:r>
            <a:r>
              <a:rPr lang="it-IT" sz="1200" b="0" i="0" u="none" strike="noStrike" kern="1200" cap="none" spc="0" baseline="0" dirty="0">
                <a:uFillTx/>
                <a:latin typeface="Calibri"/>
              </a:rPr>
              <a:t> the </a:t>
            </a:r>
            <a:r>
              <a:rPr lang="it-IT" sz="1200" b="0" i="0" u="none" strike="noStrike" kern="1200" cap="none" spc="0" baseline="0" dirty="0" err="1">
                <a:uFillTx/>
                <a:latin typeface="Calibri"/>
              </a:rPr>
              <a:t>randomization</a:t>
            </a:r>
            <a:r>
              <a:rPr lang="it-IT" sz="1200" b="0" i="0" u="none" strike="noStrike" kern="1200" cap="none" spc="0" baseline="0" dirty="0">
                <a:uFillTx/>
                <a:latin typeface="Calibri"/>
              </a:rPr>
              <a:t> </a:t>
            </a:r>
            <a:r>
              <a:rPr lang="it-IT" sz="1200" b="0" i="0" u="none" strike="noStrike" kern="1200" cap="none" spc="0" baseline="0" dirty="0" err="1">
                <a:uFillTx/>
                <a:latin typeface="Calibri"/>
              </a:rPr>
              <a:t>depth</a:t>
            </a:r>
            <a:r>
              <a:rPr lang="it-IT" sz="1200" b="0" i="0" u="none" strike="noStrike" kern="1200" cap="none" spc="0" baseline="0" dirty="0">
                <a:uFillTx/>
                <a:latin typeface="Calibri"/>
              </a:rPr>
              <a:t> in an </a:t>
            </a:r>
            <a:r>
              <a:rPr lang="it-IT" sz="1200" b="0" i="0" u="none" strike="noStrike" kern="1200" cap="none" spc="0" baseline="0" dirty="0" err="1">
                <a:uFillTx/>
                <a:latin typeface="Calibri"/>
              </a:rPr>
              <a:t>object</a:t>
            </a:r>
            <a:r>
              <a:rPr lang="it-IT" sz="1200" b="0" i="0" u="none" strike="noStrike" kern="1200" cap="none" spc="0" baseline="0" dirty="0">
                <a:uFillTx/>
                <a:latin typeface="Calibri"/>
              </a:rPr>
              <a:t> </a:t>
            </a:r>
            <a:r>
              <a:rPr lang="it-IT" sz="1200" b="0" i="0" u="none" strike="noStrike" kern="1200" cap="none" spc="0" baseline="0" dirty="0" err="1">
                <a:uFillTx/>
                <a:latin typeface="Calibri"/>
              </a:rPr>
              <a:t>graph</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charset</a:t>
            </a:r>
            <a:r>
              <a:rPr lang="it-IT" sz="1200" b="0" i="0" u="none" strike="noStrike" kern="1200" cap="none" spc="0" baseline="0" dirty="0">
                <a:uFillTx/>
                <a:latin typeface="Calibri"/>
              </a:rPr>
              <a:t>(</a:t>
            </a:r>
            <a:r>
              <a:rPr lang="it-IT" sz="1200" b="0" i="0" u="none" strike="noStrike" kern="1200" cap="none" spc="0" baseline="0" dirty="0" err="1">
                <a:uFillTx/>
                <a:latin typeface="Calibri"/>
              </a:rPr>
              <a:t>forName</a:t>
            </a:r>
            <a:r>
              <a:rPr lang="it-IT" sz="1200" b="0" i="0" u="none" strike="noStrike" kern="1200" cap="none" spc="0" baseline="0" dirty="0">
                <a:uFillTx/>
                <a:latin typeface="Calibri"/>
              </a:rPr>
              <a:t>("UTF-8"))       // </a:t>
            </a:r>
            <a:r>
              <a:rPr lang="it-IT" sz="1200" b="0" i="0" u="none" strike="noStrike" kern="1200" cap="none" spc="0" baseline="0" dirty="0" err="1">
                <a:uFillTx/>
                <a:latin typeface="Calibri"/>
              </a:rPr>
              <a:t>You</a:t>
            </a:r>
            <a:r>
              <a:rPr lang="it-IT" sz="1200" b="0" i="0" u="none" strike="noStrike" kern="1200" cap="none" spc="0" baseline="0" dirty="0">
                <a:uFillTx/>
                <a:latin typeface="Calibri"/>
              </a:rPr>
              <a:t> can use the </a:t>
            </a:r>
            <a:r>
              <a:rPr lang="it-IT" sz="1200" b="0" i="0" u="none" strike="noStrike" kern="1200" cap="none" spc="0" baseline="0" dirty="0" err="1">
                <a:uFillTx/>
                <a:latin typeface="Calibri"/>
              </a:rPr>
              <a:t>charset</a:t>
            </a:r>
            <a:r>
              <a:rPr lang="it-IT" sz="1200" b="0" i="0" u="none" strike="noStrike" kern="1200" cap="none" spc="0" baseline="0" dirty="0">
                <a:uFillTx/>
                <a:latin typeface="Calibri"/>
              </a:rPr>
              <a:t> </a:t>
            </a:r>
            <a:r>
              <a:rPr lang="it-IT" sz="1200" b="0" i="0" u="none" strike="noStrike" kern="1200" cap="none" spc="0" baseline="0" dirty="0" err="1">
                <a:uFillTx/>
                <a:latin typeface="Calibri"/>
              </a:rPr>
              <a:t>parameter</a:t>
            </a:r>
            <a:r>
              <a:rPr lang="it-IT" sz="1200" b="0" i="0" u="none" strike="noStrike" kern="1200" cap="none" spc="0" baseline="0" dirty="0">
                <a:uFillTx/>
                <a:latin typeface="Calibri"/>
              </a:rPr>
              <a:t> to generate random </a:t>
            </a:r>
            <a:r>
              <a:rPr lang="it-IT" sz="1200" b="0" i="0" u="none" strike="noStrike" kern="1200" cap="none" spc="0" baseline="0" dirty="0" err="1">
                <a:uFillTx/>
                <a:latin typeface="Calibri"/>
              </a:rPr>
              <a:t>values</a:t>
            </a:r>
            <a:r>
              <a:rPr lang="it-IT" sz="1200" b="0" i="0" u="none" strike="noStrike" kern="1200" cap="none" spc="0" baseline="0" dirty="0">
                <a:uFillTx/>
                <a:latin typeface="Calibri"/>
              </a:rPr>
              <a:t> from the </a:t>
            </a:r>
            <a:r>
              <a:rPr lang="it-IT" sz="1200" b="0" i="0" u="none" strike="noStrike" kern="1200" cap="none" spc="0" baseline="0" dirty="0" err="1">
                <a:uFillTx/>
                <a:latin typeface="Calibri"/>
              </a:rPr>
              <a:t>specified</a:t>
            </a:r>
            <a:r>
              <a:rPr lang="it-IT" sz="1200" b="0" i="0" u="none" strike="noStrike" kern="1200" cap="none" spc="0" baseline="0" dirty="0">
                <a:uFillTx/>
                <a:latin typeface="Calibri"/>
              </a:rPr>
              <a:t> </a:t>
            </a:r>
            <a:r>
              <a:rPr lang="it-IT" sz="1200" b="0" i="0" u="none" strike="noStrike" kern="1200" cap="none" spc="0" baseline="0" dirty="0" err="1">
                <a:uFillTx/>
                <a:latin typeface="Calibri"/>
              </a:rPr>
              <a:t>Charset</a:t>
            </a:r>
            <a:r>
              <a:rPr lang="it-IT" sz="1200" b="0" i="0" u="none" strike="noStrike" kern="1200" cap="none" spc="0" baseline="0" dirty="0">
                <a:uFillTx/>
                <a:latin typeface="Calibri"/>
              </a:rPr>
              <a:t> in </a:t>
            </a:r>
            <a:r>
              <a:rPr lang="it-IT" sz="1200" b="0" i="0" u="none" strike="noStrike" kern="1200" cap="none" spc="0" baseline="0" dirty="0" err="1">
                <a:uFillTx/>
                <a:latin typeface="Calibri"/>
              </a:rPr>
              <a:t>all</a:t>
            </a:r>
            <a:r>
              <a:rPr lang="it-IT" sz="1200" b="0" i="0" u="none" strike="noStrike" kern="1200" cap="none" spc="0" baseline="0" dirty="0">
                <a:uFillTx/>
                <a:latin typeface="Calibri"/>
              </a:rPr>
              <a:t> </a:t>
            </a:r>
            <a:r>
              <a:rPr lang="it-IT" sz="1200" b="0" i="0" u="none" strike="noStrike" kern="1200" cap="none" spc="0" baseline="0" dirty="0" err="1">
                <a:uFillTx/>
                <a:latin typeface="Calibri"/>
              </a:rPr>
              <a:t>character-based</a:t>
            </a:r>
            <a:r>
              <a:rPr lang="it-IT" sz="1200" b="0" i="0" u="none" strike="noStrike" kern="1200" cap="none" spc="0" baseline="0" dirty="0">
                <a:uFillTx/>
                <a:latin typeface="Calibri"/>
              </a:rPr>
              <a:t> fields</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timeRange</a:t>
            </a:r>
            <a:r>
              <a:rPr lang="it-IT" sz="1200" b="0" i="0" u="none" strike="noStrike" kern="1200" cap="none" spc="0" baseline="0" dirty="0">
                <a:uFillTx/>
                <a:latin typeface="Calibri"/>
              </a:rPr>
              <a:t>(</a:t>
            </a:r>
            <a:r>
              <a:rPr lang="it-IT" sz="1200" b="0" i="0" u="none" strike="noStrike" kern="1200" cap="none" spc="0" baseline="0" dirty="0" err="1">
                <a:uFillTx/>
                <a:latin typeface="Calibri"/>
              </a:rPr>
              <a:t>nine</a:t>
            </a:r>
            <a:r>
              <a:rPr lang="it-IT" sz="1200" b="0" i="0" u="none" strike="noStrike" kern="1200" cap="none" spc="0" baseline="0" dirty="0">
                <a:uFillTx/>
                <a:latin typeface="Calibri"/>
              </a:rPr>
              <a:t>, </a:t>
            </a:r>
            <a:r>
              <a:rPr lang="it-IT" sz="1200" b="0" i="0" u="none" strike="noStrike" kern="1200" cap="none" spc="0" baseline="0" dirty="0" err="1">
                <a:uFillTx/>
                <a:latin typeface="Calibri"/>
              </a:rPr>
              <a:t>five</a:t>
            </a:r>
            <a:r>
              <a:rPr lang="it-IT" sz="1200" b="0" i="0" u="none" strike="noStrike" kern="1200" cap="none" spc="0" baseline="0" dirty="0">
                <a:uFillTx/>
                <a:latin typeface="Calibri"/>
              </a:rPr>
              <a:t>)                 // </a:t>
            </a:r>
            <a:r>
              <a:rPr lang="it-IT" sz="1200" b="0" i="0" u="none" strike="noStrike" kern="1200" cap="none" spc="0" baseline="0" dirty="0" err="1">
                <a:uFillTx/>
                <a:latin typeface="Calibri"/>
              </a:rPr>
              <a:t>You</a:t>
            </a:r>
            <a:r>
              <a:rPr lang="it-IT" sz="1200" b="0" i="0" u="none" strike="noStrike" kern="1200" cap="none" spc="0" baseline="0" dirty="0">
                <a:uFillTx/>
                <a:latin typeface="Calibri"/>
              </a:rPr>
              <a:t> can use the </a:t>
            </a:r>
            <a:r>
              <a:rPr lang="it-IT" sz="1200" b="0" i="0" u="none" strike="noStrike" kern="1200" cap="none" spc="0" baseline="0" dirty="0" err="1">
                <a:uFillTx/>
                <a:latin typeface="Calibri"/>
              </a:rPr>
              <a:t>dateRange</a:t>
            </a:r>
            <a:r>
              <a:rPr lang="it-IT" sz="1200" b="0" i="0" u="none" strike="noStrike" kern="1200" cap="none" spc="0" baseline="0" dirty="0">
                <a:uFillTx/>
                <a:latin typeface="Calibri"/>
              </a:rPr>
              <a:t> and </a:t>
            </a:r>
            <a:r>
              <a:rPr lang="it-IT" sz="1200" b="0" i="0" u="none" strike="noStrike" kern="1200" cap="none" spc="0" baseline="0" dirty="0" err="1">
                <a:uFillTx/>
                <a:latin typeface="Calibri"/>
              </a:rPr>
              <a:t>timeRange</a:t>
            </a:r>
            <a:r>
              <a:rPr lang="it-IT" sz="1200" b="0" i="0" u="none" strike="noStrike" kern="1200" cap="none" spc="0" baseline="0" dirty="0">
                <a:uFillTx/>
                <a:latin typeface="Calibri"/>
              </a:rPr>
              <a:t> </a:t>
            </a:r>
            <a:r>
              <a:rPr lang="it-IT" sz="1200" b="0" i="0" u="none" strike="noStrike" kern="1200" cap="none" spc="0" baseline="0" dirty="0" err="1">
                <a:uFillTx/>
                <a:latin typeface="Calibri"/>
              </a:rPr>
              <a:t>parameters</a:t>
            </a:r>
            <a:r>
              <a:rPr lang="it-IT" sz="1200" b="0" i="0" u="none" strike="noStrike" kern="1200" cap="none" spc="0" baseline="0" dirty="0">
                <a:uFillTx/>
                <a:latin typeface="Calibri"/>
              </a:rPr>
              <a:t> to generate Date and Time </a:t>
            </a:r>
            <a:r>
              <a:rPr lang="it-IT" sz="1200" b="0" i="0" u="none" strike="noStrike" kern="1200" cap="none" spc="0" baseline="0" dirty="0" err="1">
                <a:uFillTx/>
                <a:latin typeface="Calibri"/>
              </a:rPr>
              <a:t>values</a:t>
            </a:r>
            <a:r>
              <a:rPr lang="it-IT" sz="1200" b="0" i="0" u="none" strike="noStrike" kern="1200" cap="none" spc="0" baseline="0" dirty="0">
                <a:uFillTx/>
                <a:latin typeface="Calibri"/>
              </a:rPr>
              <a:t> in a </a:t>
            </a:r>
            <a:r>
              <a:rPr lang="it-IT" sz="1200" b="0" i="0" u="none" strike="noStrike" kern="1200" cap="none" spc="0" baseline="0" dirty="0" err="1">
                <a:uFillTx/>
                <a:latin typeface="Calibri"/>
              </a:rPr>
              <a:t>given</a:t>
            </a:r>
            <a:r>
              <a:rPr lang="it-IT" sz="1200" b="0" i="0" u="none" strike="noStrike" kern="1200" cap="none" spc="0" baseline="0" dirty="0">
                <a:uFillTx/>
                <a:latin typeface="Calibri"/>
              </a:rPr>
              <a:t> range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dateRange</a:t>
            </a:r>
            <a:r>
              <a:rPr lang="it-IT" sz="1200" b="0" i="0" u="none" strike="noStrike" kern="1200" cap="none" spc="0" baseline="0" dirty="0">
                <a:uFillTx/>
                <a:latin typeface="Calibri"/>
              </a:rPr>
              <a:t>(</a:t>
            </a:r>
            <a:r>
              <a:rPr lang="it-IT" sz="1200" b="0" i="0" u="none" strike="noStrike" kern="1200" cap="none" spc="0" baseline="0" dirty="0" err="1">
                <a:uFillTx/>
                <a:latin typeface="Calibri"/>
              </a:rPr>
              <a:t>today</a:t>
            </a:r>
            <a:r>
              <a:rPr lang="it-IT" sz="1200" b="0" i="0" u="none" strike="noStrike" kern="1200" cap="none" spc="0" baseline="0" dirty="0">
                <a:uFillTx/>
                <a:latin typeface="Calibri"/>
              </a:rPr>
              <a:t>, </a:t>
            </a:r>
            <a:r>
              <a:rPr lang="it-IT" sz="1200" b="0" i="0" u="none" strike="noStrike" kern="1200" cap="none" spc="0" baseline="0" dirty="0" err="1">
                <a:uFillTx/>
                <a:latin typeface="Calibri"/>
              </a:rPr>
              <a:t>tomorrow</a:t>
            </a:r>
            <a:r>
              <a:rPr lang="it-IT" sz="1200" b="0" i="0" u="none" strike="noStrike" kern="1200" cap="none" spc="0" baseline="0" dirty="0">
                <a:uFillTx/>
                <a:latin typeface="Calibri"/>
              </a:rPr>
              <a:t>)   // </a:t>
            </a:r>
            <a:r>
              <a:rPr lang="it-IT" sz="1200" b="0" i="0" u="none" strike="noStrike" kern="1200" cap="none" spc="0" baseline="0" dirty="0" err="1">
                <a:uFillTx/>
                <a:latin typeface="Calibri"/>
              </a:rPr>
              <a:t>You</a:t>
            </a:r>
            <a:r>
              <a:rPr lang="it-IT" sz="1200" b="0" i="0" u="none" strike="noStrike" kern="1200" cap="none" spc="0" baseline="0" dirty="0">
                <a:uFillTx/>
                <a:latin typeface="Calibri"/>
              </a:rPr>
              <a:t> can use the </a:t>
            </a:r>
            <a:r>
              <a:rPr lang="it-IT" sz="1200" b="0" i="0" u="none" strike="noStrike" kern="1200" cap="none" spc="0" baseline="0" dirty="0" err="1">
                <a:uFillTx/>
                <a:latin typeface="Calibri"/>
              </a:rPr>
              <a:t>dateRange</a:t>
            </a:r>
            <a:r>
              <a:rPr lang="it-IT" sz="1200" b="0" i="0" u="none" strike="noStrike" kern="1200" cap="none" spc="0" baseline="0" dirty="0">
                <a:uFillTx/>
                <a:latin typeface="Calibri"/>
              </a:rPr>
              <a:t> and </a:t>
            </a:r>
            <a:r>
              <a:rPr lang="it-IT" sz="1200" b="0" i="0" u="none" strike="noStrike" kern="1200" cap="none" spc="0" baseline="0" dirty="0" err="1">
                <a:uFillTx/>
                <a:latin typeface="Calibri"/>
              </a:rPr>
              <a:t>timeRange</a:t>
            </a:r>
            <a:r>
              <a:rPr lang="it-IT" sz="1200" b="0" i="0" u="none" strike="noStrike" kern="1200" cap="none" spc="0" baseline="0" dirty="0">
                <a:uFillTx/>
                <a:latin typeface="Calibri"/>
              </a:rPr>
              <a:t> </a:t>
            </a:r>
            <a:r>
              <a:rPr lang="it-IT" sz="1200" b="0" i="0" u="none" strike="noStrike" kern="1200" cap="none" spc="0" baseline="0" dirty="0" err="1">
                <a:uFillTx/>
                <a:latin typeface="Calibri"/>
              </a:rPr>
              <a:t>parameters</a:t>
            </a:r>
            <a:r>
              <a:rPr lang="it-IT" sz="1200" b="0" i="0" u="none" strike="noStrike" kern="1200" cap="none" spc="0" baseline="0" dirty="0">
                <a:uFillTx/>
                <a:latin typeface="Calibri"/>
              </a:rPr>
              <a:t> to generate Date and Time </a:t>
            </a:r>
            <a:r>
              <a:rPr lang="it-IT" sz="1200" b="0" i="0" u="none" strike="noStrike" kern="1200" cap="none" spc="0" baseline="0" dirty="0" err="1">
                <a:uFillTx/>
                <a:latin typeface="Calibri"/>
              </a:rPr>
              <a:t>values</a:t>
            </a:r>
            <a:r>
              <a:rPr lang="it-IT" sz="1200" b="0" i="0" u="none" strike="noStrike" kern="1200" cap="none" spc="0" baseline="0" dirty="0">
                <a:uFillTx/>
                <a:latin typeface="Calibri"/>
              </a:rPr>
              <a:t> in a </a:t>
            </a:r>
            <a:r>
              <a:rPr lang="it-IT" sz="1200" b="0" i="0" u="none" strike="noStrike" kern="1200" cap="none" spc="0" baseline="0" dirty="0" err="1">
                <a:uFillTx/>
                <a:latin typeface="Calibri"/>
              </a:rPr>
              <a:t>given</a:t>
            </a:r>
            <a:r>
              <a:rPr lang="it-IT" sz="1200" b="0" i="0" u="none" strike="noStrike" kern="1200" cap="none" spc="0" baseline="0" dirty="0">
                <a:uFillTx/>
                <a:latin typeface="Calibri"/>
              </a:rPr>
              <a:t> range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stringLengthRange</a:t>
            </a:r>
            <a:r>
              <a:rPr lang="it-IT" sz="1200" b="0" i="0" u="none" strike="noStrike" kern="1200" cap="none" spc="0" baseline="0" dirty="0">
                <a:uFillTx/>
                <a:latin typeface="Calibri"/>
              </a:rPr>
              <a:t>(5, 50)          // Setting the </a:t>
            </a:r>
            <a:r>
              <a:rPr lang="it-IT" sz="1200" b="0" i="0" u="none" strike="noStrike" kern="1200" cap="none" spc="0" baseline="0" dirty="0" err="1">
                <a:uFillTx/>
                <a:latin typeface="Calibri"/>
              </a:rPr>
              <a:t>stringLengthRange</a:t>
            </a:r>
            <a:r>
              <a:rPr lang="it-IT" sz="1200" b="0" i="0" u="none" strike="noStrike" kern="1200" cap="none" spc="0" baseline="0" dirty="0">
                <a:uFillTx/>
                <a:latin typeface="Calibri"/>
              </a:rPr>
              <a:t> </a:t>
            </a:r>
            <a:r>
              <a:rPr lang="it-IT" sz="1200" b="0" i="0" u="none" strike="noStrike" kern="1200" cap="none" spc="0" baseline="0" dirty="0" err="1">
                <a:uFillTx/>
                <a:latin typeface="Calibri"/>
              </a:rPr>
              <a:t>parameter</a:t>
            </a:r>
            <a:r>
              <a:rPr lang="it-IT" sz="1200" b="0" i="0" u="none" strike="noStrike" kern="1200" cap="none" spc="0" baseline="0" dirty="0">
                <a:uFillTx/>
                <a:latin typeface="Calibri"/>
              </a:rPr>
              <a:t> </a:t>
            </a:r>
            <a:r>
              <a:rPr lang="it-IT" sz="1200" b="0" i="0" u="none" strike="noStrike" kern="1200" cap="none" spc="0" baseline="0" dirty="0" err="1">
                <a:uFillTx/>
                <a:latin typeface="Calibri"/>
              </a:rPr>
              <a:t>tells</a:t>
            </a:r>
            <a:r>
              <a:rPr lang="it-IT" sz="1200" b="0" i="0" u="none" strike="noStrike" kern="1200" cap="none" spc="0" baseline="0" dirty="0">
                <a:uFillTx/>
                <a:latin typeface="Calibri"/>
              </a:rPr>
              <a:t> Easy Random to generate random </a:t>
            </a:r>
            <a:r>
              <a:rPr lang="it-IT" sz="1200" b="0" i="0" u="none" strike="noStrike" kern="1200" cap="none" spc="0" baseline="0" dirty="0" err="1">
                <a:uFillTx/>
                <a:latin typeface="Calibri"/>
              </a:rPr>
              <a:t>strings</a:t>
            </a:r>
            <a:r>
              <a:rPr lang="it-IT" sz="1200" b="0" i="0" u="none" strike="noStrike" kern="1200" cap="none" spc="0" baseline="0" dirty="0">
                <a:uFillTx/>
                <a:latin typeface="Calibri"/>
              </a:rPr>
              <a:t> with a </a:t>
            </a:r>
            <a:r>
              <a:rPr lang="it-IT" sz="1200" b="0" i="0" u="none" strike="noStrike" kern="1200" cap="none" spc="0" baseline="0" dirty="0" err="1">
                <a:uFillTx/>
                <a:latin typeface="Calibri"/>
              </a:rPr>
              <a:t>bounded</a:t>
            </a:r>
            <a:r>
              <a:rPr lang="it-IT" sz="1200" b="0" i="0" u="none" strike="noStrike" kern="1200" cap="none" spc="0" baseline="0" dirty="0">
                <a:uFillTx/>
                <a:latin typeface="Calibri"/>
              </a:rPr>
              <a:t> size.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collectionSizeRange</a:t>
            </a:r>
            <a:r>
              <a:rPr lang="it-IT" sz="1200" b="0" i="0" u="none" strike="noStrike" kern="1200" cap="none" spc="0" baseline="0" dirty="0">
                <a:uFillTx/>
                <a:latin typeface="Calibri"/>
              </a:rPr>
              <a:t>(1, 10)        // The </a:t>
            </a:r>
            <a:r>
              <a:rPr lang="it-IT" sz="1200" b="0" i="0" u="none" strike="noStrike" kern="1200" cap="none" spc="0" baseline="0" dirty="0" err="1">
                <a:uFillTx/>
                <a:latin typeface="Calibri"/>
              </a:rPr>
              <a:t>collectionSizeRange</a:t>
            </a:r>
            <a:r>
              <a:rPr lang="it-IT" sz="1200" b="0" i="0" u="none" strike="noStrike" kern="1200" cap="none" spc="0" baseline="0" dirty="0">
                <a:uFillTx/>
                <a:latin typeface="Calibri"/>
              </a:rPr>
              <a:t> </a:t>
            </a:r>
            <a:r>
              <a:rPr lang="it-IT" sz="1200" b="0" i="0" u="none" strike="noStrike" kern="1200" cap="none" spc="0" baseline="0" dirty="0" err="1">
                <a:uFillTx/>
                <a:latin typeface="Calibri"/>
              </a:rPr>
              <a:t>parameter</a:t>
            </a:r>
            <a:r>
              <a:rPr lang="it-IT" sz="1200" b="0" i="0" u="none" strike="noStrike" kern="1200" cap="none" spc="0" baseline="0" dirty="0">
                <a:uFillTx/>
                <a:latin typeface="Calibri"/>
              </a:rPr>
              <a:t> </a:t>
            </a:r>
            <a:r>
              <a:rPr lang="it-IT" sz="1200" b="0" i="0" u="none" strike="noStrike" kern="1200" cap="none" spc="0" baseline="0" dirty="0" err="1">
                <a:uFillTx/>
                <a:latin typeface="Calibri"/>
              </a:rPr>
              <a:t>lets</a:t>
            </a:r>
            <a:r>
              <a:rPr lang="it-IT" sz="1200" b="0" i="0" u="none" strike="noStrike" kern="1200" cap="none" spc="0" baseline="0" dirty="0">
                <a:uFillTx/>
                <a:latin typeface="Calibri"/>
              </a:rPr>
              <a:t> </a:t>
            </a:r>
            <a:r>
              <a:rPr lang="it-IT" sz="1200" b="0" i="0" u="none" strike="noStrike" kern="1200" cap="none" spc="0" baseline="0" dirty="0" err="1">
                <a:uFillTx/>
                <a:latin typeface="Calibri"/>
              </a:rPr>
              <a:t>you</a:t>
            </a:r>
            <a:r>
              <a:rPr lang="it-IT" sz="1200" b="0" i="0" u="none" strike="noStrike" kern="1200" cap="none" spc="0" baseline="0" dirty="0">
                <a:uFillTx/>
                <a:latin typeface="Calibri"/>
              </a:rPr>
              <a:t> </a:t>
            </a:r>
            <a:r>
              <a:rPr lang="it-IT" sz="1200" b="0" i="0" u="none" strike="noStrike" kern="1200" cap="none" spc="0" baseline="0" dirty="0" err="1">
                <a:uFillTx/>
                <a:latin typeface="Calibri"/>
              </a:rPr>
              <a:t>bound</a:t>
            </a:r>
            <a:r>
              <a:rPr lang="it-IT" sz="1200" b="0" i="0" u="none" strike="noStrike" kern="1200" cap="none" spc="0" baseline="0" dirty="0">
                <a:uFillTx/>
                <a:latin typeface="Calibri"/>
              </a:rPr>
              <a:t> the </a:t>
            </a:r>
            <a:r>
              <a:rPr lang="it-IT" sz="1200" b="0" i="0" u="none" strike="noStrike" kern="1200" cap="none" spc="0" baseline="0" dirty="0" err="1">
                <a:uFillTx/>
                <a:latin typeface="Calibri"/>
              </a:rPr>
              <a:t>generated</a:t>
            </a:r>
            <a:r>
              <a:rPr lang="it-IT" sz="1200" b="0" i="0" u="none" strike="noStrike" kern="1200" cap="none" spc="0" baseline="0" dirty="0">
                <a:uFillTx/>
                <a:latin typeface="Calibri"/>
              </a:rPr>
              <a:t> </a:t>
            </a:r>
            <a:r>
              <a:rPr lang="it-IT" sz="1200" b="0" i="0" u="none" strike="noStrike" kern="1200" cap="none" spc="0" baseline="0" dirty="0" err="1">
                <a:uFillTx/>
                <a:latin typeface="Calibri"/>
              </a:rPr>
              <a:t>collections</a:t>
            </a:r>
            <a:r>
              <a:rPr lang="it-IT" sz="1200" b="0" i="0" u="none" strike="noStrike" kern="1200" cap="none" spc="0" baseline="0" dirty="0">
                <a:uFillTx/>
                <a:latin typeface="Calibri"/>
              </a:rPr>
              <a:t> size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scanClasspathForConcreteTypes</a:t>
            </a:r>
            <a:r>
              <a:rPr lang="it-IT" sz="1200" b="0" i="0" u="none" strike="noStrike" kern="1200" cap="none" spc="0" baseline="0" dirty="0">
                <a:uFillTx/>
                <a:latin typeface="Calibri"/>
              </a:rPr>
              <a:t>(</a:t>
            </a:r>
            <a:r>
              <a:rPr lang="it-IT" sz="1200" b="0" i="0" u="none" strike="noStrike" kern="1200" cap="none" spc="0" baseline="0" dirty="0" err="1">
                <a:uFillTx/>
                <a:latin typeface="Calibri"/>
              </a:rPr>
              <a:t>true</a:t>
            </a:r>
            <a:r>
              <a:rPr lang="it-IT" sz="1200" b="0" i="0" u="none" strike="noStrike" kern="1200" cap="none" spc="0" baseline="0" dirty="0">
                <a:uFillTx/>
                <a:latin typeface="Calibri"/>
              </a:rPr>
              <a:t>) // </a:t>
            </a:r>
            <a:r>
              <a:rPr lang="it-IT" sz="1200" b="0" i="0" u="none" strike="noStrike" kern="1200" cap="none" spc="0" baseline="0" dirty="0" err="1">
                <a:uFillTx/>
                <a:latin typeface="Calibri"/>
              </a:rPr>
              <a:t>This</a:t>
            </a:r>
            <a:r>
              <a:rPr lang="it-IT" sz="1200" b="0" i="0" u="none" strike="noStrike" kern="1200" cap="none" spc="0" baseline="0" dirty="0">
                <a:uFillTx/>
                <a:latin typeface="Calibri"/>
              </a:rPr>
              <a:t> </a:t>
            </a:r>
            <a:r>
              <a:rPr lang="it-IT" sz="1200" b="0" i="0" u="none" strike="noStrike" kern="1200" cap="none" spc="0" baseline="0" dirty="0" err="1">
                <a:uFillTx/>
                <a:latin typeface="Calibri"/>
              </a:rPr>
              <a:t>parameter</a:t>
            </a:r>
            <a:r>
              <a:rPr lang="it-IT" sz="1200" b="0" i="0" u="none" strike="noStrike" kern="1200" cap="none" spc="0" baseline="0" dirty="0">
                <a:uFillTx/>
                <a:latin typeface="Calibri"/>
              </a:rPr>
              <a:t> </a:t>
            </a:r>
            <a:r>
              <a:rPr lang="it-IT" sz="1200" b="0" i="0" u="none" strike="noStrike" kern="1200" cap="none" spc="0" baseline="0" dirty="0" err="1">
                <a:uFillTx/>
                <a:latin typeface="Calibri"/>
              </a:rPr>
              <a:t>tells</a:t>
            </a:r>
            <a:r>
              <a:rPr lang="it-IT" sz="1200" b="0" i="0" u="none" strike="noStrike" kern="1200" cap="none" spc="0" baseline="0" dirty="0">
                <a:uFillTx/>
                <a:latin typeface="Calibri"/>
              </a:rPr>
              <a:t> Easy Random to </a:t>
            </a:r>
            <a:r>
              <a:rPr lang="it-IT" sz="1200" b="0" i="0" u="none" strike="noStrike" kern="1200" cap="none" spc="0" baseline="0" dirty="0" err="1">
                <a:uFillTx/>
                <a:latin typeface="Calibri"/>
              </a:rPr>
              <a:t>scan</a:t>
            </a:r>
            <a:r>
              <a:rPr lang="it-IT" sz="1200" b="0" i="0" u="none" strike="noStrike" kern="1200" cap="none" spc="0" baseline="0" dirty="0">
                <a:uFillTx/>
                <a:latin typeface="Calibri"/>
              </a:rPr>
              <a:t> the </a:t>
            </a:r>
            <a:r>
              <a:rPr lang="it-IT" sz="1200" b="0" i="0" u="none" strike="noStrike" kern="1200" cap="none" spc="0" baseline="0" dirty="0" err="1">
                <a:uFillTx/>
                <a:latin typeface="Calibri"/>
              </a:rPr>
              <a:t>classpath</a:t>
            </a:r>
            <a:r>
              <a:rPr lang="it-IT" sz="1200" b="0" i="0" u="none" strike="noStrike" kern="1200" cap="none" spc="0" baseline="0" dirty="0">
                <a:uFillTx/>
                <a:latin typeface="Calibri"/>
              </a:rPr>
              <a:t> and look for a concrete </a:t>
            </a:r>
            <a:r>
              <a:rPr lang="it-IT" sz="1200" b="0" i="0" u="none" strike="noStrike" kern="1200" cap="none" spc="0" baseline="0" dirty="0" err="1">
                <a:uFillTx/>
                <a:latin typeface="Calibri"/>
              </a:rPr>
              <a:t>type</a:t>
            </a:r>
            <a:r>
              <a:rPr lang="it-IT" sz="1200" b="0" i="0" u="none" strike="noStrike" kern="1200" cap="none" spc="0" baseline="0" dirty="0">
                <a:uFillTx/>
                <a:latin typeface="Calibri"/>
              </a:rPr>
              <a:t> of the abstract/</a:t>
            </a:r>
            <a:r>
              <a:rPr lang="it-IT" sz="1200" b="0" i="0" u="none" strike="noStrike" kern="1200" cap="none" spc="0" baseline="0" dirty="0" err="1">
                <a:uFillTx/>
                <a:latin typeface="Calibri"/>
              </a:rPr>
              <a:t>interface</a:t>
            </a:r>
            <a:r>
              <a:rPr lang="it-IT" sz="1200" b="0" i="0" u="none" strike="noStrike" kern="1200" cap="none" spc="0" baseline="0" dirty="0">
                <a:uFillTx/>
                <a:latin typeface="Calibri"/>
              </a:rPr>
              <a:t> field</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overrideDefaultInitialization</a:t>
            </a:r>
            <a:r>
              <a:rPr lang="it-IT" sz="1200" b="0" i="0" u="none" strike="noStrike" kern="1200" cap="none" spc="0" baseline="0" dirty="0">
                <a:uFillTx/>
                <a:latin typeface="Calibri"/>
              </a:rPr>
              <a:t>(false).      // To </a:t>
            </a:r>
            <a:r>
              <a:rPr lang="it-IT" sz="1200" b="0" i="0" u="none" strike="noStrike" kern="1200" cap="none" spc="0" baseline="0" dirty="0" err="1">
                <a:uFillTx/>
                <a:latin typeface="Calibri"/>
              </a:rPr>
              <a:t>override</a:t>
            </a:r>
            <a:r>
              <a:rPr lang="it-IT" sz="1200" b="0" i="0" u="none" strike="noStrike" kern="1200" cap="none" spc="0" baseline="0" dirty="0">
                <a:uFillTx/>
                <a:latin typeface="Calibri"/>
              </a:rPr>
              <a:t> the default </a:t>
            </a:r>
            <a:r>
              <a:rPr lang="it-IT" sz="1200" b="0" i="0" u="none" strike="noStrike" kern="1200" cap="none" spc="0" baseline="0" dirty="0" err="1">
                <a:uFillTx/>
                <a:latin typeface="Calibri"/>
              </a:rPr>
              <a:t>initialization</a:t>
            </a:r>
            <a:r>
              <a:rPr lang="it-IT" sz="1200" b="0" i="0" u="none" strike="noStrike" kern="1200" cap="none" spc="0" baseline="0" dirty="0">
                <a:uFillTx/>
                <a:latin typeface="Calibri"/>
              </a:rPr>
              <a:t> of </a:t>
            </a:r>
            <a:r>
              <a:rPr lang="it-IT" sz="1200" b="0" i="0" u="none" strike="noStrike" kern="1200" cap="none" spc="0" baseline="0" dirty="0" err="1">
                <a:uFillTx/>
                <a:latin typeface="Calibri"/>
              </a:rPr>
              <a:t>generated</a:t>
            </a:r>
            <a:r>
              <a:rPr lang="it-IT" sz="1200" b="0" i="0" u="none" strike="noStrike" kern="1200" cap="none" spc="0" baseline="0" dirty="0">
                <a:uFillTx/>
                <a:latin typeface="Calibri"/>
              </a:rPr>
              <a:t> random </a:t>
            </a:r>
            <a:r>
              <a:rPr lang="it-IT" sz="1200" b="0" i="0" u="none" strike="noStrike" kern="1200" cap="none" spc="0" baseline="0" dirty="0" err="1">
                <a:uFillTx/>
                <a:latin typeface="Calibri"/>
              </a:rPr>
              <a:t>bean</a:t>
            </a:r>
            <a:r>
              <a:rPr lang="it-IT" sz="1200" b="0" i="0" u="none" strike="noStrike" kern="1200" cap="none" spc="0" baseline="0" dirty="0">
                <a:uFillTx/>
                <a:latin typeface="Calibri"/>
              </a:rPr>
              <a:t> fields</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ignoreRandomizationErrors</a:t>
            </a:r>
            <a:r>
              <a:rPr lang="it-IT" sz="1200" b="0" i="0" u="none" strike="noStrike" kern="1200" cap="none" spc="0" baseline="0" dirty="0">
                <a:uFillTx/>
                <a:latin typeface="Calibri"/>
              </a:rPr>
              <a:t>(</a:t>
            </a:r>
            <a:r>
              <a:rPr lang="it-IT" sz="1200" b="0" i="0" u="none" strike="noStrike" kern="1200" cap="none" spc="0" baseline="0" dirty="0" err="1">
                <a:uFillTx/>
                <a:latin typeface="Calibri"/>
              </a:rPr>
              <a:t>true</a:t>
            </a:r>
            <a:r>
              <a:rPr lang="it-IT" sz="1200" b="0" i="0" u="none" strike="noStrike" kern="1200" cap="none" spc="0" baseline="0" dirty="0">
                <a:uFillTx/>
                <a:latin typeface="Calibri"/>
              </a:rPr>
              <a:t>);        // With </a:t>
            </a:r>
            <a:r>
              <a:rPr lang="it-IT" sz="1200" b="0" i="0" u="none" strike="noStrike" kern="1200" cap="none" spc="0" baseline="0" dirty="0" err="1">
                <a:uFillTx/>
                <a:latin typeface="Calibri"/>
              </a:rPr>
              <a:t>this</a:t>
            </a:r>
            <a:r>
              <a:rPr lang="it-IT" sz="1200" b="0" i="0" u="none" strike="noStrike" kern="1200" cap="none" spc="0" baseline="0" dirty="0">
                <a:uFillTx/>
                <a:latin typeface="Calibri"/>
              </a:rPr>
              <a:t> </a:t>
            </a:r>
            <a:r>
              <a:rPr lang="it-IT" sz="1200" b="0" i="0" u="none" strike="noStrike" kern="1200" cap="none" spc="0" baseline="0" dirty="0" err="1">
                <a:uFillTx/>
                <a:latin typeface="Calibri"/>
              </a:rPr>
              <a:t>parameter</a:t>
            </a:r>
            <a:r>
              <a:rPr lang="it-IT" sz="1200" b="0" i="0" u="none" strike="noStrike" kern="1200" cap="none" spc="0" baseline="0" dirty="0">
                <a:uFillTx/>
                <a:latin typeface="Calibri"/>
              </a:rPr>
              <a:t> set, </a:t>
            </a:r>
            <a:r>
              <a:rPr lang="it-IT" sz="1200" b="0" i="0" u="none" strike="noStrike" kern="1200" cap="none" spc="0" baseline="0" dirty="0" err="1">
                <a:uFillTx/>
                <a:latin typeface="Calibri"/>
              </a:rPr>
              <a:t>any</a:t>
            </a:r>
            <a:r>
              <a:rPr lang="it-IT" sz="1200" b="0" i="0" u="none" strike="noStrike" kern="1200" cap="none" spc="0" baseline="0" dirty="0">
                <a:uFillTx/>
                <a:latin typeface="Calibri"/>
              </a:rPr>
              <a:t> </a:t>
            </a:r>
            <a:r>
              <a:rPr lang="it-IT" sz="1200" b="0" i="0" u="none" strike="noStrike" kern="1200" cap="none" spc="0" baseline="0" dirty="0" err="1">
                <a:uFillTx/>
                <a:latin typeface="Calibri"/>
              </a:rPr>
              <a:t>exception</a:t>
            </a:r>
            <a:r>
              <a:rPr lang="it-IT" sz="1200" b="0" i="0" u="none" strike="noStrike" kern="1200" cap="none" spc="0" baseline="0" dirty="0">
                <a:uFillTx/>
                <a:latin typeface="Calibri"/>
              </a:rPr>
              <a:t> </a:t>
            </a:r>
            <a:r>
              <a:rPr lang="it-IT" sz="1200" b="0" i="0" u="none" strike="noStrike" kern="1200" cap="none" spc="0" baseline="0" dirty="0" err="1">
                <a:uFillTx/>
                <a:latin typeface="Calibri"/>
              </a:rPr>
              <a:t>raised</a:t>
            </a:r>
            <a:r>
              <a:rPr lang="it-IT" sz="1200" b="0" i="0" u="none" strike="noStrike" kern="1200" cap="none" spc="0" baseline="0" dirty="0">
                <a:uFillTx/>
                <a:latin typeface="Calibri"/>
              </a:rPr>
              <a:t> </a:t>
            </a:r>
            <a:r>
              <a:rPr lang="it-IT" sz="1200" b="0" i="0" u="none" strike="noStrike" kern="1200" cap="none" spc="0" baseline="0" dirty="0" err="1">
                <a:uFillTx/>
                <a:latin typeface="Calibri"/>
              </a:rPr>
              <a:t>during</a:t>
            </a:r>
            <a:r>
              <a:rPr lang="it-IT" sz="1200" b="0" i="0" u="none" strike="noStrike" kern="1200" cap="none" spc="0" baseline="0" dirty="0">
                <a:uFillTx/>
                <a:latin typeface="Calibri"/>
              </a:rPr>
              <a:t> the </a:t>
            </a:r>
            <a:r>
              <a:rPr lang="it-IT" sz="1200" b="0" i="0" u="none" strike="noStrike" kern="1200" cap="none" spc="0" baseline="0" dirty="0" err="1">
                <a:uFillTx/>
                <a:latin typeface="Calibri"/>
              </a:rPr>
              <a:t>randomization</a:t>
            </a:r>
            <a:r>
              <a:rPr lang="it-IT" sz="1200" b="0" i="0" u="none" strike="noStrike" kern="1200" cap="none" spc="0" baseline="0" dirty="0">
                <a:uFillTx/>
                <a:latin typeface="Calibri"/>
              </a:rPr>
              <a:t> </a:t>
            </a:r>
            <a:r>
              <a:rPr lang="it-IT" sz="1200" b="0" i="0" u="none" strike="noStrike" kern="1200" cap="none" spc="0" baseline="0" dirty="0" err="1">
                <a:uFillTx/>
                <a:latin typeface="Calibri"/>
              </a:rPr>
              <a:t>process</a:t>
            </a:r>
            <a:r>
              <a:rPr lang="it-IT" sz="1200" b="0" i="0" u="none" strike="noStrike" kern="1200" cap="none" spc="0" baseline="0" dirty="0">
                <a:uFillTx/>
                <a:latin typeface="Calibri"/>
              </a:rPr>
              <a:t> </a:t>
            </a:r>
            <a:r>
              <a:rPr lang="it-IT" sz="1200" b="0" i="0" u="none" strike="noStrike" kern="1200" cap="none" spc="0" baseline="0" dirty="0" err="1">
                <a:uFillTx/>
                <a:latin typeface="Calibri"/>
              </a:rPr>
              <a:t>will</a:t>
            </a:r>
            <a:r>
              <a:rPr lang="it-IT" sz="1200" b="0" i="0" u="none" strike="noStrike" kern="1200" cap="none" spc="0" baseline="0" dirty="0">
                <a:uFillTx/>
                <a:latin typeface="Calibri"/>
              </a:rPr>
              <a:t> be </a:t>
            </a:r>
            <a:r>
              <a:rPr lang="it-IT" sz="1200" b="0" i="0" u="none" strike="noStrike" kern="1200" cap="none" spc="0" baseline="0" dirty="0" err="1">
                <a:uFillTx/>
                <a:latin typeface="Calibri"/>
              </a:rPr>
              <a:t>silently</a:t>
            </a:r>
            <a:r>
              <a:rPr lang="it-IT" sz="1200" b="0" i="0" u="none" strike="noStrike" kern="1200" cap="none" spc="0" baseline="0" dirty="0">
                <a:uFillTx/>
                <a:latin typeface="Calibri"/>
              </a:rPr>
              <a:t> </a:t>
            </a:r>
            <a:r>
              <a:rPr lang="it-IT" sz="1200" b="0" i="0" u="none" strike="noStrike" kern="1200" cap="none" spc="0" baseline="0" dirty="0" err="1">
                <a:uFillTx/>
                <a:latin typeface="Calibri"/>
              </a:rPr>
              <a:t>ignored</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 </a:t>
            </a: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 = new </a:t>
            </a: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a:t>
            </a:r>
            <a:r>
              <a:rPr lang="it-IT" sz="1200" b="0" i="0" u="none" strike="noStrike" kern="1200" cap="none" spc="0" baseline="0" dirty="0" err="1">
                <a:uFillTx/>
                <a:latin typeface="Calibri"/>
              </a:rPr>
              <a:t>parameters</a:t>
            </a:r>
            <a:r>
              <a:rPr lang="it-IT" sz="1200" b="0" i="0" u="none" strike="noStrike" kern="1200" cap="none" spc="0" baseline="0" dirty="0">
                <a:uFillTx/>
                <a:latin typeface="Calibri"/>
              </a:rPr>
              <a:t>);</a:t>
            </a:r>
          </a:p>
        </p:txBody>
      </p:sp>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5" name="TextBox 4">
            <a:extLst>
              <a:ext uri="{FF2B5EF4-FFF2-40B4-BE49-F238E27FC236}">
                <a16:creationId xmlns:a16="http://schemas.microsoft.com/office/drawing/2014/main" id="{128CAA76-011F-89AA-B35E-FB6373EB47FE}"/>
              </a:ext>
            </a:extLst>
          </p:cNvPr>
          <p:cNvSpPr txBox="1"/>
          <p:nvPr/>
        </p:nvSpPr>
        <p:spPr>
          <a:xfrm>
            <a:off x="1022913" y="4936229"/>
            <a:ext cx="10290354" cy="338554"/>
          </a:xfrm>
          <a:prstGeom prst="rect">
            <a:avLst/>
          </a:prstGeom>
          <a:noFill/>
        </p:spPr>
        <p:txBody>
          <a:bodyPr wrap="square">
            <a:spAutoFit/>
          </a:bodyPr>
          <a:lstStyle/>
          <a:p>
            <a:r>
              <a:rPr lang="en-IT" dirty="0"/>
              <a:t>In most cases, default options are enough and you can use the default constructor of </a:t>
            </a:r>
            <a:r>
              <a:rPr lang="en-IT" i="1" dirty="0"/>
              <a:t>EasyRandom</a:t>
            </a:r>
            <a:r>
              <a:rPr lang="en-IT" dirty="0"/>
              <a:t>.</a:t>
            </a:r>
          </a:p>
        </p:txBody>
      </p:sp>
    </p:spTree>
    <p:extLst>
      <p:ext uri="{BB962C8B-B14F-4D97-AF65-F5344CB8AC3E}">
        <p14:creationId xmlns:p14="http://schemas.microsoft.com/office/powerpoint/2010/main" val="3944866338"/>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22914" y="1479877"/>
            <a:ext cx="10290355" cy="830997"/>
          </a:xfrm>
          <a:prstGeom prst="rect">
            <a:avLst/>
          </a:prstGeom>
          <a:noFill/>
        </p:spPr>
        <p:txBody>
          <a:bodyPr wrap="square">
            <a:spAutoFit/>
          </a:bodyPr>
          <a:lstStyle/>
          <a:p>
            <a:pPr algn="just"/>
            <a:r>
              <a:rPr lang="en-GB" dirty="0"/>
              <a:t>It is also possible to customize the way in which some fields of a bean will be managed during the random generation phase of that bean. In the following example we instruct </a:t>
            </a:r>
            <a:r>
              <a:rPr lang="en-GB" i="1" dirty="0"/>
              <a:t>Easy-random</a:t>
            </a:r>
            <a:r>
              <a:rPr lang="en-GB" dirty="0"/>
              <a:t> to exclude the </a:t>
            </a:r>
            <a:r>
              <a:rPr lang="en-GB" i="1" dirty="0"/>
              <a:t>id</a:t>
            </a:r>
            <a:r>
              <a:rPr lang="en-GB" dirty="0"/>
              <a:t> and </a:t>
            </a:r>
            <a:r>
              <a:rPr lang="en-GB" i="1" dirty="0"/>
              <a:t>task</a:t>
            </a:r>
            <a:r>
              <a:rPr lang="en-GB" dirty="0"/>
              <a:t> fields when randomly generating a </a:t>
            </a:r>
            <a:r>
              <a:rPr lang="en-GB" i="1" dirty="0" err="1"/>
              <a:t>JobExecution</a:t>
            </a:r>
            <a:r>
              <a:rPr lang="en-GB" dirty="0"/>
              <a:t> bean:</a:t>
            </a:r>
            <a:endParaRPr lang="en-IT" dirty="0"/>
          </a:p>
        </p:txBody>
      </p:sp>
      <p:sp>
        <p:nvSpPr>
          <p:cNvPr id="6" name="Rectangle 5">
            <a:extLst>
              <a:ext uri="{FF2B5EF4-FFF2-40B4-BE49-F238E27FC236}">
                <a16:creationId xmlns:a16="http://schemas.microsoft.com/office/drawing/2014/main" id="{CD34AC0D-E708-6955-4651-DFDDA836CA73}"/>
              </a:ext>
            </a:extLst>
          </p:cNvPr>
          <p:cNvSpPr/>
          <p:nvPr/>
        </p:nvSpPr>
        <p:spPr>
          <a:xfrm>
            <a:off x="1022912" y="2422895"/>
            <a:ext cx="9424593" cy="1052504"/>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EasyRandomParameters</a:t>
            </a:r>
            <a:r>
              <a:rPr lang="it-IT" sz="1200" b="0" i="0" u="none" strike="noStrike" kern="1200" cap="none" spc="0" baseline="0" dirty="0">
                <a:uFillTx/>
                <a:latin typeface="Calibri"/>
              </a:rPr>
              <a:t> </a:t>
            </a:r>
            <a:r>
              <a:rPr lang="it-IT" sz="1200" b="0" i="0" u="none" strike="noStrike" kern="1200" cap="none" spc="0" baseline="0" dirty="0" err="1">
                <a:uFillTx/>
                <a:latin typeface="Calibri"/>
              </a:rPr>
              <a:t>parameters</a:t>
            </a:r>
            <a:r>
              <a:rPr lang="it-IT" sz="1200" b="0" i="0" u="none" strike="noStrike" kern="1200" cap="none" spc="0" baseline="0" dirty="0">
                <a:uFillTx/>
                <a:latin typeface="Calibri"/>
              </a:rPr>
              <a:t> = new </a:t>
            </a:r>
            <a:r>
              <a:rPr lang="it-IT" sz="1200" b="0" i="0" u="none" strike="noStrike" kern="1200" cap="none" spc="0" baseline="0" dirty="0" err="1">
                <a:uFillTx/>
                <a:latin typeface="Calibri"/>
              </a:rPr>
              <a:t>EasyRandomParameters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excludeField</a:t>
            </a:r>
            <a:r>
              <a:rPr lang="it-IT" sz="1200" b="0" i="0" u="none" strike="noStrike" kern="1200" cap="none" spc="0" baseline="0" dirty="0">
                <a:uFillTx/>
                <a:latin typeface="Calibri"/>
              </a:rPr>
              <a:t>(</a:t>
            </a:r>
            <a:r>
              <a:rPr lang="it-IT" sz="1200" b="0" i="0" u="none" strike="noStrike" kern="1200" cap="none" spc="0" baseline="0" dirty="0" err="1">
                <a:uFillTx/>
                <a:latin typeface="Calibri"/>
              </a:rPr>
              <a:t>FieldPredicates.named</a:t>
            </a:r>
            <a:r>
              <a:rPr lang="it-IT" sz="1200" b="0" i="0" u="none" strike="noStrike" kern="1200" cap="none" spc="0" baseline="0" dirty="0">
                <a:uFillTx/>
                <a:latin typeface="Calibri"/>
              </a:rPr>
              <a:t>("task").and(</a:t>
            </a:r>
            <a:r>
              <a:rPr lang="it-IT" sz="1200" b="0" i="0" u="none" strike="noStrike" kern="1200" cap="none" spc="0" baseline="0" dirty="0" err="1">
                <a:uFillTx/>
                <a:latin typeface="Calibri"/>
              </a:rPr>
              <a:t>FieldPredicates.inClass</a:t>
            </a:r>
            <a:r>
              <a:rPr lang="it-IT" sz="1200" b="0" i="0" u="none" strike="noStrike" kern="1200" cap="none" spc="0" baseline="0" dirty="0">
                <a:uFillTx/>
                <a:latin typeface="Calibri"/>
              </a:rPr>
              <a:t>(</a:t>
            </a:r>
            <a:r>
              <a:rPr lang="it-IT" sz="1200" b="0" i="0" u="none" strike="noStrike" kern="1200" cap="none" spc="0" baseline="0" dirty="0" err="1">
                <a:uFillTx/>
                <a:latin typeface="Calibri"/>
              </a:rPr>
              <a:t>JobExecution.class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excludeField</a:t>
            </a:r>
            <a:r>
              <a:rPr lang="it-IT" sz="1200" b="0" i="0" u="none" strike="noStrike" kern="1200" cap="none" spc="0" baseline="0" dirty="0">
                <a:uFillTx/>
                <a:latin typeface="Calibri"/>
              </a:rPr>
              <a:t>(</a:t>
            </a:r>
            <a:r>
              <a:rPr lang="it-IT" sz="1200" b="0" i="0" u="none" strike="noStrike" kern="1200" cap="none" spc="0" baseline="0" dirty="0" err="1">
                <a:uFillTx/>
                <a:latin typeface="Calibri"/>
              </a:rPr>
              <a:t>FieldPredicates.named</a:t>
            </a:r>
            <a:r>
              <a:rPr lang="it-IT" sz="1200" b="0" i="0" u="none" strike="noStrike" kern="1200" cap="none" spc="0" baseline="0" dirty="0">
                <a:uFillTx/>
                <a:latin typeface="Calibri"/>
              </a:rPr>
              <a:t>("id").and(</a:t>
            </a:r>
            <a:r>
              <a:rPr lang="it-IT" sz="1200" b="0" i="0" u="none" strike="noStrike" kern="1200" cap="none" spc="0" baseline="0" dirty="0" err="1">
                <a:uFillTx/>
                <a:latin typeface="Calibri"/>
              </a:rPr>
              <a:t>FieldPredicates.inClass</a:t>
            </a:r>
            <a:r>
              <a:rPr lang="it-IT" sz="1200" b="0" i="0" u="none" strike="noStrike" kern="1200" cap="none" spc="0" baseline="0" dirty="0">
                <a:uFillTx/>
                <a:latin typeface="Calibri"/>
              </a:rPr>
              <a:t>(</a:t>
            </a:r>
            <a:r>
              <a:rPr lang="it-IT" sz="1200" b="0" i="0" u="none" strike="noStrike" kern="1200" cap="none" spc="0" baseline="0" dirty="0" err="1">
                <a:uFillTx/>
                <a:latin typeface="Calibri"/>
              </a:rPr>
              <a:t>JobExecution.class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 = new </a:t>
            </a:r>
            <a:r>
              <a:rPr lang="it-IT" sz="1200" b="0" i="0" u="none" strike="noStrike" kern="1200" cap="none" spc="0" baseline="0" dirty="0" err="1">
                <a:uFillTx/>
                <a:latin typeface="Calibri"/>
              </a:rPr>
              <a:t>EasyRandom</a:t>
            </a:r>
            <a:r>
              <a:rPr lang="it-IT" sz="1200" b="0" i="0" u="none" strike="noStrike" kern="1200" cap="none" spc="0" baseline="0" dirty="0">
                <a:uFillTx/>
                <a:latin typeface="Calibri"/>
              </a:rPr>
              <a:t>(</a:t>
            </a:r>
            <a:r>
              <a:rPr lang="it-IT" sz="1200" b="0" i="0" u="none" strike="noStrike" kern="1200" cap="none" spc="0" baseline="0" dirty="0" err="1">
                <a:uFillTx/>
                <a:latin typeface="Calibri"/>
              </a:rPr>
              <a:t>parameters</a:t>
            </a:r>
            <a:r>
              <a:rPr lang="it-IT" sz="1200" b="0" i="0" u="none" strike="noStrike" kern="1200" cap="none" spc="0" baseline="0" dirty="0">
                <a:uFillTx/>
                <a:latin typeface="Calibri"/>
              </a:rPr>
              <a:t>);</a:t>
            </a:r>
          </a:p>
        </p:txBody>
      </p:sp>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7" name="TextBox 6">
            <a:extLst>
              <a:ext uri="{FF2B5EF4-FFF2-40B4-BE49-F238E27FC236}">
                <a16:creationId xmlns:a16="http://schemas.microsoft.com/office/drawing/2014/main" id="{A5B3C24B-1BA6-AD05-80D3-F1D58EFEB5EC}"/>
              </a:ext>
            </a:extLst>
          </p:cNvPr>
          <p:cNvSpPr txBox="1"/>
          <p:nvPr/>
        </p:nvSpPr>
        <p:spPr>
          <a:xfrm>
            <a:off x="1022912" y="3598745"/>
            <a:ext cx="10290355" cy="830997"/>
          </a:xfrm>
          <a:prstGeom prst="rect">
            <a:avLst/>
          </a:prstGeom>
          <a:noFill/>
        </p:spPr>
        <p:txBody>
          <a:bodyPr wrap="square">
            <a:spAutoFit/>
          </a:bodyPr>
          <a:lstStyle/>
          <a:p>
            <a:pPr algn="just"/>
            <a:r>
              <a:rPr lang="en-IT" dirty="0"/>
              <a:t>Easy-random also provides various implementations of </a:t>
            </a:r>
            <a:r>
              <a:rPr lang="en-IT" i="1" dirty="0"/>
              <a:t>Randomizer</a:t>
            </a:r>
            <a:r>
              <a:rPr lang="en-IT" dirty="0"/>
              <a:t>, with which to generate random objects, even complex ones. The following example uses </a:t>
            </a:r>
            <a:r>
              <a:rPr lang="en-IT" i="1" dirty="0"/>
              <a:t>MapRandomizer</a:t>
            </a:r>
            <a:r>
              <a:rPr lang="en-IT" dirty="0"/>
              <a:t> and </a:t>
            </a:r>
            <a:r>
              <a:rPr lang="en-IT" i="1" dirty="0"/>
              <a:t>StringRandomizer</a:t>
            </a:r>
            <a:r>
              <a:rPr lang="en-IT" dirty="0"/>
              <a:t> to generate a random </a:t>
            </a:r>
            <a:r>
              <a:rPr lang="en-IT" i="1" dirty="0"/>
              <a:t>Map&lt;String, Object&gt;</a:t>
            </a:r>
            <a:r>
              <a:rPr lang="en-IT" dirty="0"/>
              <a:t>:</a:t>
            </a:r>
          </a:p>
        </p:txBody>
      </p:sp>
      <p:sp>
        <p:nvSpPr>
          <p:cNvPr id="8" name="Rectangle 7">
            <a:extLst>
              <a:ext uri="{FF2B5EF4-FFF2-40B4-BE49-F238E27FC236}">
                <a16:creationId xmlns:a16="http://schemas.microsoft.com/office/drawing/2014/main" id="{27EB1052-305E-9060-EF9C-BDEFA0F2FB92}"/>
              </a:ext>
            </a:extLst>
          </p:cNvPr>
          <p:cNvSpPr/>
          <p:nvPr/>
        </p:nvSpPr>
        <p:spPr>
          <a:xfrm>
            <a:off x="1022913" y="4553088"/>
            <a:ext cx="9424593" cy="365125"/>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err="1">
                <a:uFillTx/>
                <a:latin typeface="Calibri"/>
              </a:rPr>
              <a:t>Map</a:t>
            </a:r>
            <a:r>
              <a:rPr lang="it-IT" sz="1200" b="0" i="0" u="none" strike="noStrike" kern="1200" cap="none" spc="0" baseline="0" dirty="0">
                <a:uFillTx/>
                <a:latin typeface="Calibri"/>
              </a:rPr>
              <a:t>&lt;</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Object&gt; </a:t>
            </a:r>
            <a:r>
              <a:rPr lang="it-IT" sz="1200" b="0" i="0" u="none" strike="noStrike" kern="1200" cap="none" spc="0" baseline="0" dirty="0" err="1">
                <a:uFillTx/>
                <a:latin typeface="Calibri"/>
              </a:rPr>
              <a:t>src</a:t>
            </a:r>
            <a:r>
              <a:rPr lang="it-IT" sz="1200" b="0" i="0" u="none" strike="noStrike" kern="1200" cap="none" spc="0" baseline="0" dirty="0">
                <a:uFillTx/>
                <a:latin typeface="Calibri"/>
              </a:rPr>
              <a:t> = new </a:t>
            </a:r>
            <a:r>
              <a:rPr lang="it-IT" sz="1200" b="0" i="0" u="none" strike="noStrike" kern="1200" cap="none" spc="0" baseline="0" dirty="0" err="1">
                <a:uFillTx/>
                <a:latin typeface="Calibri"/>
              </a:rPr>
              <a:t>MapRandomizer</a:t>
            </a:r>
            <a:r>
              <a:rPr lang="it-IT" sz="1200" b="0" i="0" u="none" strike="noStrike" kern="1200" cap="none" spc="0" baseline="0" dirty="0">
                <a:uFillTx/>
                <a:latin typeface="Calibri"/>
              </a:rPr>
              <a:t>&lt;&gt;(new </a:t>
            </a:r>
            <a:r>
              <a:rPr lang="it-IT" sz="1200" b="0" i="0" u="none" strike="noStrike" kern="1200" cap="none" spc="0" baseline="0" dirty="0" err="1">
                <a:uFillTx/>
                <a:latin typeface="Calibri"/>
              </a:rPr>
              <a:t>StringRandomizer</a:t>
            </a:r>
            <a:r>
              <a:rPr lang="it-IT" sz="1200" b="0" i="0" u="none" strike="noStrike" kern="1200" cap="none" spc="0" baseline="0" dirty="0">
                <a:uFillTx/>
                <a:latin typeface="Calibri"/>
              </a:rPr>
              <a:t>(), () -&gt; </a:t>
            </a:r>
            <a:r>
              <a:rPr lang="it-IT" sz="1200" b="0" i="0" u="none" strike="noStrike" kern="1200" cap="none" spc="0" baseline="0" dirty="0" err="1">
                <a:uFillTx/>
                <a:latin typeface="Calibri"/>
              </a:rPr>
              <a:t>easyRandom.nextObject</a:t>
            </a:r>
            <a:r>
              <a:rPr lang="it-IT" sz="1200" b="0" i="0" u="none" strike="noStrike" kern="1200" cap="none" spc="0" baseline="0" dirty="0">
                <a:uFillTx/>
                <a:latin typeface="Calibri"/>
              </a:rPr>
              <a:t>(</a:t>
            </a:r>
            <a:r>
              <a:rPr lang="it-IT" sz="1200" b="0" i="0" u="none" strike="noStrike" kern="1200" cap="none" spc="0" baseline="0" dirty="0" err="1">
                <a:uFillTx/>
                <a:latin typeface="Calibri"/>
              </a:rPr>
              <a:t>Object.class</a:t>
            </a:r>
            <a:r>
              <a:rPr lang="it-IT" sz="1200" b="0" i="0" u="none" strike="noStrike" kern="1200" cap="none" spc="0" baseline="0" dirty="0">
                <a:uFillTx/>
                <a:latin typeface="Calibri"/>
              </a:rPr>
              <a:t>)).</a:t>
            </a:r>
            <a:r>
              <a:rPr lang="it-IT" sz="1200" b="0" i="0" u="none" strike="noStrike" kern="1200" cap="none" spc="0" baseline="0" dirty="0" err="1">
                <a:uFillTx/>
                <a:latin typeface="Calibri"/>
              </a:rPr>
              <a:t>getRandomValue</a:t>
            </a:r>
            <a:r>
              <a:rPr lang="it-IT" sz="1200" b="0" i="0" u="none" strike="noStrike" kern="1200" cap="none" spc="0" baseline="0" dirty="0">
                <a:uFillTx/>
                <a:latin typeface="Calibri"/>
              </a:rPr>
              <a:t>();</a:t>
            </a:r>
          </a:p>
        </p:txBody>
      </p:sp>
    </p:spTree>
    <p:extLst>
      <p:ext uri="{BB962C8B-B14F-4D97-AF65-F5344CB8AC3E}">
        <p14:creationId xmlns:p14="http://schemas.microsoft.com/office/powerpoint/2010/main" val="3872924434"/>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22915" y="1908852"/>
            <a:ext cx="10290355" cy="3046988"/>
          </a:xfrm>
          <a:prstGeom prst="rect">
            <a:avLst/>
          </a:prstGeom>
          <a:noFill/>
        </p:spPr>
        <p:txBody>
          <a:bodyPr wrap="square">
            <a:spAutoFit/>
          </a:bodyPr>
          <a:lstStyle/>
          <a:p>
            <a:pPr algn="just"/>
            <a:r>
              <a:rPr lang="en-GB" dirty="0"/>
              <a:t>So far we have tested a completely independent service, but the reality is often much more complicated. Typically most of our services will themselves depend on other services. They will receive services instances on which they depend and will delegate them at the appropriate time.</a:t>
            </a:r>
          </a:p>
          <a:p>
            <a:pPr algn="just"/>
            <a:endParaRPr lang="en-GB" dirty="0"/>
          </a:p>
          <a:p>
            <a:pPr algn="just"/>
            <a:r>
              <a:rPr lang="en-GB" dirty="0"/>
              <a:t>It is important to underline, however, that the purpose of unit tests is exclusively to test a single class, to ensure that it works as expected. Everything outside the class under test is not the subject of the test.</a:t>
            </a:r>
          </a:p>
          <a:p>
            <a:pPr algn="just"/>
            <a:endParaRPr lang="en-GB" dirty="0"/>
          </a:p>
          <a:p>
            <a:pPr algn="just"/>
            <a:r>
              <a:rPr lang="en-GB" dirty="0"/>
              <a:t>We therefore need a mechanism to mock the </a:t>
            </a:r>
            <a:r>
              <a:rPr lang="en-GB" dirty="0" err="1"/>
              <a:t>behavior</a:t>
            </a:r>
            <a:r>
              <a:rPr lang="en-GB" dirty="0"/>
              <a:t> of all dependencies external to the test, so as to be able to simulate their </a:t>
            </a:r>
            <a:r>
              <a:rPr lang="en-GB" dirty="0" err="1"/>
              <a:t>behavior</a:t>
            </a:r>
            <a:r>
              <a:rPr lang="en-GB" dirty="0"/>
              <a:t> and verify that the class under test acts according to expectations.</a:t>
            </a:r>
          </a:p>
          <a:p>
            <a:pPr algn="just"/>
            <a:r>
              <a:rPr lang="en-GB" dirty="0"/>
              <a:t>Mockito is a library that allows us to achieve this goal! We could mock all the dependencies external to our test, instruct </a:t>
            </a:r>
            <a:r>
              <a:rPr lang="en-GB" dirty="0" err="1"/>
              <a:t>mockito</a:t>
            </a:r>
            <a:r>
              <a:rPr lang="en-GB" dirty="0"/>
              <a:t> on the </a:t>
            </a:r>
            <a:r>
              <a:rPr lang="en-GB" dirty="0" err="1"/>
              <a:t>behavior</a:t>
            </a:r>
            <a:r>
              <a:rPr lang="en-GB" dirty="0"/>
              <a:t> that these dependencies should have in the various test methods, and verify that our class under test works as we expect.</a:t>
            </a:r>
          </a:p>
        </p:txBody>
      </p:sp>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2" name="TextBox 1">
            <a:extLst>
              <a:ext uri="{FF2B5EF4-FFF2-40B4-BE49-F238E27FC236}">
                <a16:creationId xmlns:a16="http://schemas.microsoft.com/office/drawing/2014/main" id="{1B641E0B-243E-800B-3692-4624E43F0689}"/>
              </a:ext>
            </a:extLst>
          </p:cNvPr>
          <p:cNvSpPr txBox="1"/>
          <p:nvPr/>
        </p:nvSpPr>
        <p:spPr>
          <a:xfrm>
            <a:off x="1022915" y="1508742"/>
            <a:ext cx="8374004" cy="400110"/>
          </a:xfrm>
          <a:prstGeom prst="rect">
            <a:avLst/>
          </a:prstGeom>
          <a:noFill/>
        </p:spPr>
        <p:txBody>
          <a:bodyPr wrap="square">
            <a:spAutoFit/>
          </a:bodyPr>
          <a:lstStyle/>
          <a:p>
            <a:r>
              <a:rPr lang="en-GB" sz="2000" dirty="0"/>
              <a:t>Mockito</a:t>
            </a:r>
            <a:endParaRPr lang="en-IT" sz="2000" dirty="0"/>
          </a:p>
        </p:txBody>
      </p:sp>
    </p:spTree>
    <p:extLst>
      <p:ext uri="{BB962C8B-B14F-4D97-AF65-F5344CB8AC3E}">
        <p14:creationId xmlns:p14="http://schemas.microsoft.com/office/powerpoint/2010/main" val="330680485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22915" y="1477929"/>
            <a:ext cx="10290355" cy="338554"/>
          </a:xfrm>
          <a:prstGeom prst="rect">
            <a:avLst/>
          </a:prstGeom>
          <a:noFill/>
        </p:spPr>
        <p:txBody>
          <a:bodyPr wrap="square">
            <a:spAutoFit/>
          </a:bodyPr>
          <a:lstStyle/>
          <a:p>
            <a:pPr algn="just"/>
            <a:r>
              <a:rPr lang="en-IT" dirty="0"/>
              <a:t>In order to use this dependency, you will need to integrate it as follows within your project's </a:t>
            </a:r>
            <a:r>
              <a:rPr lang="en-IT" i="1" dirty="0"/>
              <a:t>pom.xml</a:t>
            </a:r>
            <a:r>
              <a:rPr lang="en-IT" dirty="0"/>
              <a:t>:</a:t>
            </a:r>
          </a:p>
        </p:txBody>
      </p:sp>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9" name="Rectangle 8">
            <a:extLst>
              <a:ext uri="{FF2B5EF4-FFF2-40B4-BE49-F238E27FC236}">
                <a16:creationId xmlns:a16="http://schemas.microsoft.com/office/drawing/2014/main" id="{2DE17F2B-677A-C0E7-303C-59DA8E4BB9D8}"/>
              </a:ext>
            </a:extLst>
          </p:cNvPr>
          <p:cNvSpPr/>
          <p:nvPr/>
        </p:nvSpPr>
        <p:spPr>
          <a:xfrm>
            <a:off x="1022915" y="1872480"/>
            <a:ext cx="3549085" cy="2503856"/>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&lt;</a:t>
            </a:r>
            <a:r>
              <a:rPr lang="it-IT" sz="1200" b="0" i="0" u="none" strike="noStrike" kern="1200" cap="none" spc="0" baseline="0" dirty="0" err="1">
                <a:uFillTx/>
                <a:latin typeface="Calibri"/>
              </a:rPr>
              <a:t>dependency</a:t>
            </a:r>
            <a:r>
              <a:rPr lang="it-IT" sz="12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groupId</a:t>
            </a:r>
            <a:r>
              <a:rPr lang="it-IT" sz="1200" b="0" i="0" u="none" strike="noStrike" kern="1200" cap="none" spc="0" baseline="0" dirty="0">
                <a:uFillTx/>
                <a:latin typeface="Calibri"/>
              </a:rPr>
              <a:t>&gt;</a:t>
            </a:r>
            <a:r>
              <a:rPr lang="it-IT" sz="1200" b="0" i="0" u="none" strike="noStrike" kern="1200" cap="none" spc="0" baseline="0" dirty="0" err="1">
                <a:uFillTx/>
                <a:latin typeface="Calibri"/>
              </a:rPr>
              <a:t>org.mockito</a:t>
            </a:r>
            <a:r>
              <a:rPr lang="it-IT" sz="1200" b="0" i="0" u="none" strike="noStrike" kern="1200" cap="none" spc="0" baseline="0" dirty="0">
                <a:uFillTx/>
                <a:latin typeface="Calibri"/>
              </a:rPr>
              <a:t>&lt;/</a:t>
            </a:r>
            <a:r>
              <a:rPr lang="it-IT" sz="1200" b="0" i="0" u="none" strike="noStrike" kern="1200" cap="none" spc="0" baseline="0" dirty="0" err="1">
                <a:uFillTx/>
                <a:latin typeface="Calibri"/>
              </a:rPr>
              <a:t>groupId</a:t>
            </a:r>
            <a:r>
              <a:rPr lang="it-IT" sz="12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artifactId</a:t>
            </a:r>
            <a:r>
              <a:rPr lang="it-IT" sz="1200" b="0" i="0" u="none" strike="noStrike" kern="1200" cap="none" spc="0" baseline="0" dirty="0">
                <a:uFillTx/>
                <a:latin typeface="Calibri"/>
              </a:rPr>
              <a:t>&gt;</a:t>
            </a:r>
            <a:r>
              <a:rPr lang="it-IT" sz="1200" b="0" i="0" u="none" strike="noStrike" kern="1200" cap="none" spc="0" baseline="0" dirty="0" err="1">
                <a:uFillTx/>
                <a:latin typeface="Calibri"/>
              </a:rPr>
              <a:t>mockito</a:t>
            </a:r>
            <a:r>
              <a:rPr lang="it-IT" sz="1200" b="0" i="0" u="none" strike="noStrike" kern="1200" cap="none" spc="0" baseline="0" dirty="0">
                <a:uFillTx/>
                <a:latin typeface="Calibri"/>
              </a:rPr>
              <a:t>-core&lt;/</a:t>
            </a:r>
            <a:r>
              <a:rPr lang="it-IT" sz="1200" b="0" i="0" u="none" strike="noStrike" kern="1200" cap="none" spc="0" baseline="0" dirty="0" err="1">
                <a:uFillTx/>
                <a:latin typeface="Calibri"/>
              </a:rPr>
              <a:t>artifactId</a:t>
            </a:r>
            <a:r>
              <a:rPr lang="it-IT" sz="12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version</a:t>
            </a:r>
            <a:r>
              <a:rPr lang="it-IT" sz="1200" b="0" i="0" u="none" strike="noStrike" kern="1200" cap="none" spc="0" baseline="0" dirty="0">
                <a:uFillTx/>
                <a:latin typeface="Calibri"/>
              </a:rPr>
              <a:t>&gt;5.6.0&lt;/</a:t>
            </a:r>
            <a:r>
              <a:rPr lang="it-IT" sz="1200" b="0" i="0" u="none" strike="noStrike" kern="1200" cap="none" spc="0" baseline="0" dirty="0" err="1">
                <a:uFillTx/>
                <a:latin typeface="Calibri"/>
              </a:rPr>
              <a:t>version</a:t>
            </a:r>
            <a:r>
              <a:rPr lang="it-IT" sz="12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&lt;scope&gt;test&lt;/scope&gt;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&lt;/</a:t>
            </a:r>
            <a:r>
              <a:rPr lang="it-IT" sz="1200" b="0" i="0" u="none" strike="noStrike" kern="1200" cap="none" spc="0" baseline="0" dirty="0" err="1">
                <a:uFillTx/>
                <a:latin typeface="Calibri"/>
              </a:rPr>
              <a:t>dependency</a:t>
            </a:r>
            <a:r>
              <a:rPr lang="it-IT" sz="12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dependency</a:t>
            </a:r>
            <a:r>
              <a:rPr lang="it-IT" sz="1200" b="0" i="0" u="none" strike="noStrike" kern="1200" cap="none" spc="0" baseline="0" dirty="0">
                <a:uFillTx/>
                <a:latin typeface="Calibri"/>
              </a:rPr>
              <a:t>&gt;</a:t>
            </a:r>
          </a:p>
          <a:p>
            <a:pPr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groupId</a:t>
            </a:r>
            <a:r>
              <a:rPr lang="it-IT" sz="1200" b="0" i="0" u="none" strike="noStrike" kern="1200" cap="none" spc="0" baseline="0" dirty="0">
                <a:uFillTx/>
                <a:latin typeface="Calibri"/>
              </a:rPr>
              <a:t>&gt;</a:t>
            </a:r>
            <a:r>
              <a:rPr lang="it-IT" sz="1200" b="0" i="0" u="none" strike="noStrike" kern="1200" cap="none" spc="0" baseline="0" dirty="0" err="1">
                <a:uFillTx/>
                <a:latin typeface="Calibri"/>
              </a:rPr>
              <a:t>org.mockito</a:t>
            </a:r>
            <a:r>
              <a:rPr lang="it-IT" sz="1200" b="0" i="0" u="none" strike="noStrike" kern="1200" cap="none" spc="0" baseline="0" dirty="0">
                <a:uFillTx/>
                <a:latin typeface="Calibri"/>
              </a:rPr>
              <a:t>&lt;/</a:t>
            </a:r>
            <a:r>
              <a:rPr lang="it-IT" sz="1200" b="0" i="0" u="none" strike="noStrike" kern="1200" cap="none" spc="0" baseline="0" dirty="0" err="1">
                <a:uFillTx/>
                <a:latin typeface="Calibri"/>
              </a:rPr>
              <a:t>groupId</a:t>
            </a:r>
            <a:r>
              <a:rPr lang="it-IT" sz="1200" b="0" i="0" u="none" strike="noStrike" kern="1200" cap="none" spc="0" baseline="0" dirty="0">
                <a:uFillTx/>
                <a:latin typeface="Calibri"/>
              </a:rPr>
              <a:t>&gt;</a:t>
            </a:r>
          </a:p>
          <a:p>
            <a:pPr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artifactId</a:t>
            </a:r>
            <a:r>
              <a:rPr lang="it-IT" sz="1200" b="0" i="0" u="none" strike="noStrike" kern="1200" cap="none" spc="0" baseline="0" dirty="0">
                <a:uFillTx/>
                <a:latin typeface="Calibri"/>
              </a:rPr>
              <a:t>&gt;</a:t>
            </a:r>
            <a:r>
              <a:rPr lang="it-IT" sz="1200" b="0" i="0" u="none" strike="noStrike" kern="1200" cap="none" spc="0" baseline="0" dirty="0" err="1">
                <a:uFillTx/>
                <a:latin typeface="Calibri"/>
              </a:rPr>
              <a:t>mockito-junit-jupiter</a:t>
            </a:r>
            <a:r>
              <a:rPr lang="it-IT" sz="1200" b="0" i="0" u="none" strike="noStrike" kern="1200" cap="none" spc="0" baseline="0" dirty="0">
                <a:uFillTx/>
                <a:latin typeface="Calibri"/>
              </a:rPr>
              <a:t>&lt;/</a:t>
            </a:r>
            <a:r>
              <a:rPr lang="it-IT" sz="1200" b="0" i="0" u="none" strike="noStrike" kern="1200" cap="none" spc="0" baseline="0" dirty="0" err="1">
                <a:uFillTx/>
                <a:latin typeface="Calibri"/>
              </a:rPr>
              <a:t>artifactId</a:t>
            </a:r>
            <a:r>
              <a:rPr lang="it-IT" sz="1200" b="0" i="0" u="none" strike="noStrike" kern="1200" cap="none" spc="0" baseline="0" dirty="0">
                <a:uFillTx/>
                <a:latin typeface="Calibri"/>
              </a:rPr>
              <a:t>&gt;</a:t>
            </a:r>
          </a:p>
          <a:p>
            <a:pPr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version</a:t>
            </a:r>
            <a:r>
              <a:rPr lang="it-IT" sz="1200" b="0" i="0" u="none" strike="noStrike" kern="1200" cap="none" spc="0" baseline="0" dirty="0">
                <a:uFillTx/>
                <a:latin typeface="Calibri"/>
              </a:rPr>
              <a:t>&gt; 5.6.0 &lt;/</a:t>
            </a:r>
            <a:r>
              <a:rPr lang="it-IT" sz="1200" b="0" i="0" u="none" strike="noStrike" kern="1200" cap="none" spc="0" baseline="0" dirty="0" err="1">
                <a:uFillTx/>
                <a:latin typeface="Calibri"/>
              </a:rPr>
              <a:t>version</a:t>
            </a:r>
            <a:r>
              <a:rPr lang="it-IT" sz="1200" b="0" i="0" u="none" strike="noStrike" kern="1200" cap="none" spc="0" baseline="0" dirty="0">
                <a:uFillTx/>
                <a:latin typeface="Calibri"/>
              </a:rPr>
              <a:t>&gt;</a:t>
            </a:r>
          </a:p>
          <a:p>
            <a:pPr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                &lt;scope&gt;test&lt;/scope&gt;</a:t>
            </a:r>
          </a:p>
          <a:p>
            <a:pPr fontAlgn="auto" hangingPunct="1">
              <a:spcBef>
                <a:spcPts val="0"/>
              </a:spcBef>
              <a:spcAft>
                <a:spcPts val="0"/>
              </a:spcAft>
              <a:defRPr sz="1800" b="0" i="0" u="none" strike="noStrike" kern="0" cap="none" spc="0" baseline="0">
                <a:solidFill>
                  <a:srgbClr val="000000"/>
                </a:solidFill>
                <a:uFillTx/>
              </a:defRPr>
            </a:pPr>
            <a:r>
              <a:rPr lang="it-IT" sz="1200" b="0" i="0" u="none" strike="noStrike" kern="1200" cap="none" spc="0" baseline="0" dirty="0">
                <a:uFillTx/>
                <a:latin typeface="Calibri"/>
              </a:rPr>
              <a:t>            &lt;/</a:t>
            </a:r>
            <a:r>
              <a:rPr lang="it-IT" sz="1200" b="0" i="0" u="none" strike="noStrike" kern="1200" cap="none" spc="0" baseline="0" dirty="0" err="1">
                <a:uFillTx/>
                <a:latin typeface="Calibri"/>
              </a:rPr>
              <a:t>dependency</a:t>
            </a:r>
            <a:r>
              <a:rPr lang="it-IT" sz="1200" b="0" i="0" u="none" strike="noStrike" kern="1200" cap="none" spc="0" baseline="0" dirty="0">
                <a:uFillTx/>
                <a:latin typeface="Calibri"/>
              </a:rPr>
              <a:t>&gt;</a:t>
            </a:r>
          </a:p>
        </p:txBody>
      </p:sp>
    </p:spTree>
    <p:extLst>
      <p:ext uri="{BB962C8B-B14F-4D97-AF65-F5344CB8AC3E}">
        <p14:creationId xmlns:p14="http://schemas.microsoft.com/office/powerpoint/2010/main" val="1596436240"/>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22915" y="1477929"/>
            <a:ext cx="10290355" cy="338554"/>
          </a:xfrm>
          <a:prstGeom prst="rect">
            <a:avLst/>
          </a:prstGeom>
          <a:noFill/>
        </p:spPr>
        <p:txBody>
          <a:bodyPr wrap="square">
            <a:spAutoFit/>
          </a:bodyPr>
          <a:lstStyle/>
          <a:p>
            <a:pPr algn="just"/>
            <a:r>
              <a:rPr lang="en-GB" dirty="0"/>
              <a:t>Suppose we have the following class to test:</a:t>
            </a:r>
            <a:endParaRPr lang="en-IT" dirty="0"/>
          </a:p>
        </p:txBody>
      </p:sp>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9" name="Rectangle 8">
            <a:extLst>
              <a:ext uri="{FF2B5EF4-FFF2-40B4-BE49-F238E27FC236}">
                <a16:creationId xmlns:a16="http://schemas.microsoft.com/office/drawing/2014/main" id="{2DE17F2B-677A-C0E7-303C-59DA8E4BB9D8}"/>
              </a:ext>
            </a:extLst>
          </p:cNvPr>
          <p:cNvSpPr/>
          <p:nvPr/>
        </p:nvSpPr>
        <p:spPr>
          <a:xfrm>
            <a:off x="1022915" y="1826405"/>
            <a:ext cx="8178837" cy="4381889"/>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package com.overit.junitcourse.example4;</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import com.overit.junitcourse.example3.User;</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import </a:t>
            </a:r>
            <a:r>
              <a:rPr lang="it-IT" sz="1200" b="0" i="0" u="none" strike="noStrike" kern="1200" cap="none" spc="0" baseline="0" dirty="0" err="1">
                <a:uFillTx/>
                <a:latin typeface="Calibri"/>
              </a:rPr>
              <a:t>java.util.List</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Service </a:t>
            </a:r>
            <a:r>
              <a:rPr lang="it-IT" sz="1200" b="0" i="0" u="none" strike="noStrike" kern="1200" cap="none" spc="0" baseline="0" dirty="0" err="1">
                <a:uFillTx/>
                <a:latin typeface="Calibri"/>
              </a:rPr>
              <a:t>useful</a:t>
            </a:r>
            <a:r>
              <a:rPr lang="it-IT" sz="1200" b="0" i="0" u="none" strike="noStrike" kern="1200" cap="none" spc="0" baseline="0" dirty="0">
                <a:uFillTx/>
                <a:latin typeface="Calibri"/>
              </a:rPr>
              <a:t> to </a:t>
            </a:r>
            <a:r>
              <a:rPr lang="it-IT" sz="1200" b="0" i="0" u="none" strike="noStrike" kern="1200" cap="none" spc="0" baseline="0" dirty="0" err="1">
                <a:uFillTx/>
                <a:latin typeface="Calibri"/>
              </a:rPr>
              <a:t>send</a:t>
            </a:r>
            <a:r>
              <a:rPr lang="it-IT" sz="1200" b="0" i="0" u="none" strike="noStrike" kern="1200" cap="none" spc="0" baseline="0" dirty="0">
                <a:uFillTx/>
                <a:latin typeface="Calibri"/>
              </a:rPr>
              <a:t> newsletters.</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public </a:t>
            </a:r>
            <a:r>
              <a:rPr lang="it-IT" sz="1200" b="0" i="0" u="none" strike="noStrike" kern="1200" cap="none" spc="0" baseline="0" dirty="0" err="1">
                <a:uFillTx/>
                <a:latin typeface="Calibri"/>
              </a:rPr>
              <a:t>interface</a:t>
            </a:r>
            <a:r>
              <a:rPr lang="it-IT" sz="1200" b="0" i="0" u="none" strike="noStrike" kern="1200" cap="none" spc="0" baseline="0" dirty="0">
                <a:uFillTx/>
                <a:latin typeface="Calibri"/>
              </a:rPr>
              <a:t> </a:t>
            </a:r>
            <a:r>
              <a:rPr lang="it-IT" sz="1200" b="0" i="0" u="none" strike="noStrike" kern="1200" cap="none" spc="0" baseline="0" dirty="0" err="1">
                <a:uFillTx/>
                <a:latin typeface="Calibri"/>
              </a:rPr>
              <a:t>NewsletterSendingService</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Sends</a:t>
            </a:r>
            <a:r>
              <a:rPr lang="it-IT" sz="1200" b="0" i="0" u="none" strike="noStrike" kern="1200" cap="none" spc="0" baseline="0" dirty="0">
                <a:uFillTx/>
                <a:latin typeface="Calibri"/>
              </a:rPr>
              <a:t> a newsletter to the </a:t>
            </a:r>
            <a:r>
              <a:rPr lang="it-IT" sz="1200" b="0" i="0" u="none" strike="noStrike" kern="1200" cap="none" spc="0" baseline="0" dirty="0" err="1">
                <a:uFillTx/>
                <a:latin typeface="Calibri"/>
              </a:rPr>
              <a:t>provided</a:t>
            </a:r>
            <a:r>
              <a:rPr lang="it-IT" sz="1200" b="0" i="0" u="none" strike="noStrike" kern="1200" cap="none" spc="0" baseline="0" dirty="0">
                <a:uFillTx/>
                <a:latin typeface="Calibri"/>
              </a:rPr>
              <a:t> {@code </a:t>
            </a:r>
            <a:r>
              <a:rPr lang="it-IT" sz="1200" b="0" i="0" u="none" strike="noStrike" kern="1200" cap="none" spc="0" baseline="0" dirty="0" err="1">
                <a:uFillTx/>
                <a:latin typeface="Calibri"/>
              </a:rPr>
              <a:t>recipient</a:t>
            </a:r>
            <a:r>
              <a:rPr lang="it-IT" sz="1200" b="0" i="0" u="none" strike="noStrike" kern="1200" cap="none" spc="0" baseline="0" dirty="0">
                <a:uFillTx/>
                <a:latin typeface="Calibri"/>
              </a:rPr>
              <a:t>} men.&lt;</a:t>
            </a:r>
            <a:r>
              <a:rPr lang="it-IT" sz="1200" b="0" i="0" u="none" strike="noStrike" kern="1200" cap="none" spc="0" baseline="0" dirty="0" err="1">
                <a:uFillTx/>
                <a:latin typeface="Calibri"/>
              </a:rPr>
              <a:t>br</a:t>
            </a:r>
            <a:r>
              <a:rPr lang="it-IT" sz="12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Returns</a:t>
            </a:r>
            <a:r>
              <a:rPr lang="it-IT" sz="1200" b="0" i="0" u="none" strike="noStrike" kern="1200" cap="none" spc="0" baseline="0" dirty="0">
                <a:uFillTx/>
                <a:latin typeface="Calibri"/>
              </a:rPr>
              <a:t> {@code </a:t>
            </a:r>
            <a:r>
              <a:rPr lang="it-IT" sz="1200" b="0" i="0" u="none" strike="noStrike" kern="1200" cap="none" spc="0" baseline="0" dirty="0" err="1">
                <a:uFillTx/>
                <a:latin typeface="Calibri"/>
              </a:rPr>
              <a:t>true</a:t>
            </a:r>
            <a:r>
              <a:rPr lang="it-IT" sz="1200" b="0" i="0" u="none" strike="noStrike" kern="1200" cap="none" spc="0" baseline="0" dirty="0">
                <a:uFillTx/>
                <a:latin typeface="Calibri"/>
              </a:rPr>
              <a:t>} in case of success; {@code false} </a:t>
            </a:r>
            <a:r>
              <a:rPr lang="it-IT" sz="1200" b="0" i="0" u="none" strike="noStrike" kern="1200" cap="none" spc="0" baseline="0" dirty="0" err="1">
                <a:uFillTx/>
                <a:latin typeface="Calibri"/>
              </a:rPr>
              <a:t>otherwise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param</a:t>
            </a:r>
            <a:r>
              <a:rPr lang="it-IT" sz="1200" b="0" i="0" u="none" strike="noStrike" kern="1200" cap="none" spc="0" baseline="0" dirty="0">
                <a:uFillTx/>
                <a:latin typeface="Calibri"/>
              </a:rPr>
              <a:t> </a:t>
            </a:r>
            <a:r>
              <a:rPr lang="it-IT" sz="1200" b="0" i="0" u="none" strike="noStrike" kern="1200" cap="none" spc="0" baseline="0" dirty="0" err="1">
                <a:uFillTx/>
                <a:latin typeface="Calibri"/>
              </a:rPr>
              <a:t>recipients</a:t>
            </a:r>
            <a:r>
              <a:rPr lang="it-IT" sz="1200" b="0" i="0" u="none" strike="noStrike" kern="1200" cap="none" spc="0" baseline="0" dirty="0">
                <a:uFillTx/>
                <a:latin typeface="Calibri"/>
              </a:rPr>
              <a:t> {@link List}&amp;lt;{@link User}&amp;</a:t>
            </a:r>
            <a:r>
              <a:rPr lang="it-IT" sz="1200" b="0" i="0" u="none" strike="noStrike" kern="1200" cap="none" spc="0" baseline="0" dirty="0" err="1">
                <a:uFillTx/>
                <a:latin typeface="Calibri"/>
              </a:rPr>
              <a:t>gt</a:t>
            </a:r>
            <a:r>
              <a:rPr lang="it-IT" sz="1200" b="0" i="0" u="none" strike="noStrike" kern="1200" cap="none" spc="0" baseline="0" dirty="0">
                <a:uFillTx/>
                <a:latin typeface="Calibri"/>
              </a:rPr>
              <a:t>; </a:t>
            </a:r>
            <a:r>
              <a:rPr lang="it-IT" sz="1200" b="0" i="0" u="none" strike="noStrike" kern="1200" cap="none" spc="0" baseline="0" dirty="0" err="1">
                <a:uFillTx/>
                <a:latin typeface="Calibri"/>
              </a:rPr>
              <a:t>about</a:t>
            </a:r>
            <a:r>
              <a:rPr lang="it-IT" sz="1200" b="0" i="0" u="none" strike="noStrike" kern="1200" cap="none" spc="0" baseline="0" dirty="0">
                <a:uFillTx/>
                <a:latin typeface="Calibri"/>
              </a:rPr>
              <a:t> the </a:t>
            </a:r>
            <a:r>
              <a:rPr lang="it-IT" sz="1200" b="0" i="0" u="none" strike="noStrike" kern="1200" cap="none" spc="0" baseline="0" dirty="0" err="1">
                <a:uFillTx/>
                <a:latin typeface="Calibri"/>
              </a:rPr>
              <a:t>recipients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param</a:t>
            </a:r>
            <a:r>
              <a:rPr lang="it-IT" sz="1200" b="0" i="0" u="none" strike="noStrike" kern="1200" cap="none" spc="0" baseline="0" dirty="0">
                <a:uFillTx/>
                <a:latin typeface="Calibri"/>
              </a:rPr>
              <a:t> </a:t>
            </a:r>
            <a:r>
              <a:rPr lang="it-IT" sz="1200" b="0" i="0" u="none" strike="noStrike" kern="1200" cap="none" spc="0" baseline="0" dirty="0" err="1">
                <a:uFillTx/>
                <a:latin typeface="Calibri"/>
              </a:rPr>
              <a:t>subject</a:t>
            </a:r>
            <a:r>
              <a:rPr lang="it-IT" sz="1200" b="0" i="0" u="none" strike="noStrike" kern="1200" cap="none" spc="0" baseline="0" dirty="0">
                <a:uFillTx/>
                <a:latin typeface="Calibri"/>
              </a:rPr>
              <a:t>    {@link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about</a:t>
            </a:r>
            <a:r>
              <a:rPr lang="it-IT" sz="1200" b="0" i="0" u="none" strike="noStrike" kern="1200" cap="none" spc="0" baseline="0" dirty="0">
                <a:uFillTx/>
                <a:latin typeface="Calibri"/>
              </a:rPr>
              <a:t> the e-mail </a:t>
            </a:r>
            <a:r>
              <a:rPr lang="it-IT" sz="1200" b="0" i="0" u="none" strike="noStrike" kern="1200" cap="none" spc="0" baseline="0" dirty="0" err="1">
                <a:uFillTx/>
                <a:latin typeface="Calibri"/>
              </a:rPr>
              <a:t>subject</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param</a:t>
            </a:r>
            <a:r>
              <a:rPr lang="it-IT" sz="1200" b="0" i="0" u="none" strike="noStrike" kern="1200" cap="none" spc="0" baseline="0" dirty="0">
                <a:uFillTx/>
                <a:latin typeface="Calibri"/>
              </a:rPr>
              <a:t> body       {@link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about</a:t>
            </a:r>
            <a:r>
              <a:rPr lang="it-IT" sz="1200" b="0" i="0" u="none" strike="noStrike" kern="1200" cap="none" spc="0" baseline="0" dirty="0">
                <a:uFillTx/>
                <a:latin typeface="Calibri"/>
              </a:rPr>
              <a:t> the e-mail body.</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return</a:t>
            </a:r>
            <a:r>
              <a:rPr lang="it-IT" sz="1200" b="0" i="0" u="none" strike="noStrike" kern="1200" cap="none" spc="0" baseline="0" dirty="0">
                <a:uFillTx/>
                <a:latin typeface="Calibri"/>
              </a:rPr>
              <a:t> {@code </a:t>
            </a:r>
            <a:r>
              <a:rPr lang="it-IT" sz="1200" b="0" i="0" u="none" strike="noStrike" kern="1200" cap="none" spc="0" baseline="0" dirty="0" err="1">
                <a:uFillTx/>
                <a:latin typeface="Calibri"/>
              </a:rPr>
              <a:t>true</a:t>
            </a:r>
            <a:r>
              <a:rPr lang="it-IT" sz="1200" b="0" i="0" u="none" strike="noStrike" kern="1200" cap="none" spc="0" baseline="0" dirty="0">
                <a:uFillTx/>
                <a:latin typeface="Calibri"/>
              </a:rPr>
              <a:t>} in case of success; {@code false} </a:t>
            </a:r>
            <a:r>
              <a:rPr lang="it-IT" sz="1200" b="0" i="0" u="none" strike="noStrike" kern="1200" cap="none" spc="0" baseline="0" dirty="0" err="1">
                <a:uFillTx/>
                <a:latin typeface="Calibri"/>
              </a:rPr>
              <a:t>otherwise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throws</a:t>
            </a:r>
            <a:r>
              <a:rPr lang="it-IT" sz="1200" b="0" i="0" u="none" strike="noStrike" kern="1200" cap="none" spc="0" baseline="0" dirty="0">
                <a:uFillTx/>
                <a:latin typeface="Calibri"/>
              </a:rPr>
              <a:t> </a:t>
            </a:r>
            <a:r>
              <a:rPr lang="it-IT" sz="1200" b="0" i="0" u="none" strike="noStrike" kern="1200" cap="none" spc="0" baseline="0" dirty="0" err="1">
                <a:uFillTx/>
                <a:latin typeface="Calibri"/>
              </a:rPr>
              <a:t>NewsletterSendingException</a:t>
            </a:r>
            <a:r>
              <a:rPr lang="it-IT" sz="1200" b="0" i="0" u="none" strike="noStrike" kern="1200" cap="none" spc="0" baseline="0" dirty="0">
                <a:uFillTx/>
                <a:latin typeface="Calibri"/>
              </a:rPr>
              <a:t> </a:t>
            </a:r>
            <a:r>
              <a:rPr lang="it-IT" sz="1200" b="0" i="0" u="none" strike="noStrike" kern="1200" cap="none" spc="0" baseline="0" dirty="0" err="1">
                <a:uFillTx/>
                <a:latin typeface="Calibri"/>
              </a:rPr>
              <a:t>exception</a:t>
            </a:r>
            <a:r>
              <a:rPr lang="it-IT" sz="1200" b="0" i="0" u="none" strike="noStrike" kern="1200" cap="none" spc="0" baseline="0" dirty="0">
                <a:uFillTx/>
                <a:latin typeface="Calibri"/>
              </a:rPr>
              <a:t> </a:t>
            </a:r>
            <a:r>
              <a:rPr lang="it-IT" sz="1200" b="0" i="0" u="none" strike="noStrike" kern="1200" cap="none" spc="0" baseline="0" dirty="0" err="1">
                <a:uFillTx/>
                <a:latin typeface="Calibri"/>
              </a:rPr>
              <a:t>thrown</a:t>
            </a:r>
            <a:r>
              <a:rPr lang="it-IT" sz="1200" b="0" i="0" u="none" strike="noStrike" kern="1200" cap="none" spc="0" baseline="0" dirty="0">
                <a:uFillTx/>
                <a:latin typeface="Calibri"/>
              </a:rPr>
              <a:t> in case of </a:t>
            </a:r>
            <a:r>
              <a:rPr lang="it-IT" sz="1200" b="0" i="0" u="none" strike="noStrike" kern="1200" cap="none" spc="0" baseline="0" dirty="0" err="1">
                <a:uFillTx/>
                <a:latin typeface="Calibri"/>
              </a:rPr>
              <a:t>problem</a:t>
            </a:r>
            <a:r>
              <a:rPr lang="it-IT" sz="1200" b="0" i="0" u="none" strike="noStrike" kern="1200" cap="none" spc="0" baseline="0" dirty="0">
                <a:uFillTx/>
                <a:latin typeface="Calibri"/>
              </a:rPr>
              <a:t> </a:t>
            </a:r>
            <a:r>
              <a:rPr lang="it-IT" sz="1200" b="0" i="0" u="none" strike="noStrike" kern="1200" cap="none" spc="0" baseline="0" dirty="0" err="1">
                <a:uFillTx/>
                <a:latin typeface="Calibri"/>
              </a:rPr>
              <a:t>occurred</a:t>
            </a:r>
            <a:r>
              <a:rPr lang="it-IT" sz="1200" b="0" i="0" u="none" strike="noStrike" kern="1200" cap="none" spc="0" baseline="0" dirty="0">
                <a:uFillTx/>
                <a:latin typeface="Calibri"/>
              </a:rPr>
              <a:t> </a:t>
            </a:r>
            <a:r>
              <a:rPr lang="it-IT" sz="1200" b="0" i="0" u="none" strike="noStrike" kern="1200" cap="none" spc="0" baseline="0" dirty="0" err="1">
                <a:uFillTx/>
                <a:latin typeface="Calibri"/>
              </a:rPr>
              <a:t>while</a:t>
            </a:r>
            <a:r>
              <a:rPr lang="it-IT" sz="1200" b="0" i="0" u="none" strike="noStrike" kern="1200" cap="none" spc="0" baseline="0" dirty="0">
                <a:uFillTx/>
                <a:latin typeface="Calibri"/>
              </a:rPr>
              <a:t> </a:t>
            </a:r>
            <a:r>
              <a:rPr lang="it-IT" sz="1200" b="0" i="0" u="none" strike="noStrike" kern="1200" cap="none" spc="0" baseline="0" dirty="0" err="1">
                <a:uFillTx/>
                <a:latin typeface="Calibri"/>
              </a:rPr>
              <a:t>sending</a:t>
            </a:r>
            <a:r>
              <a:rPr lang="it-IT" sz="1200" b="0" i="0" u="none" strike="noStrike" kern="1200" cap="none" spc="0" baseline="0" dirty="0">
                <a:uFillTx/>
                <a:latin typeface="Calibri"/>
              </a:rPr>
              <a:t> the newsletter.</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boolean</a:t>
            </a:r>
            <a:r>
              <a:rPr lang="it-IT" sz="1200" b="0" i="0" u="none" strike="noStrike" kern="1200" cap="none" spc="0" baseline="0" dirty="0">
                <a:uFillTx/>
                <a:latin typeface="Calibri"/>
              </a:rPr>
              <a:t> </a:t>
            </a:r>
            <a:r>
              <a:rPr lang="it-IT" sz="1200" b="0" i="0" u="none" strike="noStrike" kern="1200" cap="none" spc="0" baseline="0" dirty="0" err="1">
                <a:uFillTx/>
                <a:latin typeface="Calibri"/>
              </a:rPr>
              <a:t>sendNewsletterToMen</a:t>
            </a:r>
            <a:r>
              <a:rPr lang="it-IT" sz="1200" b="0" i="0" u="none" strike="noStrike" kern="1200" cap="none" spc="0" baseline="0" dirty="0">
                <a:uFillTx/>
                <a:latin typeface="Calibri"/>
              </a:rPr>
              <a:t>(List&lt;User&gt; </a:t>
            </a:r>
            <a:r>
              <a:rPr lang="it-IT" sz="1200" b="0" i="0" u="none" strike="noStrike" kern="1200" cap="none" spc="0" baseline="0" dirty="0" err="1">
                <a:uFillTx/>
                <a:latin typeface="Calibri"/>
              </a:rPr>
              <a:t>recipients</a:t>
            </a: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subject</a:t>
            </a: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body) </a:t>
            </a:r>
            <a:r>
              <a:rPr lang="it-IT" sz="1200" b="0" i="0" u="none" strike="noStrike" kern="1200" cap="none" spc="0" baseline="0" dirty="0" err="1">
                <a:uFillTx/>
                <a:latin typeface="Calibri"/>
              </a:rPr>
              <a:t>throws</a:t>
            </a:r>
            <a:r>
              <a:rPr lang="it-IT" sz="1200" b="0" i="0" u="none" strike="noStrike" kern="1200" cap="none" spc="0" baseline="0" dirty="0">
                <a:uFillTx/>
                <a:latin typeface="Calibri"/>
              </a:rPr>
              <a:t> </a:t>
            </a:r>
            <a:r>
              <a:rPr lang="it-IT" sz="1200" b="0" i="0" u="none" strike="noStrike" kern="1200" cap="none" spc="0" baseline="0" dirty="0" err="1">
                <a:uFillTx/>
                <a:latin typeface="Calibri"/>
              </a:rPr>
              <a:t>NewsletterSendingException</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Tree>
    <p:extLst>
      <p:ext uri="{BB962C8B-B14F-4D97-AF65-F5344CB8AC3E}">
        <p14:creationId xmlns:p14="http://schemas.microsoft.com/office/powerpoint/2010/main" val="314189869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9" name="Rectangle 8">
            <a:extLst>
              <a:ext uri="{FF2B5EF4-FFF2-40B4-BE49-F238E27FC236}">
                <a16:creationId xmlns:a16="http://schemas.microsoft.com/office/drawing/2014/main" id="{2DE17F2B-677A-C0E7-303C-59DA8E4BB9D8}"/>
              </a:ext>
            </a:extLst>
          </p:cNvPr>
          <p:cNvSpPr/>
          <p:nvPr/>
        </p:nvSpPr>
        <p:spPr>
          <a:xfrm>
            <a:off x="740064" y="144005"/>
            <a:ext cx="10710281" cy="6064289"/>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package com.overit.junitcourse.example4;</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public class </a:t>
            </a:r>
            <a:r>
              <a:rPr lang="it-IT" sz="1200" b="0" i="0" u="none" strike="noStrike" kern="1200" cap="none" spc="0" baseline="0" dirty="0" err="1">
                <a:uFillTx/>
                <a:latin typeface="Calibri"/>
              </a:rPr>
              <a:t>NewsletterSendingServiceImpl</a:t>
            </a:r>
            <a:r>
              <a:rPr lang="it-IT" sz="1200" b="0" i="0" u="none" strike="noStrike" kern="1200" cap="none" spc="0" baseline="0" dirty="0">
                <a:uFillTx/>
                <a:latin typeface="Calibri"/>
              </a:rPr>
              <a:t> </a:t>
            </a:r>
            <a:r>
              <a:rPr lang="it-IT" sz="1200" b="0" i="0" u="none" strike="noStrike" kern="1200" cap="none" spc="0" baseline="0" dirty="0" err="1">
                <a:uFillTx/>
                <a:latin typeface="Calibri"/>
              </a:rPr>
              <a:t>implements</a:t>
            </a:r>
            <a:r>
              <a:rPr lang="it-IT" sz="1200" b="0" i="0" u="none" strike="noStrike" kern="1200" cap="none" spc="0" baseline="0" dirty="0">
                <a:uFillTx/>
                <a:latin typeface="Calibri"/>
              </a:rPr>
              <a:t> </a:t>
            </a:r>
            <a:r>
              <a:rPr lang="it-IT" sz="1200" b="0" i="0" u="none" strike="noStrike" kern="1200" cap="none" spc="0" baseline="0" dirty="0" err="1">
                <a:uFillTx/>
                <a:latin typeface="Calibri"/>
              </a:rPr>
              <a:t>NewsletterSendingService</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dirty="0">
                <a:latin typeface="Calibri"/>
              </a:rPr>
              <a:t>    …</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private </a:t>
            </a:r>
            <a:r>
              <a:rPr lang="it-IT" sz="1200" b="0" i="0" u="none" strike="noStrike" kern="1200" cap="none" spc="0" baseline="0" dirty="0" err="1">
                <a:uFillTx/>
                <a:latin typeface="Calibri"/>
              </a:rPr>
              <a:t>final</a:t>
            </a:r>
            <a:r>
              <a:rPr lang="it-IT" sz="1200" b="0" i="0" u="none" strike="noStrike" kern="1200" cap="none" spc="0" baseline="0" dirty="0">
                <a:uFillTx/>
                <a:latin typeface="Calibri"/>
              </a:rPr>
              <a:t> </a:t>
            </a:r>
            <a:r>
              <a:rPr lang="it-IT" sz="1200" b="0" i="0" u="none" strike="noStrike" kern="1200" cap="none" spc="0" baseline="0" dirty="0" err="1">
                <a:uFillTx/>
                <a:latin typeface="Calibri"/>
              </a:rPr>
              <a:t>UserService</a:t>
            </a:r>
            <a:r>
              <a:rPr lang="it-IT" sz="1200" b="0" i="0" u="none" strike="noStrike" kern="1200" cap="none" spc="0" baseline="0" dirty="0">
                <a:uFillTx/>
                <a:latin typeface="Calibri"/>
              </a:rPr>
              <a:t> </a:t>
            </a:r>
            <a:r>
              <a:rPr lang="it-IT" sz="1200" b="0" i="0" u="none" strike="noStrike" kern="1200" cap="none" spc="0" baseline="0" dirty="0" err="1">
                <a:uFillTx/>
                <a:latin typeface="Calibri"/>
              </a:rPr>
              <a:t>userService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private </a:t>
            </a:r>
            <a:r>
              <a:rPr lang="it-IT" sz="1200" b="0" i="0" u="none" strike="noStrike" kern="1200" cap="none" spc="0" baseline="0" dirty="0" err="1">
                <a:uFillTx/>
                <a:latin typeface="Calibri"/>
              </a:rPr>
              <a:t>final</a:t>
            </a:r>
            <a:r>
              <a:rPr lang="it-IT" sz="1200" b="0" i="0" u="none" strike="noStrike" kern="1200" cap="none" spc="0" baseline="0" dirty="0">
                <a:uFillTx/>
                <a:latin typeface="Calibri"/>
              </a:rPr>
              <a:t> </a:t>
            </a:r>
            <a:r>
              <a:rPr lang="it-IT" sz="1200" b="0" i="0" u="none" strike="noStrike" kern="1200" cap="none" spc="0" baseline="0" dirty="0" err="1">
                <a:uFillTx/>
                <a:latin typeface="Calibri"/>
              </a:rPr>
              <a:t>EmailSendingService</a:t>
            </a:r>
            <a:r>
              <a:rPr lang="it-IT" sz="1200" b="0" i="0" u="none" strike="noStrike" kern="1200" cap="none" spc="0" baseline="0" dirty="0">
                <a:uFillTx/>
                <a:latin typeface="Calibri"/>
              </a:rPr>
              <a:t> </a:t>
            </a:r>
            <a:r>
              <a:rPr lang="it-IT" sz="1200" b="0" i="0" u="none" strike="noStrike" kern="1200" cap="none" spc="0" baseline="0" dirty="0" err="1">
                <a:uFillTx/>
                <a:latin typeface="Calibri"/>
              </a:rPr>
              <a:t>emailSendingService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private </a:t>
            </a:r>
            <a:r>
              <a:rPr lang="it-IT" sz="1200" b="0" i="0" u="none" strike="noStrike" kern="1200" cap="none" spc="0" baseline="0" dirty="0" err="1">
                <a:uFillTx/>
                <a:latin typeface="Calibri"/>
              </a:rPr>
              <a:t>final</a:t>
            </a:r>
            <a:r>
              <a:rPr lang="it-IT" sz="1200" b="0" i="0" u="none" strike="noStrike" kern="1200" cap="none" spc="0" baseline="0" dirty="0">
                <a:uFillTx/>
                <a:latin typeface="Calibri"/>
              </a:rPr>
              <a:t> </a:t>
            </a:r>
            <a:r>
              <a:rPr lang="it-IT" sz="1200" b="0" i="0" u="none" strike="noStrike" kern="1200" cap="none" spc="0" baseline="0" dirty="0" err="1">
                <a:uFillTx/>
                <a:latin typeface="Calibri"/>
              </a:rPr>
              <a:t>EmailValidator</a:t>
            </a:r>
            <a:r>
              <a:rPr lang="it-IT" sz="1200" b="0" i="0" u="none" strike="noStrike" kern="1200" cap="none" spc="0" baseline="0" dirty="0">
                <a:uFillTx/>
                <a:latin typeface="Calibri"/>
              </a:rPr>
              <a:t> </a:t>
            </a:r>
            <a:r>
              <a:rPr lang="it-IT" sz="1200" b="0" i="0" u="none" strike="noStrike" kern="1200" cap="none" spc="0" baseline="0" dirty="0" err="1">
                <a:uFillTx/>
                <a:latin typeface="Calibri"/>
              </a:rPr>
              <a:t>emailValidator</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Override</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public </a:t>
            </a:r>
            <a:r>
              <a:rPr lang="it-IT" sz="1200" b="0" i="0" u="none" strike="noStrike" kern="1200" cap="none" spc="0" baseline="0" dirty="0" err="1">
                <a:uFillTx/>
                <a:latin typeface="Calibri"/>
              </a:rPr>
              <a:t>boolean</a:t>
            </a:r>
            <a:r>
              <a:rPr lang="it-IT" sz="1200" b="0" i="0" u="none" strike="noStrike" kern="1200" cap="none" spc="0" baseline="0" dirty="0">
                <a:uFillTx/>
                <a:latin typeface="Calibri"/>
              </a:rPr>
              <a:t> </a:t>
            </a:r>
            <a:r>
              <a:rPr lang="it-IT" sz="1200" b="0" i="0" u="none" strike="noStrike" kern="1200" cap="none" spc="0" baseline="0" dirty="0" err="1">
                <a:uFillTx/>
                <a:latin typeface="Calibri"/>
              </a:rPr>
              <a:t>sendNewsletterToMen</a:t>
            </a:r>
            <a:r>
              <a:rPr lang="it-IT" sz="1200" b="0" i="0" u="none" strike="noStrike" kern="1200" cap="none" spc="0" baseline="0" dirty="0">
                <a:uFillTx/>
                <a:latin typeface="Calibri"/>
              </a:rPr>
              <a:t>(@</a:t>
            </a:r>
            <a:r>
              <a:rPr lang="it-IT" sz="1200" b="0" i="0" u="none" strike="noStrike" kern="1200" cap="none" spc="0" baseline="0" dirty="0" err="1">
                <a:uFillTx/>
                <a:latin typeface="Calibri"/>
              </a:rPr>
              <a:t>NonNull</a:t>
            </a:r>
            <a:r>
              <a:rPr lang="it-IT" sz="1200" b="0" i="0" u="none" strike="noStrike" kern="1200" cap="none" spc="0" baseline="0" dirty="0">
                <a:uFillTx/>
                <a:latin typeface="Calibri"/>
              </a:rPr>
              <a:t> List&lt;User&gt; </a:t>
            </a:r>
            <a:r>
              <a:rPr lang="it-IT" sz="1200" b="0" i="0" u="none" strike="noStrike" kern="1200" cap="none" spc="0" baseline="0" dirty="0" err="1">
                <a:uFillTx/>
                <a:latin typeface="Calibri"/>
              </a:rPr>
              <a:t>recipients</a:t>
            </a:r>
            <a:r>
              <a:rPr lang="it-IT" sz="1200" b="0" i="0" u="none" strike="noStrike" kern="1200" cap="none" spc="0" baseline="0" dirty="0">
                <a:uFillTx/>
                <a:latin typeface="Calibri"/>
              </a:rPr>
              <a:t>, @</a:t>
            </a:r>
            <a:r>
              <a:rPr lang="it-IT" sz="1200" b="0" i="0" u="none" strike="noStrike" kern="1200" cap="none" spc="0" baseline="0" dirty="0" err="1">
                <a:uFillTx/>
                <a:latin typeface="Calibri"/>
              </a:rPr>
              <a:t>NonNull</a:t>
            </a: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subject</a:t>
            </a:r>
            <a:r>
              <a:rPr lang="it-IT" sz="1200" b="0" i="0" u="none" strike="noStrike" kern="1200" cap="none" spc="0" baseline="0" dirty="0">
                <a:uFillTx/>
                <a:latin typeface="Calibri"/>
              </a:rPr>
              <a:t>, @</a:t>
            </a:r>
            <a:r>
              <a:rPr lang="it-IT" sz="1200" b="0" i="0" u="none" strike="noStrike" kern="1200" cap="none" spc="0" baseline="0" dirty="0" err="1">
                <a:uFillTx/>
                <a:latin typeface="Calibri"/>
              </a:rPr>
              <a:t>NonNull</a:t>
            </a: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body) </a:t>
            </a:r>
            <a:r>
              <a:rPr lang="it-IT" sz="1200" b="0" i="0" u="none" strike="noStrike" kern="1200" cap="none" spc="0" baseline="0" dirty="0" err="1">
                <a:uFillTx/>
                <a:latin typeface="Calibri"/>
              </a:rPr>
              <a:t>throws</a:t>
            </a:r>
            <a:r>
              <a:rPr lang="it-IT" sz="1200" b="0" i="0" u="none" strike="noStrike" kern="1200" cap="none" spc="0" baseline="0" dirty="0">
                <a:uFillTx/>
                <a:latin typeface="Calibri"/>
              </a:rPr>
              <a:t> </a:t>
            </a:r>
            <a:r>
              <a:rPr lang="it-IT" sz="1200" b="0" i="0" u="none" strike="noStrike" kern="1200" cap="none" spc="0" baseline="0" dirty="0" err="1">
                <a:uFillTx/>
                <a:latin typeface="Calibri"/>
              </a:rPr>
              <a:t>NewsletterSendingException</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log.debug</a:t>
            </a:r>
            <a:r>
              <a:rPr lang="it-IT" sz="1200" b="0" i="0" u="none" strike="noStrike" kern="1200" cap="none" spc="0" baseline="0" dirty="0">
                <a:uFillTx/>
                <a:latin typeface="Calibri"/>
              </a:rPr>
              <a:t>("</a:t>
            </a:r>
            <a:r>
              <a:rPr lang="it-IT" sz="1200" b="0" i="0" u="none" strike="noStrike" kern="1200" cap="none" spc="0" baseline="0" dirty="0" err="1">
                <a:uFillTx/>
                <a:latin typeface="Calibri"/>
              </a:rPr>
              <a:t>sendNewsletterToMen</a:t>
            </a:r>
            <a:r>
              <a:rPr lang="it-IT" sz="1200" b="0" i="0" u="none" strike="noStrike" kern="1200" cap="none" spc="0" baseline="0" dirty="0">
                <a:uFillTx/>
                <a:latin typeface="Calibri"/>
              </a:rPr>
              <a:t>(</a:t>
            </a:r>
            <a:r>
              <a:rPr lang="it-IT" sz="1200" b="0" i="0" u="none" strike="noStrike" kern="1200" cap="none" spc="0" baseline="0" dirty="0" err="1">
                <a:uFillTx/>
                <a:latin typeface="Calibri"/>
              </a:rPr>
              <a:t>recipients</a:t>
            </a:r>
            <a:r>
              <a:rPr lang="it-IT" sz="1200" b="0" i="0" u="none" strike="noStrike" kern="1200" cap="none" spc="0" baseline="0" dirty="0">
                <a:uFillTx/>
                <a:latin typeface="Calibri"/>
              </a:rPr>
              <a:t>={}, </a:t>
            </a:r>
            <a:r>
              <a:rPr lang="it-IT" sz="1200" b="0" i="0" u="none" strike="noStrike" kern="1200" cap="none" spc="0" baseline="0" dirty="0" err="1">
                <a:uFillTx/>
                <a:latin typeface="Calibri"/>
              </a:rPr>
              <a:t>subject</a:t>
            </a:r>
            <a:r>
              <a:rPr lang="it-IT" sz="1200" b="0" i="0" u="none" strike="noStrike" kern="1200" cap="none" spc="0" baseline="0" dirty="0">
                <a:uFillTx/>
                <a:latin typeface="Calibri"/>
              </a:rPr>
              <a:t>={}, body={})", </a:t>
            </a:r>
            <a:r>
              <a:rPr lang="it-IT" sz="1200" b="0" i="0" u="none" strike="noStrike" kern="1200" cap="none" spc="0" baseline="0" dirty="0" err="1">
                <a:uFillTx/>
                <a:latin typeface="Calibri"/>
              </a:rPr>
              <a:t>recipients</a:t>
            </a:r>
            <a:r>
              <a:rPr lang="it-IT" sz="1200" b="0" i="0" u="none" strike="noStrike" kern="1200" cap="none" spc="0" baseline="0" dirty="0">
                <a:uFillTx/>
                <a:latin typeface="Calibri"/>
              </a:rPr>
              <a:t>, </a:t>
            </a:r>
            <a:r>
              <a:rPr lang="it-IT" sz="1200" b="0" i="0" u="none" strike="noStrike" kern="1200" cap="none" spc="0" baseline="0" dirty="0" err="1">
                <a:uFillTx/>
                <a:latin typeface="Calibri"/>
              </a:rPr>
              <a:t>subject</a:t>
            </a:r>
            <a:r>
              <a:rPr lang="it-IT" sz="1200" b="0" i="0" u="none" strike="noStrike" kern="1200" cap="none" spc="0" baseline="0" dirty="0">
                <a:uFillTx/>
                <a:latin typeface="Calibri"/>
              </a:rPr>
              <a:t>, body);</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boolean</a:t>
            </a:r>
            <a:r>
              <a:rPr lang="it-IT" sz="1200" b="0" i="0" u="none" strike="noStrike" kern="1200" cap="none" spc="0" baseline="0" dirty="0">
                <a:uFillTx/>
                <a:latin typeface="Calibri"/>
              </a:rPr>
              <a:t>[] </a:t>
            </a:r>
            <a:r>
              <a:rPr lang="it-IT" sz="1200" b="0" i="0" u="none" strike="noStrike" kern="1200" cap="none" spc="0" baseline="0" dirty="0" err="1">
                <a:uFillTx/>
                <a:latin typeface="Calibri"/>
              </a:rPr>
              <a:t>result</a:t>
            </a:r>
            <a:r>
              <a:rPr lang="it-IT" sz="1200" b="0" i="0" u="none" strike="noStrike" kern="1200" cap="none" spc="0" baseline="0" dirty="0">
                <a:uFillTx/>
                <a:latin typeface="Calibri"/>
              </a:rPr>
              <a:t> = {</a:t>
            </a:r>
            <a:r>
              <a:rPr lang="it-IT" sz="1200" b="0" i="0" u="none" strike="noStrike" kern="1200" cap="none" spc="0" baseline="0" dirty="0" err="1">
                <a:uFillTx/>
                <a:latin typeface="Calibri"/>
              </a:rPr>
              <a:t>true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try</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I </a:t>
            </a:r>
            <a:r>
              <a:rPr lang="it-IT" sz="1200" b="0" i="0" u="none" strike="noStrike" kern="1200" cap="none" spc="0" baseline="0" dirty="0" err="1">
                <a:uFillTx/>
                <a:latin typeface="Calibri"/>
              </a:rPr>
              <a:t>only</a:t>
            </a:r>
            <a:r>
              <a:rPr lang="it-IT" sz="1200" b="0" i="0" u="none" strike="noStrike" kern="1200" cap="none" spc="0" baseline="0" dirty="0">
                <a:uFillTx/>
                <a:latin typeface="Calibri"/>
              </a:rPr>
              <a:t> </a:t>
            </a:r>
            <a:r>
              <a:rPr lang="it-IT" sz="1200" b="0" i="0" u="none" strike="noStrike" kern="1200" cap="none" spc="0" baseline="0" dirty="0" err="1">
                <a:uFillTx/>
                <a:latin typeface="Calibri"/>
              </a:rPr>
              <a:t>keep</a:t>
            </a:r>
            <a:r>
              <a:rPr lang="it-IT" sz="1200" b="0" i="0" u="none" strike="noStrike" kern="1200" cap="none" spc="0" baseline="0" dirty="0">
                <a:uFillTx/>
                <a:latin typeface="Calibri"/>
              </a:rPr>
              <a:t> men from the list </a:t>
            </a:r>
            <a:r>
              <a:rPr lang="it-IT" sz="1200" b="0" i="0" u="none" strike="noStrike" kern="1200" cap="none" spc="0" baseline="0" dirty="0" err="1">
                <a:uFillTx/>
                <a:latin typeface="Calibri"/>
              </a:rPr>
              <a:t>provided</a:t>
            </a: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List&lt;User&gt; </a:t>
            </a:r>
            <a:r>
              <a:rPr lang="it-IT" sz="1200" b="0" i="0" u="none" strike="noStrike" kern="1200" cap="none" spc="0" baseline="0" dirty="0" err="1">
                <a:uFillTx/>
                <a:latin typeface="Calibri"/>
              </a:rPr>
              <a:t>menRecipients</a:t>
            </a:r>
            <a:r>
              <a:rPr lang="it-IT" sz="1200" b="0" i="0" u="none" strike="noStrike" kern="1200" cap="none" spc="0" baseline="0" dirty="0">
                <a:uFillTx/>
                <a:latin typeface="Calibri"/>
              </a:rPr>
              <a:t> = </a:t>
            </a:r>
            <a:r>
              <a:rPr lang="it-IT" sz="1200" b="0" i="0" u="none" strike="noStrike" kern="1200" cap="none" spc="0" baseline="0" dirty="0" err="1">
                <a:uFillTx/>
                <a:latin typeface="Calibri"/>
              </a:rPr>
              <a:t>userService.filterByGender</a:t>
            </a:r>
            <a:r>
              <a:rPr lang="it-IT" sz="1200" b="0" i="0" u="none" strike="noStrike" kern="1200" cap="none" spc="0" baseline="0" dirty="0">
                <a:uFillTx/>
                <a:latin typeface="Calibri"/>
              </a:rPr>
              <a:t>(</a:t>
            </a:r>
            <a:r>
              <a:rPr lang="it-IT" sz="1200" b="0" i="0" u="none" strike="noStrike" kern="1200" cap="none" spc="0" baseline="0" dirty="0" err="1">
                <a:uFillTx/>
                <a:latin typeface="Calibri"/>
              </a:rPr>
              <a:t>Gender.MALE</a:t>
            </a:r>
            <a:r>
              <a:rPr lang="it-IT" sz="1200" b="0" i="0" u="none" strike="noStrike" kern="1200" cap="none" spc="0" baseline="0" dirty="0">
                <a:uFillTx/>
                <a:latin typeface="Calibri"/>
              </a:rPr>
              <a:t>, </a:t>
            </a:r>
            <a:r>
              <a:rPr lang="it-IT" sz="1200" b="0" i="0" u="none" strike="noStrike" kern="1200" cap="none" spc="0" baseline="0" dirty="0" err="1">
                <a:uFillTx/>
                <a:latin typeface="Calibri"/>
              </a:rPr>
              <a:t>recipients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log.debug</a:t>
            </a:r>
            <a:r>
              <a:rPr lang="it-IT" sz="1200" b="0" i="0" u="none" strike="noStrike" kern="1200" cap="none" spc="0" baseline="0" dirty="0">
                <a:uFillTx/>
                <a:latin typeface="Calibri"/>
              </a:rPr>
              <a:t>("</a:t>
            </a:r>
            <a:r>
              <a:rPr lang="it-IT" sz="1200" b="0" i="0" u="none" strike="noStrike" kern="1200" cap="none" spc="0" baseline="0" dirty="0" err="1">
                <a:uFillTx/>
                <a:latin typeface="Calibri"/>
              </a:rPr>
              <a:t>validating</a:t>
            </a:r>
            <a:r>
              <a:rPr lang="it-IT" sz="1200" b="0" i="0" u="none" strike="noStrike" kern="1200" cap="none" spc="0" baseline="0" dirty="0">
                <a:uFillTx/>
                <a:latin typeface="Calibri"/>
              </a:rPr>
              <a:t> {} users", </a:t>
            </a:r>
            <a:r>
              <a:rPr lang="it-IT" sz="1200" b="0" i="0" u="none" strike="noStrike" kern="1200" cap="none" spc="0" baseline="0" dirty="0" err="1">
                <a:uFillTx/>
                <a:latin typeface="Calibri"/>
              </a:rPr>
              <a:t>menRecipients.size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menRecipients.forEach</a:t>
            </a:r>
            <a:r>
              <a:rPr lang="it-IT" sz="1200" b="0" i="0" u="none" strike="noStrike" kern="1200" cap="none" spc="0" baseline="0" dirty="0">
                <a:uFillTx/>
                <a:latin typeface="Calibri"/>
              </a:rPr>
              <a:t>(</a:t>
            </a:r>
            <a:r>
              <a:rPr lang="it-IT" sz="1200" b="0" i="0" u="none" strike="noStrike" kern="1200" cap="none" spc="0" baseline="0" dirty="0" err="1">
                <a:uFillTx/>
                <a:latin typeface="Calibri"/>
              </a:rPr>
              <a:t>recipient</a:t>
            </a:r>
            <a:r>
              <a:rPr lang="it-IT" sz="1200" b="0" i="0" u="none" strike="noStrike" kern="1200" cap="none" spc="0" baseline="0" dirty="0">
                <a:uFillTx/>
                <a:latin typeface="Calibri"/>
              </a:rPr>
              <a:t> -&gt; </a:t>
            </a:r>
            <a:r>
              <a:rPr lang="it-IT" sz="1200" b="0" i="0" u="none" strike="noStrike" kern="1200" cap="none" spc="0" baseline="0" dirty="0" err="1">
                <a:uFillTx/>
                <a:latin typeface="Calibri"/>
              </a:rPr>
              <a:t>validateEmail</a:t>
            </a:r>
            <a:r>
              <a:rPr lang="it-IT" sz="1200" b="0" i="0" u="none" strike="noStrike" kern="1200" cap="none" spc="0" baseline="0" dirty="0">
                <a:uFillTx/>
                <a:latin typeface="Calibri"/>
              </a:rPr>
              <a:t>(</a:t>
            </a:r>
            <a:r>
              <a:rPr lang="it-IT" sz="1200" b="0" i="0" u="none" strike="noStrike" kern="1200" cap="none" spc="0" baseline="0" dirty="0" err="1">
                <a:uFillTx/>
                <a:latin typeface="Calibri"/>
              </a:rPr>
              <a:t>recipient.getEmail</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log.debug</a:t>
            </a:r>
            <a:r>
              <a:rPr lang="it-IT" sz="1200" b="0" i="0" u="none" strike="noStrike" kern="1200" cap="none" spc="0" baseline="0" dirty="0">
                <a:uFillTx/>
                <a:latin typeface="Calibri"/>
              </a:rPr>
              <a:t>("</a:t>
            </a:r>
            <a:r>
              <a:rPr lang="it-IT" sz="1200" b="0" i="0" u="none" strike="noStrike" kern="1200" cap="none" spc="0" baseline="0" dirty="0" err="1">
                <a:uFillTx/>
                <a:latin typeface="Calibri"/>
              </a:rPr>
              <a:t>sending</a:t>
            </a:r>
            <a:r>
              <a:rPr lang="it-IT" sz="1200" b="0" i="0" u="none" strike="noStrike" kern="1200" cap="none" spc="0" baseline="0" dirty="0">
                <a:uFillTx/>
                <a:latin typeface="Calibri"/>
              </a:rPr>
              <a:t> the newsletter to {} users", </a:t>
            </a:r>
            <a:r>
              <a:rPr lang="it-IT" sz="1200" b="0" i="0" u="none" strike="noStrike" kern="1200" cap="none" spc="0" baseline="0" dirty="0" err="1">
                <a:uFillTx/>
                <a:latin typeface="Calibri"/>
              </a:rPr>
              <a:t>menRecipients.size</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menRecipients.forEach</a:t>
            </a:r>
            <a:r>
              <a:rPr lang="it-IT" sz="1200" b="0" i="0" u="none" strike="noStrike" kern="1200" cap="none" spc="0" baseline="0" dirty="0">
                <a:uFillTx/>
                <a:latin typeface="Calibri"/>
              </a:rPr>
              <a:t>(</a:t>
            </a:r>
            <a:r>
              <a:rPr lang="it-IT" sz="1200" b="0" i="0" u="none" strike="noStrike" kern="1200" cap="none" spc="0" baseline="0" dirty="0" err="1">
                <a:uFillTx/>
                <a:latin typeface="Calibri"/>
              </a:rPr>
              <a:t>recipient</a:t>
            </a:r>
            <a:r>
              <a:rPr lang="it-IT" sz="1200" b="0" i="0" u="none" strike="noStrike" kern="1200" cap="none" spc="0" baseline="0" dirty="0">
                <a:uFillTx/>
                <a:latin typeface="Calibri"/>
              </a:rPr>
              <a:t> -&gt; </a:t>
            </a:r>
            <a:r>
              <a:rPr lang="it-IT" sz="1200" b="0" i="0" u="none" strike="noStrike" kern="1200" cap="none" spc="0" baseline="0" dirty="0" err="1">
                <a:uFillTx/>
                <a:latin typeface="Calibri"/>
              </a:rPr>
              <a:t>result</a:t>
            </a:r>
            <a:r>
              <a:rPr lang="it-IT" sz="1200" b="0" i="0" u="none" strike="noStrike" kern="1200" cap="none" spc="0" baseline="0" dirty="0">
                <a:uFillTx/>
                <a:latin typeface="Calibri"/>
              </a:rPr>
              <a:t>[0] &amp;= </a:t>
            </a:r>
            <a:r>
              <a:rPr lang="it-IT" sz="1200" b="0" i="0" u="none" strike="noStrike" kern="1200" cap="none" spc="0" baseline="0" dirty="0" err="1">
                <a:uFillTx/>
                <a:latin typeface="Calibri"/>
              </a:rPr>
              <a:t>emailSendingService.sendEmail</a:t>
            </a:r>
            <a:r>
              <a:rPr lang="it-IT" sz="1200" b="0" i="0" u="none" strike="noStrike" kern="1200" cap="none" spc="0" baseline="0" dirty="0">
                <a:uFillTx/>
                <a:latin typeface="Calibri"/>
              </a:rPr>
              <a:t>(SENDER_EMAIL, </a:t>
            </a:r>
            <a:r>
              <a:rPr lang="it-IT" sz="1200" b="0" i="0" u="none" strike="noStrike" kern="1200" cap="none" spc="0" baseline="0" dirty="0" err="1">
                <a:uFillTx/>
                <a:latin typeface="Calibri"/>
              </a:rPr>
              <a:t>recipient.getEmail</a:t>
            </a:r>
            <a:r>
              <a:rPr lang="it-IT" sz="1200" b="0" i="0" u="none" strike="noStrike" kern="1200" cap="none" spc="0" baseline="0" dirty="0">
                <a:uFillTx/>
                <a:latin typeface="Calibri"/>
              </a:rPr>
              <a:t>(), </a:t>
            </a:r>
            <a:r>
              <a:rPr lang="it-IT" sz="1200" b="0" i="0" u="none" strike="noStrike" kern="1200" cap="none" spc="0" baseline="0" dirty="0" err="1">
                <a:uFillTx/>
                <a:latin typeface="Calibri"/>
              </a:rPr>
              <a:t>subject</a:t>
            </a:r>
            <a:r>
              <a:rPr lang="it-IT" sz="1200" b="0" i="0" u="none" strike="noStrike" kern="1200" cap="none" spc="0" baseline="0" dirty="0">
                <a:uFillTx/>
                <a:latin typeface="Calibri"/>
              </a:rPr>
              <a:t>, body));</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catch (</a:t>
            </a:r>
            <a:r>
              <a:rPr lang="it-IT" sz="1200" b="0" i="0" u="none" strike="noStrike" kern="1200" cap="none" spc="0" baseline="0" dirty="0" err="1">
                <a:uFillTx/>
                <a:latin typeface="Calibri"/>
              </a:rPr>
              <a:t>EmptyUsersException</a:t>
            </a:r>
            <a:r>
              <a:rPr lang="it-IT" sz="1200" b="0" i="0" u="none" strike="noStrike" kern="1200" cap="none" spc="0" baseline="0" dirty="0">
                <a:uFillTx/>
                <a:latin typeface="Calibri"/>
              </a:rPr>
              <a:t> ex)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throw</a:t>
            </a:r>
            <a:r>
              <a:rPr lang="it-IT" sz="1200" b="0" i="0" u="none" strike="noStrike" kern="1200" cap="none" spc="0" baseline="0" dirty="0">
                <a:uFillTx/>
                <a:latin typeface="Calibri"/>
              </a:rPr>
              <a:t> new </a:t>
            </a:r>
            <a:r>
              <a:rPr lang="it-IT" sz="1200" b="0" i="0" u="none" strike="noStrike" kern="1200" cap="none" spc="0" baseline="0" dirty="0" err="1">
                <a:uFillTx/>
                <a:latin typeface="Calibri"/>
              </a:rPr>
              <a:t>NewsletterSendingException</a:t>
            </a:r>
            <a:r>
              <a:rPr lang="it-IT" sz="1200" b="0" i="0" u="none" strike="noStrike" kern="1200" cap="none" spc="0" baseline="0" dirty="0">
                <a:uFillTx/>
                <a:latin typeface="Calibri"/>
              </a:rPr>
              <a:t>(EMPTY_USERS_LIST_HAS_BEEN_PROVIDED, ex);</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catch (</a:t>
            </a:r>
            <a:r>
              <a:rPr lang="it-IT" sz="1200" b="0" i="0" u="none" strike="noStrike" kern="1200" cap="none" spc="0" baseline="0" dirty="0" err="1">
                <a:uFillTx/>
                <a:latin typeface="Calibri"/>
              </a:rPr>
              <a:t>NoUsersFoundException</a:t>
            </a:r>
            <a:r>
              <a:rPr lang="it-IT" sz="1200" b="0" i="0" u="none" strike="noStrike" kern="1200" cap="none" spc="0" baseline="0" dirty="0">
                <a:uFillTx/>
                <a:latin typeface="Calibri"/>
              </a:rPr>
              <a:t> ex)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throw</a:t>
            </a:r>
            <a:r>
              <a:rPr lang="it-IT" sz="1200" b="0" i="0" u="none" strike="noStrike" kern="1200" cap="none" spc="0" baseline="0" dirty="0">
                <a:uFillTx/>
                <a:latin typeface="Calibri"/>
              </a:rPr>
              <a:t> new </a:t>
            </a:r>
            <a:r>
              <a:rPr lang="it-IT" sz="1200" b="0" i="0" u="none" strike="noStrike" kern="1200" cap="none" spc="0" baseline="0" dirty="0" err="1">
                <a:uFillTx/>
                <a:latin typeface="Calibri"/>
              </a:rPr>
              <a:t>NewsletterSendingException</a:t>
            </a:r>
            <a:r>
              <a:rPr lang="it-IT" sz="1200" b="0" i="0" u="none" strike="noStrike" kern="1200" cap="none" spc="0" baseline="0" dirty="0">
                <a:uFillTx/>
                <a:latin typeface="Calibri"/>
              </a:rPr>
              <a:t>(NO_USERS_HAVE_BEEN_FOUND, ex);</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catch (</a:t>
            </a:r>
            <a:r>
              <a:rPr lang="it-IT" sz="1200" b="0" i="0" u="none" strike="noStrike" kern="1200" cap="none" spc="0" baseline="0" dirty="0" err="1">
                <a:uFillTx/>
                <a:latin typeface="Calibri"/>
              </a:rPr>
              <a:t>InvalidEmailException</a:t>
            </a:r>
            <a:r>
              <a:rPr lang="it-IT" sz="1200" b="0" i="0" u="none" strike="noStrike" kern="1200" cap="none" spc="0" baseline="0" dirty="0">
                <a:uFillTx/>
                <a:latin typeface="Calibri"/>
              </a:rPr>
              <a:t> ex)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throw</a:t>
            </a:r>
            <a:r>
              <a:rPr lang="it-IT" sz="1200" b="0" i="0" u="none" strike="noStrike" kern="1200" cap="none" spc="0" baseline="0" dirty="0">
                <a:uFillTx/>
                <a:latin typeface="Calibri"/>
              </a:rPr>
              <a:t> new </a:t>
            </a:r>
            <a:r>
              <a:rPr lang="it-IT" sz="1200" b="0" i="0" u="none" strike="noStrike" kern="1200" cap="none" spc="0" baseline="0" dirty="0" err="1">
                <a:uFillTx/>
                <a:latin typeface="Calibri"/>
              </a:rPr>
              <a:t>NewsletterSendingException</a:t>
            </a:r>
            <a:r>
              <a:rPr lang="it-IT" sz="1200" b="0" i="0" u="none" strike="noStrike" kern="1200" cap="none" spc="0" baseline="0" dirty="0">
                <a:uFillTx/>
                <a:latin typeface="Calibri"/>
              </a:rPr>
              <a:t>(INVALID_E_MAIL_FOUND, ex);</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log.debug</a:t>
            </a:r>
            <a:r>
              <a:rPr lang="it-IT" sz="1200" b="0" i="0" u="none" strike="noStrike" kern="1200" cap="none" spc="0" baseline="0" dirty="0">
                <a:uFillTx/>
                <a:latin typeface="Calibri"/>
              </a:rPr>
              <a:t>("</a:t>
            </a:r>
            <a:r>
              <a:rPr lang="it-IT" sz="1200" b="0" i="0" u="none" strike="noStrike" kern="1200" cap="none" spc="0" baseline="0" dirty="0" err="1">
                <a:uFillTx/>
                <a:latin typeface="Calibri"/>
              </a:rPr>
              <a:t>result</a:t>
            </a:r>
            <a:r>
              <a:rPr lang="it-IT" sz="1200" b="0" i="0" u="none" strike="noStrike" kern="1200" cap="none" spc="0" baseline="0" dirty="0">
                <a:uFillTx/>
                <a:latin typeface="Calibri"/>
              </a:rPr>
              <a:t> </a:t>
            </a:r>
            <a:r>
              <a:rPr lang="it-IT" sz="1200" b="0" i="0" u="none" strike="noStrike" kern="1200" cap="none" spc="0" baseline="0" dirty="0" err="1">
                <a:uFillTx/>
                <a:latin typeface="Calibri"/>
              </a:rPr>
              <a:t>is</a:t>
            </a:r>
            <a:r>
              <a:rPr lang="it-IT" sz="1200" b="0" i="0" u="none" strike="noStrike" kern="1200" cap="none" spc="0" baseline="0" dirty="0">
                <a:uFillTx/>
                <a:latin typeface="Calibri"/>
              </a:rPr>
              <a:t> {}", </a:t>
            </a:r>
            <a:r>
              <a:rPr lang="it-IT" sz="1200" b="0" i="0" u="none" strike="noStrike" kern="1200" cap="none" spc="0" baseline="0" dirty="0" err="1">
                <a:uFillTx/>
                <a:latin typeface="Calibri"/>
              </a:rPr>
              <a:t>result</a:t>
            </a:r>
            <a:r>
              <a:rPr lang="it-IT" sz="1200" b="0" i="0" u="none" strike="noStrike" kern="1200" cap="none" spc="0" baseline="0" dirty="0">
                <a:uFillTx/>
                <a:latin typeface="Calibri"/>
              </a:rPr>
              <a:t>[0]);</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return</a:t>
            </a:r>
            <a:r>
              <a:rPr lang="it-IT" sz="1200" b="0" i="0" u="none" strike="noStrike" kern="1200" cap="none" spc="0" baseline="0" dirty="0">
                <a:uFillTx/>
                <a:latin typeface="Calibri"/>
              </a:rPr>
              <a:t> </a:t>
            </a:r>
            <a:r>
              <a:rPr lang="it-IT" sz="1200" b="0" i="0" u="none" strike="noStrike" kern="1200" cap="none" spc="0" baseline="0" dirty="0" err="1">
                <a:uFillTx/>
                <a:latin typeface="Calibri"/>
              </a:rPr>
              <a:t>result</a:t>
            </a:r>
            <a:r>
              <a:rPr lang="it-IT" sz="1200" b="0" i="0" u="none" strike="noStrike" kern="1200" cap="none" spc="0" baseline="0" dirty="0">
                <a:uFillTx/>
                <a:latin typeface="Calibri"/>
              </a:rPr>
              <a:t>[0];</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Tree>
    <p:extLst>
      <p:ext uri="{BB962C8B-B14F-4D97-AF65-F5344CB8AC3E}">
        <p14:creationId xmlns:p14="http://schemas.microsoft.com/office/powerpoint/2010/main" val="391739079"/>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22915" y="1477929"/>
            <a:ext cx="10290355" cy="1323439"/>
          </a:xfrm>
          <a:prstGeom prst="rect">
            <a:avLst/>
          </a:prstGeom>
          <a:noFill/>
        </p:spPr>
        <p:txBody>
          <a:bodyPr wrap="square">
            <a:spAutoFit/>
          </a:bodyPr>
          <a:lstStyle/>
          <a:p>
            <a:pPr algn="just"/>
            <a:r>
              <a:rPr lang="en-GB" dirty="0"/>
              <a:t>This class depends on three services on which it delegates: </a:t>
            </a:r>
            <a:r>
              <a:rPr lang="en-GB" i="1" dirty="0" err="1"/>
              <a:t>UserService</a:t>
            </a:r>
            <a:r>
              <a:rPr lang="en-GB" dirty="0"/>
              <a:t>, </a:t>
            </a:r>
            <a:r>
              <a:rPr lang="en-GB" i="1" dirty="0" err="1"/>
              <a:t>EmailSendingService</a:t>
            </a:r>
            <a:r>
              <a:rPr lang="en-GB" dirty="0"/>
              <a:t>, </a:t>
            </a:r>
            <a:r>
              <a:rPr lang="en-GB" i="1" dirty="0" err="1"/>
              <a:t>EmailValidator</a:t>
            </a:r>
            <a:r>
              <a:rPr lang="en-GB" dirty="0"/>
              <a:t>.</a:t>
            </a:r>
          </a:p>
          <a:p>
            <a:pPr algn="just"/>
            <a:r>
              <a:rPr lang="en-GB" dirty="0"/>
              <a:t>We would therefore need, when writing </a:t>
            </a:r>
            <a:r>
              <a:rPr lang="en-GB" i="1" dirty="0" err="1"/>
              <a:t>NewsletterSendingServiceImplTest</a:t>
            </a:r>
            <a:r>
              <a:rPr lang="en-GB" dirty="0"/>
              <a:t>, to use </a:t>
            </a:r>
            <a:r>
              <a:rPr lang="en-GB" i="1" dirty="0"/>
              <a:t>Mockito</a:t>
            </a:r>
            <a:r>
              <a:rPr lang="en-GB" dirty="0"/>
              <a:t> to mock the </a:t>
            </a:r>
            <a:r>
              <a:rPr lang="en-GB" dirty="0" err="1"/>
              <a:t>behavior</a:t>
            </a:r>
            <a:r>
              <a:rPr lang="en-GB" dirty="0"/>
              <a:t> of the services mentioned.</a:t>
            </a:r>
          </a:p>
          <a:p>
            <a:pPr algn="just"/>
            <a:r>
              <a:rPr lang="en-GB" dirty="0"/>
              <a:t>The first step is to notify the </a:t>
            </a:r>
            <a:r>
              <a:rPr lang="en-GB" i="1" dirty="0"/>
              <a:t>JUnit engine </a:t>
            </a:r>
            <a:r>
              <a:rPr lang="en-GB" dirty="0"/>
              <a:t>that we want to use </a:t>
            </a:r>
            <a:r>
              <a:rPr lang="en-GB" i="1" dirty="0"/>
              <a:t>Mockito</a:t>
            </a:r>
            <a:r>
              <a:rPr lang="en-GB" dirty="0"/>
              <a:t>. To do this it will be necessary to annotate the test class with the </a:t>
            </a:r>
            <a:r>
              <a:rPr lang="en-GB" i="1" dirty="0"/>
              <a:t>@</a:t>
            </a:r>
            <a:r>
              <a:rPr lang="en-GB" i="1" dirty="0" err="1"/>
              <a:t>ExtendWith</a:t>
            </a:r>
            <a:r>
              <a:rPr lang="en-GB" i="1" dirty="0"/>
              <a:t> </a:t>
            </a:r>
            <a:r>
              <a:rPr lang="en-GB" dirty="0"/>
              <a:t>annotation, as follows:</a:t>
            </a:r>
            <a:endParaRPr lang="en-IT" dirty="0"/>
          </a:p>
        </p:txBody>
      </p:sp>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9" name="Rectangle 8">
            <a:extLst>
              <a:ext uri="{FF2B5EF4-FFF2-40B4-BE49-F238E27FC236}">
                <a16:creationId xmlns:a16="http://schemas.microsoft.com/office/drawing/2014/main" id="{2DE17F2B-677A-C0E7-303C-59DA8E4BB9D8}"/>
              </a:ext>
            </a:extLst>
          </p:cNvPr>
          <p:cNvSpPr/>
          <p:nvPr/>
        </p:nvSpPr>
        <p:spPr>
          <a:xfrm>
            <a:off x="1022916" y="2801368"/>
            <a:ext cx="3375830" cy="962110"/>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a:t>
            </a:r>
            <a:r>
              <a:rPr lang="it-IT" sz="1200" b="1" i="0" u="none" strike="noStrike" kern="1200" cap="none" spc="0" baseline="0" dirty="0" err="1">
                <a:uFillTx/>
                <a:latin typeface="Calibri"/>
              </a:rPr>
              <a:t>ExtendWith</a:t>
            </a:r>
            <a:r>
              <a:rPr lang="it-IT" sz="1200" b="1" i="0" u="none" strike="noStrike" kern="1200" cap="none" spc="0" baseline="0" dirty="0">
                <a:uFillTx/>
                <a:latin typeface="Calibri"/>
              </a:rPr>
              <a:t>(</a:t>
            </a:r>
            <a:r>
              <a:rPr lang="it-IT" sz="1200" b="1" i="0" u="none" strike="noStrike" kern="1200" cap="none" spc="0" baseline="0" dirty="0" err="1">
                <a:uFillTx/>
                <a:latin typeface="Calibri"/>
              </a:rPr>
              <a:t>MockitoExtension.class</a:t>
            </a:r>
            <a:r>
              <a:rPr lang="it-IT" sz="1200" b="1"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class </a:t>
            </a:r>
            <a:r>
              <a:rPr lang="it-IT" sz="1200" b="0" i="0" u="none" strike="noStrike" kern="1200" cap="none" spc="0" baseline="0" dirty="0" err="1">
                <a:uFillTx/>
                <a:latin typeface="Calibri"/>
              </a:rPr>
              <a:t>NewsletterSendingServiceImplTest</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dirty="0">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5" name="TextBox 4">
            <a:extLst>
              <a:ext uri="{FF2B5EF4-FFF2-40B4-BE49-F238E27FC236}">
                <a16:creationId xmlns:a16="http://schemas.microsoft.com/office/drawing/2014/main" id="{52F98224-D67C-C69F-7D1B-24423BFB7533}"/>
              </a:ext>
            </a:extLst>
          </p:cNvPr>
          <p:cNvSpPr txBox="1"/>
          <p:nvPr/>
        </p:nvSpPr>
        <p:spPr>
          <a:xfrm>
            <a:off x="1022914" y="3913399"/>
            <a:ext cx="10290355" cy="830997"/>
          </a:xfrm>
          <a:prstGeom prst="rect">
            <a:avLst/>
          </a:prstGeom>
          <a:noFill/>
        </p:spPr>
        <p:txBody>
          <a:bodyPr wrap="square">
            <a:spAutoFit/>
          </a:bodyPr>
          <a:lstStyle/>
          <a:p>
            <a:pPr algn="just"/>
            <a:r>
              <a:rPr lang="en-GB" dirty="0"/>
              <a:t>The next step will be to create a member variable for each service to be mocked, and warn </a:t>
            </a:r>
            <a:r>
              <a:rPr lang="en-GB" i="1" dirty="0"/>
              <a:t>Mockito</a:t>
            </a:r>
            <a:r>
              <a:rPr lang="en-GB" dirty="0"/>
              <a:t> that it will have to manage these services for us. To do this you will need to decorate each service with the </a:t>
            </a:r>
            <a:r>
              <a:rPr lang="en-GB" i="1" dirty="0"/>
              <a:t>@Mock </a:t>
            </a:r>
            <a:r>
              <a:rPr lang="en-GB" dirty="0"/>
              <a:t>annotation, as shown below:</a:t>
            </a:r>
            <a:endParaRPr lang="en-IT" dirty="0"/>
          </a:p>
        </p:txBody>
      </p:sp>
      <p:sp>
        <p:nvSpPr>
          <p:cNvPr id="6" name="Rectangle 5">
            <a:extLst>
              <a:ext uri="{FF2B5EF4-FFF2-40B4-BE49-F238E27FC236}">
                <a16:creationId xmlns:a16="http://schemas.microsoft.com/office/drawing/2014/main" id="{5D196CA6-D35C-79CA-4F8E-78211E1D91C7}"/>
              </a:ext>
            </a:extLst>
          </p:cNvPr>
          <p:cNvSpPr/>
          <p:nvPr/>
        </p:nvSpPr>
        <p:spPr>
          <a:xfrm>
            <a:off x="1022914" y="4762903"/>
            <a:ext cx="4944747" cy="1567459"/>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b="1" i="0" u="none" strike="noStrike" kern="1200" cap="none" spc="0" baseline="0" dirty="0" err="1">
                <a:uFillTx/>
                <a:latin typeface="Calibri"/>
              </a:rPr>
              <a:t>Mock</a:t>
            </a:r>
            <a:endParaRPr lang="it-IT" sz="1200" b="1"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i="0" u="none" strike="noStrike" kern="1200" cap="none" spc="0" baseline="0" dirty="0">
                <a:uFillTx/>
                <a:latin typeface="Calibri"/>
              </a:rPr>
              <a:t>private </a:t>
            </a:r>
            <a:r>
              <a:rPr lang="it-IT" sz="1200" i="0" u="none" strike="noStrike" kern="1200" cap="none" spc="0" baseline="0" dirty="0" err="1">
                <a:uFillTx/>
                <a:latin typeface="Calibri"/>
              </a:rPr>
              <a:t>UserService</a:t>
            </a:r>
            <a:r>
              <a:rPr lang="it-IT" sz="1200" i="0" u="none" strike="noStrike" kern="1200" cap="none" spc="0" baseline="0" dirty="0">
                <a:uFillTx/>
                <a:latin typeface="Calibri"/>
              </a:rPr>
              <a:t> </a:t>
            </a:r>
            <a:r>
              <a:rPr lang="it-IT" sz="1200" i="0" u="none" strike="noStrike" kern="1200" cap="none" spc="0" baseline="0" dirty="0" err="1">
                <a:uFillTx/>
                <a:latin typeface="Calibri"/>
              </a:rPr>
              <a:t>userService</a:t>
            </a:r>
            <a:r>
              <a:rPr lang="it-IT" sz="120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b="1" i="0" u="none" strike="noStrike" kern="1200" cap="none" spc="0" baseline="0" dirty="0" err="1">
                <a:uFillTx/>
                <a:latin typeface="Calibri"/>
              </a:rPr>
              <a:t>Mock</a:t>
            </a:r>
            <a:endParaRPr lang="it-IT" sz="1200" b="1"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a:uFillTx/>
                <a:latin typeface="Calibri"/>
              </a:rPr>
              <a:t>    private </a:t>
            </a:r>
            <a:r>
              <a:rPr lang="it-IT" sz="1200" i="0" u="none" strike="noStrike" kern="1200" cap="none" spc="0" baseline="0" dirty="0" err="1">
                <a:uFillTx/>
                <a:latin typeface="Calibri"/>
              </a:rPr>
              <a:t>EmailSendingService</a:t>
            </a:r>
            <a:r>
              <a:rPr lang="it-IT" sz="1200" i="0" u="none" strike="noStrike" kern="1200" cap="none" spc="0" baseline="0" dirty="0">
                <a:uFillTx/>
                <a:latin typeface="Calibri"/>
              </a:rPr>
              <a:t> </a:t>
            </a:r>
            <a:r>
              <a:rPr lang="it-IT" sz="1200" i="0" u="none" strike="noStrike" kern="1200" cap="none" spc="0" baseline="0" dirty="0" err="1">
                <a:uFillTx/>
                <a:latin typeface="Calibri"/>
              </a:rPr>
              <a:t>emailSendingService</a:t>
            </a:r>
            <a:r>
              <a:rPr lang="it-IT" sz="120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b="1" i="0" u="none" strike="noStrike" kern="1200" cap="none" spc="0" baseline="0" dirty="0" err="1">
                <a:uFillTx/>
                <a:latin typeface="Calibri"/>
              </a:rPr>
              <a:t>Mock</a:t>
            </a:r>
            <a:endParaRPr lang="it-IT" sz="1200" b="1"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a:uFillTx/>
                <a:latin typeface="Calibri"/>
              </a:rPr>
              <a:t>    private </a:t>
            </a:r>
            <a:r>
              <a:rPr lang="it-IT" sz="1200" i="0" u="none" strike="noStrike" kern="1200" cap="none" spc="0" baseline="0" dirty="0" err="1">
                <a:uFillTx/>
                <a:latin typeface="Calibri"/>
              </a:rPr>
              <a:t>EmailValidator</a:t>
            </a:r>
            <a:r>
              <a:rPr lang="it-IT" sz="1200" i="0" u="none" strike="noStrike" kern="1200" cap="none" spc="0" baseline="0" dirty="0">
                <a:uFillTx/>
                <a:latin typeface="Calibri"/>
              </a:rPr>
              <a:t> </a:t>
            </a:r>
            <a:r>
              <a:rPr lang="it-IT" sz="1200" i="0" u="none" strike="noStrike" kern="1200" cap="none" spc="0" baseline="0" dirty="0" err="1">
                <a:uFillTx/>
                <a:latin typeface="Calibri"/>
              </a:rPr>
              <a:t>emailValidator</a:t>
            </a:r>
            <a:r>
              <a:rPr lang="it-IT" sz="1200" i="0" u="none" strike="noStrike" kern="1200" cap="none" spc="0" baseline="0" dirty="0">
                <a:uFillTx/>
                <a:latin typeface="Calibri"/>
              </a:rPr>
              <a:t>;</a:t>
            </a:r>
          </a:p>
        </p:txBody>
      </p:sp>
    </p:spTree>
    <p:extLst>
      <p:ext uri="{BB962C8B-B14F-4D97-AF65-F5344CB8AC3E}">
        <p14:creationId xmlns:p14="http://schemas.microsoft.com/office/powerpoint/2010/main" val="573942156"/>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22915" y="1477929"/>
            <a:ext cx="10290355" cy="830997"/>
          </a:xfrm>
          <a:prstGeom prst="rect">
            <a:avLst/>
          </a:prstGeom>
          <a:noFill/>
        </p:spPr>
        <p:txBody>
          <a:bodyPr wrap="square">
            <a:spAutoFit/>
          </a:bodyPr>
          <a:lstStyle/>
          <a:p>
            <a:pPr algn="just"/>
            <a:r>
              <a:rPr lang="en-GB" dirty="0"/>
              <a:t>At this point we need to instantiate our class (inside the </a:t>
            </a:r>
            <a:r>
              <a:rPr lang="en-GB" i="1" dirty="0"/>
              <a:t>@</a:t>
            </a:r>
            <a:r>
              <a:rPr lang="en-GB" i="1" dirty="0" err="1"/>
              <a:t>BeforeEach</a:t>
            </a:r>
            <a:r>
              <a:rPr lang="en-GB" i="1" dirty="0"/>
              <a:t> </a:t>
            </a:r>
            <a:r>
              <a:rPr lang="en-GB" dirty="0"/>
              <a:t>method) using its constructor with the mocked instances of the services. Or we can entrust this task to </a:t>
            </a:r>
            <a:r>
              <a:rPr lang="en-GB" i="1" dirty="0"/>
              <a:t>Mockito</a:t>
            </a:r>
            <a:r>
              <a:rPr lang="en-GB" dirty="0"/>
              <a:t>, decorating our </a:t>
            </a:r>
            <a:r>
              <a:rPr lang="en-GB" dirty="0" err="1"/>
              <a:t>sut</a:t>
            </a:r>
            <a:r>
              <a:rPr lang="en-GB" dirty="0"/>
              <a:t> variable (relative to the instance of the class under test) with the </a:t>
            </a:r>
            <a:r>
              <a:rPr lang="en-GB" i="1" dirty="0"/>
              <a:t>@</a:t>
            </a:r>
            <a:r>
              <a:rPr lang="en-GB" i="1" dirty="0" err="1"/>
              <a:t>InjectMock</a:t>
            </a:r>
            <a:r>
              <a:rPr lang="en-GB" i="1" dirty="0"/>
              <a:t> </a:t>
            </a:r>
            <a:r>
              <a:rPr lang="en-GB" dirty="0"/>
              <a:t>annotation, as shown below:</a:t>
            </a:r>
            <a:endParaRPr lang="en-IT" dirty="0"/>
          </a:p>
        </p:txBody>
      </p:sp>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9" name="Rectangle 8">
            <a:extLst>
              <a:ext uri="{FF2B5EF4-FFF2-40B4-BE49-F238E27FC236}">
                <a16:creationId xmlns:a16="http://schemas.microsoft.com/office/drawing/2014/main" id="{2DE17F2B-677A-C0E7-303C-59DA8E4BB9D8}"/>
              </a:ext>
            </a:extLst>
          </p:cNvPr>
          <p:cNvSpPr/>
          <p:nvPr/>
        </p:nvSpPr>
        <p:spPr>
          <a:xfrm>
            <a:off x="1022913" y="2327433"/>
            <a:ext cx="5320133" cy="617168"/>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b="1" i="0" u="none" strike="noStrike" kern="1200" cap="none" spc="0" baseline="0" dirty="0" err="1">
                <a:uFillTx/>
                <a:latin typeface="Calibri"/>
              </a:rPr>
              <a:t>InjectMocks</a:t>
            </a:r>
            <a:endParaRPr lang="it-IT" sz="1200" b="1"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i="0" u="none" strike="noStrike" kern="1200" cap="none" spc="0" baseline="0" dirty="0">
                <a:uFillTx/>
                <a:latin typeface="Calibri"/>
              </a:rPr>
              <a:t>private </a:t>
            </a:r>
            <a:r>
              <a:rPr lang="it-IT" sz="1200" i="0" u="none" strike="noStrike" kern="1200" cap="none" spc="0" baseline="0" dirty="0" err="1">
                <a:uFillTx/>
                <a:latin typeface="Calibri"/>
              </a:rPr>
              <a:t>NewsletterSendingServiceImpl</a:t>
            </a:r>
            <a:r>
              <a:rPr lang="it-IT" sz="1200" i="0" u="none" strike="noStrike" kern="1200" cap="none" spc="0" baseline="0" dirty="0">
                <a:uFillTx/>
                <a:latin typeface="Calibri"/>
              </a:rPr>
              <a:t> </a:t>
            </a:r>
            <a:r>
              <a:rPr lang="it-IT" sz="1200" i="0" u="none" strike="noStrike" kern="1200" cap="none" spc="0" baseline="0" dirty="0" err="1">
                <a:uFillTx/>
                <a:latin typeface="Calibri"/>
              </a:rPr>
              <a:t>sut</a:t>
            </a:r>
            <a:r>
              <a:rPr lang="it-IT" sz="1200" i="0" u="none" strike="noStrike" kern="1200" cap="none" spc="0" baseline="0" dirty="0">
                <a:uFillTx/>
                <a:latin typeface="Calibri"/>
              </a:rPr>
              <a:t>;</a:t>
            </a:r>
          </a:p>
        </p:txBody>
      </p:sp>
      <p:sp>
        <p:nvSpPr>
          <p:cNvPr id="5" name="TextBox 4">
            <a:extLst>
              <a:ext uri="{FF2B5EF4-FFF2-40B4-BE49-F238E27FC236}">
                <a16:creationId xmlns:a16="http://schemas.microsoft.com/office/drawing/2014/main" id="{52F98224-D67C-C69F-7D1B-24423BFB7533}"/>
              </a:ext>
            </a:extLst>
          </p:cNvPr>
          <p:cNvSpPr txBox="1"/>
          <p:nvPr/>
        </p:nvSpPr>
        <p:spPr>
          <a:xfrm>
            <a:off x="1022914" y="2959025"/>
            <a:ext cx="10290355" cy="830997"/>
          </a:xfrm>
          <a:prstGeom prst="rect">
            <a:avLst/>
          </a:prstGeom>
          <a:noFill/>
        </p:spPr>
        <p:txBody>
          <a:bodyPr wrap="square">
            <a:spAutoFit/>
          </a:bodyPr>
          <a:lstStyle/>
          <a:p>
            <a:pPr algn="just"/>
            <a:r>
              <a:rPr lang="en-GB" dirty="0"/>
              <a:t>Now we can use </a:t>
            </a:r>
            <a:r>
              <a:rPr lang="en-GB" i="1" dirty="0"/>
              <a:t>Mockito</a:t>
            </a:r>
            <a:r>
              <a:rPr lang="en-GB" dirty="0"/>
              <a:t> within each test method, to simulate one of the possible </a:t>
            </a:r>
            <a:r>
              <a:rPr lang="en-GB" dirty="0" err="1"/>
              <a:t>behaviors</a:t>
            </a:r>
            <a:r>
              <a:rPr lang="en-GB" dirty="0"/>
              <a:t> of the external services, while verifying that the class under test behaves according to expectations.</a:t>
            </a:r>
          </a:p>
          <a:p>
            <a:pPr algn="just"/>
            <a:r>
              <a:rPr lang="en-GB" dirty="0"/>
              <a:t>Below are some examples of use of the </a:t>
            </a:r>
            <a:r>
              <a:rPr lang="en-GB" i="1" dirty="0"/>
              <a:t>Mockito</a:t>
            </a:r>
            <a:r>
              <a:rPr lang="en-GB" dirty="0"/>
              <a:t> framework:</a:t>
            </a:r>
            <a:endParaRPr lang="en-IT" dirty="0"/>
          </a:p>
        </p:txBody>
      </p:sp>
      <p:sp>
        <p:nvSpPr>
          <p:cNvPr id="6" name="Rectangle 5">
            <a:extLst>
              <a:ext uri="{FF2B5EF4-FFF2-40B4-BE49-F238E27FC236}">
                <a16:creationId xmlns:a16="http://schemas.microsoft.com/office/drawing/2014/main" id="{5D196CA6-D35C-79CA-4F8E-78211E1D91C7}"/>
              </a:ext>
            </a:extLst>
          </p:cNvPr>
          <p:cNvSpPr/>
          <p:nvPr/>
        </p:nvSpPr>
        <p:spPr>
          <a:xfrm>
            <a:off x="1022915" y="3790023"/>
            <a:ext cx="5320134" cy="365125"/>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Mockito.when</a:t>
            </a:r>
            <a:r>
              <a:rPr lang="it-IT" sz="1200" i="0" u="none" strike="noStrike" kern="1200" cap="none" spc="0" baseline="0" dirty="0">
                <a:uFillTx/>
                <a:latin typeface="Calibri"/>
              </a:rPr>
              <a:t>(</a:t>
            </a:r>
            <a:r>
              <a:rPr lang="it-IT" sz="1200" i="0" u="none" strike="noStrike" kern="1200" cap="none" spc="0" baseline="0" dirty="0" err="1">
                <a:uFillTx/>
                <a:latin typeface="Calibri"/>
              </a:rPr>
              <a:t>mock.someMethod</a:t>
            </a:r>
            <a:r>
              <a:rPr lang="it-IT" sz="1200" i="0" u="none" strike="noStrike" kern="1200" cap="none" spc="0" baseline="0" dirty="0">
                <a:uFillTx/>
                <a:latin typeface="Calibri"/>
              </a:rPr>
              <a:t>()).</a:t>
            </a:r>
            <a:r>
              <a:rPr lang="it-IT" sz="1200" i="0" u="none" strike="noStrike" kern="1200" cap="none" spc="0" baseline="0" dirty="0" err="1">
                <a:uFillTx/>
                <a:latin typeface="Calibri"/>
              </a:rPr>
              <a:t>thenReturn</a:t>
            </a:r>
            <a:r>
              <a:rPr lang="it-IT" sz="1200" i="0" u="none" strike="noStrike" kern="1200" cap="none" spc="0" baseline="0" dirty="0">
                <a:uFillTx/>
                <a:latin typeface="Calibri"/>
              </a:rPr>
              <a:t>(10);</a:t>
            </a:r>
          </a:p>
        </p:txBody>
      </p:sp>
      <p:sp>
        <p:nvSpPr>
          <p:cNvPr id="2" name="TextBox 1">
            <a:extLst>
              <a:ext uri="{FF2B5EF4-FFF2-40B4-BE49-F238E27FC236}">
                <a16:creationId xmlns:a16="http://schemas.microsoft.com/office/drawing/2014/main" id="{4A91AB22-942A-94C2-A676-9BF940BA5176}"/>
              </a:ext>
            </a:extLst>
          </p:cNvPr>
          <p:cNvSpPr txBox="1"/>
          <p:nvPr/>
        </p:nvSpPr>
        <p:spPr>
          <a:xfrm>
            <a:off x="1022914" y="4176864"/>
            <a:ext cx="10290355" cy="338554"/>
          </a:xfrm>
          <a:prstGeom prst="rect">
            <a:avLst/>
          </a:prstGeom>
          <a:noFill/>
        </p:spPr>
        <p:txBody>
          <a:bodyPr wrap="square">
            <a:spAutoFit/>
          </a:bodyPr>
          <a:lstStyle/>
          <a:p>
            <a:pPr algn="just"/>
            <a:r>
              <a:rPr lang="en-GB" dirty="0"/>
              <a:t>In this example, we ask </a:t>
            </a:r>
            <a:r>
              <a:rPr lang="en-GB" i="1" dirty="0"/>
              <a:t>Mockito</a:t>
            </a:r>
            <a:r>
              <a:rPr lang="en-GB" dirty="0"/>
              <a:t> to return </a:t>
            </a:r>
            <a:r>
              <a:rPr lang="en-GB" i="1" dirty="0"/>
              <a:t>10</a:t>
            </a:r>
            <a:r>
              <a:rPr lang="en-GB" dirty="0"/>
              <a:t> when the </a:t>
            </a:r>
            <a:r>
              <a:rPr lang="en-GB" i="1" dirty="0" err="1"/>
              <a:t>someMethod</a:t>
            </a:r>
            <a:r>
              <a:rPr lang="en-GB" i="1" dirty="0"/>
              <a:t>() </a:t>
            </a:r>
            <a:r>
              <a:rPr lang="en-GB" dirty="0"/>
              <a:t>method is invoked on a mock service.</a:t>
            </a:r>
            <a:endParaRPr lang="en-IT" dirty="0"/>
          </a:p>
        </p:txBody>
      </p:sp>
      <p:sp>
        <p:nvSpPr>
          <p:cNvPr id="7" name="Rectangle 6">
            <a:extLst>
              <a:ext uri="{FF2B5EF4-FFF2-40B4-BE49-F238E27FC236}">
                <a16:creationId xmlns:a16="http://schemas.microsoft.com/office/drawing/2014/main" id="{6E377408-3655-F77A-6E99-8019B78DC6D5}"/>
              </a:ext>
            </a:extLst>
          </p:cNvPr>
          <p:cNvSpPr/>
          <p:nvPr/>
        </p:nvSpPr>
        <p:spPr>
          <a:xfrm>
            <a:off x="1022915" y="4515418"/>
            <a:ext cx="5320134" cy="365125"/>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Mockito.when</a:t>
            </a:r>
            <a:r>
              <a:rPr lang="it-IT" sz="1200" i="0" u="none" strike="noStrike" kern="1200" cap="none" spc="0" baseline="0" dirty="0">
                <a:uFillTx/>
                <a:latin typeface="Calibri"/>
              </a:rPr>
              <a:t>(</a:t>
            </a:r>
            <a:r>
              <a:rPr lang="it-IT" sz="1200" i="0" u="none" strike="noStrike" kern="1200" cap="none" spc="0" baseline="0" dirty="0" err="1">
                <a:uFillTx/>
                <a:latin typeface="Calibri"/>
              </a:rPr>
              <a:t>mock.someMethod</a:t>
            </a:r>
            <a:r>
              <a:rPr lang="it-IT" sz="1200" i="0" u="none" strike="noStrike" kern="1200" cap="none" spc="0" baseline="0" dirty="0">
                <a:uFillTx/>
                <a:latin typeface="Calibri"/>
              </a:rPr>
              <a:t>()).</a:t>
            </a:r>
            <a:r>
              <a:rPr lang="it-IT" sz="1200" i="0" u="none" strike="noStrike" kern="1200" cap="none" spc="0" baseline="0" dirty="0" err="1">
                <a:uFillTx/>
                <a:latin typeface="Calibri"/>
              </a:rPr>
              <a:t>thenThrow</a:t>
            </a:r>
            <a:r>
              <a:rPr lang="it-IT" sz="1200" i="0" u="none" strike="noStrike" kern="1200" cap="none" spc="0" baseline="0" dirty="0">
                <a:uFillTx/>
                <a:latin typeface="Calibri"/>
              </a:rPr>
              <a:t>(new </a:t>
            </a:r>
            <a:r>
              <a:rPr lang="it-IT" sz="1200" i="0" u="none" strike="noStrike" kern="1200" cap="none" spc="0" baseline="0" dirty="0" err="1">
                <a:uFillTx/>
                <a:latin typeface="Calibri"/>
              </a:rPr>
              <a:t>RuntimeException</a:t>
            </a:r>
            <a:r>
              <a:rPr lang="it-IT" sz="1200" i="0" u="none" strike="noStrike" kern="1200" cap="none" spc="0" baseline="0" dirty="0">
                <a:uFillTx/>
                <a:latin typeface="Calibri"/>
              </a:rPr>
              <a:t>());</a:t>
            </a:r>
          </a:p>
        </p:txBody>
      </p:sp>
      <p:sp>
        <p:nvSpPr>
          <p:cNvPr id="8" name="TextBox 7">
            <a:extLst>
              <a:ext uri="{FF2B5EF4-FFF2-40B4-BE49-F238E27FC236}">
                <a16:creationId xmlns:a16="http://schemas.microsoft.com/office/drawing/2014/main" id="{833382C6-2D05-D20E-A109-44691BD56E24}"/>
              </a:ext>
            </a:extLst>
          </p:cNvPr>
          <p:cNvSpPr txBox="1"/>
          <p:nvPr/>
        </p:nvSpPr>
        <p:spPr>
          <a:xfrm>
            <a:off x="1022914" y="4902259"/>
            <a:ext cx="10290355" cy="584775"/>
          </a:xfrm>
          <a:prstGeom prst="rect">
            <a:avLst/>
          </a:prstGeom>
          <a:noFill/>
        </p:spPr>
        <p:txBody>
          <a:bodyPr wrap="square">
            <a:spAutoFit/>
          </a:bodyPr>
          <a:lstStyle/>
          <a:p>
            <a:pPr algn="just"/>
            <a:r>
              <a:rPr lang="en-GB" dirty="0"/>
              <a:t>In this example, we ask </a:t>
            </a:r>
            <a:r>
              <a:rPr lang="en-GB" i="1" dirty="0"/>
              <a:t>Mockito</a:t>
            </a:r>
            <a:r>
              <a:rPr lang="en-GB" dirty="0"/>
              <a:t> to throw a </a:t>
            </a:r>
            <a:r>
              <a:rPr lang="en-GB" i="1" dirty="0" err="1"/>
              <a:t>RuntimeException</a:t>
            </a:r>
            <a:r>
              <a:rPr lang="en-GB" dirty="0"/>
              <a:t> when the </a:t>
            </a:r>
            <a:r>
              <a:rPr lang="en-GB" i="1" dirty="0" err="1"/>
              <a:t>someMethod</a:t>
            </a:r>
            <a:r>
              <a:rPr lang="en-GB" i="1" dirty="0"/>
              <a:t>() </a:t>
            </a:r>
            <a:r>
              <a:rPr lang="en-GB" dirty="0"/>
              <a:t>method is invoked on a mock service.</a:t>
            </a:r>
            <a:endParaRPr lang="en-IT" dirty="0"/>
          </a:p>
        </p:txBody>
      </p:sp>
    </p:spTree>
    <p:extLst>
      <p:ext uri="{BB962C8B-B14F-4D97-AF65-F5344CB8AC3E}">
        <p14:creationId xmlns:p14="http://schemas.microsoft.com/office/powerpoint/2010/main" val="303142725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7C983-A8AB-2437-CF0D-7D29608FA0D9}"/>
              </a:ext>
            </a:extLst>
          </p:cNvPr>
          <p:cNvSpPr txBox="1"/>
          <p:nvPr/>
        </p:nvSpPr>
        <p:spPr>
          <a:xfrm>
            <a:off x="1022915" y="1477929"/>
            <a:ext cx="10290355" cy="338554"/>
          </a:xfrm>
          <a:prstGeom prst="rect">
            <a:avLst/>
          </a:prstGeom>
          <a:noFill/>
        </p:spPr>
        <p:txBody>
          <a:bodyPr wrap="square">
            <a:spAutoFit/>
          </a:bodyPr>
          <a:lstStyle/>
          <a:p>
            <a:pPr algn="just"/>
            <a:r>
              <a:rPr lang="en-GB" dirty="0"/>
              <a:t>How do we mock a void method instead? Here are a couple of examples:</a:t>
            </a:r>
            <a:endParaRPr lang="en-IT" dirty="0"/>
          </a:p>
        </p:txBody>
      </p:sp>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9" name="Rectangle 8">
            <a:extLst>
              <a:ext uri="{FF2B5EF4-FFF2-40B4-BE49-F238E27FC236}">
                <a16:creationId xmlns:a16="http://schemas.microsoft.com/office/drawing/2014/main" id="{2DE17F2B-677A-C0E7-303C-59DA8E4BB9D8}"/>
              </a:ext>
            </a:extLst>
          </p:cNvPr>
          <p:cNvSpPr/>
          <p:nvPr/>
        </p:nvSpPr>
        <p:spPr>
          <a:xfrm>
            <a:off x="1022913" y="1838199"/>
            <a:ext cx="5320133" cy="338554"/>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Mockito.doNothing</a:t>
            </a:r>
            <a:r>
              <a:rPr lang="it-IT" sz="1200" i="0" u="none" strike="noStrike" kern="1200" cap="none" spc="0" baseline="0" dirty="0">
                <a:uFillTx/>
                <a:latin typeface="Calibri"/>
              </a:rPr>
              <a:t>().</a:t>
            </a:r>
            <a:r>
              <a:rPr lang="it-IT" sz="1200" i="0" u="none" strike="noStrike" kern="1200" cap="none" spc="0" baseline="0" dirty="0" err="1">
                <a:uFillTx/>
                <a:latin typeface="Calibri"/>
              </a:rPr>
              <a:t>when</a:t>
            </a:r>
            <a:r>
              <a:rPr lang="it-IT" sz="1200" i="0" u="none" strike="noStrike" kern="1200" cap="none" spc="0" baseline="0" dirty="0">
                <a:uFillTx/>
                <a:latin typeface="Calibri"/>
              </a:rPr>
              <a:t>(</a:t>
            </a:r>
            <a:r>
              <a:rPr lang="it-IT" sz="1200" i="0" u="none" strike="noStrike" kern="1200" cap="none" spc="0" baseline="0" dirty="0" err="1">
                <a:uFillTx/>
                <a:latin typeface="Calibri"/>
              </a:rPr>
              <a:t>mock</a:t>
            </a:r>
            <a:r>
              <a:rPr lang="it-IT" sz="1200" i="0" u="none" strike="noStrike" kern="1200" cap="none" spc="0" baseline="0" dirty="0">
                <a:uFillTx/>
                <a:latin typeface="Calibri"/>
              </a:rPr>
              <a:t>).</a:t>
            </a:r>
            <a:r>
              <a:rPr lang="it-IT" sz="1200" i="0" u="none" strike="noStrike" kern="1200" cap="none" spc="0" baseline="0" dirty="0" err="1">
                <a:uFillTx/>
                <a:latin typeface="Calibri"/>
              </a:rPr>
              <a:t>someMethod</a:t>
            </a:r>
            <a:r>
              <a:rPr lang="it-IT" sz="1200" i="0" u="none" strike="noStrike" kern="1200" cap="none" spc="0" baseline="0" dirty="0">
                <a:uFillTx/>
                <a:latin typeface="Calibri"/>
              </a:rPr>
              <a:t>();</a:t>
            </a:r>
          </a:p>
        </p:txBody>
      </p:sp>
      <p:sp>
        <p:nvSpPr>
          <p:cNvPr id="2" name="TextBox 1">
            <a:extLst>
              <a:ext uri="{FF2B5EF4-FFF2-40B4-BE49-F238E27FC236}">
                <a16:creationId xmlns:a16="http://schemas.microsoft.com/office/drawing/2014/main" id="{4A91AB22-942A-94C2-A676-9BF940BA5176}"/>
              </a:ext>
            </a:extLst>
          </p:cNvPr>
          <p:cNvSpPr txBox="1"/>
          <p:nvPr/>
        </p:nvSpPr>
        <p:spPr>
          <a:xfrm>
            <a:off x="950027" y="2218477"/>
            <a:ext cx="10290355" cy="338554"/>
          </a:xfrm>
          <a:prstGeom prst="rect">
            <a:avLst/>
          </a:prstGeom>
          <a:noFill/>
        </p:spPr>
        <p:txBody>
          <a:bodyPr wrap="square">
            <a:spAutoFit/>
          </a:bodyPr>
          <a:lstStyle/>
          <a:p>
            <a:pPr algn="just"/>
            <a:r>
              <a:rPr lang="en-GB" dirty="0"/>
              <a:t>In this example, we ask </a:t>
            </a:r>
            <a:r>
              <a:rPr lang="en-GB" i="1" dirty="0"/>
              <a:t>Mockito</a:t>
            </a:r>
            <a:r>
              <a:rPr lang="en-GB" dirty="0"/>
              <a:t> to do nothing when the </a:t>
            </a:r>
            <a:r>
              <a:rPr lang="en-GB" i="1" dirty="0" err="1"/>
              <a:t>someMethod</a:t>
            </a:r>
            <a:r>
              <a:rPr lang="en-GB" i="1" dirty="0"/>
              <a:t>() </a:t>
            </a:r>
            <a:r>
              <a:rPr lang="en-GB" dirty="0"/>
              <a:t>method is invoked on a mock service.</a:t>
            </a:r>
            <a:endParaRPr lang="en-IT" dirty="0"/>
          </a:p>
        </p:txBody>
      </p:sp>
      <p:sp>
        <p:nvSpPr>
          <p:cNvPr id="10" name="Rectangle 9">
            <a:extLst>
              <a:ext uri="{FF2B5EF4-FFF2-40B4-BE49-F238E27FC236}">
                <a16:creationId xmlns:a16="http://schemas.microsoft.com/office/drawing/2014/main" id="{8A45CE15-3D59-C12C-A747-7944583F212B}"/>
              </a:ext>
            </a:extLst>
          </p:cNvPr>
          <p:cNvSpPr/>
          <p:nvPr/>
        </p:nvSpPr>
        <p:spPr>
          <a:xfrm>
            <a:off x="1022913" y="2598755"/>
            <a:ext cx="5320133" cy="338554"/>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Mockito.doThrow</a:t>
            </a:r>
            <a:r>
              <a:rPr lang="it-IT" sz="1200" i="0" u="none" strike="noStrike" kern="1200" cap="none" spc="0" baseline="0" dirty="0">
                <a:uFillTx/>
                <a:latin typeface="Calibri"/>
              </a:rPr>
              <a:t>(new </a:t>
            </a:r>
            <a:r>
              <a:rPr lang="it-IT" sz="1200" i="0" u="none" strike="noStrike" kern="1200" cap="none" spc="0" baseline="0" dirty="0" err="1">
                <a:uFillTx/>
                <a:latin typeface="Calibri"/>
              </a:rPr>
              <a:t>RuntimeException</a:t>
            </a:r>
            <a:r>
              <a:rPr lang="it-IT" sz="1200" i="0" u="none" strike="noStrike" kern="1200" cap="none" spc="0" baseline="0" dirty="0">
                <a:uFillTx/>
                <a:latin typeface="Calibri"/>
              </a:rPr>
              <a:t>()).</a:t>
            </a:r>
            <a:r>
              <a:rPr lang="it-IT" sz="1200" i="0" u="none" strike="noStrike" kern="1200" cap="none" spc="0" baseline="0" dirty="0" err="1">
                <a:uFillTx/>
                <a:latin typeface="Calibri"/>
              </a:rPr>
              <a:t>when</a:t>
            </a:r>
            <a:r>
              <a:rPr lang="it-IT" sz="1200" i="0" u="none" strike="noStrike" kern="1200" cap="none" spc="0" baseline="0" dirty="0">
                <a:uFillTx/>
                <a:latin typeface="Calibri"/>
              </a:rPr>
              <a:t>(</a:t>
            </a:r>
            <a:r>
              <a:rPr lang="it-IT" sz="1200" i="0" u="none" strike="noStrike" kern="1200" cap="none" spc="0" baseline="0" dirty="0" err="1">
                <a:uFillTx/>
                <a:latin typeface="Calibri"/>
              </a:rPr>
              <a:t>mock</a:t>
            </a:r>
            <a:r>
              <a:rPr lang="it-IT" sz="1200" i="0" u="none" strike="noStrike" kern="1200" cap="none" spc="0" baseline="0" dirty="0">
                <a:uFillTx/>
                <a:latin typeface="Calibri"/>
              </a:rPr>
              <a:t>).</a:t>
            </a:r>
            <a:r>
              <a:rPr lang="it-IT" sz="1200" i="0" u="none" strike="noStrike" kern="1200" cap="none" spc="0" baseline="0" dirty="0" err="1">
                <a:uFillTx/>
                <a:latin typeface="Calibri"/>
              </a:rPr>
              <a:t>someMethod</a:t>
            </a:r>
            <a:r>
              <a:rPr lang="it-IT" sz="1200" i="0" u="none" strike="noStrike" kern="1200" cap="none" spc="0" baseline="0" dirty="0">
                <a:uFillTx/>
                <a:latin typeface="Calibri"/>
              </a:rPr>
              <a:t>();</a:t>
            </a:r>
          </a:p>
        </p:txBody>
      </p:sp>
      <p:sp>
        <p:nvSpPr>
          <p:cNvPr id="11" name="TextBox 10">
            <a:extLst>
              <a:ext uri="{FF2B5EF4-FFF2-40B4-BE49-F238E27FC236}">
                <a16:creationId xmlns:a16="http://schemas.microsoft.com/office/drawing/2014/main" id="{705763B3-5C93-9B1E-9F2C-6797FF67443E}"/>
              </a:ext>
            </a:extLst>
          </p:cNvPr>
          <p:cNvSpPr txBox="1"/>
          <p:nvPr/>
        </p:nvSpPr>
        <p:spPr>
          <a:xfrm>
            <a:off x="950027" y="2979033"/>
            <a:ext cx="10290355" cy="2800767"/>
          </a:xfrm>
          <a:prstGeom prst="rect">
            <a:avLst/>
          </a:prstGeom>
          <a:noFill/>
        </p:spPr>
        <p:txBody>
          <a:bodyPr wrap="square">
            <a:spAutoFit/>
          </a:bodyPr>
          <a:lstStyle/>
          <a:p>
            <a:pPr algn="just"/>
            <a:r>
              <a:rPr lang="en-GB" dirty="0"/>
              <a:t>In this example, we ask </a:t>
            </a:r>
            <a:r>
              <a:rPr lang="en-GB" i="1" dirty="0"/>
              <a:t>Mockito</a:t>
            </a:r>
            <a:r>
              <a:rPr lang="en-GB" dirty="0"/>
              <a:t> to throw a </a:t>
            </a:r>
            <a:r>
              <a:rPr lang="en-GB" i="1" dirty="0" err="1"/>
              <a:t>RuntimeException</a:t>
            </a:r>
            <a:r>
              <a:rPr lang="en-GB" dirty="0"/>
              <a:t> when the </a:t>
            </a:r>
            <a:r>
              <a:rPr lang="en-GB" i="1" dirty="0" err="1"/>
              <a:t>someMethod</a:t>
            </a:r>
            <a:r>
              <a:rPr lang="en-GB" i="1" dirty="0"/>
              <a:t>() </a:t>
            </a:r>
            <a:r>
              <a:rPr lang="en-GB" dirty="0"/>
              <a:t>method is invoked on a mock service.</a:t>
            </a:r>
          </a:p>
          <a:p>
            <a:pPr algn="just"/>
            <a:endParaRPr lang="en-GB" dirty="0"/>
          </a:p>
          <a:p>
            <a:pPr algn="just"/>
            <a:r>
              <a:rPr lang="en-GB" dirty="0"/>
              <a:t>When we mock a method with arguments we have two possibilities:</a:t>
            </a:r>
          </a:p>
          <a:p>
            <a:pPr marL="285750" indent="-285750" algn="just">
              <a:buFont typeface="Arial" panose="020B0604020202020204" pitchFamily="34" charset="0"/>
              <a:buChar char="•"/>
            </a:pPr>
            <a:r>
              <a:rPr lang="en-GB" dirty="0"/>
              <a:t>we specify the value of each argument</a:t>
            </a:r>
          </a:p>
          <a:p>
            <a:pPr marL="285750" indent="-285750" algn="just">
              <a:buFont typeface="Arial" panose="020B0604020202020204" pitchFamily="34" charset="0"/>
              <a:buChar char="•"/>
            </a:pPr>
            <a:r>
              <a:rPr lang="en-GB" dirty="0"/>
              <a:t>we use </a:t>
            </a:r>
            <a:r>
              <a:rPr lang="en-GB" i="1" dirty="0"/>
              <a:t>Mockito's </a:t>
            </a:r>
            <a:r>
              <a:rPr lang="en-GB" i="1" dirty="0" err="1"/>
              <a:t>ArgumentMatchers</a:t>
            </a:r>
            <a:r>
              <a:rPr lang="en-GB" i="1" dirty="0"/>
              <a:t> </a:t>
            </a:r>
            <a:r>
              <a:rPr lang="en-GB" dirty="0"/>
              <a:t>to define mocks more flexibly</a:t>
            </a:r>
          </a:p>
          <a:p>
            <a:pPr algn="just"/>
            <a:endParaRPr lang="en-GB" dirty="0"/>
          </a:p>
          <a:p>
            <a:pPr algn="just"/>
            <a:r>
              <a:rPr lang="en-GB" dirty="0"/>
              <a:t>With the first possibility, the mock will only respond when specific input values are used; while with the second possibility we create mocks that respond to different combinations of input values.</a:t>
            </a:r>
          </a:p>
          <a:p>
            <a:pPr algn="just"/>
            <a:endParaRPr lang="en-GB" dirty="0"/>
          </a:p>
          <a:p>
            <a:pPr algn="just"/>
            <a:r>
              <a:rPr lang="en-GB" dirty="0"/>
              <a:t>Let's see some examples.</a:t>
            </a:r>
            <a:endParaRPr lang="en-IT" dirty="0"/>
          </a:p>
        </p:txBody>
      </p:sp>
    </p:spTree>
    <p:extLst>
      <p:ext uri="{BB962C8B-B14F-4D97-AF65-F5344CB8AC3E}">
        <p14:creationId xmlns:p14="http://schemas.microsoft.com/office/powerpoint/2010/main" val="191587075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F576-02CA-E628-B75D-E74DFAED8C4C}"/>
              </a:ext>
            </a:extLst>
          </p:cNvPr>
          <p:cNvSpPr txBox="1">
            <a:spLocks noGrp="1"/>
          </p:cNvSpPr>
          <p:nvPr>
            <p:ph type="title"/>
          </p:nvPr>
        </p:nvSpPr>
        <p:spPr>
          <a:xfrm>
            <a:off x="838093" y="1481650"/>
            <a:ext cx="10514231" cy="400110"/>
          </a:xfrm>
        </p:spPr>
        <p:txBody>
          <a:bodyPr/>
          <a:lstStyle/>
          <a:p>
            <a:pPr lvl="0"/>
            <a:r>
              <a:rPr lang="it-IT" dirty="0"/>
              <a:t>3. </a:t>
            </a:r>
            <a:r>
              <a:rPr lang="it-IT" dirty="0" err="1"/>
              <a:t>JUnit</a:t>
            </a:r>
            <a:r>
              <a:rPr lang="it-IT" dirty="0"/>
              <a:t> </a:t>
            </a:r>
            <a:r>
              <a:rPr lang="it-IT" dirty="0" err="1"/>
              <a:t>Overview</a:t>
            </a:r>
            <a:endParaRPr lang="it-IT" dirty="0"/>
          </a:p>
        </p:txBody>
      </p:sp>
      <p:sp>
        <p:nvSpPr>
          <p:cNvPr id="3" name="Content Placeholder 2">
            <a:extLst>
              <a:ext uri="{FF2B5EF4-FFF2-40B4-BE49-F238E27FC236}">
                <a16:creationId xmlns:a16="http://schemas.microsoft.com/office/drawing/2014/main" id="{12660B23-CDEF-AA60-1F81-AC307A9436C8}"/>
              </a:ext>
            </a:extLst>
          </p:cNvPr>
          <p:cNvSpPr txBox="1">
            <a:spLocks noGrp="1"/>
          </p:cNvSpPr>
          <p:nvPr>
            <p:ph idx="1"/>
          </p:nvPr>
        </p:nvSpPr>
        <p:spPr>
          <a:xfrm>
            <a:off x="838093" y="1961087"/>
            <a:ext cx="10514231" cy="3340023"/>
          </a:xfrm>
        </p:spPr>
        <p:txBody>
          <a:bodyPr>
            <a:noAutofit/>
          </a:bodyPr>
          <a:lstStyle/>
          <a:p>
            <a:pPr marL="0" lvl="0" indent="0" algn="just">
              <a:buNone/>
            </a:pPr>
            <a:r>
              <a:rPr lang="it-IT" dirty="0" err="1"/>
              <a:t>JUnit</a:t>
            </a:r>
            <a:r>
              <a:rPr lang="it-IT" dirty="0"/>
              <a:t> </a:t>
            </a:r>
            <a:r>
              <a:rPr lang="it-IT" dirty="0" err="1"/>
              <a:t>is</a:t>
            </a:r>
            <a:r>
              <a:rPr lang="it-IT" dirty="0"/>
              <a:t> a </a:t>
            </a:r>
            <a:r>
              <a:rPr lang="it-IT" dirty="0" err="1"/>
              <a:t>useful</a:t>
            </a:r>
            <a:r>
              <a:rPr lang="it-IT" dirty="0"/>
              <a:t> framework for </a:t>
            </a:r>
            <a:r>
              <a:rPr lang="it-IT" dirty="0" err="1"/>
              <a:t>developing</a:t>
            </a:r>
            <a:r>
              <a:rPr lang="it-IT" dirty="0"/>
              <a:t> and running </a:t>
            </a:r>
            <a:r>
              <a:rPr lang="it-IT" dirty="0" err="1"/>
              <a:t>unit</a:t>
            </a:r>
            <a:r>
              <a:rPr lang="it-IT" dirty="0"/>
              <a:t> </a:t>
            </a:r>
            <a:r>
              <a:rPr lang="it-IT" dirty="0" err="1"/>
              <a:t>tests</a:t>
            </a:r>
            <a:r>
              <a:rPr lang="it-IT" dirty="0"/>
              <a:t>. </a:t>
            </a:r>
            <a:r>
              <a:rPr lang="it-IT" dirty="0" err="1"/>
              <a:t>It</a:t>
            </a:r>
            <a:r>
              <a:rPr lang="it-IT" dirty="0"/>
              <a:t> </a:t>
            </a:r>
            <a:r>
              <a:rPr lang="it-IT" dirty="0" err="1"/>
              <a:t>has</a:t>
            </a:r>
            <a:r>
              <a:rPr lang="it-IT" dirty="0"/>
              <a:t> </a:t>
            </a:r>
            <a:r>
              <a:rPr lang="it-IT" dirty="0" err="1"/>
              <a:t>evolved</a:t>
            </a:r>
            <a:r>
              <a:rPr lang="it-IT" dirty="0"/>
              <a:t> over time, </a:t>
            </a:r>
            <a:r>
              <a:rPr lang="it-IT" dirty="0" err="1"/>
              <a:t>releasing</a:t>
            </a:r>
            <a:r>
              <a:rPr lang="it-IT" dirty="0"/>
              <a:t> </a:t>
            </a:r>
            <a:r>
              <a:rPr lang="it-IT" dirty="0" err="1"/>
              <a:t>several</a:t>
            </a:r>
            <a:r>
              <a:rPr lang="it-IT" dirty="0"/>
              <a:t> </a:t>
            </a:r>
            <a:r>
              <a:rPr lang="it-IT" dirty="0" err="1"/>
              <a:t>versions</a:t>
            </a:r>
            <a:r>
              <a:rPr lang="it-IT" dirty="0"/>
              <a:t>: the </a:t>
            </a:r>
            <a:r>
              <a:rPr lang="it-IT" dirty="0" err="1"/>
              <a:t>latest</a:t>
            </a:r>
            <a:r>
              <a:rPr lang="it-IT" dirty="0"/>
              <a:t> </a:t>
            </a:r>
            <a:r>
              <a:rPr lang="it-IT" dirty="0" err="1"/>
              <a:t>is</a:t>
            </a:r>
            <a:r>
              <a:rPr lang="it-IT" dirty="0"/>
              <a:t> 5, </a:t>
            </a:r>
            <a:r>
              <a:rPr lang="it-IT" dirty="0" err="1"/>
              <a:t>codenamed</a:t>
            </a:r>
            <a:r>
              <a:rPr lang="it-IT" dirty="0"/>
              <a:t> </a:t>
            </a:r>
            <a:r>
              <a:rPr lang="it-IT" i="1" dirty="0"/>
              <a:t>Jupiter</a:t>
            </a:r>
            <a:r>
              <a:rPr lang="it-IT" dirty="0"/>
              <a:t>.</a:t>
            </a:r>
          </a:p>
          <a:p>
            <a:pPr marL="0" lvl="0" indent="0" algn="just">
              <a:buNone/>
            </a:pPr>
            <a:endParaRPr lang="it-IT" dirty="0"/>
          </a:p>
          <a:p>
            <a:pPr marL="0" lvl="0" indent="0" algn="ctr">
              <a:buNone/>
            </a:pPr>
            <a:r>
              <a:rPr lang="it-IT" b="1" dirty="0" err="1"/>
              <a:t>JUnit</a:t>
            </a:r>
            <a:r>
              <a:rPr lang="it-IT" b="1" dirty="0"/>
              <a:t> 5 = </a:t>
            </a:r>
            <a:r>
              <a:rPr lang="it-IT" b="1" dirty="0" err="1"/>
              <a:t>JUnit</a:t>
            </a:r>
            <a:r>
              <a:rPr lang="it-IT" b="1" dirty="0"/>
              <a:t> Platform + </a:t>
            </a:r>
            <a:r>
              <a:rPr lang="it-IT" b="1" dirty="0" err="1"/>
              <a:t>JUnit</a:t>
            </a:r>
            <a:r>
              <a:rPr lang="it-IT" b="1" dirty="0"/>
              <a:t> Jupiter + </a:t>
            </a:r>
            <a:r>
              <a:rPr lang="it-IT" b="1" dirty="0" err="1"/>
              <a:t>JUnit</a:t>
            </a:r>
            <a:r>
              <a:rPr lang="it-IT" b="1" dirty="0"/>
              <a:t> Vintage</a:t>
            </a:r>
          </a:p>
          <a:p>
            <a:pPr marL="0" lvl="0" indent="0" algn="just">
              <a:buNone/>
            </a:pPr>
            <a:endParaRPr lang="it-IT" dirty="0"/>
          </a:p>
          <a:p>
            <a:pPr marL="0" lvl="0" indent="0" algn="just">
              <a:buNone/>
            </a:pPr>
            <a:r>
              <a:rPr lang="it-IT" dirty="0"/>
              <a:t>The </a:t>
            </a:r>
            <a:r>
              <a:rPr lang="it-IT" i="1" dirty="0" err="1"/>
              <a:t>JUnit</a:t>
            </a:r>
            <a:r>
              <a:rPr lang="it-IT" i="1" dirty="0"/>
              <a:t> Platform </a:t>
            </a:r>
            <a:r>
              <a:rPr lang="it-IT" dirty="0" err="1"/>
              <a:t>serves</a:t>
            </a:r>
            <a:r>
              <a:rPr lang="it-IT" dirty="0"/>
              <a:t> </a:t>
            </a:r>
            <a:r>
              <a:rPr lang="it-IT" dirty="0" err="1"/>
              <a:t>as</a:t>
            </a:r>
            <a:r>
              <a:rPr lang="it-IT" dirty="0"/>
              <a:t> a </a:t>
            </a:r>
            <a:r>
              <a:rPr lang="it-IT" dirty="0" err="1"/>
              <a:t>foundation</a:t>
            </a:r>
            <a:r>
              <a:rPr lang="it-IT" dirty="0"/>
              <a:t> for </a:t>
            </a:r>
            <a:r>
              <a:rPr lang="it-IT" dirty="0" err="1"/>
              <a:t>launching</a:t>
            </a:r>
            <a:r>
              <a:rPr lang="it-IT" dirty="0"/>
              <a:t> testing frameworks on the JVM.</a:t>
            </a:r>
          </a:p>
          <a:p>
            <a:pPr marL="0" lvl="0" indent="0" algn="just">
              <a:buNone/>
            </a:pPr>
            <a:r>
              <a:rPr lang="it-IT" i="1" dirty="0" err="1"/>
              <a:t>JUnit</a:t>
            </a:r>
            <a:r>
              <a:rPr lang="it-IT" i="1" dirty="0"/>
              <a:t> Jupiter </a:t>
            </a:r>
            <a:r>
              <a:rPr lang="it-IT" dirty="0" err="1"/>
              <a:t>is</a:t>
            </a:r>
            <a:r>
              <a:rPr lang="it-IT" dirty="0"/>
              <a:t> the </a:t>
            </a:r>
            <a:r>
              <a:rPr lang="it-IT" dirty="0" err="1"/>
              <a:t>combination</a:t>
            </a:r>
            <a:r>
              <a:rPr lang="it-IT" dirty="0"/>
              <a:t> of the programming model and extension model for writing </a:t>
            </a:r>
            <a:r>
              <a:rPr lang="it-IT" dirty="0" err="1"/>
              <a:t>tests</a:t>
            </a:r>
            <a:r>
              <a:rPr lang="it-IT" dirty="0"/>
              <a:t> and extensions in </a:t>
            </a:r>
            <a:r>
              <a:rPr lang="it-IT" i="1" dirty="0" err="1"/>
              <a:t>JUnit</a:t>
            </a:r>
            <a:r>
              <a:rPr lang="it-IT" i="1" dirty="0"/>
              <a:t> 5</a:t>
            </a:r>
            <a:r>
              <a:rPr lang="it-IT" dirty="0"/>
              <a:t>.</a:t>
            </a:r>
          </a:p>
          <a:p>
            <a:pPr marL="0" lvl="0" indent="0" algn="just">
              <a:buNone/>
            </a:pPr>
            <a:r>
              <a:rPr lang="it-IT" i="1" dirty="0" err="1"/>
              <a:t>JUnit</a:t>
            </a:r>
            <a:r>
              <a:rPr lang="it-IT" i="1" dirty="0"/>
              <a:t> Vintage </a:t>
            </a:r>
            <a:r>
              <a:rPr lang="it-IT" dirty="0" err="1"/>
              <a:t>provides</a:t>
            </a:r>
            <a:r>
              <a:rPr lang="it-IT" dirty="0"/>
              <a:t> a </a:t>
            </a:r>
            <a:r>
              <a:rPr lang="it-IT" i="1" dirty="0" err="1"/>
              <a:t>TestEngine</a:t>
            </a:r>
            <a:r>
              <a:rPr lang="it-IT" dirty="0"/>
              <a:t> for running </a:t>
            </a:r>
            <a:r>
              <a:rPr lang="it-IT" i="1" dirty="0" err="1"/>
              <a:t>JUnit</a:t>
            </a:r>
            <a:r>
              <a:rPr lang="it-IT" i="1" dirty="0"/>
              <a:t> 3</a:t>
            </a:r>
            <a:r>
              <a:rPr lang="it-IT" dirty="0"/>
              <a:t> and </a:t>
            </a:r>
            <a:r>
              <a:rPr lang="it-IT" i="1" dirty="0" err="1"/>
              <a:t>JUnit</a:t>
            </a:r>
            <a:r>
              <a:rPr lang="it-IT" i="1" dirty="0"/>
              <a:t> 4 </a:t>
            </a:r>
            <a:r>
              <a:rPr lang="it-IT" dirty="0" err="1"/>
              <a:t>based</a:t>
            </a:r>
            <a:r>
              <a:rPr lang="it-IT" dirty="0"/>
              <a:t> </a:t>
            </a:r>
            <a:r>
              <a:rPr lang="it-IT" dirty="0" err="1"/>
              <a:t>tests</a:t>
            </a:r>
            <a:r>
              <a:rPr lang="it-IT" dirty="0"/>
              <a:t> on the </a:t>
            </a:r>
            <a:r>
              <a:rPr lang="it-IT" dirty="0" err="1"/>
              <a:t>platform</a:t>
            </a:r>
            <a:r>
              <a:rPr lang="it-IT" dirty="0"/>
              <a:t>. </a:t>
            </a:r>
            <a:r>
              <a:rPr lang="it-IT" dirty="0" err="1"/>
              <a:t>It</a:t>
            </a:r>
            <a:r>
              <a:rPr lang="it-IT" dirty="0"/>
              <a:t> </a:t>
            </a:r>
            <a:r>
              <a:rPr lang="it-IT" dirty="0" err="1"/>
              <a:t>requires</a:t>
            </a:r>
            <a:r>
              <a:rPr lang="it-IT" dirty="0"/>
              <a:t> </a:t>
            </a:r>
            <a:r>
              <a:rPr lang="it-IT" i="1" dirty="0" err="1"/>
              <a:t>JUnit</a:t>
            </a:r>
            <a:r>
              <a:rPr lang="it-IT" i="1" dirty="0"/>
              <a:t> 4.12 </a:t>
            </a:r>
            <a:r>
              <a:rPr lang="it-IT" dirty="0"/>
              <a:t>or </a:t>
            </a:r>
            <a:r>
              <a:rPr lang="it-IT" dirty="0" err="1"/>
              <a:t>later</a:t>
            </a:r>
            <a:r>
              <a:rPr lang="it-IT" dirty="0"/>
              <a:t> to be </a:t>
            </a:r>
            <a:r>
              <a:rPr lang="it-IT" dirty="0" err="1"/>
              <a:t>present</a:t>
            </a:r>
            <a:r>
              <a:rPr lang="it-IT" dirty="0"/>
              <a:t> on the class </a:t>
            </a:r>
            <a:r>
              <a:rPr lang="it-IT" dirty="0" err="1"/>
              <a:t>path</a:t>
            </a:r>
            <a:r>
              <a:rPr lang="it-IT" dirty="0"/>
              <a:t> or </a:t>
            </a:r>
            <a:r>
              <a:rPr lang="it-IT" dirty="0" err="1"/>
              <a:t>module</a:t>
            </a:r>
            <a:r>
              <a:rPr lang="it-IT" dirty="0"/>
              <a:t> </a:t>
            </a:r>
            <a:r>
              <a:rPr lang="it-IT" dirty="0" err="1"/>
              <a:t>path</a:t>
            </a:r>
            <a:r>
              <a:rPr lang="it-IT" dirty="0"/>
              <a:t>.</a:t>
            </a:r>
          </a:p>
          <a:p>
            <a:pPr marL="0" lvl="0" indent="0" algn="just">
              <a:buNone/>
            </a:pPr>
            <a:endParaRPr lang="it-IT" dirty="0"/>
          </a:p>
          <a:p>
            <a:pPr marL="0" lvl="0" indent="0" algn="just">
              <a:buNone/>
            </a:pPr>
            <a:r>
              <a:rPr lang="it-IT" i="1" dirty="0" err="1"/>
              <a:t>JUnit</a:t>
            </a:r>
            <a:r>
              <a:rPr lang="it-IT" i="1" dirty="0"/>
              <a:t> 5 </a:t>
            </a:r>
            <a:r>
              <a:rPr lang="it-IT" dirty="0" err="1"/>
              <a:t>requires</a:t>
            </a:r>
            <a:r>
              <a:rPr lang="it-IT" dirty="0"/>
              <a:t> </a:t>
            </a:r>
            <a:r>
              <a:rPr lang="it-IT" i="1" dirty="0"/>
              <a:t>Java 8 </a:t>
            </a:r>
            <a:r>
              <a:rPr lang="it-IT" dirty="0"/>
              <a:t>(or </a:t>
            </a:r>
            <a:r>
              <a:rPr lang="it-IT" dirty="0" err="1"/>
              <a:t>higher</a:t>
            </a:r>
            <a:r>
              <a:rPr lang="it-IT" dirty="0"/>
              <a:t>) </a:t>
            </a:r>
            <a:r>
              <a:rPr lang="it-IT" dirty="0" err="1"/>
              <a:t>at</a:t>
            </a:r>
            <a:r>
              <a:rPr lang="it-IT" dirty="0"/>
              <a:t> </a:t>
            </a:r>
            <a:r>
              <a:rPr lang="it-IT" dirty="0" err="1"/>
              <a:t>runtime</a:t>
            </a:r>
            <a:r>
              <a:rPr lang="it-IT" dirty="0"/>
              <a:t>. </a:t>
            </a:r>
            <a:r>
              <a:rPr lang="it-IT" dirty="0" err="1"/>
              <a:t>However</a:t>
            </a:r>
            <a:r>
              <a:rPr lang="it-IT" dirty="0"/>
              <a:t>, </a:t>
            </a:r>
            <a:r>
              <a:rPr lang="it-IT" dirty="0" err="1"/>
              <a:t>you</a:t>
            </a:r>
            <a:r>
              <a:rPr lang="it-IT" dirty="0"/>
              <a:t> can </a:t>
            </a:r>
            <a:r>
              <a:rPr lang="it-IT" dirty="0" err="1"/>
              <a:t>still</a:t>
            </a:r>
            <a:r>
              <a:rPr lang="it-IT" dirty="0"/>
              <a:t> test code </a:t>
            </a:r>
            <a:r>
              <a:rPr lang="it-IT" dirty="0" err="1"/>
              <a:t>that</a:t>
            </a:r>
            <a:r>
              <a:rPr lang="it-IT" dirty="0"/>
              <a:t> </a:t>
            </a:r>
            <a:r>
              <a:rPr lang="it-IT" dirty="0" err="1"/>
              <a:t>has</a:t>
            </a:r>
            <a:r>
              <a:rPr lang="it-IT" dirty="0"/>
              <a:t> </a:t>
            </a:r>
            <a:r>
              <a:rPr lang="it-IT" dirty="0" err="1"/>
              <a:t>been</a:t>
            </a:r>
            <a:r>
              <a:rPr lang="it-IT" dirty="0"/>
              <a:t> </a:t>
            </a:r>
            <a:r>
              <a:rPr lang="it-IT" dirty="0" err="1"/>
              <a:t>compiled</a:t>
            </a:r>
            <a:r>
              <a:rPr lang="it-IT" dirty="0"/>
              <a:t> with </a:t>
            </a:r>
            <a:r>
              <a:rPr lang="it-IT" dirty="0" err="1"/>
              <a:t>previous</a:t>
            </a:r>
            <a:r>
              <a:rPr lang="it-IT" dirty="0"/>
              <a:t> </a:t>
            </a:r>
            <a:r>
              <a:rPr lang="it-IT" dirty="0" err="1"/>
              <a:t>versions</a:t>
            </a:r>
            <a:r>
              <a:rPr lang="it-IT" dirty="0"/>
              <a:t> of the </a:t>
            </a:r>
            <a:r>
              <a:rPr lang="it-IT" i="1" dirty="0"/>
              <a:t>JDK</a:t>
            </a:r>
            <a:r>
              <a:rPr lang="it-IT" dirty="0"/>
              <a:t>.</a:t>
            </a:r>
          </a:p>
          <a:p>
            <a:pPr marL="0" lvl="0" indent="0" algn="just">
              <a:buNone/>
            </a:pPr>
            <a:endParaRPr lang="it-IT" dirty="0"/>
          </a:p>
          <a:p>
            <a:pPr marL="0" lvl="0" indent="0" algn="just">
              <a:buNone/>
            </a:pPr>
            <a:r>
              <a:rPr lang="it-IT" dirty="0" err="1"/>
              <a:t>We</a:t>
            </a:r>
            <a:r>
              <a:rPr lang="it-IT" dirty="0"/>
              <a:t> </a:t>
            </a:r>
            <a:r>
              <a:rPr lang="it-IT" dirty="0" err="1"/>
              <a:t>will</a:t>
            </a:r>
            <a:r>
              <a:rPr lang="it-IT" dirty="0"/>
              <a:t> use the </a:t>
            </a:r>
            <a:r>
              <a:rPr lang="it-IT" dirty="0" err="1"/>
              <a:t>latest</a:t>
            </a:r>
            <a:r>
              <a:rPr lang="it-IT" dirty="0"/>
              <a:t> </a:t>
            </a:r>
            <a:r>
              <a:rPr lang="it-IT" dirty="0" err="1"/>
              <a:t>version</a:t>
            </a:r>
            <a:r>
              <a:rPr lang="it-IT" dirty="0"/>
              <a:t> of </a:t>
            </a:r>
            <a:r>
              <a:rPr lang="it-IT" i="1" dirty="0" err="1"/>
              <a:t>JUnit</a:t>
            </a:r>
            <a:r>
              <a:rPr lang="it-IT" dirty="0"/>
              <a:t> </a:t>
            </a:r>
            <a:r>
              <a:rPr lang="it-IT" dirty="0" err="1"/>
              <a:t>available</a:t>
            </a:r>
            <a:r>
              <a:rPr lang="it-IT" dirty="0"/>
              <a:t>, </a:t>
            </a:r>
            <a:r>
              <a:rPr lang="it-IT" dirty="0" err="1"/>
              <a:t>which</a:t>
            </a:r>
            <a:r>
              <a:rPr lang="it-IT" dirty="0"/>
              <a:t> </a:t>
            </a:r>
            <a:r>
              <a:rPr lang="it-IT" dirty="0" err="1"/>
              <a:t>is</a:t>
            </a:r>
            <a:r>
              <a:rPr lang="it-IT" dirty="0"/>
              <a:t> </a:t>
            </a:r>
            <a:r>
              <a:rPr lang="it-IT" i="1" dirty="0"/>
              <a:t>Jupiter</a:t>
            </a:r>
            <a:r>
              <a:rPr lang="it-IT" dirty="0"/>
              <a:t>.</a:t>
            </a:r>
          </a:p>
        </p:txBody>
      </p:sp>
      <p:sp>
        <p:nvSpPr>
          <p:cNvPr id="6" name="Footer Placeholder 1">
            <a:extLst>
              <a:ext uri="{FF2B5EF4-FFF2-40B4-BE49-F238E27FC236}">
                <a16:creationId xmlns:a16="http://schemas.microsoft.com/office/drawing/2014/main" id="{F5AEDB60-1B9A-C9AB-3DB9-44D36005FF0A}"/>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193063037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9" name="Rectangle 8">
            <a:extLst>
              <a:ext uri="{FF2B5EF4-FFF2-40B4-BE49-F238E27FC236}">
                <a16:creationId xmlns:a16="http://schemas.microsoft.com/office/drawing/2014/main" id="{2DE17F2B-677A-C0E7-303C-59DA8E4BB9D8}"/>
              </a:ext>
            </a:extLst>
          </p:cNvPr>
          <p:cNvSpPr/>
          <p:nvPr/>
        </p:nvSpPr>
        <p:spPr>
          <a:xfrm>
            <a:off x="1022913" y="1499645"/>
            <a:ext cx="6609921" cy="338554"/>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when</a:t>
            </a:r>
            <a:r>
              <a:rPr lang="it-IT" sz="1200" i="0" u="none" strike="noStrike" kern="1200" cap="none" spc="0" baseline="0" dirty="0">
                <a:uFillTx/>
                <a:latin typeface="Calibri"/>
              </a:rPr>
              <a:t>(</a:t>
            </a:r>
            <a:r>
              <a:rPr lang="it-IT" sz="1200" i="0" u="none" strike="noStrike" kern="1200" cap="none" spc="0" baseline="0" dirty="0" err="1">
                <a:uFillTx/>
                <a:latin typeface="Calibri"/>
              </a:rPr>
              <a:t>userService.filterByGender</a:t>
            </a:r>
            <a:r>
              <a:rPr lang="it-IT" sz="1200" i="0" u="none" strike="noStrike" kern="1200" cap="none" spc="0" baseline="0" dirty="0">
                <a:uFillTx/>
                <a:latin typeface="Calibri"/>
              </a:rPr>
              <a:t>(</a:t>
            </a:r>
            <a:r>
              <a:rPr lang="it-IT" sz="1200" i="0" u="none" strike="noStrike" kern="1200" cap="none" spc="0" baseline="0" dirty="0" err="1">
                <a:uFillTx/>
                <a:latin typeface="Calibri"/>
              </a:rPr>
              <a:t>Gender.MALE</a:t>
            </a:r>
            <a:r>
              <a:rPr lang="it-IT" sz="1200" i="0" u="none" strike="noStrike" kern="1200" cap="none" spc="0" baseline="0" dirty="0">
                <a:uFillTx/>
                <a:latin typeface="Calibri"/>
              </a:rPr>
              <a:t>, </a:t>
            </a:r>
            <a:r>
              <a:rPr lang="it-IT" sz="1200" i="0" u="none" strike="noStrike" kern="1200" cap="none" spc="0" baseline="0" dirty="0" err="1">
                <a:uFillTx/>
                <a:latin typeface="Calibri"/>
              </a:rPr>
              <a:t>recipients</a:t>
            </a:r>
            <a:r>
              <a:rPr lang="it-IT" sz="1200" i="0" u="none" strike="noStrike" kern="1200" cap="none" spc="0" baseline="0" dirty="0">
                <a:uFillTx/>
                <a:latin typeface="Calibri"/>
              </a:rPr>
              <a:t>)).</a:t>
            </a:r>
            <a:r>
              <a:rPr lang="it-IT" sz="1200" i="0" u="none" strike="noStrike" kern="1200" cap="none" spc="0" baseline="0" dirty="0" err="1">
                <a:uFillTx/>
                <a:latin typeface="Calibri"/>
              </a:rPr>
              <a:t>thenThrow</a:t>
            </a:r>
            <a:r>
              <a:rPr lang="it-IT" sz="1200" i="0" u="none" strike="noStrike" kern="1200" cap="none" spc="0" baseline="0" dirty="0">
                <a:uFillTx/>
                <a:latin typeface="Calibri"/>
              </a:rPr>
              <a:t>(</a:t>
            </a:r>
            <a:r>
              <a:rPr lang="it-IT" sz="1200" i="0" u="none" strike="noStrike" kern="1200" cap="none" spc="0" baseline="0" dirty="0" err="1">
                <a:uFillTx/>
                <a:latin typeface="Calibri"/>
              </a:rPr>
              <a:t>expectedException</a:t>
            </a:r>
            <a:r>
              <a:rPr lang="it-IT" sz="1200" i="0" u="none" strike="noStrike" kern="1200" cap="none" spc="0" baseline="0" dirty="0">
                <a:uFillTx/>
                <a:latin typeface="Calibri"/>
              </a:rPr>
              <a:t>);</a:t>
            </a:r>
          </a:p>
        </p:txBody>
      </p:sp>
      <p:sp>
        <p:nvSpPr>
          <p:cNvPr id="2" name="TextBox 1">
            <a:extLst>
              <a:ext uri="{FF2B5EF4-FFF2-40B4-BE49-F238E27FC236}">
                <a16:creationId xmlns:a16="http://schemas.microsoft.com/office/drawing/2014/main" id="{4A91AB22-942A-94C2-A676-9BF940BA5176}"/>
              </a:ext>
            </a:extLst>
          </p:cNvPr>
          <p:cNvSpPr txBox="1"/>
          <p:nvPr/>
        </p:nvSpPr>
        <p:spPr>
          <a:xfrm>
            <a:off x="950026" y="1879923"/>
            <a:ext cx="10290355" cy="830997"/>
          </a:xfrm>
          <a:prstGeom prst="rect">
            <a:avLst/>
          </a:prstGeom>
          <a:noFill/>
        </p:spPr>
        <p:txBody>
          <a:bodyPr wrap="square">
            <a:spAutoFit/>
          </a:bodyPr>
          <a:lstStyle/>
          <a:p>
            <a:pPr algn="just"/>
            <a:r>
              <a:rPr lang="en-GB" dirty="0"/>
              <a:t>In this example we are instructing </a:t>
            </a:r>
            <a:r>
              <a:rPr lang="en-GB" i="1" dirty="0"/>
              <a:t>Mockito</a:t>
            </a:r>
            <a:r>
              <a:rPr lang="en-GB" dirty="0"/>
              <a:t> to respond when the </a:t>
            </a:r>
            <a:r>
              <a:rPr lang="en-GB" i="1" dirty="0" err="1"/>
              <a:t>filterByGender</a:t>
            </a:r>
            <a:r>
              <a:rPr lang="en-GB" i="1" dirty="0"/>
              <a:t>(...) </a:t>
            </a:r>
            <a:r>
              <a:rPr lang="en-GB" dirty="0"/>
              <a:t>method is invoked with two specific arguments: </a:t>
            </a:r>
            <a:r>
              <a:rPr lang="en-GB" i="1" dirty="0" err="1"/>
              <a:t>Gender.MALE</a:t>
            </a:r>
            <a:r>
              <a:rPr lang="en-GB" i="1" dirty="0"/>
              <a:t> </a:t>
            </a:r>
            <a:r>
              <a:rPr lang="en-GB" dirty="0"/>
              <a:t>and recipients. This means that if the </a:t>
            </a:r>
            <a:r>
              <a:rPr lang="en-GB" i="1" dirty="0" err="1"/>
              <a:t>filterByGender</a:t>
            </a:r>
            <a:r>
              <a:rPr lang="en-GB" i="1" dirty="0"/>
              <a:t>(...) </a:t>
            </a:r>
            <a:r>
              <a:rPr lang="en-GB" dirty="0"/>
              <a:t>method was invoked with values other than those mentioned, the mock would not respond.</a:t>
            </a:r>
            <a:endParaRPr lang="en-IT" dirty="0"/>
          </a:p>
        </p:txBody>
      </p:sp>
      <p:sp>
        <p:nvSpPr>
          <p:cNvPr id="10" name="Rectangle 9">
            <a:extLst>
              <a:ext uri="{FF2B5EF4-FFF2-40B4-BE49-F238E27FC236}">
                <a16:creationId xmlns:a16="http://schemas.microsoft.com/office/drawing/2014/main" id="{8A45CE15-3D59-C12C-A747-7944583F212B}"/>
              </a:ext>
            </a:extLst>
          </p:cNvPr>
          <p:cNvSpPr/>
          <p:nvPr/>
        </p:nvSpPr>
        <p:spPr>
          <a:xfrm>
            <a:off x="1022913" y="2710920"/>
            <a:ext cx="6609921" cy="338554"/>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when</a:t>
            </a:r>
            <a:r>
              <a:rPr lang="it-IT" sz="1200" i="0" u="none" strike="noStrike" kern="1200" cap="none" spc="0" baseline="0" dirty="0">
                <a:uFillTx/>
                <a:latin typeface="Calibri"/>
              </a:rPr>
              <a:t>(</a:t>
            </a:r>
            <a:r>
              <a:rPr lang="it-IT" sz="1200" i="0" u="none" strike="noStrike" kern="1200" cap="none" spc="0" baseline="0" dirty="0" err="1">
                <a:uFillTx/>
                <a:latin typeface="Calibri"/>
              </a:rPr>
              <a:t>userService.filterByGender</a:t>
            </a:r>
            <a:r>
              <a:rPr lang="it-IT" sz="1200" i="0" u="none" strike="noStrike" kern="1200" cap="none" spc="0" baseline="0" dirty="0">
                <a:uFillTx/>
                <a:latin typeface="Calibri"/>
              </a:rPr>
              <a:t>(</a:t>
            </a:r>
            <a:r>
              <a:rPr lang="it-IT" sz="1200" i="0" u="none" strike="noStrike" kern="1200" cap="none" spc="0" baseline="0" dirty="0" err="1">
                <a:uFillTx/>
                <a:latin typeface="Calibri"/>
              </a:rPr>
              <a:t>any</a:t>
            </a:r>
            <a:r>
              <a:rPr lang="it-IT" sz="1200" i="0" u="none" strike="noStrike" kern="1200" cap="none" spc="0" baseline="0" dirty="0">
                <a:uFillTx/>
                <a:latin typeface="Calibri"/>
              </a:rPr>
              <a:t>(</a:t>
            </a:r>
            <a:r>
              <a:rPr lang="it-IT" sz="1200" i="0" u="none" strike="noStrike" kern="1200" cap="none" spc="0" baseline="0" dirty="0" err="1">
                <a:uFillTx/>
                <a:latin typeface="Calibri"/>
              </a:rPr>
              <a:t>Gender.class</a:t>
            </a:r>
            <a:r>
              <a:rPr lang="it-IT" sz="1200" i="0" u="none" strike="noStrike" kern="1200" cap="none" spc="0" baseline="0" dirty="0">
                <a:uFillTx/>
                <a:latin typeface="Calibri"/>
              </a:rPr>
              <a:t>), </a:t>
            </a:r>
            <a:r>
              <a:rPr lang="it-IT" sz="1200" i="0" u="none" strike="noStrike" kern="1200" cap="none" spc="0" baseline="0" dirty="0" err="1">
                <a:uFillTx/>
                <a:latin typeface="Calibri"/>
              </a:rPr>
              <a:t>anyList</a:t>
            </a:r>
            <a:r>
              <a:rPr lang="it-IT" sz="1200" i="0" u="none" strike="noStrike" kern="1200" cap="none" spc="0" baseline="0" dirty="0">
                <a:uFillTx/>
                <a:latin typeface="Calibri"/>
              </a:rPr>
              <a:t>())).</a:t>
            </a:r>
            <a:r>
              <a:rPr lang="it-IT" sz="1200" i="0" u="none" strike="noStrike" kern="1200" cap="none" spc="0" baseline="0" dirty="0" err="1">
                <a:uFillTx/>
                <a:latin typeface="Calibri"/>
              </a:rPr>
              <a:t>thenThrow</a:t>
            </a:r>
            <a:r>
              <a:rPr lang="it-IT" sz="1200" i="0" u="none" strike="noStrike" kern="1200" cap="none" spc="0" baseline="0" dirty="0">
                <a:uFillTx/>
                <a:latin typeface="Calibri"/>
              </a:rPr>
              <a:t>(</a:t>
            </a:r>
            <a:r>
              <a:rPr lang="it-IT" sz="1200" i="0" u="none" strike="noStrike" kern="1200" cap="none" spc="0" baseline="0" dirty="0" err="1">
                <a:uFillTx/>
                <a:latin typeface="Calibri"/>
              </a:rPr>
              <a:t>expectedException</a:t>
            </a:r>
            <a:r>
              <a:rPr lang="it-IT" sz="1200" i="0" u="none" strike="noStrike" kern="1200" cap="none" spc="0" baseline="0" dirty="0">
                <a:uFillTx/>
                <a:latin typeface="Calibri"/>
              </a:rPr>
              <a:t>);</a:t>
            </a:r>
          </a:p>
        </p:txBody>
      </p:sp>
      <p:sp>
        <p:nvSpPr>
          <p:cNvPr id="5" name="TextBox 4">
            <a:extLst>
              <a:ext uri="{FF2B5EF4-FFF2-40B4-BE49-F238E27FC236}">
                <a16:creationId xmlns:a16="http://schemas.microsoft.com/office/drawing/2014/main" id="{96427E90-5F43-DB9D-C5F4-190FEA8215FE}"/>
              </a:ext>
            </a:extLst>
          </p:cNvPr>
          <p:cNvSpPr txBox="1"/>
          <p:nvPr/>
        </p:nvSpPr>
        <p:spPr>
          <a:xfrm>
            <a:off x="950026" y="3072398"/>
            <a:ext cx="10290355" cy="1323439"/>
          </a:xfrm>
          <a:prstGeom prst="rect">
            <a:avLst/>
          </a:prstGeom>
          <a:noFill/>
        </p:spPr>
        <p:txBody>
          <a:bodyPr wrap="square">
            <a:spAutoFit/>
          </a:bodyPr>
          <a:lstStyle/>
          <a:p>
            <a:pPr algn="just"/>
            <a:r>
              <a:rPr lang="en-GB" dirty="0"/>
              <a:t>In this example we are instructing </a:t>
            </a:r>
            <a:r>
              <a:rPr lang="en-GB" i="1" dirty="0"/>
              <a:t>Mockito</a:t>
            </a:r>
            <a:r>
              <a:rPr lang="en-GB" dirty="0"/>
              <a:t> to respond when the </a:t>
            </a:r>
            <a:r>
              <a:rPr lang="en-GB" i="1" dirty="0" err="1"/>
              <a:t>filterByGender</a:t>
            </a:r>
            <a:r>
              <a:rPr lang="en-GB" i="1" dirty="0"/>
              <a:t>(...) </a:t>
            </a:r>
            <a:r>
              <a:rPr lang="en-GB" dirty="0"/>
              <a:t>method is invoked with any value of </a:t>
            </a:r>
            <a:r>
              <a:rPr lang="en-GB" i="1" dirty="0"/>
              <a:t>Gender</a:t>
            </a:r>
            <a:r>
              <a:rPr lang="en-GB" dirty="0"/>
              <a:t> and any list of </a:t>
            </a:r>
            <a:r>
              <a:rPr lang="en-GB" i="1" dirty="0"/>
              <a:t>User</a:t>
            </a:r>
            <a:r>
              <a:rPr lang="en-GB" dirty="0"/>
              <a:t>. Compared to the mock defined on specific arguments, this mock based on </a:t>
            </a:r>
            <a:r>
              <a:rPr lang="en-GB" i="1" dirty="0"/>
              <a:t>Mockito's </a:t>
            </a:r>
            <a:r>
              <a:rPr lang="en-GB" i="1" dirty="0" err="1"/>
              <a:t>ArgumentMatchers</a:t>
            </a:r>
            <a:r>
              <a:rPr lang="en-GB" i="1" dirty="0"/>
              <a:t> </a:t>
            </a:r>
            <a:r>
              <a:rPr lang="en-GB" dirty="0"/>
              <a:t>covers several more use cases.</a:t>
            </a:r>
          </a:p>
          <a:p>
            <a:pPr algn="just"/>
            <a:r>
              <a:rPr lang="en-GB" dirty="0"/>
              <a:t>The </a:t>
            </a:r>
            <a:r>
              <a:rPr lang="en-GB" i="1" dirty="0" err="1"/>
              <a:t>org.mockito.ArgumentMatchers</a:t>
            </a:r>
            <a:r>
              <a:rPr lang="en-GB" i="1" dirty="0"/>
              <a:t> </a:t>
            </a:r>
            <a:r>
              <a:rPr lang="en-GB" dirty="0"/>
              <a:t>class provides many argument matchers that can be very useful when writing tests. Below are the most used:</a:t>
            </a:r>
            <a:endParaRPr lang="en-IT" dirty="0"/>
          </a:p>
        </p:txBody>
      </p:sp>
      <p:sp>
        <p:nvSpPr>
          <p:cNvPr id="6" name="Rectangle 5">
            <a:extLst>
              <a:ext uri="{FF2B5EF4-FFF2-40B4-BE49-F238E27FC236}">
                <a16:creationId xmlns:a16="http://schemas.microsoft.com/office/drawing/2014/main" id="{57AFB563-3E35-B8BB-A1E5-4BC7D370266B}"/>
              </a:ext>
            </a:extLst>
          </p:cNvPr>
          <p:cNvSpPr/>
          <p:nvPr/>
        </p:nvSpPr>
        <p:spPr>
          <a:xfrm>
            <a:off x="1022913" y="4418760"/>
            <a:ext cx="10217468" cy="1930109"/>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a:t>
            </a:r>
            <a:r>
              <a:rPr lang="it-IT" sz="1200" i="0" u="none" strike="noStrike" kern="1200" cap="none" spc="0" baseline="0" dirty="0">
                <a:uFillTx/>
                <a:latin typeface="Calibri"/>
              </a:rPr>
              <a:t>(): Matches </a:t>
            </a:r>
            <a:r>
              <a:rPr lang="it-IT" sz="1200" i="0" u="none" strike="noStrike" kern="1200" cap="none" spc="0" baseline="0" dirty="0" err="1">
                <a:uFillTx/>
                <a:latin typeface="Calibri"/>
              </a:rPr>
              <a:t>anything</a:t>
            </a:r>
            <a:r>
              <a:rPr lang="it-IT" sz="1200" i="0" u="none" strike="noStrike" kern="1200" cap="none" spc="0" baseline="0" dirty="0">
                <a:uFillTx/>
                <a:latin typeface="Calibri"/>
              </a:rPr>
              <a:t>, </a:t>
            </a:r>
            <a:r>
              <a:rPr lang="it-IT" sz="1200" i="0" u="none" strike="noStrike" kern="1200" cap="none" spc="0" baseline="0" dirty="0" err="1">
                <a:uFillTx/>
                <a:latin typeface="Calibri"/>
              </a:rPr>
              <a:t>including</a:t>
            </a:r>
            <a:r>
              <a:rPr lang="it-IT" sz="1200" i="0" u="none" strike="noStrike" kern="1200" cap="none" spc="0" baseline="0" dirty="0">
                <a:uFillTx/>
                <a:latin typeface="Calibri"/>
              </a:rPr>
              <a:t> </a:t>
            </a:r>
            <a:r>
              <a:rPr lang="it-IT" sz="1200" i="0" u="none" strike="noStrike" kern="1200" cap="none" spc="0" baseline="0" dirty="0" err="1">
                <a:uFillTx/>
                <a:latin typeface="Calibri"/>
              </a:rPr>
              <a:t>nulls</a:t>
            </a:r>
            <a:endParaRPr lang="it-IT" sz="120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a:t>
            </a:r>
            <a:r>
              <a:rPr lang="it-IT" sz="1200" i="0" u="none" strike="noStrike" kern="1200" cap="none" spc="0" baseline="0" dirty="0">
                <a:uFillTx/>
                <a:latin typeface="Calibri"/>
              </a:rPr>
              <a:t>(Class&lt;T&gt; </a:t>
            </a:r>
            <a:r>
              <a:rPr lang="it-IT" sz="1200" i="0" u="none" strike="noStrike" kern="1200" cap="none" spc="0" baseline="0" dirty="0" err="1">
                <a:uFillTx/>
                <a:latin typeface="Calibri"/>
              </a:rPr>
              <a:t>type</a:t>
            </a:r>
            <a:r>
              <a:rPr lang="it-IT" sz="1200" i="0" u="none" strike="noStrike" kern="1200" cap="none" spc="0" baseline="0" dirty="0">
                <a:uFillTx/>
                <a:latin typeface="Calibri"/>
              </a:rPr>
              <a:t>): Matches </a:t>
            </a:r>
            <a:r>
              <a:rPr lang="it-IT" sz="1200" i="0" u="none" strike="noStrike" kern="1200" cap="none" spc="0" baseline="0" dirty="0" err="1">
                <a:uFillTx/>
                <a:latin typeface="Calibri"/>
              </a:rPr>
              <a:t>any</a:t>
            </a:r>
            <a:r>
              <a:rPr lang="it-IT" sz="1200" i="0" u="none" strike="noStrike" kern="1200" cap="none" spc="0" baseline="0" dirty="0">
                <a:uFillTx/>
                <a:latin typeface="Calibri"/>
              </a:rPr>
              <a:t> </a:t>
            </a:r>
            <a:r>
              <a:rPr lang="it-IT" sz="1200" i="0" u="none" strike="noStrike" kern="1200" cap="none" spc="0" baseline="0" dirty="0" err="1">
                <a:uFillTx/>
                <a:latin typeface="Calibri"/>
              </a:rPr>
              <a:t>object</a:t>
            </a:r>
            <a:r>
              <a:rPr lang="it-IT" sz="1200" i="0" u="none" strike="noStrike" kern="1200" cap="none" spc="0" baseline="0" dirty="0">
                <a:uFillTx/>
                <a:latin typeface="Calibri"/>
              </a:rPr>
              <a:t> of </a:t>
            </a:r>
            <a:r>
              <a:rPr lang="it-IT" sz="1200" i="0" u="none" strike="noStrike" kern="1200" cap="none" spc="0" baseline="0" dirty="0" err="1">
                <a:uFillTx/>
                <a:latin typeface="Calibri"/>
              </a:rPr>
              <a:t>given</a:t>
            </a:r>
            <a:r>
              <a:rPr lang="it-IT" sz="1200" i="0" u="none" strike="noStrike" kern="1200" cap="none" spc="0" baseline="0" dirty="0">
                <a:uFillTx/>
                <a:latin typeface="Calibri"/>
              </a:rPr>
              <a:t> </a:t>
            </a:r>
            <a:r>
              <a:rPr lang="it-IT" sz="1200" i="0" u="none" strike="noStrike" kern="1200" cap="none" spc="0" baseline="0" dirty="0" err="1">
                <a:uFillTx/>
                <a:latin typeface="Calibri"/>
              </a:rPr>
              <a:t>type</a:t>
            </a:r>
            <a:r>
              <a:rPr lang="it-IT" sz="1200" i="0" u="none" strike="noStrike" kern="1200" cap="none" spc="0" baseline="0" dirty="0">
                <a:uFillTx/>
                <a:latin typeface="Calibri"/>
              </a:rPr>
              <a:t>, </a:t>
            </a:r>
            <a:r>
              <a:rPr lang="it-IT" sz="1200" i="0" u="none" strike="noStrike" kern="1200" cap="none" spc="0" baseline="0" dirty="0" err="1">
                <a:uFillTx/>
                <a:latin typeface="Calibri"/>
              </a:rPr>
              <a:t>excluding</a:t>
            </a:r>
            <a:r>
              <a:rPr lang="it-IT" sz="1200" i="0" u="none" strike="noStrike" kern="1200" cap="none" spc="0" baseline="0" dirty="0">
                <a:uFillTx/>
                <a:latin typeface="Calibri"/>
              </a:rPr>
              <a:t> </a:t>
            </a:r>
            <a:r>
              <a:rPr lang="it-IT" sz="1200" i="0" u="none" strike="noStrike" kern="1200" cap="none" spc="0" baseline="0" dirty="0" err="1">
                <a:uFillTx/>
                <a:latin typeface="Calibri"/>
              </a:rPr>
              <a:t>nulls</a:t>
            </a:r>
            <a:endParaRPr lang="it-IT" sz="120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org.mockito.ArgumentMatchers.anyBoolean</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a:t>
            </a:r>
            <a:r>
              <a:rPr lang="it-IT" sz="1200" i="0" u="none" strike="noStrike" kern="1200" cap="none" spc="0" baseline="0" dirty="0" err="1">
                <a:uFillTx/>
                <a:latin typeface="Calibri"/>
              </a:rPr>
              <a:t>boolean</a:t>
            </a:r>
            <a:r>
              <a:rPr lang="it-IT" sz="1200" i="0" u="none" strike="noStrike" kern="1200" cap="none" spc="0" baseline="0" dirty="0">
                <a:uFillTx/>
                <a:latin typeface="Calibri"/>
              </a:rPr>
              <a:t> or non-</a:t>
            </a:r>
            <a:r>
              <a:rPr lang="it-IT" sz="1200" i="0" u="none" strike="noStrike" kern="1200" cap="none" spc="0" baseline="0" dirty="0" err="1">
                <a:uFillTx/>
                <a:latin typeface="Calibri"/>
              </a:rPr>
              <a:t>null</a:t>
            </a:r>
            <a:r>
              <a:rPr lang="it-IT" sz="1200" i="0" u="none" strike="noStrike" kern="1200" cap="none" spc="0" baseline="0" dirty="0">
                <a:uFillTx/>
                <a:latin typeface="Calibri"/>
              </a:rPr>
              <a:t> </a:t>
            </a:r>
            <a:r>
              <a:rPr lang="it-IT" sz="1200" i="0" u="none" strike="noStrike" kern="1200" cap="none" spc="0" baseline="0" dirty="0" err="1">
                <a:uFillTx/>
                <a:latin typeface="Calibri"/>
              </a:rPr>
              <a:t>Boolean</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org.mockito.ArgumentMatchers.anyByte</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byte or non-</a:t>
            </a:r>
            <a:r>
              <a:rPr lang="it-IT" sz="1200" i="0" u="none" strike="noStrike" kern="1200" cap="none" spc="0" baseline="0" dirty="0" err="1">
                <a:uFillTx/>
                <a:latin typeface="Calibri"/>
              </a:rPr>
              <a:t>null</a:t>
            </a:r>
            <a:r>
              <a:rPr lang="it-IT" sz="1200" i="0" u="none" strike="noStrike" kern="1200" cap="none" spc="0" baseline="0" dirty="0">
                <a:uFillTx/>
                <a:latin typeface="Calibri"/>
              </a:rPr>
              <a:t> Byte</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org.mockito.ArgumentMatchers.anyChar</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a:t>
            </a:r>
            <a:r>
              <a:rPr lang="it-IT" sz="1200" i="0" u="none" strike="noStrike" kern="1200" cap="none" spc="0" baseline="0" dirty="0" err="1">
                <a:uFillTx/>
                <a:latin typeface="Calibri"/>
              </a:rPr>
              <a:t>char</a:t>
            </a:r>
            <a:r>
              <a:rPr lang="it-IT" sz="1200" i="0" u="none" strike="noStrike" kern="1200" cap="none" spc="0" baseline="0" dirty="0">
                <a:uFillTx/>
                <a:latin typeface="Calibri"/>
              </a:rPr>
              <a:t> or non-</a:t>
            </a:r>
            <a:r>
              <a:rPr lang="it-IT" sz="1200" i="0" u="none" strike="noStrike" kern="1200" cap="none" spc="0" baseline="0" dirty="0" err="1">
                <a:uFillTx/>
                <a:latin typeface="Calibri"/>
              </a:rPr>
              <a:t>null</a:t>
            </a:r>
            <a:r>
              <a:rPr lang="it-IT" sz="1200" i="0" u="none" strike="noStrike" kern="1200" cap="none" spc="0" baseline="0" dirty="0">
                <a:uFillTx/>
                <a:latin typeface="Calibri"/>
              </a:rPr>
              <a:t> </a:t>
            </a:r>
            <a:r>
              <a:rPr lang="it-IT" sz="1200" i="0" u="none" strike="noStrike" kern="1200" cap="none" spc="0" baseline="0" dirty="0" err="1">
                <a:uFillTx/>
                <a:latin typeface="Calibri"/>
              </a:rPr>
              <a:t>Character</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org.mockito.ArgumentMatchers.anyInt</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a:t>
            </a:r>
            <a:r>
              <a:rPr lang="it-IT" sz="1200" i="0" u="none" strike="noStrike" kern="1200" cap="none" spc="0" baseline="0" dirty="0" err="1">
                <a:uFillTx/>
                <a:latin typeface="Calibri"/>
              </a:rPr>
              <a:t>int</a:t>
            </a:r>
            <a:r>
              <a:rPr lang="it-IT" sz="1200" i="0" u="none" strike="noStrike" kern="1200" cap="none" spc="0" baseline="0" dirty="0">
                <a:uFillTx/>
                <a:latin typeface="Calibri"/>
              </a:rPr>
              <a:t> or non-</a:t>
            </a:r>
            <a:r>
              <a:rPr lang="it-IT" sz="1200" i="0" u="none" strike="noStrike" kern="1200" cap="none" spc="0" baseline="0" dirty="0" err="1">
                <a:uFillTx/>
                <a:latin typeface="Calibri"/>
              </a:rPr>
              <a:t>null</a:t>
            </a:r>
            <a:r>
              <a:rPr lang="it-IT" sz="1200" i="0" u="none" strike="noStrike" kern="1200" cap="none" spc="0" baseline="0" dirty="0">
                <a:uFillTx/>
                <a:latin typeface="Calibri"/>
              </a:rPr>
              <a:t> </a:t>
            </a:r>
            <a:r>
              <a:rPr lang="it-IT" sz="1200" i="0" u="none" strike="noStrike" kern="1200" cap="none" spc="0" baseline="0" dirty="0" err="1">
                <a:uFillTx/>
                <a:latin typeface="Calibri"/>
              </a:rPr>
              <a:t>Integer</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org.mockito.ArgumentMatchers.anyLong</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long or non-</a:t>
            </a:r>
            <a:r>
              <a:rPr lang="it-IT" sz="1200" i="0" u="none" strike="noStrike" kern="1200" cap="none" spc="0" baseline="0" dirty="0" err="1">
                <a:uFillTx/>
                <a:latin typeface="Calibri"/>
              </a:rPr>
              <a:t>null</a:t>
            </a:r>
            <a:r>
              <a:rPr lang="it-IT" sz="1200" i="0" u="none" strike="noStrike" kern="1200" cap="none" spc="0" baseline="0" dirty="0">
                <a:uFillTx/>
                <a:latin typeface="Calibri"/>
              </a:rPr>
              <a:t> Long</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org.mockito.ArgumentMatchers.anyFloat</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float or non-</a:t>
            </a:r>
            <a:r>
              <a:rPr lang="it-IT" sz="1200" i="0" u="none" strike="noStrike" kern="1200" cap="none" spc="0" baseline="0" dirty="0" err="1">
                <a:uFillTx/>
                <a:latin typeface="Calibri"/>
              </a:rPr>
              <a:t>null</a:t>
            </a:r>
            <a:r>
              <a:rPr lang="it-IT" sz="1200" i="0" u="none" strike="noStrike" kern="1200" cap="none" spc="0" baseline="0" dirty="0">
                <a:uFillTx/>
                <a:latin typeface="Calibri"/>
              </a:rPr>
              <a:t> Float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org.mockito.ArgumentMatchers.anyDouble</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double or non-</a:t>
            </a:r>
            <a:r>
              <a:rPr lang="it-IT" sz="1200" i="0" u="none" strike="noStrike" kern="1200" cap="none" spc="0" baseline="0" dirty="0" err="1">
                <a:uFillTx/>
                <a:latin typeface="Calibri"/>
              </a:rPr>
              <a:t>null</a:t>
            </a:r>
            <a:r>
              <a:rPr lang="it-IT" sz="1200" i="0" u="none" strike="noStrike" kern="1200" cap="none" spc="0" baseline="0" dirty="0">
                <a:uFillTx/>
                <a:latin typeface="Calibri"/>
              </a:rPr>
              <a:t> Double</a:t>
            </a:r>
          </a:p>
        </p:txBody>
      </p:sp>
    </p:spTree>
    <p:extLst>
      <p:ext uri="{BB962C8B-B14F-4D97-AF65-F5344CB8AC3E}">
        <p14:creationId xmlns:p14="http://schemas.microsoft.com/office/powerpoint/2010/main" val="224832851"/>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6" name="Rectangle 5">
            <a:extLst>
              <a:ext uri="{FF2B5EF4-FFF2-40B4-BE49-F238E27FC236}">
                <a16:creationId xmlns:a16="http://schemas.microsoft.com/office/drawing/2014/main" id="{57AFB563-3E35-B8BB-A1E5-4BC7D370266B}"/>
              </a:ext>
            </a:extLst>
          </p:cNvPr>
          <p:cNvSpPr/>
          <p:nvPr/>
        </p:nvSpPr>
        <p:spPr>
          <a:xfrm>
            <a:off x="1022913" y="1500456"/>
            <a:ext cx="10217468" cy="3509289"/>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org.mockito.ArgumentMatchers.anyShort</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short or non-</a:t>
            </a:r>
            <a:r>
              <a:rPr lang="it-IT" sz="1200" i="0" u="none" strike="noStrike" kern="1200" cap="none" spc="0" baseline="0" dirty="0" err="1">
                <a:uFillTx/>
                <a:latin typeface="Calibri"/>
              </a:rPr>
              <a:t>null</a:t>
            </a:r>
            <a:r>
              <a:rPr lang="it-IT" sz="1200" i="0" u="none" strike="noStrike" kern="1200" cap="none" spc="0" baseline="0" dirty="0">
                <a:uFillTx/>
                <a:latin typeface="Calibri"/>
              </a:rPr>
              <a:t> Short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org.mockito.ArgumentMatchers.anyString</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non-</a:t>
            </a:r>
            <a:r>
              <a:rPr lang="it-IT" sz="1200" i="0" u="none" strike="noStrike" kern="1200" cap="none" spc="0" baseline="0" dirty="0" err="1">
                <a:uFillTx/>
                <a:latin typeface="Calibri"/>
              </a:rPr>
              <a:t>null</a:t>
            </a:r>
            <a:r>
              <a:rPr lang="it-IT" sz="1200" i="0" u="none" strike="noStrike" kern="1200" cap="none" spc="0" baseline="0" dirty="0">
                <a:uFillTx/>
                <a:latin typeface="Calibri"/>
              </a:rPr>
              <a:t> </a:t>
            </a:r>
            <a:r>
              <a:rPr lang="it-IT" sz="1200" i="0" u="none" strike="noStrike" kern="1200" cap="none" spc="0" baseline="0" dirty="0" err="1">
                <a:uFillTx/>
                <a:latin typeface="Calibri"/>
              </a:rPr>
              <a:t>String</a:t>
            </a:r>
            <a:endParaRPr lang="it-IT" sz="120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org.mockito.ArgumentMatchers.anyList</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non-</a:t>
            </a:r>
            <a:r>
              <a:rPr lang="it-IT" sz="1200" i="0" u="none" strike="noStrike" kern="1200" cap="none" spc="0" baseline="0" dirty="0" err="1">
                <a:uFillTx/>
                <a:latin typeface="Calibri"/>
              </a:rPr>
              <a:t>null</a:t>
            </a:r>
            <a:r>
              <a:rPr lang="it-IT" sz="1200" i="0" u="none" strike="noStrike" kern="1200" cap="none" spc="0" baseline="0" dirty="0">
                <a:uFillTx/>
                <a:latin typeface="Calibri"/>
              </a:rPr>
              <a:t> List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org.mockito.ArgumentMatchers.anySet</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non-</a:t>
            </a:r>
            <a:r>
              <a:rPr lang="it-IT" sz="1200" i="0" u="none" strike="noStrike" kern="1200" cap="none" spc="0" baseline="0" dirty="0" err="1">
                <a:uFillTx/>
                <a:latin typeface="Calibri"/>
              </a:rPr>
              <a:t>null</a:t>
            </a:r>
            <a:r>
              <a:rPr lang="it-IT" sz="1200" i="0" u="none" strike="noStrike" kern="1200" cap="none" spc="0" baseline="0" dirty="0">
                <a:uFillTx/>
                <a:latin typeface="Calibri"/>
              </a:rPr>
              <a:t> Set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org.mockito.ArgumentMatchers.anyMap</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non-</a:t>
            </a:r>
            <a:r>
              <a:rPr lang="it-IT" sz="1200" i="0" u="none" strike="noStrike" kern="1200" cap="none" spc="0" baseline="0" dirty="0" err="1">
                <a:uFillTx/>
                <a:latin typeface="Calibri"/>
              </a:rPr>
              <a:t>null</a:t>
            </a:r>
            <a:r>
              <a:rPr lang="it-IT" sz="1200" i="0" u="none" strike="noStrike" kern="1200" cap="none" spc="0" baseline="0" dirty="0">
                <a:uFillTx/>
                <a:latin typeface="Calibri"/>
              </a:rPr>
              <a:t> </a:t>
            </a:r>
            <a:r>
              <a:rPr lang="it-IT" sz="1200" i="0" u="none" strike="noStrike" kern="1200" cap="none" spc="0" baseline="0" dirty="0" err="1">
                <a:uFillTx/>
                <a:latin typeface="Calibri"/>
              </a:rPr>
              <a:t>Map</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org.mockito.ArgumentMatchers.anyCollection</a:t>
            </a:r>
            <a:r>
              <a:rPr lang="it-IT" sz="1200" i="0" u="none" strike="noStrike" kern="1200" cap="none" spc="0" baseline="0" dirty="0">
                <a:uFillTx/>
                <a:latin typeface="Calibri"/>
              </a:rPr>
              <a:t>(): </a:t>
            </a:r>
            <a:r>
              <a:rPr lang="it-IT" sz="1200" i="0" u="none" strike="noStrike" kern="1200" cap="none" spc="0" baseline="0" dirty="0" err="1">
                <a:uFillTx/>
                <a:latin typeface="Calibri"/>
              </a:rPr>
              <a:t>Any</a:t>
            </a:r>
            <a:r>
              <a:rPr lang="it-IT" sz="1200" i="0" u="none" strike="noStrike" kern="1200" cap="none" spc="0" baseline="0" dirty="0">
                <a:uFillTx/>
                <a:latin typeface="Calibri"/>
              </a:rPr>
              <a:t> non-</a:t>
            </a:r>
            <a:r>
              <a:rPr lang="it-IT" sz="1200" i="0" u="none" strike="noStrike" kern="1200" cap="none" spc="0" baseline="0" dirty="0" err="1">
                <a:uFillTx/>
                <a:latin typeface="Calibri"/>
              </a:rPr>
              <a:t>null</a:t>
            </a:r>
            <a:r>
              <a:rPr lang="it-IT" sz="1200" i="0" u="none" strike="noStrike" kern="1200" cap="none" spc="0" baseline="0" dirty="0">
                <a:uFillTx/>
                <a:latin typeface="Calibri"/>
              </a:rPr>
              <a:t> Collection</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org.mockito.ArgumentMatchers.eq</a:t>
            </a:r>
            <a:r>
              <a:rPr lang="it-IT" sz="1200" i="0" u="none" strike="noStrike" kern="1200" cap="none" spc="0" baseline="0" dirty="0">
                <a:uFillTx/>
                <a:latin typeface="Calibri"/>
              </a:rPr>
              <a:t>(</a:t>
            </a:r>
            <a:r>
              <a:rPr lang="it-IT" sz="1200" i="0" u="none" strike="noStrike" kern="1200" cap="none" spc="0" baseline="0" dirty="0" err="1">
                <a:uFillTx/>
                <a:latin typeface="Calibri"/>
              </a:rPr>
              <a:t>boolean</a:t>
            </a:r>
            <a:r>
              <a:rPr lang="it-IT" sz="1200" i="0" u="none" strike="noStrike" kern="1200" cap="none" spc="0" baseline="0" dirty="0">
                <a:uFillTx/>
                <a:latin typeface="Calibri"/>
              </a:rPr>
              <a:t> </a:t>
            </a:r>
            <a:r>
              <a:rPr lang="it-IT" sz="1200" i="0" u="none" strike="noStrike" kern="1200" cap="none" spc="0" baseline="0" dirty="0" err="1">
                <a:uFillTx/>
                <a:latin typeface="Calibri"/>
              </a:rPr>
              <a:t>value</a:t>
            </a:r>
            <a:r>
              <a:rPr lang="it-IT" sz="1200" i="0" u="none" strike="noStrike" kern="1200" cap="none" spc="0" baseline="0" dirty="0">
                <a:uFillTx/>
                <a:latin typeface="Calibri"/>
              </a:rPr>
              <a:t>): </a:t>
            </a:r>
            <a:r>
              <a:rPr lang="it-IT" sz="1200" i="0" u="none" strike="noStrike" kern="1200" cap="none" spc="0" baseline="0" dirty="0" err="1">
                <a:uFillTx/>
                <a:latin typeface="Calibri"/>
              </a:rPr>
              <a:t>boolean</a:t>
            </a:r>
            <a:r>
              <a:rPr lang="it-IT" sz="1200" i="0" u="none" strike="noStrike" kern="1200" cap="none" spc="0" baseline="0" dirty="0">
                <a:uFillTx/>
                <a:latin typeface="Calibri"/>
              </a:rPr>
              <a:t> </a:t>
            </a:r>
            <a:r>
              <a:rPr lang="it-IT" sz="1200" i="0" u="none" strike="noStrike" kern="1200" cap="none" spc="0" baseline="0" dirty="0" err="1">
                <a:uFillTx/>
                <a:latin typeface="Calibri"/>
              </a:rPr>
              <a:t>argument</a:t>
            </a:r>
            <a:r>
              <a:rPr lang="it-IT" sz="1200" i="0" u="none" strike="noStrike" kern="1200" cap="none" spc="0" baseline="0" dirty="0">
                <a:uFillTx/>
                <a:latin typeface="Calibri"/>
              </a:rPr>
              <a:t> </a:t>
            </a:r>
            <a:r>
              <a:rPr lang="it-IT" sz="1200" i="0" u="none" strike="noStrike" kern="1200" cap="none" spc="0" baseline="0" dirty="0" err="1">
                <a:uFillTx/>
                <a:latin typeface="Calibri"/>
              </a:rPr>
              <a:t>that</a:t>
            </a:r>
            <a:r>
              <a:rPr lang="it-IT" sz="1200" i="0" u="none" strike="noStrike" kern="1200" cap="none" spc="0" baseline="0" dirty="0">
                <a:uFillTx/>
                <a:latin typeface="Calibri"/>
              </a:rPr>
              <a:t> </a:t>
            </a:r>
            <a:r>
              <a:rPr lang="it-IT" sz="1200" i="0" u="none" strike="noStrike" kern="1200" cap="none" spc="0" baseline="0" dirty="0" err="1">
                <a:uFillTx/>
                <a:latin typeface="Calibri"/>
              </a:rPr>
              <a:t>is</a:t>
            </a:r>
            <a:r>
              <a:rPr lang="it-IT" sz="1200" i="0" u="none" strike="noStrike" kern="1200" cap="none" spc="0" baseline="0" dirty="0">
                <a:uFillTx/>
                <a:latin typeface="Calibri"/>
              </a:rPr>
              <a:t> </a:t>
            </a:r>
            <a:r>
              <a:rPr lang="it-IT" sz="1200" i="0" u="none" strike="noStrike" kern="1200" cap="none" spc="0" baseline="0" dirty="0" err="1">
                <a:uFillTx/>
                <a:latin typeface="Calibri"/>
              </a:rPr>
              <a:t>equal</a:t>
            </a:r>
            <a:r>
              <a:rPr lang="it-IT" sz="1200" i="0" u="none" strike="noStrike" kern="1200" cap="none" spc="0" baseline="0" dirty="0">
                <a:uFillTx/>
                <a:latin typeface="Calibri"/>
              </a:rPr>
              <a:t> to the </a:t>
            </a:r>
            <a:r>
              <a:rPr lang="it-IT" sz="1200" i="0" u="none" strike="noStrike" kern="1200" cap="none" spc="0" baseline="0" dirty="0" err="1">
                <a:uFillTx/>
                <a:latin typeface="Calibri"/>
              </a:rPr>
              <a:t>given</a:t>
            </a:r>
            <a:r>
              <a:rPr lang="it-IT" sz="1200" i="0" u="none" strike="noStrike" kern="1200" cap="none" spc="0" baseline="0" dirty="0">
                <a:uFillTx/>
                <a:latin typeface="Calibri"/>
              </a:rPr>
              <a:t> </a:t>
            </a:r>
            <a:r>
              <a:rPr lang="it-IT" sz="1200" i="0" u="none" strike="noStrike" kern="1200" cap="none" spc="0" baseline="0" dirty="0" err="1">
                <a:uFillTx/>
                <a:latin typeface="Calibri"/>
              </a:rPr>
              <a:t>value</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org.mockito.ArgumentMatchers.eq</a:t>
            </a:r>
            <a:r>
              <a:rPr lang="it-IT" sz="1200" i="0" u="none" strike="noStrike" kern="1200" cap="none" spc="0" baseline="0" dirty="0">
                <a:uFillTx/>
                <a:latin typeface="Calibri"/>
              </a:rPr>
              <a:t>(byte </a:t>
            </a:r>
            <a:r>
              <a:rPr lang="it-IT" sz="1200" i="0" u="none" strike="noStrike" kern="1200" cap="none" spc="0" baseline="0" dirty="0" err="1">
                <a:uFillTx/>
                <a:latin typeface="Calibri"/>
              </a:rPr>
              <a:t>value</a:t>
            </a:r>
            <a:r>
              <a:rPr lang="it-IT" sz="1200" i="0" u="none" strike="noStrike" kern="1200" cap="none" spc="0" baseline="0" dirty="0">
                <a:uFillTx/>
                <a:latin typeface="Calibri"/>
              </a:rPr>
              <a:t>): byte </a:t>
            </a:r>
            <a:r>
              <a:rPr lang="it-IT" sz="1200" i="0" u="none" strike="noStrike" kern="1200" cap="none" spc="0" baseline="0" dirty="0" err="1">
                <a:uFillTx/>
                <a:latin typeface="Calibri"/>
              </a:rPr>
              <a:t>argument</a:t>
            </a:r>
            <a:r>
              <a:rPr lang="it-IT" sz="1200" i="0" u="none" strike="noStrike" kern="1200" cap="none" spc="0" baseline="0" dirty="0">
                <a:uFillTx/>
                <a:latin typeface="Calibri"/>
              </a:rPr>
              <a:t> </a:t>
            </a:r>
            <a:r>
              <a:rPr lang="it-IT" sz="1200" i="0" u="none" strike="noStrike" kern="1200" cap="none" spc="0" baseline="0" dirty="0" err="1">
                <a:uFillTx/>
                <a:latin typeface="Calibri"/>
              </a:rPr>
              <a:t>that</a:t>
            </a:r>
            <a:r>
              <a:rPr lang="it-IT" sz="1200" i="0" u="none" strike="noStrike" kern="1200" cap="none" spc="0" baseline="0" dirty="0">
                <a:uFillTx/>
                <a:latin typeface="Calibri"/>
              </a:rPr>
              <a:t> </a:t>
            </a:r>
            <a:r>
              <a:rPr lang="it-IT" sz="1200" i="0" u="none" strike="noStrike" kern="1200" cap="none" spc="0" baseline="0" dirty="0" err="1">
                <a:uFillTx/>
                <a:latin typeface="Calibri"/>
              </a:rPr>
              <a:t>is</a:t>
            </a:r>
            <a:r>
              <a:rPr lang="it-IT" sz="1200" i="0" u="none" strike="noStrike" kern="1200" cap="none" spc="0" baseline="0" dirty="0">
                <a:uFillTx/>
                <a:latin typeface="Calibri"/>
              </a:rPr>
              <a:t> </a:t>
            </a:r>
            <a:r>
              <a:rPr lang="it-IT" sz="1200" i="0" u="none" strike="noStrike" kern="1200" cap="none" spc="0" baseline="0" dirty="0" err="1">
                <a:uFillTx/>
                <a:latin typeface="Calibri"/>
              </a:rPr>
              <a:t>equal</a:t>
            </a:r>
            <a:r>
              <a:rPr lang="it-IT" sz="1200" i="0" u="none" strike="noStrike" kern="1200" cap="none" spc="0" baseline="0" dirty="0">
                <a:uFillTx/>
                <a:latin typeface="Calibri"/>
              </a:rPr>
              <a:t> to the </a:t>
            </a:r>
            <a:r>
              <a:rPr lang="it-IT" sz="1200" i="0" u="none" strike="noStrike" kern="1200" cap="none" spc="0" baseline="0" dirty="0" err="1">
                <a:uFillTx/>
                <a:latin typeface="Calibri"/>
              </a:rPr>
              <a:t>given</a:t>
            </a:r>
            <a:r>
              <a:rPr lang="it-IT" sz="1200" i="0" u="none" strike="noStrike" kern="1200" cap="none" spc="0" baseline="0" dirty="0">
                <a:uFillTx/>
                <a:latin typeface="Calibri"/>
              </a:rPr>
              <a:t> </a:t>
            </a:r>
            <a:r>
              <a:rPr lang="it-IT" sz="1200" i="0" u="none" strike="noStrike" kern="1200" cap="none" spc="0" baseline="0" dirty="0" err="1">
                <a:uFillTx/>
                <a:latin typeface="Calibri"/>
              </a:rPr>
              <a:t>value</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org.mockito.ArgumentMatchers.eq</a:t>
            </a:r>
            <a:r>
              <a:rPr lang="it-IT" sz="1200" i="0" u="none" strike="noStrike" kern="1200" cap="none" spc="0" baseline="0" dirty="0">
                <a:uFillTx/>
                <a:latin typeface="Calibri"/>
              </a:rPr>
              <a:t>(</a:t>
            </a:r>
            <a:r>
              <a:rPr lang="it-IT" sz="1200" i="0" u="none" strike="noStrike" kern="1200" cap="none" spc="0" baseline="0" dirty="0" err="1">
                <a:uFillTx/>
                <a:latin typeface="Calibri"/>
              </a:rPr>
              <a:t>char</a:t>
            </a:r>
            <a:r>
              <a:rPr lang="it-IT" sz="1200" i="0" u="none" strike="noStrike" kern="1200" cap="none" spc="0" baseline="0" dirty="0">
                <a:uFillTx/>
                <a:latin typeface="Calibri"/>
              </a:rPr>
              <a:t> </a:t>
            </a:r>
            <a:r>
              <a:rPr lang="it-IT" sz="1200" i="0" u="none" strike="noStrike" kern="1200" cap="none" spc="0" baseline="0" dirty="0" err="1">
                <a:uFillTx/>
                <a:latin typeface="Calibri"/>
              </a:rPr>
              <a:t>value</a:t>
            </a:r>
            <a:r>
              <a:rPr lang="it-IT" sz="1200" i="0" u="none" strike="noStrike" kern="1200" cap="none" spc="0" baseline="0" dirty="0">
                <a:uFillTx/>
                <a:latin typeface="Calibri"/>
              </a:rPr>
              <a:t>): </a:t>
            </a:r>
            <a:r>
              <a:rPr lang="it-IT" sz="1200" i="0" u="none" strike="noStrike" kern="1200" cap="none" spc="0" baseline="0" dirty="0" err="1">
                <a:uFillTx/>
                <a:latin typeface="Calibri"/>
              </a:rPr>
              <a:t>char</a:t>
            </a:r>
            <a:r>
              <a:rPr lang="it-IT" sz="1200" i="0" u="none" strike="noStrike" kern="1200" cap="none" spc="0" baseline="0" dirty="0">
                <a:uFillTx/>
                <a:latin typeface="Calibri"/>
              </a:rPr>
              <a:t> </a:t>
            </a:r>
            <a:r>
              <a:rPr lang="it-IT" sz="1200" i="0" u="none" strike="noStrike" kern="1200" cap="none" spc="0" baseline="0" dirty="0" err="1">
                <a:uFillTx/>
                <a:latin typeface="Calibri"/>
              </a:rPr>
              <a:t>argument</a:t>
            </a:r>
            <a:r>
              <a:rPr lang="it-IT" sz="1200" i="0" u="none" strike="noStrike" kern="1200" cap="none" spc="0" baseline="0" dirty="0">
                <a:uFillTx/>
                <a:latin typeface="Calibri"/>
              </a:rPr>
              <a:t> </a:t>
            </a:r>
            <a:r>
              <a:rPr lang="it-IT" sz="1200" i="0" u="none" strike="noStrike" kern="1200" cap="none" spc="0" baseline="0" dirty="0" err="1">
                <a:uFillTx/>
                <a:latin typeface="Calibri"/>
              </a:rPr>
              <a:t>that</a:t>
            </a:r>
            <a:r>
              <a:rPr lang="it-IT" sz="1200" i="0" u="none" strike="noStrike" kern="1200" cap="none" spc="0" baseline="0" dirty="0">
                <a:uFillTx/>
                <a:latin typeface="Calibri"/>
              </a:rPr>
              <a:t> </a:t>
            </a:r>
            <a:r>
              <a:rPr lang="it-IT" sz="1200" i="0" u="none" strike="noStrike" kern="1200" cap="none" spc="0" baseline="0" dirty="0" err="1">
                <a:uFillTx/>
                <a:latin typeface="Calibri"/>
              </a:rPr>
              <a:t>is</a:t>
            </a:r>
            <a:r>
              <a:rPr lang="it-IT" sz="1200" i="0" u="none" strike="noStrike" kern="1200" cap="none" spc="0" baseline="0" dirty="0">
                <a:uFillTx/>
                <a:latin typeface="Calibri"/>
              </a:rPr>
              <a:t> </a:t>
            </a:r>
            <a:r>
              <a:rPr lang="it-IT" sz="1200" i="0" u="none" strike="noStrike" kern="1200" cap="none" spc="0" baseline="0" dirty="0" err="1">
                <a:uFillTx/>
                <a:latin typeface="Calibri"/>
              </a:rPr>
              <a:t>equal</a:t>
            </a:r>
            <a:r>
              <a:rPr lang="it-IT" sz="1200" i="0" u="none" strike="noStrike" kern="1200" cap="none" spc="0" baseline="0" dirty="0">
                <a:uFillTx/>
                <a:latin typeface="Calibri"/>
              </a:rPr>
              <a:t> to the </a:t>
            </a:r>
            <a:r>
              <a:rPr lang="it-IT" sz="1200" i="0" u="none" strike="noStrike" kern="1200" cap="none" spc="0" baseline="0" dirty="0" err="1">
                <a:uFillTx/>
                <a:latin typeface="Calibri"/>
              </a:rPr>
              <a:t>given</a:t>
            </a:r>
            <a:r>
              <a:rPr lang="it-IT" sz="1200" i="0" u="none" strike="noStrike" kern="1200" cap="none" spc="0" baseline="0" dirty="0">
                <a:uFillTx/>
                <a:latin typeface="Calibri"/>
              </a:rPr>
              <a:t> </a:t>
            </a:r>
            <a:r>
              <a:rPr lang="it-IT" sz="1200" i="0" u="none" strike="noStrike" kern="1200" cap="none" spc="0" baseline="0" dirty="0" err="1">
                <a:uFillTx/>
                <a:latin typeface="Calibri"/>
              </a:rPr>
              <a:t>value</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org.mockito.ArgumentMatchers.eq</a:t>
            </a:r>
            <a:r>
              <a:rPr lang="it-IT" sz="1200" i="0" u="none" strike="noStrike" kern="1200" cap="none" spc="0" baseline="0" dirty="0">
                <a:uFillTx/>
                <a:latin typeface="Calibri"/>
              </a:rPr>
              <a:t>(double </a:t>
            </a:r>
            <a:r>
              <a:rPr lang="it-IT" sz="1200" i="0" u="none" strike="noStrike" kern="1200" cap="none" spc="0" baseline="0" dirty="0" err="1">
                <a:uFillTx/>
                <a:latin typeface="Calibri"/>
              </a:rPr>
              <a:t>value</a:t>
            </a:r>
            <a:r>
              <a:rPr lang="it-IT" sz="1200" i="0" u="none" strike="noStrike" kern="1200" cap="none" spc="0" baseline="0" dirty="0">
                <a:uFillTx/>
                <a:latin typeface="Calibri"/>
              </a:rPr>
              <a:t>): double </a:t>
            </a:r>
            <a:r>
              <a:rPr lang="it-IT" sz="1200" i="0" u="none" strike="noStrike" kern="1200" cap="none" spc="0" baseline="0" dirty="0" err="1">
                <a:uFillTx/>
                <a:latin typeface="Calibri"/>
              </a:rPr>
              <a:t>argument</a:t>
            </a:r>
            <a:r>
              <a:rPr lang="it-IT" sz="1200" i="0" u="none" strike="noStrike" kern="1200" cap="none" spc="0" baseline="0" dirty="0">
                <a:uFillTx/>
                <a:latin typeface="Calibri"/>
              </a:rPr>
              <a:t> </a:t>
            </a:r>
            <a:r>
              <a:rPr lang="it-IT" sz="1200" i="0" u="none" strike="noStrike" kern="1200" cap="none" spc="0" baseline="0" dirty="0" err="1">
                <a:uFillTx/>
                <a:latin typeface="Calibri"/>
              </a:rPr>
              <a:t>that</a:t>
            </a:r>
            <a:r>
              <a:rPr lang="it-IT" sz="1200" i="0" u="none" strike="noStrike" kern="1200" cap="none" spc="0" baseline="0" dirty="0">
                <a:uFillTx/>
                <a:latin typeface="Calibri"/>
              </a:rPr>
              <a:t> </a:t>
            </a:r>
            <a:r>
              <a:rPr lang="it-IT" sz="1200" i="0" u="none" strike="noStrike" kern="1200" cap="none" spc="0" baseline="0" dirty="0" err="1">
                <a:uFillTx/>
                <a:latin typeface="Calibri"/>
              </a:rPr>
              <a:t>is</a:t>
            </a:r>
            <a:r>
              <a:rPr lang="it-IT" sz="1200" i="0" u="none" strike="noStrike" kern="1200" cap="none" spc="0" baseline="0" dirty="0">
                <a:uFillTx/>
                <a:latin typeface="Calibri"/>
              </a:rPr>
              <a:t> </a:t>
            </a:r>
            <a:r>
              <a:rPr lang="it-IT" sz="1200" i="0" u="none" strike="noStrike" kern="1200" cap="none" spc="0" baseline="0" dirty="0" err="1">
                <a:uFillTx/>
                <a:latin typeface="Calibri"/>
              </a:rPr>
              <a:t>equal</a:t>
            </a:r>
            <a:r>
              <a:rPr lang="it-IT" sz="1200" i="0" u="none" strike="noStrike" kern="1200" cap="none" spc="0" baseline="0" dirty="0">
                <a:uFillTx/>
                <a:latin typeface="Calibri"/>
              </a:rPr>
              <a:t> to the </a:t>
            </a:r>
            <a:r>
              <a:rPr lang="it-IT" sz="1200" i="0" u="none" strike="noStrike" kern="1200" cap="none" spc="0" baseline="0" dirty="0" err="1">
                <a:uFillTx/>
                <a:latin typeface="Calibri"/>
              </a:rPr>
              <a:t>given</a:t>
            </a:r>
            <a:r>
              <a:rPr lang="it-IT" sz="1200" i="0" u="none" strike="noStrike" kern="1200" cap="none" spc="0" baseline="0" dirty="0">
                <a:uFillTx/>
                <a:latin typeface="Calibri"/>
              </a:rPr>
              <a:t> </a:t>
            </a:r>
            <a:r>
              <a:rPr lang="it-IT" sz="1200" i="0" u="none" strike="noStrike" kern="1200" cap="none" spc="0" baseline="0" dirty="0" err="1">
                <a:uFillTx/>
                <a:latin typeface="Calibri"/>
              </a:rPr>
              <a:t>value</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org.mockito.ArgumentMatchers.isNull</a:t>
            </a:r>
            <a:r>
              <a:rPr lang="it-IT" sz="1200" i="0" u="none" strike="noStrike" kern="1200" cap="none" spc="0" baseline="0" dirty="0">
                <a:uFillTx/>
                <a:latin typeface="Calibri"/>
              </a:rPr>
              <a:t>(): </a:t>
            </a:r>
            <a:r>
              <a:rPr lang="it-IT" sz="1200" i="0" u="none" strike="noStrike" kern="1200" cap="none" spc="0" baseline="0" dirty="0" err="1">
                <a:uFillTx/>
                <a:latin typeface="Calibri"/>
              </a:rPr>
              <a:t>null</a:t>
            </a:r>
            <a:r>
              <a:rPr lang="it-IT" sz="1200" i="0" u="none" strike="noStrike" kern="1200" cap="none" spc="0" baseline="0" dirty="0">
                <a:uFillTx/>
                <a:latin typeface="Calibri"/>
              </a:rPr>
              <a:t> </a:t>
            </a:r>
            <a:r>
              <a:rPr lang="it-IT" sz="1200" i="0" u="none" strike="noStrike" kern="1200" cap="none" spc="0" baseline="0" dirty="0" err="1">
                <a:uFillTx/>
                <a:latin typeface="Calibri"/>
              </a:rPr>
              <a:t>argument</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org.mockito.ArgumentMatchers.isNull</a:t>
            </a:r>
            <a:r>
              <a:rPr lang="it-IT" sz="1200" i="0" u="none" strike="noStrike" kern="1200" cap="none" spc="0" baseline="0" dirty="0">
                <a:uFillTx/>
                <a:latin typeface="Calibri"/>
              </a:rPr>
              <a:t>(Class&lt;T&gt; </a:t>
            </a:r>
            <a:r>
              <a:rPr lang="it-IT" sz="1200" i="0" u="none" strike="noStrike" kern="1200" cap="none" spc="0" baseline="0" dirty="0" err="1">
                <a:uFillTx/>
                <a:latin typeface="Calibri"/>
              </a:rPr>
              <a:t>type</a:t>
            </a:r>
            <a:r>
              <a:rPr lang="it-IT" sz="1200" i="0" u="none" strike="noStrike" kern="1200" cap="none" spc="0" baseline="0" dirty="0">
                <a:uFillTx/>
                <a:latin typeface="Calibri"/>
              </a:rPr>
              <a:t>): </a:t>
            </a:r>
            <a:r>
              <a:rPr lang="it-IT" sz="1200" i="0" u="none" strike="noStrike" kern="1200" cap="none" spc="0" baseline="0" dirty="0" err="1">
                <a:uFillTx/>
                <a:latin typeface="Calibri"/>
              </a:rPr>
              <a:t>null</a:t>
            </a:r>
            <a:r>
              <a:rPr lang="it-IT" sz="1200" i="0" u="none" strike="noStrike" kern="1200" cap="none" spc="0" baseline="0" dirty="0">
                <a:uFillTx/>
                <a:latin typeface="Calibri"/>
              </a:rPr>
              <a:t> </a:t>
            </a:r>
            <a:r>
              <a:rPr lang="it-IT" sz="1200" i="0" u="none" strike="noStrike" kern="1200" cap="none" spc="0" baseline="0" dirty="0" err="1">
                <a:uFillTx/>
                <a:latin typeface="Calibri"/>
              </a:rPr>
              <a:t>argument</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t>
            </a:r>
            <a:r>
              <a:rPr lang="it-IT" sz="1200" dirty="0" err="1">
                <a:latin typeface="Calibri"/>
              </a:rPr>
              <a:t>not</a:t>
            </a:r>
            <a:r>
              <a:rPr lang="it-IT" sz="1200" i="0" u="none" strike="noStrike" kern="1200" cap="none" spc="0" baseline="0" dirty="0" err="1">
                <a:uFillTx/>
                <a:latin typeface="Calibri"/>
              </a:rPr>
              <a:t>Null</a:t>
            </a:r>
            <a:r>
              <a:rPr lang="it-IT" sz="1200" i="0" u="none" strike="noStrike" kern="1200" cap="none" spc="0" baseline="0" dirty="0">
                <a:uFillTx/>
                <a:latin typeface="Calibri"/>
              </a:rPr>
              <a:t>(): </a:t>
            </a:r>
            <a:r>
              <a:rPr lang="it-IT" sz="1200" i="0" u="none" strike="noStrike" kern="1200" cap="none" spc="0" baseline="0" dirty="0" err="1">
                <a:uFillTx/>
                <a:latin typeface="Calibri"/>
              </a:rPr>
              <a:t>not</a:t>
            </a:r>
            <a:r>
              <a:rPr lang="it-IT" sz="1200" i="0" u="none" strike="noStrike" kern="1200" cap="none" spc="0" baseline="0" dirty="0">
                <a:uFillTx/>
                <a:latin typeface="Calibri"/>
              </a:rPr>
              <a:t> </a:t>
            </a:r>
            <a:r>
              <a:rPr lang="it-IT" sz="1200" i="0" u="none" strike="noStrike" kern="1200" cap="none" spc="0" baseline="0" dirty="0" err="1">
                <a:uFillTx/>
                <a:latin typeface="Calibri"/>
              </a:rPr>
              <a:t>null</a:t>
            </a:r>
            <a:r>
              <a:rPr lang="it-IT" sz="1200" i="0" u="none" strike="noStrike" kern="1200" cap="none" spc="0" baseline="0" dirty="0">
                <a:uFillTx/>
                <a:latin typeface="Calibri"/>
              </a:rPr>
              <a:t> </a:t>
            </a:r>
            <a:r>
              <a:rPr lang="it-IT" sz="1200" i="0" u="none" strike="noStrike" kern="1200" cap="none" spc="0" baseline="0" dirty="0" err="1">
                <a:uFillTx/>
                <a:latin typeface="Calibri"/>
              </a:rPr>
              <a:t>argument</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t>
            </a:r>
            <a:r>
              <a:rPr lang="it-IT" sz="1200" dirty="0" err="1">
                <a:latin typeface="Calibri"/>
              </a:rPr>
              <a:t>not</a:t>
            </a:r>
            <a:r>
              <a:rPr lang="it-IT" sz="1200" i="0" u="none" strike="noStrike" kern="1200" cap="none" spc="0" baseline="0" dirty="0" err="1">
                <a:uFillTx/>
                <a:latin typeface="Calibri"/>
              </a:rPr>
              <a:t>Null</a:t>
            </a:r>
            <a:r>
              <a:rPr lang="it-IT" sz="1200" i="0" u="none" strike="noStrike" kern="1200" cap="none" spc="0" baseline="0" dirty="0">
                <a:uFillTx/>
                <a:latin typeface="Calibri"/>
              </a:rPr>
              <a:t>(Class&lt;T&gt; </a:t>
            </a:r>
            <a:r>
              <a:rPr lang="it-IT" sz="1200" i="0" u="none" strike="noStrike" kern="1200" cap="none" spc="0" baseline="0" dirty="0" err="1">
                <a:uFillTx/>
                <a:latin typeface="Calibri"/>
              </a:rPr>
              <a:t>type</a:t>
            </a:r>
            <a:r>
              <a:rPr lang="it-IT" sz="1200" i="0" u="none" strike="noStrike" kern="1200" cap="none" spc="0" baseline="0" dirty="0">
                <a:uFillTx/>
                <a:latin typeface="Calibri"/>
              </a:rPr>
              <a:t>): </a:t>
            </a:r>
            <a:r>
              <a:rPr lang="it-IT" sz="1200" i="0" u="none" strike="noStrike" kern="1200" cap="none" spc="0" baseline="0" dirty="0" err="1">
                <a:uFillTx/>
                <a:latin typeface="Calibri"/>
              </a:rPr>
              <a:t>not</a:t>
            </a:r>
            <a:r>
              <a:rPr lang="it-IT" sz="1200" i="0" u="none" strike="noStrike" kern="1200" cap="none" spc="0" baseline="0" dirty="0">
                <a:uFillTx/>
                <a:latin typeface="Calibri"/>
              </a:rPr>
              <a:t> </a:t>
            </a:r>
            <a:r>
              <a:rPr lang="it-IT" sz="1200" i="0" u="none" strike="noStrike" kern="1200" cap="none" spc="0" baseline="0" dirty="0" err="1">
                <a:uFillTx/>
                <a:latin typeface="Calibri"/>
              </a:rPr>
              <a:t>null</a:t>
            </a:r>
            <a:r>
              <a:rPr lang="it-IT" sz="1200" i="0" u="none" strike="noStrike" kern="1200" cap="none" spc="0" baseline="0" dirty="0">
                <a:uFillTx/>
                <a:latin typeface="Calibri"/>
              </a:rPr>
              <a:t> </a:t>
            </a:r>
            <a:r>
              <a:rPr lang="it-IT" sz="1200" i="0" u="none" strike="noStrike" kern="1200" cap="none" spc="0" baseline="0" dirty="0" err="1">
                <a:uFillTx/>
                <a:latin typeface="Calibri"/>
              </a:rPr>
              <a:t>argument</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t>
            </a:r>
            <a:r>
              <a:rPr lang="it-IT" sz="1200" dirty="0" err="1">
                <a:latin typeface="Calibri"/>
              </a:rPr>
              <a:t>nullable</a:t>
            </a:r>
            <a:r>
              <a:rPr lang="it-IT" sz="1200" i="0" u="none" strike="noStrike" kern="1200" cap="none" spc="0" baseline="0" dirty="0">
                <a:uFillTx/>
                <a:latin typeface="Calibri"/>
              </a:rPr>
              <a:t>(Class&lt;T&gt; </a:t>
            </a:r>
            <a:r>
              <a:rPr lang="it-IT" sz="1200" i="0" u="none" strike="noStrike" kern="1200" cap="none" spc="0" baseline="0" dirty="0" err="1">
                <a:uFillTx/>
                <a:latin typeface="Calibri"/>
              </a:rPr>
              <a:t>type</a:t>
            </a:r>
            <a:r>
              <a:rPr lang="it-IT" sz="1200" i="0" u="none" strike="noStrike" kern="1200" cap="none" spc="0" baseline="0" dirty="0">
                <a:uFillTx/>
                <a:latin typeface="Calibri"/>
              </a:rPr>
              <a:t>): </a:t>
            </a:r>
            <a:r>
              <a:rPr lang="it-IT" sz="1200" i="0" u="none" strike="noStrike" kern="1200" cap="none" spc="0" baseline="0" dirty="0" err="1">
                <a:uFillTx/>
                <a:latin typeface="Calibri"/>
              </a:rPr>
              <a:t>Argument</a:t>
            </a:r>
            <a:r>
              <a:rPr lang="it-IT" sz="1200" i="0" u="none" strike="noStrike" kern="1200" cap="none" spc="0" baseline="0" dirty="0">
                <a:uFillTx/>
                <a:latin typeface="Calibri"/>
              </a:rPr>
              <a:t> </a:t>
            </a:r>
            <a:r>
              <a:rPr lang="it-IT" sz="1200" i="0" u="none" strike="noStrike" kern="1200" cap="none" spc="0" baseline="0" dirty="0" err="1">
                <a:uFillTx/>
                <a:latin typeface="Calibri"/>
              </a:rPr>
              <a:t>that</a:t>
            </a:r>
            <a:r>
              <a:rPr lang="it-IT" sz="1200" i="0" u="none" strike="noStrike" kern="1200" cap="none" spc="0" baseline="0" dirty="0">
                <a:uFillTx/>
                <a:latin typeface="Calibri"/>
              </a:rPr>
              <a:t> </a:t>
            </a:r>
            <a:r>
              <a:rPr lang="it-IT" sz="1200" i="0" u="none" strike="noStrike" kern="1200" cap="none" spc="0" baseline="0" dirty="0" err="1">
                <a:uFillTx/>
                <a:latin typeface="Calibri"/>
              </a:rPr>
              <a:t>is</a:t>
            </a:r>
            <a:r>
              <a:rPr lang="it-IT" sz="1200" i="0" u="none" strike="noStrike" kern="1200" cap="none" spc="0" baseline="0" dirty="0">
                <a:uFillTx/>
                <a:latin typeface="Calibri"/>
              </a:rPr>
              <a:t> </a:t>
            </a:r>
            <a:r>
              <a:rPr lang="it-IT" sz="1200" i="0" u="none" strike="noStrike" kern="1200" cap="none" spc="0" baseline="0" dirty="0" err="1">
                <a:uFillTx/>
                <a:latin typeface="Calibri"/>
              </a:rPr>
              <a:t>either</a:t>
            </a:r>
            <a:r>
              <a:rPr lang="it-IT" sz="1200" i="0" u="none" strike="noStrike" kern="1200" cap="none" spc="0" baseline="0" dirty="0">
                <a:uFillTx/>
                <a:latin typeface="Calibri"/>
              </a:rPr>
              <a:t> </a:t>
            </a:r>
            <a:r>
              <a:rPr lang="it-IT" sz="1200" i="0" u="none" strike="noStrike" kern="1200" cap="none" spc="0" baseline="0" dirty="0" err="1">
                <a:uFillTx/>
                <a:latin typeface="Calibri"/>
              </a:rPr>
              <a:t>null</a:t>
            </a:r>
            <a:r>
              <a:rPr lang="it-IT" sz="1200" i="0" u="none" strike="noStrike" kern="1200" cap="none" spc="0" baseline="0" dirty="0">
                <a:uFillTx/>
                <a:latin typeface="Calibri"/>
              </a:rPr>
              <a:t> or of the </a:t>
            </a:r>
            <a:r>
              <a:rPr lang="it-IT" sz="1200" i="0" u="none" strike="noStrike" kern="1200" cap="none" spc="0" baseline="0" dirty="0" err="1">
                <a:uFillTx/>
                <a:latin typeface="Calibri"/>
              </a:rPr>
              <a:t>given</a:t>
            </a:r>
            <a:r>
              <a:rPr lang="it-IT" sz="1200" i="0" u="none" strike="noStrike" kern="1200" cap="none" spc="0" baseline="0" dirty="0">
                <a:uFillTx/>
                <a:latin typeface="Calibri"/>
              </a:rPr>
              <a:t> </a:t>
            </a:r>
            <a:r>
              <a:rPr lang="it-IT" sz="1200" i="0" u="none" strike="noStrike" kern="1200" cap="none" spc="0" baseline="0" dirty="0" err="1">
                <a:uFillTx/>
                <a:latin typeface="Calibri"/>
              </a:rPr>
              <a:t>type</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a:t>
            </a:r>
            <a:r>
              <a:rPr lang="it-IT" sz="1200" dirty="0" err="1">
                <a:latin typeface="Calibri"/>
              </a:rPr>
              <a:t>startsWith</a:t>
            </a:r>
            <a:r>
              <a:rPr lang="it-IT" sz="1200" i="0" u="none" strike="noStrike" kern="1200" cap="none" spc="0" baseline="0" dirty="0">
                <a:uFillTx/>
                <a:latin typeface="Calibri"/>
              </a:rPr>
              <a:t>(</a:t>
            </a:r>
            <a:r>
              <a:rPr lang="it-IT" sz="1200" i="0" u="none" strike="noStrike" kern="1200" cap="none" spc="0" baseline="0" dirty="0" err="1">
                <a:uFillTx/>
                <a:latin typeface="Calibri"/>
              </a:rPr>
              <a:t>String</a:t>
            </a:r>
            <a:r>
              <a:rPr lang="it-IT" sz="1200" i="0" u="none" strike="noStrike" kern="1200" cap="none" spc="0" baseline="0" dirty="0">
                <a:uFillTx/>
                <a:latin typeface="Calibri"/>
              </a:rPr>
              <a:t> </a:t>
            </a:r>
            <a:r>
              <a:rPr lang="it-IT" sz="1200" i="0" u="none" strike="noStrike" kern="1200" cap="none" spc="0" baseline="0" dirty="0" err="1">
                <a:uFillTx/>
                <a:latin typeface="Calibri"/>
              </a:rPr>
              <a:t>prefix</a:t>
            </a:r>
            <a:r>
              <a:rPr lang="it-IT" sz="1200" i="0" u="none" strike="noStrike" kern="1200" cap="none" spc="0" baseline="0" dirty="0">
                <a:uFillTx/>
                <a:latin typeface="Calibri"/>
              </a:rPr>
              <a:t>): </a:t>
            </a:r>
            <a:r>
              <a:rPr lang="it-IT" sz="1200" i="0" u="none" strike="noStrike" kern="1200" cap="none" spc="0" baseline="0" dirty="0" err="1">
                <a:uFillTx/>
                <a:latin typeface="Calibri"/>
              </a:rPr>
              <a:t>String</a:t>
            </a:r>
            <a:r>
              <a:rPr lang="it-IT" sz="1200" i="0" u="none" strike="noStrike" kern="1200" cap="none" spc="0" baseline="0" dirty="0">
                <a:uFillTx/>
                <a:latin typeface="Calibri"/>
              </a:rPr>
              <a:t> </a:t>
            </a:r>
            <a:r>
              <a:rPr lang="it-IT" sz="1200" i="0" u="none" strike="noStrike" kern="1200" cap="none" spc="0" baseline="0" dirty="0" err="1">
                <a:uFillTx/>
                <a:latin typeface="Calibri"/>
              </a:rPr>
              <a:t>argument</a:t>
            </a:r>
            <a:r>
              <a:rPr lang="it-IT" sz="1200" i="0" u="none" strike="noStrike" kern="1200" cap="none" spc="0" baseline="0" dirty="0">
                <a:uFillTx/>
                <a:latin typeface="Calibri"/>
              </a:rPr>
              <a:t> </a:t>
            </a:r>
            <a:r>
              <a:rPr lang="it-IT" sz="1200" i="0" u="none" strike="noStrike" kern="1200" cap="none" spc="0" baseline="0" dirty="0" err="1">
                <a:uFillTx/>
                <a:latin typeface="Calibri"/>
              </a:rPr>
              <a:t>that</a:t>
            </a:r>
            <a:r>
              <a:rPr lang="it-IT" sz="1200" i="0" u="none" strike="noStrike" kern="1200" cap="none" spc="0" baseline="0" dirty="0">
                <a:uFillTx/>
                <a:latin typeface="Calibri"/>
              </a:rPr>
              <a:t> starts with the </a:t>
            </a:r>
            <a:r>
              <a:rPr lang="it-IT" sz="1200" i="0" u="none" strike="noStrike" kern="1200" cap="none" spc="0" baseline="0" dirty="0" err="1">
                <a:uFillTx/>
                <a:latin typeface="Calibri"/>
              </a:rPr>
              <a:t>given</a:t>
            </a:r>
            <a:r>
              <a:rPr lang="it-IT" sz="1200" i="0" u="none" strike="noStrike" kern="1200" cap="none" spc="0" baseline="0" dirty="0">
                <a:uFillTx/>
                <a:latin typeface="Calibri"/>
              </a:rPr>
              <a:t> </a:t>
            </a:r>
            <a:r>
              <a:rPr lang="it-IT" sz="1200" i="0" u="none" strike="noStrike" kern="1200" cap="none" spc="0" baseline="0" dirty="0" err="1">
                <a:uFillTx/>
                <a:latin typeface="Calibri"/>
              </a:rPr>
              <a:t>prefix</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org.mockito.ArgumentMatchers.end</a:t>
            </a:r>
            <a:r>
              <a:rPr lang="it-IT" sz="1200" dirty="0" err="1">
                <a:latin typeface="Calibri"/>
              </a:rPr>
              <a:t>sWith</a:t>
            </a:r>
            <a:r>
              <a:rPr lang="it-IT" sz="1200" i="0" u="none" strike="noStrike" kern="1200" cap="none" spc="0" baseline="0" dirty="0">
                <a:uFillTx/>
                <a:latin typeface="Calibri"/>
              </a:rPr>
              <a:t>(</a:t>
            </a:r>
            <a:r>
              <a:rPr lang="it-IT" sz="1200" i="0" u="none" strike="noStrike" kern="1200" cap="none" spc="0" baseline="0" dirty="0" err="1">
                <a:uFillTx/>
                <a:latin typeface="Calibri"/>
              </a:rPr>
              <a:t>String</a:t>
            </a:r>
            <a:r>
              <a:rPr lang="it-IT" sz="1200" i="0" u="none" strike="noStrike" kern="1200" cap="none" spc="0" baseline="0" dirty="0">
                <a:uFillTx/>
                <a:latin typeface="Calibri"/>
              </a:rPr>
              <a:t> </a:t>
            </a:r>
            <a:r>
              <a:rPr lang="it-IT" sz="1200" i="0" u="none" strike="noStrike" kern="1200" cap="none" spc="0" baseline="0" dirty="0" err="1">
                <a:uFillTx/>
                <a:latin typeface="Calibri"/>
              </a:rPr>
              <a:t>suffix</a:t>
            </a:r>
            <a:r>
              <a:rPr lang="it-IT" sz="1200" i="0" u="none" strike="noStrike" kern="1200" cap="none" spc="0" baseline="0" dirty="0">
                <a:uFillTx/>
                <a:latin typeface="Calibri"/>
              </a:rPr>
              <a:t>): </a:t>
            </a:r>
            <a:r>
              <a:rPr lang="it-IT" sz="1200" i="0" u="none" strike="noStrike" kern="1200" cap="none" spc="0" baseline="0" dirty="0" err="1">
                <a:uFillTx/>
                <a:latin typeface="Calibri"/>
              </a:rPr>
              <a:t>String</a:t>
            </a:r>
            <a:r>
              <a:rPr lang="it-IT" sz="1200" i="0" u="none" strike="noStrike" kern="1200" cap="none" spc="0" baseline="0" dirty="0">
                <a:uFillTx/>
                <a:latin typeface="Calibri"/>
              </a:rPr>
              <a:t> </a:t>
            </a:r>
            <a:r>
              <a:rPr lang="it-IT" sz="1200" i="0" u="none" strike="noStrike" kern="1200" cap="none" spc="0" baseline="0" dirty="0" err="1">
                <a:uFillTx/>
                <a:latin typeface="Calibri"/>
              </a:rPr>
              <a:t>argument</a:t>
            </a:r>
            <a:r>
              <a:rPr lang="it-IT" sz="1200" i="0" u="none" strike="noStrike" kern="1200" cap="none" spc="0" baseline="0" dirty="0">
                <a:uFillTx/>
                <a:latin typeface="Calibri"/>
              </a:rPr>
              <a:t> </a:t>
            </a:r>
            <a:r>
              <a:rPr lang="it-IT" sz="1200" i="0" u="none" strike="noStrike" kern="1200" cap="none" spc="0" baseline="0" dirty="0" err="1">
                <a:uFillTx/>
                <a:latin typeface="Calibri"/>
              </a:rPr>
              <a:t>that</a:t>
            </a:r>
            <a:r>
              <a:rPr lang="it-IT" sz="1200" i="0" u="none" strike="noStrike" kern="1200" cap="none" spc="0" baseline="0" dirty="0">
                <a:uFillTx/>
                <a:latin typeface="Calibri"/>
              </a:rPr>
              <a:t> </a:t>
            </a:r>
            <a:r>
              <a:rPr lang="it-IT" sz="1200" i="0" u="none" strike="noStrike" kern="1200" cap="none" spc="0" baseline="0" dirty="0" err="1">
                <a:uFillTx/>
                <a:latin typeface="Calibri"/>
              </a:rPr>
              <a:t>ends</a:t>
            </a:r>
            <a:r>
              <a:rPr lang="it-IT" sz="1200" i="0" u="none" strike="noStrike" kern="1200" cap="none" spc="0" baseline="0" dirty="0">
                <a:uFillTx/>
                <a:latin typeface="Calibri"/>
              </a:rPr>
              <a:t> with the </a:t>
            </a:r>
            <a:r>
              <a:rPr lang="it-IT" sz="1200" i="0" u="none" strike="noStrike" kern="1200" cap="none" spc="0" baseline="0" dirty="0" err="1">
                <a:uFillTx/>
                <a:latin typeface="Calibri"/>
              </a:rPr>
              <a:t>given</a:t>
            </a:r>
            <a:r>
              <a:rPr lang="it-IT" sz="1200" i="0" u="none" strike="noStrike" kern="1200" cap="none" spc="0" baseline="0" dirty="0">
                <a:uFillTx/>
                <a:latin typeface="Calibri"/>
              </a:rPr>
              <a:t> </a:t>
            </a:r>
            <a:r>
              <a:rPr lang="it-IT" sz="1200" dirty="0" err="1">
                <a:latin typeface="Calibri"/>
              </a:rPr>
              <a:t>suf</a:t>
            </a:r>
            <a:r>
              <a:rPr lang="it-IT" sz="1200" i="0" u="none" strike="noStrike" kern="1200" cap="none" spc="0" baseline="0" dirty="0" err="1">
                <a:uFillTx/>
                <a:latin typeface="Calibri"/>
              </a:rPr>
              <a:t>fix</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endParaRPr lang="it-IT" sz="1200" i="0" u="none" strike="noStrike" kern="1200" cap="none" spc="0" baseline="0" dirty="0">
              <a:uFillTx/>
              <a:latin typeface="Calibri"/>
            </a:endParaRPr>
          </a:p>
        </p:txBody>
      </p:sp>
    </p:spTree>
    <p:extLst>
      <p:ext uri="{BB962C8B-B14F-4D97-AF65-F5344CB8AC3E}">
        <p14:creationId xmlns:p14="http://schemas.microsoft.com/office/powerpoint/2010/main" val="3998957601"/>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6" name="Rectangle 5">
            <a:extLst>
              <a:ext uri="{FF2B5EF4-FFF2-40B4-BE49-F238E27FC236}">
                <a16:creationId xmlns:a16="http://schemas.microsoft.com/office/drawing/2014/main" id="{57AFB563-3E35-B8BB-A1E5-4BC7D370266B}"/>
              </a:ext>
            </a:extLst>
          </p:cNvPr>
          <p:cNvSpPr/>
          <p:nvPr/>
        </p:nvSpPr>
        <p:spPr>
          <a:xfrm>
            <a:off x="1022912" y="2265590"/>
            <a:ext cx="6311743" cy="365126"/>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when</a:t>
            </a:r>
            <a:r>
              <a:rPr lang="it-IT" sz="1200" i="0" u="none" strike="noStrike" kern="1200" cap="none" spc="0" baseline="0" dirty="0">
                <a:uFillTx/>
                <a:latin typeface="Calibri"/>
              </a:rPr>
              <a:t>(</a:t>
            </a:r>
            <a:r>
              <a:rPr lang="it-IT" sz="1200" i="0" u="none" strike="noStrike" kern="1200" cap="none" spc="0" baseline="0" dirty="0" err="1">
                <a:uFillTx/>
                <a:latin typeface="Calibri"/>
              </a:rPr>
              <a:t>userService.filterByGender</a:t>
            </a:r>
            <a:r>
              <a:rPr lang="it-IT" sz="1200" i="0" u="none" strike="noStrike" kern="1200" cap="none" spc="0" baseline="0" dirty="0">
                <a:uFillTx/>
                <a:latin typeface="Calibri"/>
              </a:rPr>
              <a:t>(</a:t>
            </a:r>
            <a:r>
              <a:rPr lang="it-IT" sz="1200" i="0" u="none" strike="noStrike" kern="1200" cap="none" spc="0" baseline="0" dirty="0" err="1">
                <a:uFillTx/>
                <a:latin typeface="Calibri"/>
              </a:rPr>
              <a:t>Gender.MALE</a:t>
            </a:r>
            <a:r>
              <a:rPr lang="it-IT" sz="1200" i="0" u="none" strike="noStrike" kern="1200" cap="none" spc="0" baseline="0" dirty="0">
                <a:uFillTx/>
                <a:latin typeface="Calibri"/>
              </a:rPr>
              <a:t>, </a:t>
            </a:r>
            <a:r>
              <a:rPr lang="it-IT" sz="1200" i="0" u="none" strike="noStrike" kern="1200" cap="none" spc="0" baseline="0" dirty="0" err="1">
                <a:uFillTx/>
                <a:latin typeface="Calibri"/>
              </a:rPr>
              <a:t>anyList</a:t>
            </a:r>
            <a:r>
              <a:rPr lang="it-IT" sz="1200" i="0" u="none" strike="noStrike" kern="1200" cap="none" spc="0" baseline="0" dirty="0">
                <a:uFillTx/>
                <a:latin typeface="Calibri"/>
              </a:rPr>
              <a:t>())).</a:t>
            </a:r>
            <a:r>
              <a:rPr lang="it-IT" sz="1200" i="0" u="none" strike="noStrike" kern="1200" cap="none" spc="0" baseline="0" dirty="0" err="1">
                <a:uFillTx/>
                <a:latin typeface="Calibri"/>
              </a:rPr>
              <a:t>thenThrow</a:t>
            </a:r>
            <a:r>
              <a:rPr lang="it-IT" sz="1200" i="0" u="none" strike="noStrike" kern="1200" cap="none" spc="0" baseline="0" dirty="0">
                <a:uFillTx/>
                <a:latin typeface="Calibri"/>
              </a:rPr>
              <a:t>(</a:t>
            </a:r>
            <a:r>
              <a:rPr lang="it-IT" sz="1200" i="0" u="none" strike="noStrike" kern="1200" cap="none" spc="0" baseline="0" dirty="0" err="1">
                <a:uFillTx/>
                <a:latin typeface="Calibri"/>
              </a:rPr>
              <a:t>expectedException</a:t>
            </a:r>
            <a:r>
              <a:rPr lang="it-IT" sz="1200" i="0" u="none" strike="noStrike" kern="1200" cap="none" spc="0" baseline="0" dirty="0">
                <a:uFillTx/>
                <a:latin typeface="Calibri"/>
              </a:rPr>
              <a:t>);</a:t>
            </a:r>
          </a:p>
        </p:txBody>
      </p:sp>
      <p:sp>
        <p:nvSpPr>
          <p:cNvPr id="4" name="TextBox 3">
            <a:extLst>
              <a:ext uri="{FF2B5EF4-FFF2-40B4-BE49-F238E27FC236}">
                <a16:creationId xmlns:a16="http://schemas.microsoft.com/office/drawing/2014/main" id="{2E40C40A-F721-9B55-A19C-E5081760671B}"/>
              </a:ext>
            </a:extLst>
          </p:cNvPr>
          <p:cNvSpPr txBox="1"/>
          <p:nvPr/>
        </p:nvSpPr>
        <p:spPr>
          <a:xfrm>
            <a:off x="1022912" y="1434592"/>
            <a:ext cx="10217467" cy="830997"/>
          </a:xfrm>
          <a:prstGeom prst="rect">
            <a:avLst/>
          </a:prstGeom>
          <a:noFill/>
        </p:spPr>
        <p:txBody>
          <a:bodyPr wrap="square">
            <a:spAutoFit/>
          </a:bodyPr>
          <a:lstStyle/>
          <a:p>
            <a:pPr algn="just"/>
            <a:r>
              <a:rPr lang="en-IT" dirty="0"/>
              <a:t>It is important to remember that, when defining mocks, it is possible to mock a method with only specific arguments or with only argument matchers, mixed use is not allowed.</a:t>
            </a:r>
          </a:p>
          <a:p>
            <a:pPr algn="just"/>
            <a:r>
              <a:rPr lang="en-IT" dirty="0"/>
              <a:t>So the following code, which uses both specific values and argument matchers, is invalid:</a:t>
            </a:r>
          </a:p>
        </p:txBody>
      </p:sp>
    </p:spTree>
    <p:extLst>
      <p:ext uri="{BB962C8B-B14F-4D97-AF65-F5344CB8AC3E}">
        <p14:creationId xmlns:p14="http://schemas.microsoft.com/office/powerpoint/2010/main" val="2978051181"/>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6" name="Rectangle 5">
            <a:extLst>
              <a:ext uri="{FF2B5EF4-FFF2-40B4-BE49-F238E27FC236}">
                <a16:creationId xmlns:a16="http://schemas.microsoft.com/office/drawing/2014/main" id="{57AFB563-3E35-B8BB-A1E5-4BC7D370266B}"/>
              </a:ext>
            </a:extLst>
          </p:cNvPr>
          <p:cNvSpPr/>
          <p:nvPr/>
        </p:nvSpPr>
        <p:spPr>
          <a:xfrm>
            <a:off x="1022912" y="2758031"/>
            <a:ext cx="6311743" cy="365126"/>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verify</a:t>
            </a:r>
            <a:r>
              <a:rPr lang="it-IT" sz="1200" i="0" u="none" strike="noStrike" kern="1200" cap="none" spc="0" baseline="0" dirty="0">
                <a:uFillTx/>
                <a:latin typeface="Calibri"/>
              </a:rPr>
              <a:t>(</a:t>
            </a:r>
            <a:r>
              <a:rPr lang="it-IT" sz="1200" i="0" u="none" strike="noStrike" kern="1200" cap="none" spc="0" baseline="0" dirty="0" err="1">
                <a:uFillTx/>
                <a:latin typeface="Calibri"/>
              </a:rPr>
              <a:t>userService</a:t>
            </a:r>
            <a:r>
              <a:rPr lang="it-IT" sz="1200" i="0" u="none" strike="noStrike" kern="1200" cap="none" spc="0" baseline="0" dirty="0">
                <a:uFillTx/>
                <a:latin typeface="Calibri"/>
              </a:rPr>
              <a:t>).</a:t>
            </a:r>
            <a:r>
              <a:rPr lang="it-IT" sz="1200" i="0" u="none" strike="noStrike" kern="1200" cap="none" spc="0" baseline="0" dirty="0" err="1">
                <a:uFillTx/>
                <a:latin typeface="Calibri"/>
              </a:rPr>
              <a:t>filterByGender</a:t>
            </a:r>
            <a:r>
              <a:rPr lang="it-IT" sz="1200" i="0" u="none" strike="noStrike" kern="1200" cap="none" spc="0" baseline="0" dirty="0">
                <a:uFillTx/>
                <a:latin typeface="Calibri"/>
              </a:rPr>
              <a:t>(</a:t>
            </a:r>
            <a:r>
              <a:rPr lang="it-IT" sz="1200" i="0" u="none" strike="noStrike" kern="1200" cap="none" spc="0" baseline="0" dirty="0" err="1">
                <a:uFillTx/>
                <a:latin typeface="Calibri"/>
              </a:rPr>
              <a:t>Gender.MALE</a:t>
            </a:r>
            <a:r>
              <a:rPr lang="it-IT" sz="1200" i="0" u="none" strike="noStrike" kern="1200" cap="none" spc="0" baseline="0" dirty="0">
                <a:uFillTx/>
                <a:latin typeface="Calibri"/>
              </a:rPr>
              <a:t>, </a:t>
            </a:r>
            <a:r>
              <a:rPr lang="it-IT" sz="1200" i="0" u="none" strike="noStrike" kern="1200" cap="none" spc="0" baseline="0" dirty="0" err="1">
                <a:uFillTx/>
                <a:latin typeface="Calibri"/>
              </a:rPr>
              <a:t>recipients</a:t>
            </a:r>
            <a:r>
              <a:rPr lang="it-IT" sz="1200" i="0" u="none" strike="noStrike" kern="1200" cap="none" spc="0" baseline="0" dirty="0">
                <a:uFillTx/>
                <a:latin typeface="Calibri"/>
              </a:rPr>
              <a:t>);</a:t>
            </a:r>
          </a:p>
        </p:txBody>
      </p:sp>
      <p:sp>
        <p:nvSpPr>
          <p:cNvPr id="4" name="TextBox 3">
            <a:extLst>
              <a:ext uri="{FF2B5EF4-FFF2-40B4-BE49-F238E27FC236}">
                <a16:creationId xmlns:a16="http://schemas.microsoft.com/office/drawing/2014/main" id="{2E40C40A-F721-9B55-A19C-E5081760671B}"/>
              </a:ext>
            </a:extLst>
          </p:cNvPr>
          <p:cNvSpPr txBox="1"/>
          <p:nvPr/>
        </p:nvSpPr>
        <p:spPr>
          <a:xfrm>
            <a:off x="1022912" y="1434592"/>
            <a:ext cx="10217467" cy="1323439"/>
          </a:xfrm>
          <a:prstGeom prst="rect">
            <a:avLst/>
          </a:prstGeom>
          <a:noFill/>
        </p:spPr>
        <p:txBody>
          <a:bodyPr wrap="square">
            <a:spAutoFit/>
          </a:bodyPr>
          <a:lstStyle/>
          <a:p>
            <a:pPr algn="just"/>
            <a:r>
              <a:rPr lang="en-GB" dirty="0"/>
              <a:t>Mockito not only offers the possibility of mocking the </a:t>
            </a:r>
            <a:r>
              <a:rPr lang="en-GB" dirty="0" err="1"/>
              <a:t>behavior</a:t>
            </a:r>
            <a:r>
              <a:rPr lang="en-GB" dirty="0"/>
              <a:t> of methods, but also the possibility of making assertions about whether or not these methods have been called, how many times and with which arguments.</a:t>
            </a:r>
          </a:p>
          <a:p>
            <a:pPr algn="just"/>
            <a:r>
              <a:rPr lang="en-GB" dirty="0"/>
              <a:t>So in the </a:t>
            </a:r>
            <a:r>
              <a:rPr lang="en-GB" i="1" dirty="0"/>
              <a:t>then</a:t>
            </a:r>
            <a:r>
              <a:rPr lang="en-GB" dirty="0"/>
              <a:t> section of our test we could also check if and how the mocked methods were called during the test. The most important method for making these assertions is </a:t>
            </a:r>
            <a:r>
              <a:rPr lang="en-GB" i="1" dirty="0" err="1"/>
              <a:t>org.mockito.Mockito#verify</a:t>
            </a:r>
            <a:r>
              <a:rPr lang="en-GB" i="1" dirty="0"/>
              <a:t>(T)</a:t>
            </a:r>
            <a:r>
              <a:rPr lang="en-GB" dirty="0"/>
              <a:t>.</a:t>
            </a:r>
          </a:p>
          <a:p>
            <a:pPr algn="just"/>
            <a:r>
              <a:rPr lang="en-GB" dirty="0"/>
              <a:t>Below is an example:</a:t>
            </a:r>
            <a:endParaRPr lang="en-IT" dirty="0"/>
          </a:p>
        </p:txBody>
      </p:sp>
      <p:sp>
        <p:nvSpPr>
          <p:cNvPr id="5" name="TextBox 4">
            <a:extLst>
              <a:ext uri="{FF2B5EF4-FFF2-40B4-BE49-F238E27FC236}">
                <a16:creationId xmlns:a16="http://schemas.microsoft.com/office/drawing/2014/main" id="{994CBFC8-8B53-ED67-0878-C5B934B52C23}"/>
              </a:ext>
            </a:extLst>
          </p:cNvPr>
          <p:cNvSpPr txBox="1"/>
          <p:nvPr/>
        </p:nvSpPr>
        <p:spPr>
          <a:xfrm>
            <a:off x="1022912" y="3215072"/>
            <a:ext cx="10217466" cy="1569660"/>
          </a:xfrm>
          <a:prstGeom prst="rect">
            <a:avLst/>
          </a:prstGeom>
          <a:noFill/>
        </p:spPr>
        <p:txBody>
          <a:bodyPr wrap="square">
            <a:spAutoFit/>
          </a:bodyPr>
          <a:lstStyle/>
          <a:p>
            <a:pPr algn="just"/>
            <a:r>
              <a:rPr lang="en-IT" dirty="0"/>
              <a:t>In the example above we are assuming that the </a:t>
            </a:r>
            <a:r>
              <a:rPr lang="en-IT" i="1" dirty="0"/>
              <a:t>filterByGender(...)</a:t>
            </a:r>
            <a:r>
              <a:rPr lang="en-IT" dirty="0"/>
              <a:t> method was called once, with the </a:t>
            </a:r>
            <a:r>
              <a:rPr lang="en-IT" i="1" dirty="0"/>
              <a:t>Gender.MALE</a:t>
            </a:r>
            <a:r>
              <a:rPr lang="en-IT" dirty="0"/>
              <a:t> and </a:t>
            </a:r>
            <a:r>
              <a:rPr lang="en-IT" i="1" dirty="0"/>
              <a:t>recipients</a:t>
            </a:r>
            <a:r>
              <a:rPr lang="en-IT" dirty="0"/>
              <a:t> arguments.</a:t>
            </a:r>
          </a:p>
          <a:p>
            <a:pPr algn="just"/>
            <a:r>
              <a:rPr lang="en-IT" dirty="0"/>
              <a:t>The </a:t>
            </a:r>
            <a:r>
              <a:rPr lang="en-IT" i="1" dirty="0"/>
              <a:t>verify(…)</a:t>
            </a:r>
            <a:r>
              <a:rPr lang="en-IT" dirty="0"/>
              <a:t> method takes as its first argument the mocked class instance (</a:t>
            </a:r>
            <a:r>
              <a:rPr lang="en-IT" i="1" dirty="0"/>
              <a:t>mock</a:t>
            </a:r>
            <a:r>
              <a:rPr lang="en-IT" dirty="0"/>
              <a:t>), and possibly as its second argument the number of times the mocked method must have been called.</a:t>
            </a:r>
          </a:p>
          <a:p>
            <a:pPr algn="just"/>
            <a:r>
              <a:rPr lang="en-IT" dirty="0"/>
              <a:t>If the number of times is not matched, the test will fail.</a:t>
            </a:r>
          </a:p>
          <a:p>
            <a:pPr algn="just"/>
            <a:r>
              <a:rPr lang="en-IT" dirty="0"/>
              <a:t>Below are other examples of using </a:t>
            </a:r>
            <a:r>
              <a:rPr lang="en-IT" i="1" dirty="0"/>
              <a:t>verify(…)</a:t>
            </a:r>
            <a:r>
              <a:rPr lang="en-IT" dirty="0"/>
              <a:t>:</a:t>
            </a:r>
          </a:p>
        </p:txBody>
      </p:sp>
    </p:spTree>
    <p:extLst>
      <p:ext uri="{BB962C8B-B14F-4D97-AF65-F5344CB8AC3E}">
        <p14:creationId xmlns:p14="http://schemas.microsoft.com/office/powerpoint/2010/main" val="984181502"/>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6" name="Rectangle 5">
            <a:extLst>
              <a:ext uri="{FF2B5EF4-FFF2-40B4-BE49-F238E27FC236}">
                <a16:creationId xmlns:a16="http://schemas.microsoft.com/office/drawing/2014/main" id="{57AFB563-3E35-B8BB-A1E5-4BC7D370266B}"/>
              </a:ext>
            </a:extLst>
          </p:cNvPr>
          <p:cNvSpPr/>
          <p:nvPr/>
        </p:nvSpPr>
        <p:spPr>
          <a:xfrm>
            <a:off x="368007" y="1785586"/>
            <a:ext cx="11527276" cy="1054891"/>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verify</a:t>
            </a:r>
            <a:r>
              <a:rPr lang="it-IT" sz="1200" i="0" u="none" strike="noStrike" kern="1200" cap="none" spc="0" baseline="0" dirty="0">
                <a:uFillTx/>
                <a:latin typeface="Calibri"/>
              </a:rPr>
              <a:t>(</a:t>
            </a:r>
            <a:r>
              <a:rPr lang="it-IT" sz="1200" i="0" u="none" strike="noStrike" kern="1200" cap="none" spc="0" baseline="0" dirty="0" err="1">
                <a:uFillTx/>
                <a:latin typeface="Calibri"/>
              </a:rPr>
              <a:t>userService</a:t>
            </a:r>
            <a:r>
              <a:rPr lang="it-IT" sz="1200" i="0" u="none" strike="noStrike" kern="1200" cap="none" spc="0" baseline="0" dirty="0">
                <a:uFillTx/>
                <a:latin typeface="Calibri"/>
              </a:rPr>
              <a:t>).</a:t>
            </a:r>
            <a:r>
              <a:rPr lang="it-IT" sz="1200" i="0" u="none" strike="noStrike" kern="1200" cap="none" spc="0" baseline="0" dirty="0" err="1">
                <a:uFillTx/>
                <a:latin typeface="Calibri"/>
              </a:rPr>
              <a:t>filterByGender</a:t>
            </a:r>
            <a:r>
              <a:rPr lang="it-IT" sz="1200" i="0" u="none" strike="noStrike" kern="1200" cap="none" spc="0" baseline="0" dirty="0">
                <a:uFillTx/>
                <a:latin typeface="Calibri"/>
              </a:rPr>
              <a:t>(</a:t>
            </a:r>
            <a:r>
              <a:rPr lang="it-IT" sz="1200" i="0" u="none" strike="noStrike" kern="1200" cap="none" spc="0" baseline="0" dirty="0" err="1">
                <a:uFillTx/>
                <a:latin typeface="Calibri"/>
              </a:rPr>
              <a:t>Gender.MALE</a:t>
            </a:r>
            <a:r>
              <a:rPr lang="it-IT" sz="1200" i="0" u="none" strike="noStrike" kern="1200" cap="none" spc="0" baseline="0" dirty="0">
                <a:uFillTx/>
                <a:latin typeface="Calibri"/>
              </a:rPr>
              <a:t>, </a:t>
            </a:r>
            <a:r>
              <a:rPr lang="it-IT" sz="1200" i="0" u="none" strike="noStrike" kern="1200" cap="none" spc="0" baseline="0" dirty="0" err="1">
                <a:uFillTx/>
                <a:latin typeface="Calibri"/>
              </a:rPr>
              <a:t>recipients</a:t>
            </a:r>
            <a:r>
              <a:rPr lang="it-IT" sz="1200" i="0" u="none" strike="noStrike" kern="1200" cap="none" spc="0" baseline="0" dirty="0">
                <a:uFillTx/>
                <a:latin typeface="Calibri"/>
              </a:rPr>
              <a:t>); // </a:t>
            </a:r>
            <a:r>
              <a:rPr lang="it-IT" sz="1200" i="0" u="none" strike="noStrike" kern="1200" cap="none" spc="0" baseline="0" dirty="0" err="1">
                <a:uFillTx/>
                <a:latin typeface="Calibri"/>
              </a:rPr>
              <a:t>method</a:t>
            </a:r>
            <a:r>
              <a:rPr lang="it-IT" sz="1200" i="0" u="none" strike="noStrike" kern="1200" cap="none" spc="0" baseline="0" dirty="0">
                <a:uFillTx/>
                <a:latin typeface="Calibri"/>
              </a:rPr>
              <a:t> </a:t>
            </a:r>
            <a:r>
              <a:rPr lang="it-IT" sz="1200" i="0" u="none" strike="noStrike" kern="1200" cap="none" spc="0" baseline="0" dirty="0" err="1">
                <a:uFillTx/>
                <a:latin typeface="Calibri"/>
              </a:rPr>
              <a:t>filterByGender</a:t>
            </a:r>
            <a:r>
              <a:rPr lang="it-IT" sz="1200" i="0" u="none" strike="noStrike" kern="1200" cap="none" spc="0" baseline="0" dirty="0">
                <a:uFillTx/>
                <a:latin typeface="Calibri"/>
              </a:rPr>
              <a:t>(…) </a:t>
            </a:r>
            <a:r>
              <a:rPr lang="it-IT" sz="1200" i="0" u="none" strike="noStrike" kern="1200" cap="none" spc="0" baseline="0" dirty="0" err="1">
                <a:uFillTx/>
                <a:latin typeface="Calibri"/>
              </a:rPr>
              <a:t>called</a:t>
            </a:r>
            <a:r>
              <a:rPr lang="it-IT" sz="1200" i="0" u="none" strike="noStrike" kern="1200" cap="none" spc="0" baseline="0" dirty="0">
                <a:uFillTx/>
                <a:latin typeface="Calibri"/>
              </a:rPr>
              <a:t> once, with the </a:t>
            </a:r>
            <a:r>
              <a:rPr lang="it-IT" sz="1200" i="0" u="none" strike="noStrike" kern="1200" cap="none" spc="0" baseline="0" dirty="0" err="1">
                <a:uFillTx/>
                <a:latin typeface="Calibri"/>
              </a:rPr>
              <a:t>values</a:t>
            </a:r>
            <a:r>
              <a:rPr lang="it-IT" sz="1200" i="0" u="none" strike="noStrike" kern="1200" cap="none" spc="0" baseline="0" dirty="0">
                <a:uFillTx/>
                <a:latin typeface="Calibri"/>
              </a:rPr>
              <a:t> </a:t>
            </a:r>
            <a:r>
              <a:rPr lang="it-IT" sz="1200" i="0" u="none" strike="noStrike" kern="1200" cap="none" spc="0" baseline="0" dirty="0" err="1">
                <a:uFillTx/>
                <a:latin typeface="Calibri"/>
              </a:rPr>
              <a:t>Gender.MALE</a:t>
            </a:r>
            <a:r>
              <a:rPr lang="it-IT" sz="1200" i="0" u="none" strike="noStrike" kern="1200" cap="none" spc="0" baseline="0" dirty="0">
                <a:uFillTx/>
                <a:latin typeface="Calibri"/>
              </a:rPr>
              <a:t> and </a:t>
            </a:r>
            <a:r>
              <a:rPr lang="it-IT" sz="1200" i="0" u="none" strike="noStrike" kern="1200" cap="none" spc="0" baseline="0" dirty="0" err="1">
                <a:uFillTx/>
                <a:latin typeface="Calibri"/>
              </a:rPr>
              <a:t>recipients</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verify</a:t>
            </a:r>
            <a:r>
              <a:rPr lang="it-IT" sz="1200" i="0" u="none" strike="noStrike" kern="1200" cap="none" spc="0" baseline="0" dirty="0">
                <a:uFillTx/>
                <a:latin typeface="Calibri"/>
              </a:rPr>
              <a:t>(</a:t>
            </a:r>
            <a:r>
              <a:rPr lang="it-IT" sz="1200" i="0" u="none" strike="noStrike" kern="1200" cap="none" spc="0" baseline="0" dirty="0" err="1">
                <a:uFillTx/>
                <a:latin typeface="Calibri"/>
              </a:rPr>
              <a:t>userService</a:t>
            </a:r>
            <a:r>
              <a:rPr lang="it-IT" sz="1200" i="0" u="none" strike="noStrike" kern="1200" cap="none" spc="0" baseline="0" dirty="0">
                <a:uFillTx/>
                <a:latin typeface="Calibri"/>
              </a:rPr>
              <a:t>, times(3)).</a:t>
            </a:r>
            <a:r>
              <a:rPr lang="it-IT" sz="1200" i="0" u="none" strike="noStrike" kern="1200" cap="none" spc="0" baseline="0" dirty="0" err="1">
                <a:uFillTx/>
                <a:latin typeface="Calibri"/>
              </a:rPr>
              <a:t>filterByGender</a:t>
            </a:r>
            <a:r>
              <a:rPr lang="it-IT" sz="1200" i="0" u="none" strike="noStrike" kern="1200" cap="none" spc="0" baseline="0" dirty="0">
                <a:uFillTx/>
                <a:latin typeface="Calibri"/>
              </a:rPr>
              <a:t>(</a:t>
            </a:r>
            <a:r>
              <a:rPr lang="it-IT" sz="1200" i="0" u="none" strike="noStrike" kern="1200" cap="none" spc="0" baseline="0" dirty="0" err="1">
                <a:uFillTx/>
                <a:latin typeface="Calibri"/>
              </a:rPr>
              <a:t>Gender.MALE</a:t>
            </a:r>
            <a:r>
              <a:rPr lang="it-IT" sz="1200" i="0" u="none" strike="noStrike" kern="1200" cap="none" spc="0" baseline="0" dirty="0">
                <a:uFillTx/>
                <a:latin typeface="Calibri"/>
              </a:rPr>
              <a:t>, </a:t>
            </a:r>
            <a:r>
              <a:rPr lang="it-IT" sz="1200" i="0" u="none" strike="noStrike" kern="1200" cap="none" spc="0" baseline="0" dirty="0" err="1">
                <a:uFillTx/>
                <a:latin typeface="Calibri"/>
              </a:rPr>
              <a:t>recipients</a:t>
            </a:r>
            <a:r>
              <a:rPr lang="it-IT" sz="1200" i="0" u="none" strike="noStrike" kern="1200" cap="none" spc="0" baseline="0" dirty="0">
                <a:uFillTx/>
                <a:latin typeface="Calibri"/>
              </a:rPr>
              <a:t>); // </a:t>
            </a:r>
            <a:r>
              <a:rPr lang="it-IT" sz="1200" i="0" u="none" strike="noStrike" kern="1200" cap="none" spc="0" baseline="0" dirty="0" err="1">
                <a:uFillTx/>
                <a:latin typeface="Calibri"/>
              </a:rPr>
              <a:t>method</a:t>
            </a:r>
            <a:r>
              <a:rPr lang="it-IT" sz="1200" i="0" u="none" strike="noStrike" kern="1200" cap="none" spc="0" baseline="0" dirty="0">
                <a:uFillTx/>
                <a:latin typeface="Calibri"/>
              </a:rPr>
              <a:t> </a:t>
            </a:r>
            <a:r>
              <a:rPr lang="it-IT" sz="1200" i="0" u="none" strike="noStrike" kern="1200" cap="none" spc="0" baseline="0" dirty="0" err="1">
                <a:uFillTx/>
                <a:latin typeface="Calibri"/>
              </a:rPr>
              <a:t>filterByGender</a:t>
            </a:r>
            <a:r>
              <a:rPr lang="it-IT" sz="1200" i="0" u="none" strike="noStrike" kern="1200" cap="none" spc="0" baseline="0" dirty="0">
                <a:uFillTx/>
                <a:latin typeface="Calibri"/>
              </a:rPr>
              <a:t>(…) </a:t>
            </a:r>
            <a:r>
              <a:rPr lang="it-IT" sz="1200" i="0" u="none" strike="noStrike" kern="1200" cap="none" spc="0" baseline="0" dirty="0" err="1">
                <a:uFillTx/>
                <a:latin typeface="Calibri"/>
              </a:rPr>
              <a:t>called</a:t>
            </a:r>
            <a:r>
              <a:rPr lang="it-IT" sz="1200" i="0" u="none" strike="noStrike" kern="1200" cap="none" spc="0" baseline="0" dirty="0">
                <a:uFillTx/>
                <a:latin typeface="Calibri"/>
              </a:rPr>
              <a:t> </a:t>
            </a:r>
            <a:r>
              <a:rPr lang="it-IT" sz="1200" i="0" u="none" strike="noStrike" kern="1200" cap="none" spc="0" baseline="0" dirty="0" err="1">
                <a:uFillTx/>
                <a:latin typeface="Calibri"/>
              </a:rPr>
              <a:t>three</a:t>
            </a:r>
            <a:r>
              <a:rPr lang="it-IT" sz="1200" i="0" u="none" strike="noStrike" kern="1200" cap="none" spc="0" baseline="0" dirty="0">
                <a:uFillTx/>
                <a:latin typeface="Calibri"/>
              </a:rPr>
              <a:t> times, with the </a:t>
            </a:r>
            <a:r>
              <a:rPr lang="it-IT" sz="1200" i="0" u="none" strike="noStrike" kern="1200" cap="none" spc="0" baseline="0" dirty="0" err="1">
                <a:uFillTx/>
                <a:latin typeface="Calibri"/>
              </a:rPr>
              <a:t>values</a:t>
            </a:r>
            <a:r>
              <a:rPr lang="it-IT" sz="1200" i="0" u="none" strike="noStrike" kern="1200" cap="none" spc="0" baseline="0" dirty="0">
                <a:uFillTx/>
                <a:latin typeface="Calibri"/>
              </a:rPr>
              <a:t> </a:t>
            </a:r>
            <a:r>
              <a:rPr lang="it-IT" sz="1200" i="0" u="none" strike="noStrike" kern="1200" cap="none" spc="0" baseline="0" dirty="0" err="1">
                <a:uFillTx/>
                <a:latin typeface="Calibri"/>
              </a:rPr>
              <a:t>Gender.MALE</a:t>
            </a:r>
            <a:r>
              <a:rPr lang="it-IT" sz="1200" i="0" u="none" strike="noStrike" kern="1200" cap="none" spc="0" baseline="0" dirty="0">
                <a:uFillTx/>
                <a:latin typeface="Calibri"/>
              </a:rPr>
              <a:t> and </a:t>
            </a:r>
            <a:r>
              <a:rPr lang="it-IT" sz="1200" i="0" u="none" strike="noStrike" kern="1200" cap="none" spc="0" baseline="0" dirty="0" err="1">
                <a:uFillTx/>
                <a:latin typeface="Calibri"/>
              </a:rPr>
              <a:t>recipients</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verify</a:t>
            </a:r>
            <a:r>
              <a:rPr lang="it-IT" sz="1200" i="0" u="none" strike="noStrike" kern="1200" cap="none" spc="0" baseline="0" dirty="0">
                <a:uFillTx/>
                <a:latin typeface="Calibri"/>
              </a:rPr>
              <a:t>(</a:t>
            </a:r>
            <a:r>
              <a:rPr lang="it-IT" sz="1200" i="0" u="none" strike="noStrike" kern="1200" cap="none" spc="0" baseline="0" dirty="0" err="1">
                <a:uFillTx/>
                <a:latin typeface="Calibri"/>
              </a:rPr>
              <a:t>userService</a:t>
            </a:r>
            <a:r>
              <a:rPr lang="it-IT" sz="1200" i="0" u="none" strike="noStrike" kern="1200" cap="none" spc="0" baseline="0" dirty="0">
                <a:uFillTx/>
                <a:latin typeface="Calibri"/>
              </a:rPr>
              <a:t>, </a:t>
            </a:r>
            <a:r>
              <a:rPr lang="it-IT" sz="1200" i="0" u="none" strike="noStrike" kern="1200" cap="none" spc="0" baseline="0" dirty="0" err="1">
                <a:uFillTx/>
                <a:latin typeface="Calibri"/>
              </a:rPr>
              <a:t>atLeastOnce</a:t>
            </a:r>
            <a:r>
              <a:rPr lang="it-IT" sz="1200" i="0" u="none" strike="noStrike" kern="1200" cap="none" spc="0" baseline="0" dirty="0">
                <a:uFillTx/>
                <a:latin typeface="Calibri"/>
              </a:rPr>
              <a:t>()).</a:t>
            </a:r>
            <a:r>
              <a:rPr lang="it-IT" sz="1200" i="0" u="none" strike="noStrike" kern="1200" cap="none" spc="0" baseline="0" dirty="0" err="1">
                <a:uFillTx/>
                <a:latin typeface="Calibri"/>
              </a:rPr>
              <a:t>filterByGender</a:t>
            </a:r>
            <a:r>
              <a:rPr lang="it-IT" sz="1200" i="0" u="none" strike="noStrike" kern="1200" cap="none" spc="0" baseline="0" dirty="0">
                <a:uFillTx/>
                <a:latin typeface="Calibri"/>
              </a:rPr>
              <a:t>(</a:t>
            </a:r>
            <a:r>
              <a:rPr lang="it-IT" sz="1200" i="0" u="none" strike="noStrike" kern="1200" cap="none" spc="0" baseline="0" dirty="0" err="1">
                <a:uFillTx/>
                <a:latin typeface="Calibri"/>
              </a:rPr>
              <a:t>Gender.MALE</a:t>
            </a:r>
            <a:r>
              <a:rPr lang="it-IT" sz="1200" i="0" u="none" strike="noStrike" kern="1200" cap="none" spc="0" baseline="0" dirty="0">
                <a:uFillTx/>
                <a:latin typeface="Calibri"/>
              </a:rPr>
              <a:t>, </a:t>
            </a:r>
            <a:r>
              <a:rPr lang="it-IT" sz="1200" i="0" u="none" strike="noStrike" kern="1200" cap="none" spc="0" baseline="0" dirty="0" err="1">
                <a:uFillTx/>
                <a:latin typeface="Calibri"/>
              </a:rPr>
              <a:t>recipients</a:t>
            </a:r>
            <a:r>
              <a:rPr lang="it-IT" sz="1200" i="0" u="none" strike="noStrike" kern="1200" cap="none" spc="0" baseline="0" dirty="0">
                <a:uFillTx/>
                <a:latin typeface="Calibri"/>
              </a:rPr>
              <a:t>); // </a:t>
            </a:r>
            <a:r>
              <a:rPr lang="it-IT" sz="1200" i="0" u="none" strike="noStrike" kern="1200" cap="none" spc="0" baseline="0" dirty="0" err="1">
                <a:uFillTx/>
                <a:latin typeface="Calibri"/>
              </a:rPr>
              <a:t>method</a:t>
            </a:r>
            <a:r>
              <a:rPr lang="it-IT" sz="1200" i="0" u="none" strike="noStrike" kern="1200" cap="none" spc="0" baseline="0" dirty="0">
                <a:uFillTx/>
                <a:latin typeface="Calibri"/>
              </a:rPr>
              <a:t> </a:t>
            </a:r>
            <a:r>
              <a:rPr lang="it-IT" sz="1200" i="0" u="none" strike="noStrike" kern="1200" cap="none" spc="0" baseline="0" dirty="0" err="1">
                <a:uFillTx/>
                <a:latin typeface="Calibri"/>
              </a:rPr>
              <a:t>filterByGender</a:t>
            </a:r>
            <a:r>
              <a:rPr lang="it-IT" sz="1200" i="0" u="none" strike="noStrike" kern="1200" cap="none" spc="0" baseline="0" dirty="0">
                <a:uFillTx/>
                <a:latin typeface="Calibri"/>
              </a:rPr>
              <a:t>(…) </a:t>
            </a:r>
            <a:r>
              <a:rPr lang="it-IT" sz="1200" i="0" u="none" strike="noStrike" kern="1200" cap="none" spc="0" baseline="0" dirty="0" err="1">
                <a:uFillTx/>
                <a:latin typeface="Calibri"/>
              </a:rPr>
              <a:t>called</a:t>
            </a:r>
            <a:r>
              <a:rPr lang="it-IT" sz="1200" i="0" u="none" strike="noStrike" kern="1200" cap="none" spc="0" baseline="0" dirty="0">
                <a:uFillTx/>
                <a:latin typeface="Calibri"/>
              </a:rPr>
              <a:t> </a:t>
            </a:r>
            <a:r>
              <a:rPr lang="it-IT" sz="1200" i="0" u="none" strike="noStrike" kern="1200" cap="none" spc="0" baseline="0" dirty="0" err="1">
                <a:uFillTx/>
                <a:latin typeface="Calibri"/>
              </a:rPr>
              <a:t>at</a:t>
            </a:r>
            <a:r>
              <a:rPr lang="it-IT" sz="1200" i="0" u="none" strike="noStrike" kern="1200" cap="none" spc="0" baseline="0" dirty="0">
                <a:uFillTx/>
                <a:latin typeface="Calibri"/>
              </a:rPr>
              <a:t> </a:t>
            </a:r>
            <a:r>
              <a:rPr lang="it-IT" sz="1200" i="0" u="none" strike="noStrike" kern="1200" cap="none" spc="0" baseline="0" dirty="0" err="1">
                <a:uFillTx/>
                <a:latin typeface="Calibri"/>
              </a:rPr>
              <a:t>least</a:t>
            </a:r>
            <a:r>
              <a:rPr lang="it-IT" sz="1200" i="0" u="none" strike="noStrike" kern="1200" cap="none" spc="0" baseline="0" dirty="0">
                <a:uFillTx/>
                <a:latin typeface="Calibri"/>
              </a:rPr>
              <a:t> once, with the </a:t>
            </a:r>
            <a:r>
              <a:rPr lang="it-IT" sz="1200" i="0" u="none" strike="noStrike" kern="1200" cap="none" spc="0" baseline="0" dirty="0" err="1">
                <a:uFillTx/>
                <a:latin typeface="Calibri"/>
              </a:rPr>
              <a:t>values</a:t>
            </a:r>
            <a:r>
              <a:rPr lang="it-IT" sz="1200" i="0" u="none" strike="noStrike" kern="1200" cap="none" spc="0" baseline="0" dirty="0">
                <a:uFillTx/>
                <a:latin typeface="Calibri"/>
              </a:rPr>
              <a:t> </a:t>
            </a:r>
            <a:r>
              <a:rPr lang="it-IT" sz="1200" i="0" u="none" strike="noStrike" kern="1200" cap="none" spc="0" baseline="0" dirty="0" err="1">
                <a:uFillTx/>
                <a:latin typeface="Calibri"/>
              </a:rPr>
              <a:t>Gender.MALE</a:t>
            </a:r>
            <a:r>
              <a:rPr lang="it-IT" sz="1200" i="0" u="none" strike="noStrike" kern="1200" cap="none" spc="0" baseline="0" dirty="0">
                <a:uFillTx/>
                <a:latin typeface="Calibri"/>
              </a:rPr>
              <a:t> and </a:t>
            </a:r>
            <a:r>
              <a:rPr lang="it-IT" sz="1200" i="0" u="none" strike="noStrike" kern="1200" cap="none" spc="0" baseline="0" dirty="0" err="1">
                <a:uFillTx/>
                <a:latin typeface="Calibri"/>
              </a:rPr>
              <a:t>recipients</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verify</a:t>
            </a:r>
            <a:r>
              <a:rPr lang="it-IT" sz="1200" i="0" u="none" strike="noStrike" kern="1200" cap="none" spc="0" baseline="0" dirty="0">
                <a:uFillTx/>
                <a:latin typeface="Calibri"/>
              </a:rPr>
              <a:t>(</a:t>
            </a:r>
            <a:r>
              <a:rPr lang="it-IT" sz="1200" i="0" u="none" strike="noStrike" kern="1200" cap="none" spc="0" baseline="0" dirty="0" err="1">
                <a:uFillTx/>
                <a:latin typeface="Calibri"/>
              </a:rPr>
              <a:t>userService</a:t>
            </a:r>
            <a:r>
              <a:rPr lang="it-IT" sz="1200" i="0" u="none" strike="noStrike" kern="1200" cap="none" spc="0" baseline="0" dirty="0">
                <a:uFillTx/>
                <a:latin typeface="Calibri"/>
              </a:rPr>
              <a:t>, </a:t>
            </a:r>
            <a:r>
              <a:rPr lang="it-IT" sz="1200" i="0" u="none" strike="noStrike" kern="1200" cap="none" spc="0" baseline="0" dirty="0" err="1">
                <a:uFillTx/>
                <a:latin typeface="Calibri"/>
              </a:rPr>
              <a:t>never</a:t>
            </a:r>
            <a:r>
              <a:rPr lang="it-IT" sz="1200" i="0" u="none" strike="noStrike" kern="1200" cap="none" spc="0" baseline="0" dirty="0">
                <a:uFillTx/>
                <a:latin typeface="Calibri"/>
              </a:rPr>
              <a:t>()).</a:t>
            </a:r>
            <a:r>
              <a:rPr lang="it-IT" sz="1200" i="0" u="none" strike="noStrike" kern="1200" cap="none" spc="0" baseline="0" dirty="0" err="1">
                <a:uFillTx/>
                <a:latin typeface="Calibri"/>
              </a:rPr>
              <a:t>filterByGender</a:t>
            </a:r>
            <a:r>
              <a:rPr lang="it-IT" sz="1200" i="0" u="none" strike="noStrike" kern="1200" cap="none" spc="0" baseline="0" dirty="0">
                <a:uFillTx/>
                <a:latin typeface="Calibri"/>
              </a:rPr>
              <a:t>(</a:t>
            </a:r>
            <a:r>
              <a:rPr lang="it-IT" sz="1200" i="0" u="none" strike="noStrike" kern="1200" cap="none" spc="0" baseline="0" dirty="0" err="1">
                <a:uFillTx/>
                <a:latin typeface="Calibri"/>
              </a:rPr>
              <a:t>any</a:t>
            </a:r>
            <a:r>
              <a:rPr lang="it-IT" sz="1200" i="0" u="none" strike="noStrike" kern="1200" cap="none" spc="0" baseline="0" dirty="0">
                <a:uFillTx/>
                <a:latin typeface="Calibri"/>
              </a:rPr>
              <a:t>(</a:t>
            </a:r>
            <a:r>
              <a:rPr lang="it-IT" sz="1200" i="0" u="none" strike="noStrike" kern="1200" cap="none" spc="0" baseline="0" dirty="0" err="1">
                <a:uFillTx/>
                <a:latin typeface="Calibri"/>
              </a:rPr>
              <a:t>Gender.class</a:t>
            </a:r>
            <a:r>
              <a:rPr lang="it-IT" sz="1200" i="0" u="none" strike="noStrike" kern="1200" cap="none" spc="0" baseline="0" dirty="0">
                <a:uFillTx/>
                <a:latin typeface="Calibri"/>
              </a:rPr>
              <a:t>), </a:t>
            </a:r>
            <a:r>
              <a:rPr lang="it-IT" sz="1200" i="0" u="none" strike="noStrike" kern="1200" cap="none" spc="0" baseline="0" dirty="0" err="1">
                <a:uFillTx/>
                <a:latin typeface="Calibri"/>
              </a:rPr>
              <a:t>anyList</a:t>
            </a:r>
            <a:r>
              <a:rPr lang="it-IT" sz="1200" i="0" u="none" strike="noStrike" kern="1200" cap="none" spc="0" baseline="0" dirty="0">
                <a:uFillTx/>
                <a:latin typeface="Calibri"/>
              </a:rPr>
              <a:t>()); // </a:t>
            </a:r>
            <a:r>
              <a:rPr lang="it-IT" sz="1200" i="0" u="none" strike="noStrike" kern="1200" cap="none" spc="0" baseline="0" dirty="0" err="1">
                <a:uFillTx/>
                <a:latin typeface="Calibri"/>
              </a:rPr>
              <a:t>method</a:t>
            </a:r>
            <a:r>
              <a:rPr lang="it-IT" sz="1200" i="0" u="none" strike="noStrike" kern="1200" cap="none" spc="0" baseline="0" dirty="0">
                <a:uFillTx/>
                <a:latin typeface="Calibri"/>
              </a:rPr>
              <a:t> </a:t>
            </a:r>
            <a:r>
              <a:rPr lang="it-IT" sz="1200" i="0" u="none" strike="noStrike" kern="1200" cap="none" spc="0" baseline="0" dirty="0" err="1">
                <a:uFillTx/>
                <a:latin typeface="Calibri"/>
              </a:rPr>
              <a:t>filterByGender</a:t>
            </a:r>
            <a:r>
              <a:rPr lang="it-IT" sz="1200" i="0" u="none" strike="noStrike" kern="1200" cap="none" spc="0" baseline="0" dirty="0">
                <a:uFillTx/>
                <a:latin typeface="Calibri"/>
              </a:rPr>
              <a:t>(…) </a:t>
            </a:r>
            <a:r>
              <a:rPr lang="it-IT" sz="1200" i="0" u="none" strike="noStrike" kern="1200" cap="none" spc="0" baseline="0" dirty="0" err="1">
                <a:uFillTx/>
                <a:latin typeface="Calibri"/>
              </a:rPr>
              <a:t>never</a:t>
            </a:r>
            <a:r>
              <a:rPr lang="it-IT" sz="1200" i="0" u="none" strike="noStrike" kern="1200" cap="none" spc="0" baseline="0" dirty="0">
                <a:uFillTx/>
                <a:latin typeface="Calibri"/>
              </a:rPr>
              <a:t> </a:t>
            </a:r>
            <a:r>
              <a:rPr lang="it-IT" sz="1200" i="0" u="none" strike="noStrike" kern="1200" cap="none" spc="0" baseline="0" dirty="0" err="1">
                <a:uFillTx/>
                <a:latin typeface="Calibri"/>
              </a:rPr>
              <a:t>called</a:t>
            </a:r>
            <a:r>
              <a:rPr lang="it-IT" sz="1200" i="0" u="none" strike="noStrike" kern="1200" cap="none" spc="0" baseline="0" dirty="0">
                <a:uFillTx/>
                <a:latin typeface="Calibri"/>
              </a:rPr>
              <a:t>, with </a:t>
            </a:r>
            <a:r>
              <a:rPr lang="it-IT" sz="1200" i="0" u="none" strike="noStrike" kern="1200" cap="none" spc="0" baseline="0" dirty="0" err="1">
                <a:uFillTx/>
                <a:latin typeface="Calibri"/>
              </a:rPr>
              <a:t>any</a:t>
            </a:r>
            <a:r>
              <a:rPr lang="it-IT" sz="1200" i="0" u="none" strike="noStrike" kern="1200" cap="none" spc="0" baseline="0" dirty="0">
                <a:uFillTx/>
                <a:latin typeface="Calibri"/>
              </a:rPr>
              <a:t> </a:t>
            </a:r>
            <a:r>
              <a:rPr lang="it-IT" sz="1200" i="0" u="none" strike="noStrike" kern="1200" cap="none" spc="0" baseline="0" dirty="0" err="1">
                <a:uFillTx/>
                <a:latin typeface="Calibri"/>
              </a:rPr>
              <a:t>value</a:t>
            </a:r>
            <a:endParaRPr lang="it-IT" sz="1200" i="0" u="none" strike="noStrike" kern="1200" cap="none" spc="0" baseline="0" dirty="0">
              <a:uFillTx/>
              <a:latin typeface="Calibri"/>
            </a:endParaRPr>
          </a:p>
        </p:txBody>
      </p:sp>
      <p:sp>
        <p:nvSpPr>
          <p:cNvPr id="4" name="TextBox 3">
            <a:extLst>
              <a:ext uri="{FF2B5EF4-FFF2-40B4-BE49-F238E27FC236}">
                <a16:creationId xmlns:a16="http://schemas.microsoft.com/office/drawing/2014/main" id="{2E40C40A-F721-9B55-A19C-E5081760671B}"/>
              </a:ext>
            </a:extLst>
          </p:cNvPr>
          <p:cNvSpPr txBox="1"/>
          <p:nvPr/>
        </p:nvSpPr>
        <p:spPr>
          <a:xfrm>
            <a:off x="1022912" y="1434592"/>
            <a:ext cx="10217467" cy="338554"/>
          </a:xfrm>
          <a:prstGeom prst="rect">
            <a:avLst/>
          </a:prstGeom>
          <a:noFill/>
        </p:spPr>
        <p:txBody>
          <a:bodyPr wrap="square">
            <a:spAutoFit/>
          </a:bodyPr>
          <a:lstStyle/>
          <a:p>
            <a:pPr algn="just"/>
            <a:r>
              <a:rPr lang="en-IT" dirty="0"/>
              <a:t>Below are other examples of using </a:t>
            </a:r>
            <a:r>
              <a:rPr lang="en-IT" i="1" dirty="0"/>
              <a:t>verify(…)</a:t>
            </a:r>
            <a:r>
              <a:rPr lang="en-IT" dirty="0"/>
              <a:t>:</a:t>
            </a:r>
          </a:p>
        </p:txBody>
      </p:sp>
      <p:sp>
        <p:nvSpPr>
          <p:cNvPr id="2" name="TextBox 1">
            <a:extLst>
              <a:ext uri="{FF2B5EF4-FFF2-40B4-BE49-F238E27FC236}">
                <a16:creationId xmlns:a16="http://schemas.microsoft.com/office/drawing/2014/main" id="{16781611-C68A-8094-7E2F-5A16E5E2EAA7}"/>
              </a:ext>
            </a:extLst>
          </p:cNvPr>
          <p:cNvSpPr txBox="1"/>
          <p:nvPr/>
        </p:nvSpPr>
        <p:spPr>
          <a:xfrm>
            <a:off x="1022912" y="2893211"/>
            <a:ext cx="10217467" cy="338554"/>
          </a:xfrm>
          <a:prstGeom prst="rect">
            <a:avLst/>
          </a:prstGeom>
          <a:noFill/>
        </p:spPr>
        <p:txBody>
          <a:bodyPr wrap="square">
            <a:spAutoFit/>
          </a:bodyPr>
          <a:lstStyle/>
          <a:p>
            <a:pPr algn="just"/>
            <a:r>
              <a:rPr lang="en-GB" dirty="0"/>
              <a:t>As you can see, the verify(...) method also supports the use of argument matchers.</a:t>
            </a:r>
            <a:endParaRPr lang="en-IT" dirty="0"/>
          </a:p>
        </p:txBody>
      </p:sp>
    </p:spTree>
    <p:extLst>
      <p:ext uri="{BB962C8B-B14F-4D97-AF65-F5344CB8AC3E}">
        <p14:creationId xmlns:p14="http://schemas.microsoft.com/office/powerpoint/2010/main" val="286913049"/>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4" name="TextBox 3">
            <a:extLst>
              <a:ext uri="{FF2B5EF4-FFF2-40B4-BE49-F238E27FC236}">
                <a16:creationId xmlns:a16="http://schemas.microsoft.com/office/drawing/2014/main" id="{2E40C40A-F721-9B55-A19C-E5081760671B}"/>
              </a:ext>
            </a:extLst>
          </p:cNvPr>
          <p:cNvSpPr txBox="1"/>
          <p:nvPr/>
        </p:nvSpPr>
        <p:spPr>
          <a:xfrm>
            <a:off x="1022912" y="1434592"/>
            <a:ext cx="10217467" cy="369332"/>
          </a:xfrm>
          <a:prstGeom prst="rect">
            <a:avLst/>
          </a:prstGeom>
          <a:noFill/>
        </p:spPr>
        <p:txBody>
          <a:bodyPr wrap="square">
            <a:spAutoFit/>
          </a:bodyPr>
          <a:lstStyle/>
          <a:p>
            <a:pPr algn="just"/>
            <a:r>
              <a:rPr lang="en-IT" sz="1800" dirty="0"/>
              <a:t>Mockito – mocking static methods</a:t>
            </a:r>
          </a:p>
        </p:txBody>
      </p:sp>
      <p:sp>
        <p:nvSpPr>
          <p:cNvPr id="5" name="TextBox 4">
            <a:extLst>
              <a:ext uri="{FF2B5EF4-FFF2-40B4-BE49-F238E27FC236}">
                <a16:creationId xmlns:a16="http://schemas.microsoft.com/office/drawing/2014/main" id="{87ABDDE3-C659-656F-0436-D740C5D387E5}"/>
              </a:ext>
            </a:extLst>
          </p:cNvPr>
          <p:cNvSpPr txBox="1"/>
          <p:nvPr/>
        </p:nvSpPr>
        <p:spPr>
          <a:xfrm>
            <a:off x="1022912" y="1818515"/>
            <a:ext cx="10872371" cy="1077218"/>
          </a:xfrm>
          <a:prstGeom prst="rect">
            <a:avLst/>
          </a:prstGeom>
          <a:noFill/>
        </p:spPr>
        <p:txBody>
          <a:bodyPr wrap="square">
            <a:spAutoFit/>
          </a:bodyPr>
          <a:lstStyle/>
          <a:p>
            <a:pPr algn="just"/>
            <a:r>
              <a:rPr lang="en-IT" dirty="0"/>
              <a:t>It is also possible to define mocks on static methods, although slightly more complicated. An instance of </a:t>
            </a:r>
            <a:r>
              <a:rPr lang="en-IT" i="1" dirty="0"/>
              <a:t>org.mockito.MockedStatic </a:t>
            </a:r>
            <a:r>
              <a:rPr lang="en-IT" dirty="0"/>
              <a:t>is created, via the </a:t>
            </a:r>
            <a:r>
              <a:rPr lang="en-IT" i="1" dirty="0"/>
              <a:t>org.mockito.Mockito#mockStatic(java.lang.Class&lt;T&gt;) </a:t>
            </a:r>
            <a:r>
              <a:rPr lang="en-IT" dirty="0"/>
              <a:t>method, typically within a </a:t>
            </a:r>
            <a:r>
              <a:rPr lang="en-IT" i="1" dirty="0"/>
              <a:t>try-with-resources</a:t>
            </a:r>
            <a:r>
              <a:rPr lang="en-IT" dirty="0"/>
              <a:t> block.</a:t>
            </a:r>
          </a:p>
          <a:p>
            <a:pPr algn="just"/>
            <a:r>
              <a:rPr lang="en-IT" dirty="0"/>
              <a:t>Here is an example of how to mock the static </a:t>
            </a:r>
            <a:r>
              <a:rPr lang="en-IT" i="1" dirty="0"/>
              <a:t>Gender.of(String) </a:t>
            </a:r>
            <a:r>
              <a:rPr lang="en-IT" dirty="0"/>
              <a:t>method:</a:t>
            </a:r>
          </a:p>
        </p:txBody>
      </p:sp>
      <p:sp>
        <p:nvSpPr>
          <p:cNvPr id="9" name="Rectangle 8">
            <a:extLst>
              <a:ext uri="{FF2B5EF4-FFF2-40B4-BE49-F238E27FC236}">
                <a16:creationId xmlns:a16="http://schemas.microsoft.com/office/drawing/2014/main" id="{3E13828D-FE5F-903B-970D-90871A8EAEDC}"/>
              </a:ext>
            </a:extLst>
          </p:cNvPr>
          <p:cNvSpPr/>
          <p:nvPr/>
        </p:nvSpPr>
        <p:spPr>
          <a:xfrm>
            <a:off x="1022912" y="2942019"/>
            <a:ext cx="8279881" cy="2040497"/>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lvl="1" fontAlgn="auto" hangingPunct="1">
              <a:spcBef>
                <a:spcPts val="0"/>
              </a:spcBef>
              <a:spcAft>
                <a:spcPts val="0"/>
              </a:spcAf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b="1" i="0" u="none" strike="noStrike" kern="1200" cap="none" spc="0" baseline="0" dirty="0" err="1">
                <a:uFillTx/>
                <a:latin typeface="Calibri"/>
              </a:rPr>
              <a:t>try</a:t>
            </a:r>
            <a:r>
              <a:rPr lang="it-IT" sz="1200" b="1" i="0" u="none" strike="noStrike" kern="1200" cap="none" spc="0" baseline="0" dirty="0">
                <a:uFillTx/>
                <a:latin typeface="Calibri"/>
              </a:rPr>
              <a:t> (</a:t>
            </a:r>
            <a:r>
              <a:rPr lang="it-IT" sz="1200" b="1" i="0" u="none" strike="noStrike" kern="1200" cap="none" spc="0" baseline="0" dirty="0" err="1">
                <a:uFillTx/>
                <a:latin typeface="Calibri"/>
              </a:rPr>
              <a:t>MockedStatic</a:t>
            </a:r>
            <a:r>
              <a:rPr lang="it-IT" sz="1200" b="1" i="0" u="none" strike="noStrike" kern="1200" cap="none" spc="0" baseline="0" dirty="0">
                <a:uFillTx/>
                <a:latin typeface="Calibri"/>
              </a:rPr>
              <a:t>&lt;Gender&gt; </a:t>
            </a:r>
            <a:r>
              <a:rPr lang="it-IT" sz="1200" b="1" i="0" u="none" strike="noStrike" kern="1200" cap="none" spc="0" baseline="0" dirty="0" err="1">
                <a:uFillTx/>
                <a:latin typeface="Calibri"/>
              </a:rPr>
              <a:t>mockedGender</a:t>
            </a:r>
            <a:r>
              <a:rPr lang="it-IT" sz="1200" b="1" i="0" u="none" strike="noStrike" kern="1200" cap="none" spc="0" baseline="0" dirty="0">
                <a:uFillTx/>
                <a:latin typeface="Calibri"/>
              </a:rPr>
              <a:t> = </a:t>
            </a:r>
            <a:r>
              <a:rPr lang="it-IT" sz="1200" b="1" i="0" u="none" strike="noStrike" kern="1200" cap="none" spc="0" baseline="0" dirty="0" err="1">
                <a:uFillTx/>
                <a:latin typeface="Calibri"/>
              </a:rPr>
              <a:t>mockStatic</a:t>
            </a:r>
            <a:r>
              <a:rPr lang="it-IT" sz="1200" b="1" i="0" u="none" strike="noStrike" kern="1200" cap="none" spc="0" baseline="0" dirty="0">
                <a:uFillTx/>
                <a:latin typeface="Calibri"/>
              </a:rPr>
              <a:t>(</a:t>
            </a:r>
            <a:r>
              <a:rPr lang="it-IT" sz="1200" b="1" i="0" u="none" strike="noStrike" kern="1200" cap="none" spc="0" baseline="0" dirty="0" err="1">
                <a:uFillTx/>
                <a:latin typeface="Calibri"/>
              </a:rPr>
              <a:t>Gender.class</a:t>
            </a:r>
            <a:r>
              <a:rPr lang="it-IT" sz="1200" b="1" i="0" u="none" strike="noStrike" kern="1200" cap="none" spc="0" baseline="0" dirty="0">
                <a:uFillTx/>
                <a:latin typeface="Calibri"/>
              </a:rPr>
              <a:t>)) {            // </a:t>
            </a:r>
            <a:r>
              <a:rPr lang="it-IT" sz="1200" b="1" i="0" u="none" strike="noStrike" kern="1200" cap="none" spc="0" baseline="0" dirty="0" err="1">
                <a:uFillTx/>
                <a:latin typeface="Calibri"/>
              </a:rPr>
              <a:t>static</a:t>
            </a:r>
            <a:r>
              <a:rPr lang="it-IT" sz="1200" b="1" i="0" u="none" strike="noStrike" kern="1200" cap="none" spc="0" baseline="0" dirty="0">
                <a:uFillTx/>
                <a:latin typeface="Calibri"/>
              </a:rPr>
              <a:t> </a:t>
            </a:r>
            <a:r>
              <a:rPr lang="it-IT" sz="1200" b="1" i="0" u="none" strike="noStrike" kern="1200" cap="none" spc="0" baseline="0" dirty="0" err="1">
                <a:uFillTx/>
                <a:latin typeface="Calibri"/>
              </a:rPr>
              <a:t>mock</a:t>
            </a:r>
            <a:r>
              <a:rPr lang="it-IT" sz="1200" b="1" i="0" u="none" strike="noStrike" kern="1200" cap="none" spc="0" baseline="0" dirty="0">
                <a:uFillTx/>
                <a:latin typeface="Calibri"/>
              </a:rPr>
              <a:t> </a:t>
            </a:r>
            <a:r>
              <a:rPr lang="it-IT" sz="1200" b="1" i="0" u="none" strike="noStrike" kern="1200" cap="none" spc="0" baseline="0" dirty="0" err="1">
                <a:uFillTx/>
                <a:latin typeface="Calibri"/>
              </a:rPr>
              <a:t>creation</a:t>
            </a:r>
            <a:endParaRPr lang="it-IT" sz="1200" b="1"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b="1" i="0" u="none" strike="noStrike" kern="1200" cap="none" spc="0" baseline="0" dirty="0" err="1">
                <a:uFillTx/>
                <a:latin typeface="Calibri"/>
              </a:rPr>
              <a:t>mockedGender.when</a:t>
            </a:r>
            <a:r>
              <a:rPr lang="it-IT" sz="1200" b="1" i="0" u="none" strike="noStrike" kern="1200" cap="none" spc="0" baseline="0" dirty="0">
                <a:uFillTx/>
                <a:latin typeface="Calibri"/>
              </a:rPr>
              <a:t>(() -&gt; </a:t>
            </a:r>
            <a:r>
              <a:rPr lang="it-IT" sz="1200" b="1" i="0" u="none" strike="noStrike" kern="1200" cap="none" spc="0" baseline="0" dirty="0" err="1">
                <a:uFillTx/>
                <a:latin typeface="Calibri"/>
              </a:rPr>
              <a:t>Gender.of</a:t>
            </a:r>
            <a:r>
              <a:rPr lang="it-IT" sz="1200" b="1" i="0" u="none" strike="noStrike" kern="1200" cap="none" spc="0" baseline="0" dirty="0">
                <a:uFillTx/>
                <a:latin typeface="Calibri"/>
              </a:rPr>
              <a:t>(</a:t>
            </a:r>
            <a:r>
              <a:rPr lang="it-IT" sz="1200" b="1" i="0" u="none" strike="noStrike" kern="1200" cap="none" spc="0" baseline="0" dirty="0" err="1">
                <a:uFillTx/>
                <a:latin typeface="Calibri"/>
              </a:rPr>
              <a:t>genderAsString</a:t>
            </a:r>
            <a:r>
              <a:rPr lang="it-IT" sz="1200" b="1" i="0" u="none" strike="noStrike" kern="1200" cap="none" spc="0" baseline="0" dirty="0">
                <a:uFillTx/>
                <a:latin typeface="Calibri"/>
              </a:rPr>
              <a:t>)).</a:t>
            </a:r>
            <a:r>
              <a:rPr lang="it-IT" sz="1200" b="1" i="0" u="none" strike="noStrike" kern="1200" cap="none" spc="0" baseline="0" dirty="0" err="1">
                <a:uFillTx/>
                <a:latin typeface="Calibri"/>
              </a:rPr>
              <a:t>thenReturn</a:t>
            </a:r>
            <a:r>
              <a:rPr lang="it-IT" sz="1200" b="1" i="0" u="none" strike="noStrike" kern="1200" cap="none" spc="0" baseline="0" dirty="0">
                <a:uFillTx/>
                <a:latin typeface="Calibri"/>
              </a:rPr>
              <a:t>(gender);   // </a:t>
            </a:r>
            <a:r>
              <a:rPr lang="it-IT" sz="1200" b="1" i="0" u="none" strike="noStrike" kern="1200" cap="none" spc="0" baseline="0" dirty="0" err="1">
                <a:uFillTx/>
                <a:latin typeface="Calibri"/>
              </a:rPr>
              <a:t>mocking</a:t>
            </a:r>
            <a:r>
              <a:rPr lang="it-IT" sz="1200" b="1" i="0" u="none" strike="noStrike" kern="1200" cap="none" spc="0" baseline="0" dirty="0">
                <a:uFillTx/>
                <a:latin typeface="Calibri"/>
              </a:rPr>
              <a:t> </a:t>
            </a:r>
            <a:r>
              <a:rPr lang="it-IT" sz="1200" b="1" i="0" u="none" strike="noStrike" kern="1200" cap="none" spc="0" baseline="0" dirty="0" err="1">
                <a:uFillTx/>
                <a:latin typeface="Calibri"/>
              </a:rPr>
              <a:t>static</a:t>
            </a:r>
            <a:r>
              <a:rPr lang="it-IT" sz="1200" b="1" i="0" u="none" strike="noStrike" kern="1200" cap="none" spc="0" baseline="0" dirty="0">
                <a:uFillTx/>
                <a:latin typeface="Calibri"/>
              </a:rPr>
              <a:t> </a:t>
            </a:r>
            <a:r>
              <a:rPr lang="it-IT" sz="1200" b="1" i="0" u="none" strike="noStrike" kern="1200" cap="none" spc="0" baseline="0" dirty="0" err="1">
                <a:uFillTx/>
                <a:latin typeface="Calibri"/>
              </a:rPr>
              <a:t>method</a:t>
            </a:r>
            <a:r>
              <a:rPr lang="it-IT" sz="1200" b="1" i="0" u="none" strike="noStrike" kern="1200" cap="none" spc="0" baseline="0" dirty="0">
                <a:uFillTx/>
                <a:latin typeface="Calibri"/>
              </a:rPr>
              <a:t> call</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 </a:t>
            </a:r>
            <a:r>
              <a:rPr lang="it-IT" sz="1200" i="0" u="none" strike="noStrike" kern="1200" cap="none" spc="0" baseline="0" dirty="0" err="1">
                <a:uFillTx/>
                <a:latin typeface="Calibri"/>
              </a:rPr>
              <a:t>when</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sut.gender</a:t>
            </a:r>
            <a:r>
              <a:rPr lang="it-IT" sz="1200" i="0" u="none" strike="noStrike" kern="1200" cap="none" spc="0" baseline="0" dirty="0">
                <a:uFillTx/>
                <a:latin typeface="Calibri"/>
              </a:rPr>
              <a:t>(</a:t>
            </a:r>
            <a:r>
              <a:rPr lang="it-IT" sz="1200" i="0" u="none" strike="noStrike" kern="1200" cap="none" spc="0" baseline="0" dirty="0" err="1">
                <a:uFillTx/>
                <a:latin typeface="Calibri"/>
              </a:rPr>
              <a:t>genderAsString</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User </a:t>
            </a:r>
            <a:r>
              <a:rPr lang="it-IT" sz="1200" i="0" u="none" strike="noStrike" kern="1200" cap="none" spc="0" baseline="0" dirty="0" err="1">
                <a:uFillTx/>
                <a:latin typeface="Calibri"/>
              </a:rPr>
              <a:t>actual</a:t>
            </a:r>
            <a:r>
              <a:rPr lang="it-IT" sz="1200" i="0" u="none" strike="noStrike" kern="1200" cap="none" spc="0" baseline="0" dirty="0">
                <a:uFillTx/>
                <a:latin typeface="Calibri"/>
              </a:rPr>
              <a:t> = </a:t>
            </a:r>
            <a:r>
              <a:rPr lang="it-IT" sz="1200" i="0" u="none" strike="noStrike" kern="1200" cap="none" spc="0" baseline="0" dirty="0" err="1">
                <a:uFillTx/>
                <a:latin typeface="Calibri"/>
              </a:rPr>
              <a:t>sut.build</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 </a:t>
            </a:r>
            <a:r>
              <a:rPr lang="it-IT" sz="1200" i="0" u="none" strike="noStrike" kern="1200" cap="none" spc="0" baseline="0" dirty="0" err="1">
                <a:uFillTx/>
                <a:latin typeface="Calibri"/>
              </a:rPr>
              <a:t>then</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assertThat</a:t>
            </a:r>
            <a:r>
              <a:rPr lang="it-IT" sz="1200" i="0" u="none" strike="noStrike" kern="1200" cap="none" spc="0" baseline="0" dirty="0">
                <a:uFillTx/>
                <a:latin typeface="Calibri"/>
              </a:rPr>
              <a:t>(</a:t>
            </a:r>
            <a:r>
              <a:rPr lang="it-IT" sz="1200" i="0" u="none" strike="noStrike" kern="1200" cap="none" spc="0" baseline="0" dirty="0" err="1">
                <a:uFillTx/>
                <a:latin typeface="Calibri"/>
              </a:rPr>
              <a:t>actual</a:t>
            </a:r>
            <a:r>
              <a:rPr lang="it-IT" sz="1200" i="0" u="none" strike="noStrike" kern="1200" cap="none" spc="0" baseline="0" dirty="0">
                <a:uFillTx/>
                <a:latin typeface="Calibri"/>
              </a:rPr>
              <a:t>).</a:t>
            </a:r>
            <a:r>
              <a:rPr lang="it-IT" sz="1200" i="0" u="none" strike="noStrike" kern="1200" cap="none" spc="0" baseline="0" dirty="0" err="1">
                <a:uFillTx/>
                <a:latin typeface="Calibri"/>
              </a:rPr>
              <a:t>isNotNull</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usingRecursiveComparison</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isEqualTo</a:t>
            </a:r>
            <a:r>
              <a:rPr lang="it-IT" sz="1200" i="0" u="none" strike="noStrike" kern="1200" cap="none" spc="0" baseline="0" dirty="0">
                <a:uFillTx/>
                <a:latin typeface="Calibri"/>
              </a:rPr>
              <a:t>(</a:t>
            </a:r>
            <a:r>
              <a:rPr lang="it-IT" sz="1200" i="0" u="none" strike="noStrike" kern="1200" cap="none" spc="0" baseline="0" dirty="0" err="1">
                <a:uFillTx/>
                <a:latin typeface="Calibri"/>
              </a:rPr>
              <a:t>expected</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b="1" i="0" u="none" strike="noStrike" kern="1200" cap="none" spc="0" baseline="0" dirty="0">
                <a:uFillTx/>
                <a:latin typeface="Calibri"/>
              </a:rPr>
              <a:t>            </a:t>
            </a:r>
            <a:r>
              <a:rPr lang="it-IT" sz="1200" b="1" i="0" u="none" strike="noStrike" kern="1200" cap="none" spc="0" baseline="0" dirty="0" err="1">
                <a:uFillTx/>
                <a:latin typeface="Calibri"/>
              </a:rPr>
              <a:t>mockedGender.verify</a:t>
            </a:r>
            <a:r>
              <a:rPr lang="it-IT" sz="1200" b="1" i="0" u="none" strike="noStrike" kern="1200" cap="none" spc="0" baseline="0" dirty="0">
                <a:uFillTx/>
                <a:latin typeface="Calibri"/>
              </a:rPr>
              <a:t>(() -&gt; </a:t>
            </a:r>
            <a:r>
              <a:rPr lang="it-IT" sz="1200" b="1" i="0" u="none" strike="noStrike" kern="1200" cap="none" spc="0" baseline="0" dirty="0" err="1">
                <a:uFillTx/>
                <a:latin typeface="Calibri"/>
              </a:rPr>
              <a:t>Gender.of</a:t>
            </a:r>
            <a:r>
              <a:rPr lang="it-IT" sz="1200" b="1" i="0" u="none" strike="noStrike" kern="1200" cap="none" spc="0" baseline="0" dirty="0">
                <a:uFillTx/>
                <a:latin typeface="Calibri"/>
              </a:rPr>
              <a:t>(</a:t>
            </a:r>
            <a:r>
              <a:rPr lang="it-IT" sz="1200" b="1" i="0" u="none" strike="noStrike" kern="1200" cap="none" spc="0" baseline="0" dirty="0" err="1">
                <a:uFillTx/>
                <a:latin typeface="Calibri"/>
              </a:rPr>
              <a:t>genderAsString</a:t>
            </a:r>
            <a:r>
              <a:rPr lang="it-IT" sz="1200" b="1" i="0" u="none" strike="noStrike" kern="1200" cap="none" spc="0" baseline="0" dirty="0">
                <a:uFillTx/>
                <a:latin typeface="Calibri"/>
              </a:rPr>
              <a:t>));                                        // </a:t>
            </a:r>
            <a:r>
              <a:rPr lang="it-IT" sz="1200" b="1" i="0" u="none" strike="noStrike" kern="1200" cap="none" spc="0" baseline="0" dirty="0" err="1">
                <a:uFillTx/>
                <a:latin typeface="Calibri"/>
              </a:rPr>
              <a:t>assertion</a:t>
            </a:r>
            <a:r>
              <a:rPr lang="it-IT" sz="1200" b="1" i="0" u="none" strike="noStrike" kern="1200" cap="none" spc="0" baseline="0" dirty="0">
                <a:uFillTx/>
                <a:latin typeface="Calibri"/>
              </a:rPr>
              <a:t> on </a:t>
            </a:r>
            <a:r>
              <a:rPr lang="it-IT" sz="1200" b="1" i="0" u="none" strike="noStrike" kern="1200" cap="none" spc="0" baseline="0" dirty="0" err="1">
                <a:uFillTx/>
                <a:latin typeface="Calibri"/>
              </a:rPr>
              <a:t>static</a:t>
            </a:r>
            <a:r>
              <a:rPr lang="it-IT" sz="1200" b="1" i="0" u="none" strike="noStrike" kern="1200" cap="none" spc="0" baseline="0" dirty="0">
                <a:uFillTx/>
                <a:latin typeface="Calibri"/>
              </a:rPr>
              <a:t> </a:t>
            </a:r>
            <a:r>
              <a:rPr lang="it-IT" sz="1200" b="1" i="0" u="none" strike="noStrike" kern="1200" cap="none" spc="0" baseline="0" dirty="0" err="1">
                <a:uFillTx/>
                <a:latin typeface="Calibri"/>
              </a:rPr>
              <a:t>method</a:t>
            </a:r>
            <a:r>
              <a:rPr lang="it-IT" sz="1200" b="1" i="0" u="none" strike="noStrike" kern="1200" cap="none" spc="0" baseline="0" dirty="0">
                <a:uFillTx/>
                <a:latin typeface="Calibri"/>
              </a:rPr>
              <a:t> call</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p>
        </p:txBody>
      </p:sp>
    </p:spTree>
    <p:extLst>
      <p:ext uri="{BB962C8B-B14F-4D97-AF65-F5344CB8AC3E}">
        <p14:creationId xmlns:p14="http://schemas.microsoft.com/office/powerpoint/2010/main" val="537049315"/>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4" name="TextBox 3">
            <a:extLst>
              <a:ext uri="{FF2B5EF4-FFF2-40B4-BE49-F238E27FC236}">
                <a16:creationId xmlns:a16="http://schemas.microsoft.com/office/drawing/2014/main" id="{2E40C40A-F721-9B55-A19C-E5081760671B}"/>
              </a:ext>
            </a:extLst>
          </p:cNvPr>
          <p:cNvSpPr txBox="1"/>
          <p:nvPr/>
        </p:nvSpPr>
        <p:spPr>
          <a:xfrm>
            <a:off x="1022912" y="1434592"/>
            <a:ext cx="10217467" cy="369332"/>
          </a:xfrm>
          <a:prstGeom prst="rect">
            <a:avLst/>
          </a:prstGeom>
          <a:noFill/>
        </p:spPr>
        <p:txBody>
          <a:bodyPr wrap="square">
            <a:spAutoFit/>
          </a:bodyPr>
          <a:lstStyle/>
          <a:p>
            <a:pPr algn="just"/>
            <a:r>
              <a:rPr lang="en-IT" sz="1800" dirty="0"/>
              <a:t>Mockito Spy</a:t>
            </a:r>
          </a:p>
        </p:txBody>
      </p:sp>
      <p:sp>
        <p:nvSpPr>
          <p:cNvPr id="5" name="TextBox 4">
            <a:extLst>
              <a:ext uri="{FF2B5EF4-FFF2-40B4-BE49-F238E27FC236}">
                <a16:creationId xmlns:a16="http://schemas.microsoft.com/office/drawing/2014/main" id="{CBBA80F8-A8E1-DE84-E8CC-ACF621ED0E52}"/>
              </a:ext>
            </a:extLst>
          </p:cNvPr>
          <p:cNvSpPr txBox="1"/>
          <p:nvPr/>
        </p:nvSpPr>
        <p:spPr>
          <a:xfrm>
            <a:off x="1022912" y="1817959"/>
            <a:ext cx="10181030" cy="2308324"/>
          </a:xfrm>
          <a:prstGeom prst="rect">
            <a:avLst/>
          </a:prstGeom>
          <a:noFill/>
        </p:spPr>
        <p:txBody>
          <a:bodyPr wrap="square">
            <a:spAutoFit/>
          </a:bodyPr>
          <a:lstStyle/>
          <a:p>
            <a:pPr algn="just"/>
            <a:r>
              <a:rPr lang="en-IT" dirty="0"/>
              <a:t>As mentioned above, unit tests should focus on testing only the behavior of a class under test. In particular, each </a:t>
            </a:r>
            <a:r>
              <a:rPr lang="en-IT" i="1" dirty="0"/>
              <a:t>@Test </a:t>
            </a:r>
            <a:r>
              <a:rPr lang="en-IT" dirty="0"/>
              <a:t>method of a JUnit class will test only one method of the class under test. If the method under test called another method of the same class, this called method should be considered as an external dependency. Consequently the called method should be mocked.</a:t>
            </a:r>
          </a:p>
          <a:p>
            <a:pPr algn="just"/>
            <a:r>
              <a:rPr lang="en-IT" dirty="0"/>
              <a:t>But how can you only partially mock the class under test? By creating a </a:t>
            </a:r>
            <a:r>
              <a:rPr lang="en-IT" i="1" dirty="0"/>
              <a:t>Mockito Spy</a:t>
            </a:r>
            <a:r>
              <a:rPr lang="en-IT" dirty="0"/>
              <a:t>, via the </a:t>
            </a:r>
            <a:r>
              <a:rPr lang="en-IT" i="1" dirty="0"/>
              <a:t>org.mockito.Mockito#spy(T) </a:t>
            </a:r>
            <a:r>
              <a:rPr lang="en-IT" dirty="0"/>
              <a:t>method or the </a:t>
            </a:r>
            <a:r>
              <a:rPr lang="en-IT" i="1" dirty="0"/>
              <a:t>org.mockito.Spy </a:t>
            </a:r>
            <a:r>
              <a:rPr lang="en-IT" dirty="0"/>
              <a:t>annotation.</a:t>
            </a:r>
          </a:p>
          <a:p>
            <a:pPr algn="just"/>
            <a:r>
              <a:rPr lang="en-IT" dirty="0"/>
              <a:t>Once the </a:t>
            </a:r>
            <a:r>
              <a:rPr lang="en-IT" i="1" dirty="0"/>
              <a:t>spy</a:t>
            </a:r>
            <a:r>
              <a:rPr lang="en-IT" dirty="0"/>
              <a:t> has been created, calls to its methods will execute the real methods, unless they have previously been mocked using the pattern already seen.</a:t>
            </a:r>
          </a:p>
          <a:p>
            <a:pPr algn="just"/>
            <a:r>
              <a:rPr lang="en-IT" dirty="0"/>
              <a:t>Below is an example of creating a </a:t>
            </a:r>
            <a:r>
              <a:rPr lang="en-IT" i="1" dirty="0"/>
              <a:t>spy</a:t>
            </a:r>
            <a:r>
              <a:rPr lang="en-IT" dirty="0"/>
              <a:t> object:</a:t>
            </a:r>
          </a:p>
        </p:txBody>
      </p:sp>
      <p:sp>
        <p:nvSpPr>
          <p:cNvPr id="8" name="Rectangle 7">
            <a:extLst>
              <a:ext uri="{FF2B5EF4-FFF2-40B4-BE49-F238E27FC236}">
                <a16:creationId xmlns:a16="http://schemas.microsoft.com/office/drawing/2014/main" id="{46FD2471-C890-4D41-4F82-A14997DC12FB}"/>
              </a:ext>
            </a:extLst>
          </p:cNvPr>
          <p:cNvSpPr/>
          <p:nvPr/>
        </p:nvSpPr>
        <p:spPr>
          <a:xfrm>
            <a:off x="1022912" y="4217328"/>
            <a:ext cx="4317573" cy="2040497"/>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@Spy</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InjectMocks</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private </a:t>
            </a:r>
            <a:r>
              <a:rPr lang="it-IT" sz="1200" i="0" u="none" strike="noStrike" kern="1200" cap="none" spc="0" baseline="0" dirty="0" err="1">
                <a:uFillTx/>
                <a:latin typeface="Calibri"/>
              </a:rPr>
              <a:t>NewsletterSendingServiceImpl</a:t>
            </a:r>
            <a:r>
              <a:rPr lang="it-IT" sz="1200" i="0" u="none" strike="noStrike" kern="1200" cap="none" spc="0" baseline="0" dirty="0">
                <a:uFillTx/>
                <a:latin typeface="Calibri"/>
              </a:rPr>
              <a:t> </a:t>
            </a:r>
            <a:r>
              <a:rPr lang="it-IT" sz="1200" i="0" u="none" strike="noStrike" kern="1200" cap="none" spc="0" baseline="0" dirty="0" err="1">
                <a:uFillTx/>
                <a:latin typeface="Calibri"/>
              </a:rPr>
              <a:t>spiedSut</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Mock</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private </a:t>
            </a:r>
            <a:r>
              <a:rPr lang="it-IT" sz="1200" i="0" u="none" strike="noStrike" kern="1200" cap="none" spc="0" baseline="0" dirty="0" err="1">
                <a:uFillTx/>
                <a:latin typeface="Calibri"/>
              </a:rPr>
              <a:t>UserService</a:t>
            </a:r>
            <a:r>
              <a:rPr lang="it-IT" sz="1200" i="0" u="none" strike="noStrike" kern="1200" cap="none" spc="0" baseline="0" dirty="0">
                <a:uFillTx/>
                <a:latin typeface="Calibri"/>
              </a:rPr>
              <a:t> </a:t>
            </a:r>
            <a:r>
              <a:rPr lang="it-IT" sz="1200" i="0" u="none" strike="noStrike" kern="1200" cap="none" spc="0" baseline="0" dirty="0" err="1">
                <a:uFillTx/>
                <a:latin typeface="Calibri"/>
              </a:rPr>
              <a:t>userService</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Mock</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private </a:t>
            </a:r>
            <a:r>
              <a:rPr lang="it-IT" sz="1200" i="0" u="none" strike="noStrike" kern="1200" cap="none" spc="0" baseline="0" dirty="0" err="1">
                <a:uFillTx/>
                <a:latin typeface="Calibri"/>
              </a:rPr>
              <a:t>EmailSendingService</a:t>
            </a:r>
            <a:r>
              <a:rPr lang="it-IT" sz="1200" i="0" u="none" strike="noStrike" kern="1200" cap="none" spc="0" baseline="0" dirty="0">
                <a:uFillTx/>
                <a:latin typeface="Calibri"/>
              </a:rPr>
              <a:t> </a:t>
            </a:r>
            <a:r>
              <a:rPr lang="it-IT" sz="1200" i="0" u="none" strike="noStrike" kern="1200" cap="none" spc="0" baseline="0" dirty="0" err="1">
                <a:uFillTx/>
                <a:latin typeface="Calibri"/>
              </a:rPr>
              <a:t>emailSendingService</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Mock</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private </a:t>
            </a:r>
            <a:r>
              <a:rPr lang="it-IT" sz="1200" i="0" u="none" strike="noStrike" kern="1200" cap="none" spc="0" baseline="0" dirty="0" err="1">
                <a:uFillTx/>
                <a:latin typeface="Calibri"/>
              </a:rPr>
              <a:t>EmailValidator</a:t>
            </a:r>
            <a:r>
              <a:rPr lang="it-IT" sz="1200" i="0" u="none" strike="noStrike" kern="1200" cap="none" spc="0" baseline="0" dirty="0">
                <a:uFillTx/>
                <a:latin typeface="Calibri"/>
              </a:rPr>
              <a:t> </a:t>
            </a:r>
            <a:r>
              <a:rPr lang="it-IT" sz="1200" i="0" u="none" strike="noStrike" kern="1200" cap="none" spc="0" baseline="0" dirty="0" err="1">
                <a:uFillTx/>
                <a:latin typeface="Calibri"/>
              </a:rPr>
              <a:t>emailValidator</a:t>
            </a:r>
            <a:r>
              <a:rPr lang="it-IT" sz="1200" i="0" u="none" strike="noStrike" kern="1200" cap="none" spc="0" baseline="0" dirty="0">
                <a:uFillTx/>
                <a:latin typeface="Calibri"/>
              </a:rPr>
              <a:t>;</a:t>
            </a:r>
          </a:p>
        </p:txBody>
      </p:sp>
    </p:spTree>
    <p:extLst>
      <p:ext uri="{BB962C8B-B14F-4D97-AF65-F5344CB8AC3E}">
        <p14:creationId xmlns:p14="http://schemas.microsoft.com/office/powerpoint/2010/main" val="2596324297"/>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5" name="TextBox 4">
            <a:extLst>
              <a:ext uri="{FF2B5EF4-FFF2-40B4-BE49-F238E27FC236}">
                <a16:creationId xmlns:a16="http://schemas.microsoft.com/office/drawing/2014/main" id="{CBBA80F8-A8E1-DE84-E8CC-ACF621ED0E52}"/>
              </a:ext>
            </a:extLst>
          </p:cNvPr>
          <p:cNvSpPr txBox="1"/>
          <p:nvPr/>
        </p:nvSpPr>
        <p:spPr>
          <a:xfrm>
            <a:off x="1022912" y="1467760"/>
            <a:ext cx="10181030" cy="1323439"/>
          </a:xfrm>
          <a:prstGeom prst="rect">
            <a:avLst/>
          </a:prstGeom>
          <a:noFill/>
        </p:spPr>
        <p:txBody>
          <a:bodyPr wrap="square">
            <a:spAutoFit/>
          </a:bodyPr>
          <a:lstStyle/>
          <a:p>
            <a:pPr algn="just"/>
            <a:r>
              <a:rPr lang="en-GB" b="1" dirty="0"/>
              <a:t>Important gotcha on spying real objects!</a:t>
            </a:r>
          </a:p>
          <a:p>
            <a:pPr algn="just"/>
            <a:r>
              <a:rPr lang="en-GB" dirty="0"/>
              <a:t>Sometimes it's impossible or impractical to use </a:t>
            </a:r>
            <a:r>
              <a:rPr lang="en-GB" i="1" dirty="0" err="1"/>
              <a:t>Mockito.when</a:t>
            </a:r>
            <a:r>
              <a:rPr lang="en-GB" i="1" dirty="0"/>
              <a:t>(Object) </a:t>
            </a:r>
            <a:r>
              <a:rPr lang="en-GB" dirty="0"/>
              <a:t>for stubbing spies. Therefore for spies it is recommended to always use </a:t>
            </a:r>
            <a:r>
              <a:rPr lang="en-GB" i="1" dirty="0" err="1"/>
              <a:t>doReturn|Answer|Throw</a:t>
            </a:r>
            <a:r>
              <a:rPr lang="en-GB" i="1" dirty="0"/>
              <a:t>()|</a:t>
            </a:r>
            <a:r>
              <a:rPr lang="en-GB" i="1" dirty="0" err="1"/>
              <a:t>CallRealMethod</a:t>
            </a:r>
            <a:r>
              <a:rPr lang="en-GB" i="1" dirty="0"/>
              <a:t> </a:t>
            </a:r>
            <a:r>
              <a:rPr lang="en-GB" dirty="0"/>
              <a:t>family of methods for stubbing. </a:t>
            </a:r>
          </a:p>
          <a:p>
            <a:pPr algn="just"/>
            <a:endParaRPr lang="en-GB" dirty="0"/>
          </a:p>
          <a:p>
            <a:pPr algn="just"/>
            <a:r>
              <a:rPr lang="en-GB" dirty="0"/>
              <a:t>Example:</a:t>
            </a:r>
          </a:p>
        </p:txBody>
      </p:sp>
      <p:sp>
        <p:nvSpPr>
          <p:cNvPr id="8" name="Rectangle 7">
            <a:extLst>
              <a:ext uri="{FF2B5EF4-FFF2-40B4-BE49-F238E27FC236}">
                <a16:creationId xmlns:a16="http://schemas.microsoft.com/office/drawing/2014/main" id="{46FD2471-C890-4D41-4F82-A14997DC12FB}"/>
              </a:ext>
            </a:extLst>
          </p:cNvPr>
          <p:cNvSpPr/>
          <p:nvPr/>
        </p:nvSpPr>
        <p:spPr>
          <a:xfrm>
            <a:off x="1022912" y="2797900"/>
            <a:ext cx="7420697" cy="1656642"/>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List list = new </a:t>
            </a:r>
            <a:r>
              <a:rPr lang="it-IT" sz="1200" i="0" u="none" strike="noStrike" kern="1200" cap="none" spc="0" baseline="0" dirty="0" err="1">
                <a:uFillTx/>
                <a:latin typeface="Calibri"/>
              </a:rPr>
              <a:t>LinkedList</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List spy = spy(list);</a:t>
            </a:r>
          </a:p>
          <a:p>
            <a:pPr lvl="1" fontAlgn="auto" hangingPunct="1">
              <a:spcBef>
                <a:spcPts val="0"/>
              </a:spcBef>
              <a:spcAft>
                <a:spcPts val="0"/>
              </a:spcAft>
              <a:defRPr sz="1800" b="0" i="0" u="none" strike="noStrike" kern="0" cap="none" spc="0" baseline="0">
                <a:solidFill>
                  <a:srgbClr val="000000"/>
                </a:solidFill>
                <a:uFillTx/>
              </a:defRPr>
            </a:pP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Impossible: </a:t>
            </a:r>
            <a:r>
              <a:rPr lang="it-IT" sz="1200" i="0" u="none" strike="noStrike" kern="1200" cap="none" spc="0" baseline="0" dirty="0" err="1">
                <a:uFillTx/>
                <a:latin typeface="Calibri"/>
              </a:rPr>
              <a:t>real</a:t>
            </a:r>
            <a:r>
              <a:rPr lang="it-IT" sz="1200" i="0" u="none" strike="noStrike" kern="1200" cap="none" spc="0" baseline="0" dirty="0">
                <a:uFillTx/>
                <a:latin typeface="Calibri"/>
              </a:rPr>
              <a:t> </a:t>
            </a:r>
            <a:r>
              <a:rPr lang="it-IT" sz="1200" i="0" u="none" strike="noStrike" kern="1200" cap="none" spc="0" baseline="0" dirty="0" err="1">
                <a:uFillTx/>
                <a:latin typeface="Calibri"/>
              </a:rPr>
              <a:t>method</a:t>
            </a:r>
            <a:r>
              <a:rPr lang="it-IT" sz="1200" i="0" u="none" strike="noStrike" kern="1200" cap="none" spc="0" baseline="0" dirty="0">
                <a:uFillTx/>
                <a:latin typeface="Calibri"/>
              </a:rPr>
              <a:t> </a:t>
            </a:r>
            <a:r>
              <a:rPr lang="it-IT" sz="1200" i="0" u="none" strike="noStrike" kern="1200" cap="none" spc="0" baseline="0" dirty="0" err="1">
                <a:uFillTx/>
                <a:latin typeface="Calibri"/>
              </a:rPr>
              <a:t>is</a:t>
            </a:r>
            <a:r>
              <a:rPr lang="it-IT" sz="1200" i="0" u="none" strike="noStrike" kern="1200" cap="none" spc="0" baseline="0" dirty="0">
                <a:uFillTx/>
                <a:latin typeface="Calibri"/>
              </a:rPr>
              <a:t> </a:t>
            </a:r>
            <a:r>
              <a:rPr lang="it-IT" sz="1200" i="0" u="none" strike="noStrike" kern="1200" cap="none" spc="0" baseline="0" dirty="0" err="1">
                <a:uFillTx/>
                <a:latin typeface="Calibri"/>
              </a:rPr>
              <a:t>called</a:t>
            </a:r>
            <a:r>
              <a:rPr lang="it-IT" sz="1200" i="0" u="none" strike="noStrike" kern="1200" cap="none" spc="0" baseline="0" dirty="0">
                <a:uFillTx/>
                <a:latin typeface="Calibri"/>
              </a:rPr>
              <a:t> so </a:t>
            </a:r>
            <a:r>
              <a:rPr lang="it-IT" sz="1200" i="0" u="none" strike="noStrike" kern="1200" cap="none" spc="0" baseline="0" dirty="0" err="1">
                <a:uFillTx/>
                <a:latin typeface="Calibri"/>
              </a:rPr>
              <a:t>spy.get</a:t>
            </a:r>
            <a:r>
              <a:rPr lang="it-IT" sz="1200" i="0" u="none" strike="noStrike" kern="1200" cap="none" spc="0" baseline="0" dirty="0">
                <a:uFillTx/>
                <a:latin typeface="Calibri"/>
              </a:rPr>
              <a:t>(0) </a:t>
            </a:r>
            <a:r>
              <a:rPr lang="it-IT" sz="1200" i="0" u="none" strike="noStrike" kern="1200" cap="none" spc="0" baseline="0" dirty="0" err="1">
                <a:uFillTx/>
                <a:latin typeface="Calibri"/>
              </a:rPr>
              <a:t>throws</a:t>
            </a:r>
            <a:r>
              <a:rPr lang="it-IT" sz="1200" i="0" u="none" strike="noStrike" kern="1200" cap="none" spc="0" baseline="0" dirty="0">
                <a:uFillTx/>
                <a:latin typeface="Calibri"/>
              </a:rPr>
              <a:t> </a:t>
            </a:r>
            <a:r>
              <a:rPr lang="it-IT" sz="1200" i="0" u="none" strike="noStrike" kern="1200" cap="none" spc="0" baseline="0" dirty="0" err="1">
                <a:uFillTx/>
                <a:latin typeface="Calibri"/>
              </a:rPr>
              <a:t>IndexOutOfBoundsException</a:t>
            </a:r>
            <a:r>
              <a:rPr lang="it-IT" sz="1200" i="0" u="none" strike="noStrike" kern="1200" cap="none" spc="0" baseline="0" dirty="0">
                <a:uFillTx/>
                <a:latin typeface="Calibri"/>
              </a:rPr>
              <a:t> (the list </a:t>
            </a:r>
            <a:r>
              <a:rPr lang="it-IT" sz="1200" i="0" u="none" strike="noStrike" kern="1200" cap="none" spc="0" baseline="0" dirty="0" err="1">
                <a:uFillTx/>
                <a:latin typeface="Calibri"/>
              </a:rPr>
              <a:t>is</a:t>
            </a:r>
            <a:r>
              <a:rPr lang="it-IT" sz="1200" i="0" u="none" strike="noStrike" kern="1200" cap="none" spc="0" baseline="0" dirty="0">
                <a:uFillTx/>
                <a:latin typeface="Calibri"/>
              </a:rPr>
              <a:t> </a:t>
            </a:r>
            <a:r>
              <a:rPr lang="it-IT" sz="1200" i="0" u="none" strike="noStrike" kern="1200" cap="none" spc="0" baseline="0" dirty="0" err="1">
                <a:uFillTx/>
                <a:latin typeface="Calibri"/>
              </a:rPr>
              <a:t>yet</a:t>
            </a:r>
            <a:r>
              <a:rPr lang="it-IT" sz="1200" i="0" u="none" strike="noStrike" kern="1200" cap="none" spc="0" baseline="0" dirty="0">
                <a:uFillTx/>
                <a:latin typeface="Calibri"/>
              </a:rPr>
              <a:t> </a:t>
            </a:r>
            <a:r>
              <a:rPr lang="it-IT" sz="1200" i="0" u="none" strike="noStrike" kern="1200" cap="none" spc="0" baseline="0" dirty="0" err="1">
                <a:uFillTx/>
                <a:latin typeface="Calibri"/>
              </a:rPr>
              <a:t>empty</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when</a:t>
            </a:r>
            <a:r>
              <a:rPr lang="it-IT" sz="1200" i="0" u="none" strike="noStrike" kern="1200" cap="none" spc="0" baseline="0" dirty="0">
                <a:uFillTx/>
                <a:latin typeface="Calibri"/>
              </a:rPr>
              <a:t>(</a:t>
            </a:r>
            <a:r>
              <a:rPr lang="it-IT" sz="1200" i="0" u="none" strike="noStrike" kern="1200" cap="none" spc="0" baseline="0" dirty="0" err="1">
                <a:uFillTx/>
                <a:latin typeface="Calibri"/>
              </a:rPr>
              <a:t>spy.get</a:t>
            </a:r>
            <a:r>
              <a:rPr lang="it-IT" sz="1200" i="0" u="none" strike="noStrike" kern="1200" cap="none" spc="0" baseline="0" dirty="0">
                <a:uFillTx/>
                <a:latin typeface="Calibri"/>
              </a:rPr>
              <a:t>(0)).</a:t>
            </a:r>
            <a:r>
              <a:rPr lang="it-IT" sz="1200" i="0" u="none" strike="noStrike" kern="1200" cap="none" spc="0" baseline="0" dirty="0" err="1">
                <a:uFillTx/>
                <a:latin typeface="Calibri"/>
              </a:rPr>
              <a:t>thenReturn</a:t>
            </a:r>
            <a:r>
              <a:rPr lang="it-IT" sz="1200" i="0" u="none" strike="noStrike" kern="1200" cap="none" spc="0" baseline="0" dirty="0">
                <a:uFillTx/>
                <a:latin typeface="Calibri"/>
              </a:rPr>
              <a:t>("foo");</a:t>
            </a:r>
          </a:p>
          <a:p>
            <a:pPr lvl="1" fontAlgn="auto" hangingPunct="1">
              <a:spcBef>
                <a:spcPts val="0"/>
              </a:spcBef>
              <a:spcAft>
                <a:spcPts val="0"/>
              </a:spcAft>
              <a:defRPr sz="1800" b="0" i="0" u="none" strike="noStrike" kern="0" cap="none" spc="0" baseline="0">
                <a:solidFill>
                  <a:srgbClr val="000000"/>
                </a:solidFill>
                <a:uFillTx/>
              </a:defRPr>
            </a:pP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You</a:t>
            </a:r>
            <a:r>
              <a:rPr lang="it-IT" sz="1200" i="0" u="none" strike="noStrike" kern="1200" cap="none" spc="0" baseline="0" dirty="0">
                <a:uFillTx/>
                <a:latin typeface="Calibri"/>
              </a:rPr>
              <a:t> </a:t>
            </a:r>
            <a:r>
              <a:rPr lang="it-IT" sz="1200" i="0" u="none" strike="noStrike" kern="1200" cap="none" spc="0" baseline="0" dirty="0" err="1">
                <a:uFillTx/>
                <a:latin typeface="Calibri"/>
              </a:rPr>
              <a:t>have</a:t>
            </a:r>
            <a:r>
              <a:rPr lang="it-IT" sz="1200" i="0" u="none" strike="noStrike" kern="1200" cap="none" spc="0" baseline="0" dirty="0">
                <a:uFillTx/>
                <a:latin typeface="Calibri"/>
              </a:rPr>
              <a:t> to use </a:t>
            </a:r>
            <a:r>
              <a:rPr lang="it-IT" sz="1200" i="0" u="none" strike="noStrike" kern="1200" cap="none" spc="0" baseline="0" dirty="0" err="1">
                <a:uFillTx/>
                <a:latin typeface="Calibri"/>
              </a:rPr>
              <a:t>doReturn</a:t>
            </a:r>
            <a:r>
              <a:rPr lang="it-IT" sz="1200" i="0" u="none" strike="noStrike" kern="1200" cap="none" spc="0" baseline="0" dirty="0">
                <a:uFillTx/>
                <a:latin typeface="Calibri"/>
              </a:rPr>
              <a:t>() for </a:t>
            </a:r>
            <a:r>
              <a:rPr lang="it-IT" sz="1200" i="0" u="none" strike="noStrike" kern="1200" cap="none" spc="0" baseline="0" dirty="0" err="1">
                <a:uFillTx/>
                <a:latin typeface="Calibri"/>
              </a:rPr>
              <a:t>stubbing</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err="1">
                <a:uFillTx/>
                <a:latin typeface="Calibri"/>
              </a:rPr>
              <a:t>doReturn</a:t>
            </a:r>
            <a:r>
              <a:rPr lang="it-IT" sz="1200" i="0" u="none" strike="noStrike" kern="1200" cap="none" spc="0" baseline="0" dirty="0">
                <a:uFillTx/>
                <a:latin typeface="Calibri"/>
              </a:rPr>
              <a:t>("foo").</a:t>
            </a:r>
            <a:r>
              <a:rPr lang="it-IT" sz="1200" i="0" u="none" strike="noStrike" kern="1200" cap="none" spc="0" baseline="0" dirty="0" err="1">
                <a:uFillTx/>
                <a:latin typeface="Calibri"/>
              </a:rPr>
              <a:t>when</a:t>
            </a:r>
            <a:r>
              <a:rPr lang="it-IT" sz="1200" i="0" u="none" strike="noStrike" kern="1200" cap="none" spc="0" baseline="0" dirty="0">
                <a:uFillTx/>
                <a:latin typeface="Calibri"/>
              </a:rPr>
              <a:t>(spy).</a:t>
            </a:r>
            <a:r>
              <a:rPr lang="it-IT" sz="1200" i="0" u="none" strike="noStrike" kern="1200" cap="none" spc="0" baseline="0" dirty="0" err="1">
                <a:uFillTx/>
                <a:latin typeface="Calibri"/>
              </a:rPr>
              <a:t>get</a:t>
            </a:r>
            <a:r>
              <a:rPr lang="it-IT" sz="1200" i="0" u="none" strike="noStrike" kern="1200" cap="none" spc="0" baseline="0" dirty="0">
                <a:uFillTx/>
                <a:latin typeface="Calibri"/>
              </a:rPr>
              <a:t>(0);</a:t>
            </a:r>
          </a:p>
        </p:txBody>
      </p:sp>
    </p:spTree>
    <p:extLst>
      <p:ext uri="{BB962C8B-B14F-4D97-AF65-F5344CB8AC3E}">
        <p14:creationId xmlns:p14="http://schemas.microsoft.com/office/powerpoint/2010/main" val="3236516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FA87036D-27B5-D882-86E7-EE7EEAA5912F}"/>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
        <p:nvSpPr>
          <p:cNvPr id="5" name="TextBox 4">
            <a:extLst>
              <a:ext uri="{FF2B5EF4-FFF2-40B4-BE49-F238E27FC236}">
                <a16:creationId xmlns:a16="http://schemas.microsoft.com/office/drawing/2014/main" id="{CBBA80F8-A8E1-DE84-E8CC-ACF621ED0E52}"/>
              </a:ext>
            </a:extLst>
          </p:cNvPr>
          <p:cNvSpPr txBox="1"/>
          <p:nvPr/>
        </p:nvSpPr>
        <p:spPr>
          <a:xfrm>
            <a:off x="1022912" y="1467760"/>
            <a:ext cx="10181030" cy="584775"/>
          </a:xfrm>
          <a:prstGeom prst="rect">
            <a:avLst/>
          </a:prstGeom>
          <a:noFill/>
        </p:spPr>
        <p:txBody>
          <a:bodyPr wrap="square">
            <a:spAutoFit/>
          </a:bodyPr>
          <a:lstStyle/>
          <a:p>
            <a:pPr algn="just"/>
            <a:r>
              <a:rPr lang="en-GB" dirty="0"/>
              <a:t>Below is an example of a test that uses the </a:t>
            </a:r>
            <a:r>
              <a:rPr lang="en-GB" i="1" dirty="0"/>
              <a:t>Mockito Spy </a:t>
            </a:r>
            <a:r>
              <a:rPr lang="en-GB" dirty="0"/>
              <a:t>mechanism. The </a:t>
            </a:r>
            <a:r>
              <a:rPr lang="en-GB" i="1" dirty="0" err="1"/>
              <a:t>sendNewsletterToMen</a:t>
            </a:r>
            <a:r>
              <a:rPr lang="en-GB" i="1" dirty="0"/>
              <a:t>(...) </a:t>
            </a:r>
            <a:r>
              <a:rPr lang="en-GB" dirty="0"/>
              <a:t>method under test internally calls the </a:t>
            </a:r>
            <a:r>
              <a:rPr lang="en-GB" i="1" dirty="0" err="1"/>
              <a:t>validateEmail</a:t>
            </a:r>
            <a:r>
              <a:rPr lang="en-GB" i="1" dirty="0"/>
              <a:t>(String) </a:t>
            </a:r>
            <a:r>
              <a:rPr lang="en-GB" dirty="0"/>
              <a:t>method. This last method is spied on to mock its </a:t>
            </a:r>
            <a:r>
              <a:rPr lang="en-GB" dirty="0" err="1"/>
              <a:t>behavior</a:t>
            </a:r>
            <a:r>
              <a:rPr lang="en-GB" dirty="0"/>
              <a:t>.</a:t>
            </a:r>
          </a:p>
        </p:txBody>
      </p:sp>
      <p:sp>
        <p:nvSpPr>
          <p:cNvPr id="8" name="Rectangle 7">
            <a:extLst>
              <a:ext uri="{FF2B5EF4-FFF2-40B4-BE49-F238E27FC236}">
                <a16:creationId xmlns:a16="http://schemas.microsoft.com/office/drawing/2014/main" id="{46FD2471-C890-4D41-4F82-A14997DC12FB}"/>
              </a:ext>
            </a:extLst>
          </p:cNvPr>
          <p:cNvSpPr/>
          <p:nvPr/>
        </p:nvSpPr>
        <p:spPr>
          <a:xfrm>
            <a:off x="1022912" y="2087782"/>
            <a:ext cx="10368177" cy="4060100"/>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@Test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void</a:t>
            </a:r>
            <a:r>
              <a:rPr lang="it-IT" sz="1200" i="0" u="none" strike="noStrike" kern="1200" cap="none" spc="0" baseline="0" dirty="0">
                <a:uFillTx/>
                <a:latin typeface="Calibri"/>
              </a:rPr>
              <a:t> sendNewsletterToMen_ValidateEmailThrowsInvalidEmailException_ANewsletterSendingExceptionIsThrown() {</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 </a:t>
            </a:r>
            <a:r>
              <a:rPr lang="it-IT" sz="1200" i="0" u="none" strike="noStrike" kern="1200" cap="none" spc="0" baseline="0" dirty="0" err="1">
                <a:uFillTx/>
                <a:latin typeface="Calibri"/>
              </a:rPr>
              <a:t>given</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List&lt;User&gt; </a:t>
            </a:r>
            <a:r>
              <a:rPr lang="it-IT" sz="1200" i="0" u="none" strike="noStrike" kern="1200" cap="none" spc="0" baseline="0" dirty="0" err="1">
                <a:uFillTx/>
                <a:latin typeface="Calibri"/>
              </a:rPr>
              <a:t>recipients</a:t>
            </a:r>
            <a:r>
              <a:rPr lang="it-IT" sz="1200" i="0" u="none" strike="noStrike" kern="1200" cap="none" spc="0" baseline="0" dirty="0">
                <a:uFillTx/>
                <a:latin typeface="Calibri"/>
              </a:rPr>
              <a:t> = </a:t>
            </a:r>
            <a:r>
              <a:rPr lang="it-IT" sz="1200" i="0" u="none" strike="noStrike" kern="1200" cap="none" spc="0" baseline="0" dirty="0" err="1">
                <a:uFillTx/>
                <a:latin typeface="Calibri"/>
              </a:rPr>
              <a:t>easyRandom.objects</a:t>
            </a:r>
            <a:r>
              <a:rPr lang="it-IT" sz="1200" i="0" u="none" strike="noStrike" kern="1200" cap="none" spc="0" baseline="0" dirty="0">
                <a:uFillTx/>
                <a:latin typeface="Calibri"/>
              </a:rPr>
              <a:t>(</a:t>
            </a:r>
            <a:r>
              <a:rPr lang="it-IT" sz="1200" i="0" u="none" strike="noStrike" kern="1200" cap="none" spc="0" baseline="0" dirty="0" err="1">
                <a:uFillTx/>
                <a:latin typeface="Calibri"/>
              </a:rPr>
              <a:t>User.class</a:t>
            </a:r>
            <a:r>
              <a:rPr lang="it-IT" sz="1200" i="0" u="none" strike="noStrike" kern="1200" cap="none" spc="0" baseline="0" dirty="0">
                <a:uFillTx/>
                <a:latin typeface="Calibri"/>
              </a:rPr>
              <a:t>, 3).</a:t>
            </a:r>
            <a:r>
              <a:rPr lang="it-IT" sz="1200" i="0" u="none" strike="noStrike" kern="1200" cap="none" spc="0" baseline="0" dirty="0" err="1">
                <a:uFillTx/>
                <a:latin typeface="Calibri"/>
              </a:rPr>
              <a:t>toList</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List&lt;User&gt; </a:t>
            </a:r>
            <a:r>
              <a:rPr lang="it-IT" sz="1200" i="0" u="none" strike="noStrike" kern="1200" cap="none" spc="0" baseline="0" dirty="0" err="1">
                <a:uFillTx/>
                <a:latin typeface="Calibri"/>
              </a:rPr>
              <a:t>menRecipients</a:t>
            </a:r>
            <a:r>
              <a:rPr lang="it-IT" sz="1200" i="0" u="none" strike="noStrike" kern="1200" cap="none" spc="0" baseline="0" dirty="0">
                <a:uFillTx/>
                <a:latin typeface="Calibri"/>
              </a:rPr>
              <a:t> = </a:t>
            </a:r>
            <a:r>
              <a:rPr lang="it-IT" sz="1200" i="0" u="none" strike="noStrike" kern="1200" cap="none" spc="0" baseline="0" dirty="0" err="1">
                <a:uFillTx/>
                <a:latin typeface="Calibri"/>
              </a:rPr>
              <a:t>easyRandom.objects</a:t>
            </a:r>
            <a:r>
              <a:rPr lang="it-IT" sz="1200" i="0" u="none" strike="noStrike" kern="1200" cap="none" spc="0" baseline="0" dirty="0">
                <a:uFillTx/>
                <a:latin typeface="Calibri"/>
              </a:rPr>
              <a:t>(</a:t>
            </a:r>
            <a:r>
              <a:rPr lang="it-IT" sz="1200" i="0" u="none" strike="noStrike" kern="1200" cap="none" spc="0" baseline="0" dirty="0" err="1">
                <a:uFillTx/>
                <a:latin typeface="Calibri"/>
              </a:rPr>
              <a:t>User.class</a:t>
            </a:r>
            <a:r>
              <a:rPr lang="it-IT" sz="1200" i="0" u="none" strike="noStrike" kern="1200" cap="none" spc="0" baseline="0" dirty="0">
                <a:uFillTx/>
                <a:latin typeface="Calibri"/>
              </a:rPr>
              <a:t>, 3).</a:t>
            </a:r>
            <a:r>
              <a:rPr lang="it-IT" sz="1200" i="0" u="none" strike="noStrike" kern="1200" cap="none" spc="0" baseline="0" dirty="0" err="1">
                <a:uFillTx/>
                <a:latin typeface="Calibri"/>
              </a:rPr>
              <a:t>toList</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String</a:t>
            </a:r>
            <a:r>
              <a:rPr lang="it-IT" sz="1200" i="0" u="none" strike="noStrike" kern="1200" cap="none" spc="0" baseline="0" dirty="0">
                <a:uFillTx/>
                <a:latin typeface="Calibri"/>
              </a:rPr>
              <a:t> </a:t>
            </a:r>
            <a:r>
              <a:rPr lang="it-IT" sz="1200" i="0" u="none" strike="noStrike" kern="1200" cap="none" spc="0" baseline="0" dirty="0" err="1">
                <a:uFillTx/>
                <a:latin typeface="Calibri"/>
              </a:rPr>
              <a:t>subject</a:t>
            </a:r>
            <a:r>
              <a:rPr lang="it-IT" sz="1200" i="0" u="none" strike="noStrike" kern="1200" cap="none" spc="0" baseline="0" dirty="0">
                <a:uFillTx/>
                <a:latin typeface="Calibri"/>
              </a:rPr>
              <a:t> = </a:t>
            </a:r>
            <a:r>
              <a:rPr lang="it-IT" sz="1200" i="0" u="none" strike="noStrike" kern="1200" cap="none" spc="0" baseline="0" dirty="0" err="1">
                <a:uFillTx/>
                <a:latin typeface="Calibri"/>
              </a:rPr>
              <a:t>easyRandom.nextObject</a:t>
            </a:r>
            <a:r>
              <a:rPr lang="it-IT" sz="1200" i="0" u="none" strike="noStrike" kern="1200" cap="none" spc="0" baseline="0" dirty="0">
                <a:uFillTx/>
                <a:latin typeface="Calibri"/>
              </a:rPr>
              <a:t>(</a:t>
            </a:r>
            <a:r>
              <a:rPr lang="it-IT" sz="1200" i="0" u="none" strike="noStrike" kern="1200" cap="none" spc="0" baseline="0" dirty="0" err="1">
                <a:uFillTx/>
                <a:latin typeface="Calibri"/>
              </a:rPr>
              <a:t>String.class</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String</a:t>
            </a:r>
            <a:r>
              <a:rPr lang="it-IT" sz="1200" i="0" u="none" strike="noStrike" kern="1200" cap="none" spc="0" baseline="0" dirty="0">
                <a:uFillTx/>
                <a:latin typeface="Calibri"/>
              </a:rPr>
              <a:t> body = </a:t>
            </a:r>
            <a:r>
              <a:rPr lang="it-IT" sz="1200" i="0" u="none" strike="noStrike" kern="1200" cap="none" spc="0" baseline="0" dirty="0" err="1">
                <a:uFillTx/>
                <a:latin typeface="Calibri"/>
              </a:rPr>
              <a:t>easyRandom.nextObject</a:t>
            </a:r>
            <a:r>
              <a:rPr lang="it-IT" sz="1200" i="0" u="none" strike="noStrike" kern="1200" cap="none" spc="0" baseline="0" dirty="0">
                <a:uFillTx/>
                <a:latin typeface="Calibri"/>
              </a:rPr>
              <a:t>(</a:t>
            </a:r>
            <a:r>
              <a:rPr lang="it-IT" sz="1200" i="0" u="none" strike="noStrike" kern="1200" cap="none" spc="0" baseline="0" dirty="0" err="1">
                <a:uFillTx/>
                <a:latin typeface="Calibri"/>
              </a:rPr>
              <a:t>String.class</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InvalidEmailException</a:t>
            </a:r>
            <a:r>
              <a:rPr lang="it-IT" sz="1200" i="0" u="none" strike="noStrike" kern="1200" cap="none" spc="0" baseline="0" dirty="0">
                <a:uFillTx/>
                <a:latin typeface="Calibri"/>
              </a:rPr>
              <a:t> </a:t>
            </a:r>
            <a:r>
              <a:rPr lang="it-IT" sz="1200" i="0" u="none" strike="noStrike" kern="1200" cap="none" spc="0" baseline="0" dirty="0" err="1">
                <a:uFillTx/>
                <a:latin typeface="Calibri"/>
              </a:rPr>
              <a:t>expectedException</a:t>
            </a:r>
            <a:r>
              <a:rPr lang="it-IT" sz="1200" i="0" u="none" strike="noStrike" kern="1200" cap="none" spc="0" baseline="0" dirty="0">
                <a:uFillTx/>
                <a:latin typeface="Calibri"/>
              </a:rPr>
              <a:t> = </a:t>
            </a:r>
            <a:r>
              <a:rPr lang="it-IT" sz="1200" i="0" u="none" strike="noStrike" kern="1200" cap="none" spc="0" baseline="0" dirty="0" err="1">
                <a:uFillTx/>
                <a:latin typeface="Calibri"/>
              </a:rPr>
              <a:t>easyRandom.nextObject</a:t>
            </a:r>
            <a:r>
              <a:rPr lang="it-IT" sz="1200" i="0" u="none" strike="noStrike" kern="1200" cap="none" spc="0" baseline="0" dirty="0">
                <a:uFillTx/>
                <a:latin typeface="Calibri"/>
              </a:rPr>
              <a:t>(</a:t>
            </a:r>
            <a:r>
              <a:rPr lang="it-IT" sz="1200" i="0" u="none" strike="noStrike" kern="1200" cap="none" spc="0" baseline="0" dirty="0" err="1">
                <a:uFillTx/>
                <a:latin typeface="Calibri"/>
              </a:rPr>
              <a:t>InvalidEmailException.class</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when</a:t>
            </a:r>
            <a:r>
              <a:rPr lang="it-IT" sz="1200" i="0" u="none" strike="noStrike" kern="1200" cap="none" spc="0" baseline="0" dirty="0">
                <a:uFillTx/>
                <a:latin typeface="Calibri"/>
              </a:rPr>
              <a:t>(</a:t>
            </a:r>
            <a:r>
              <a:rPr lang="it-IT" sz="1200" i="0" u="none" strike="noStrike" kern="1200" cap="none" spc="0" baseline="0" dirty="0" err="1">
                <a:uFillTx/>
                <a:latin typeface="Calibri"/>
              </a:rPr>
              <a:t>userService.filterByGender</a:t>
            </a:r>
            <a:r>
              <a:rPr lang="it-IT" sz="1200" i="0" u="none" strike="noStrike" kern="1200" cap="none" spc="0" baseline="0" dirty="0">
                <a:uFillTx/>
                <a:latin typeface="Calibri"/>
              </a:rPr>
              <a:t>(</a:t>
            </a:r>
            <a:r>
              <a:rPr lang="it-IT" sz="1200" i="0" u="none" strike="noStrike" kern="1200" cap="none" spc="0" baseline="0" dirty="0" err="1">
                <a:uFillTx/>
                <a:latin typeface="Calibri"/>
              </a:rPr>
              <a:t>Gender.MALE</a:t>
            </a:r>
            <a:r>
              <a:rPr lang="it-IT" sz="1200" i="0" u="none" strike="noStrike" kern="1200" cap="none" spc="0" baseline="0" dirty="0">
                <a:uFillTx/>
                <a:latin typeface="Calibri"/>
              </a:rPr>
              <a:t>, </a:t>
            </a:r>
            <a:r>
              <a:rPr lang="it-IT" sz="1200" i="0" u="none" strike="noStrike" kern="1200" cap="none" spc="0" baseline="0" dirty="0" err="1">
                <a:uFillTx/>
                <a:latin typeface="Calibri"/>
              </a:rPr>
              <a:t>recipients</a:t>
            </a:r>
            <a:r>
              <a:rPr lang="it-IT" sz="1200" i="0" u="none" strike="noStrike" kern="1200" cap="none" spc="0" baseline="0" dirty="0">
                <a:uFillTx/>
                <a:latin typeface="Calibri"/>
              </a:rPr>
              <a:t>)).</a:t>
            </a:r>
            <a:r>
              <a:rPr lang="it-IT" sz="1200" i="0" u="none" strike="noStrike" kern="1200" cap="none" spc="0" baseline="0" dirty="0" err="1">
                <a:uFillTx/>
                <a:latin typeface="Calibri"/>
              </a:rPr>
              <a:t>thenReturn</a:t>
            </a:r>
            <a:r>
              <a:rPr lang="it-IT" sz="1200" i="0" u="none" strike="noStrike" kern="1200" cap="none" spc="0" baseline="0" dirty="0">
                <a:uFillTx/>
                <a:latin typeface="Calibri"/>
              </a:rPr>
              <a:t>(</a:t>
            </a:r>
            <a:r>
              <a:rPr lang="it-IT" sz="1200" i="0" u="none" strike="noStrike" kern="1200" cap="none" spc="0" baseline="0" dirty="0" err="1">
                <a:uFillTx/>
                <a:latin typeface="Calibri"/>
              </a:rPr>
              <a:t>menRecipients</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b="1" i="0" u="none" strike="noStrike" kern="1200" cap="none" spc="0" baseline="0" dirty="0" err="1">
                <a:uFillTx/>
                <a:latin typeface="Calibri"/>
              </a:rPr>
              <a:t>doThrow</a:t>
            </a:r>
            <a:r>
              <a:rPr lang="it-IT" sz="1200" b="1" i="0" u="none" strike="noStrike" kern="1200" cap="none" spc="0" baseline="0" dirty="0">
                <a:uFillTx/>
                <a:latin typeface="Calibri"/>
              </a:rPr>
              <a:t>(</a:t>
            </a:r>
            <a:r>
              <a:rPr lang="it-IT" sz="1200" b="1" i="0" u="none" strike="noStrike" kern="1200" cap="none" spc="0" baseline="0" dirty="0" err="1">
                <a:uFillTx/>
                <a:latin typeface="Calibri"/>
              </a:rPr>
              <a:t>expectedException</a:t>
            </a:r>
            <a:r>
              <a:rPr lang="it-IT" sz="1200" b="1" i="0" u="none" strike="noStrike" kern="1200" cap="none" spc="0" baseline="0" dirty="0">
                <a:uFillTx/>
                <a:latin typeface="Calibri"/>
              </a:rPr>
              <a:t>).</a:t>
            </a:r>
            <a:r>
              <a:rPr lang="it-IT" sz="1200" b="1" i="0" u="none" strike="noStrike" kern="1200" cap="none" spc="0" baseline="0" dirty="0" err="1">
                <a:uFillTx/>
                <a:latin typeface="Calibri"/>
              </a:rPr>
              <a:t>when</a:t>
            </a:r>
            <a:r>
              <a:rPr lang="it-IT" sz="1200" b="1" i="0" u="none" strike="noStrike" kern="1200" cap="none" spc="0" baseline="0" dirty="0">
                <a:uFillTx/>
                <a:latin typeface="Calibri"/>
              </a:rPr>
              <a:t>(</a:t>
            </a:r>
            <a:r>
              <a:rPr lang="it-IT" sz="1200" b="1" i="0" u="none" strike="noStrike" kern="1200" cap="none" spc="0" baseline="0" dirty="0" err="1">
                <a:uFillTx/>
                <a:latin typeface="Calibri"/>
              </a:rPr>
              <a:t>spiedSut</a:t>
            </a:r>
            <a:r>
              <a:rPr lang="it-IT" sz="1200" b="1" i="0" u="none" strike="noStrike" kern="1200" cap="none" spc="0" baseline="0" dirty="0">
                <a:uFillTx/>
                <a:latin typeface="Calibri"/>
              </a:rPr>
              <a:t>).</a:t>
            </a:r>
            <a:r>
              <a:rPr lang="it-IT" sz="1200" b="1" i="0" u="none" strike="noStrike" kern="1200" cap="none" spc="0" baseline="0" dirty="0" err="1">
                <a:uFillTx/>
                <a:latin typeface="Calibri"/>
              </a:rPr>
              <a:t>validateEmail</a:t>
            </a:r>
            <a:r>
              <a:rPr lang="it-IT" sz="1200" b="1" i="0" u="none" strike="noStrike" kern="1200" cap="none" spc="0" baseline="0" dirty="0">
                <a:uFillTx/>
                <a:latin typeface="Calibri"/>
              </a:rPr>
              <a:t>(</a:t>
            </a:r>
            <a:r>
              <a:rPr lang="it-IT" sz="1200" b="1" i="0" u="none" strike="noStrike" kern="1200" cap="none" spc="0" baseline="0" dirty="0" err="1">
                <a:uFillTx/>
                <a:latin typeface="Calibri"/>
              </a:rPr>
              <a:t>menRecipients.get</a:t>
            </a:r>
            <a:r>
              <a:rPr lang="it-IT" sz="1200" b="1" i="0" u="none" strike="noStrike" kern="1200" cap="none" spc="0" baseline="0" dirty="0">
                <a:uFillTx/>
                <a:latin typeface="Calibri"/>
              </a:rPr>
              <a:t>(0).</a:t>
            </a:r>
            <a:r>
              <a:rPr lang="it-IT" sz="1200" b="1" i="0" u="none" strike="noStrike" kern="1200" cap="none" spc="0" baseline="0" dirty="0" err="1">
                <a:uFillTx/>
                <a:latin typeface="Calibri"/>
              </a:rPr>
              <a:t>getEmail</a:t>
            </a:r>
            <a:r>
              <a:rPr lang="it-IT" sz="1200" b="1" i="0" u="none" strike="noStrike" kern="1200" cap="none" spc="0" baseline="0" dirty="0">
                <a:uFillTx/>
                <a:latin typeface="Calibri"/>
              </a:rPr>
              <a:t>());    // the </a:t>
            </a:r>
            <a:r>
              <a:rPr lang="it-IT" sz="1200" b="1" i="0" u="none" strike="noStrike" kern="1200" cap="none" spc="0" baseline="0" dirty="0" err="1">
                <a:uFillTx/>
                <a:latin typeface="Calibri"/>
              </a:rPr>
              <a:t>spied</a:t>
            </a:r>
            <a:r>
              <a:rPr lang="it-IT" sz="1200" b="1" i="0" u="none" strike="noStrike" kern="1200" cap="none" spc="0" baseline="0" dirty="0">
                <a:uFillTx/>
                <a:latin typeface="Calibri"/>
              </a:rPr>
              <a:t> </a:t>
            </a:r>
            <a:r>
              <a:rPr lang="it-IT" sz="1200" b="1" i="0" u="none" strike="noStrike" kern="1200" cap="none" spc="0" baseline="0" dirty="0" err="1">
                <a:uFillTx/>
                <a:latin typeface="Calibri"/>
              </a:rPr>
              <a:t>method</a:t>
            </a:r>
            <a:r>
              <a:rPr lang="it-IT" sz="1200" b="1" i="0" u="none" strike="noStrike" kern="1200" cap="none" spc="0" baseline="0" dirty="0">
                <a:uFillTx/>
                <a:latin typeface="Calibri"/>
              </a:rPr>
              <a:t> </a:t>
            </a:r>
            <a:r>
              <a:rPr lang="it-IT" sz="1200" b="1" i="0" u="none" strike="noStrike" kern="1200" cap="none" spc="0" baseline="0" dirty="0" err="1">
                <a:uFillTx/>
                <a:latin typeface="Calibri"/>
              </a:rPr>
              <a:t>validateEmail</a:t>
            </a:r>
            <a:r>
              <a:rPr lang="it-IT" sz="1200" b="1" i="0" u="none" strike="noStrike" kern="1200" cap="none" spc="0" baseline="0" dirty="0">
                <a:uFillTx/>
                <a:latin typeface="Calibri"/>
              </a:rPr>
              <a:t>(…) </a:t>
            </a:r>
            <a:r>
              <a:rPr lang="it-IT" sz="1200" b="1" i="0" u="none" strike="noStrike" kern="1200" cap="none" spc="0" baseline="0" dirty="0" err="1">
                <a:uFillTx/>
                <a:latin typeface="Calibri"/>
              </a:rPr>
              <a:t>is</a:t>
            </a:r>
            <a:r>
              <a:rPr lang="it-IT" sz="1200" b="1" i="0" u="none" strike="noStrike" kern="1200" cap="none" spc="0" baseline="0" dirty="0">
                <a:uFillTx/>
                <a:latin typeface="Calibri"/>
              </a:rPr>
              <a:t> </a:t>
            </a:r>
            <a:r>
              <a:rPr lang="it-IT" sz="1200" b="1" i="0" u="none" strike="noStrike" kern="1200" cap="none" spc="0" baseline="0" dirty="0" err="1">
                <a:uFillTx/>
                <a:latin typeface="Calibri"/>
              </a:rPr>
              <a:t>mocked</a:t>
            </a:r>
            <a:endParaRPr lang="it-IT" sz="1200" b="1"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 </a:t>
            </a:r>
            <a:r>
              <a:rPr lang="it-IT" sz="1200" i="0" u="none" strike="noStrike" kern="1200" cap="none" spc="0" baseline="0" dirty="0" err="1">
                <a:uFillTx/>
                <a:latin typeface="Calibri"/>
              </a:rPr>
              <a:t>when</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assertThatThrownBy</a:t>
            </a:r>
            <a:r>
              <a:rPr lang="it-IT" sz="1200" i="0" u="none" strike="noStrike" kern="1200" cap="none" spc="0" baseline="0" dirty="0">
                <a:uFillTx/>
                <a:latin typeface="Calibri"/>
              </a:rPr>
              <a:t>(() -&gt; </a:t>
            </a:r>
            <a:r>
              <a:rPr lang="it-IT" sz="1200" b="1" i="0" u="none" strike="noStrike" kern="1200" cap="none" spc="0" baseline="0" dirty="0" err="1">
                <a:uFillTx/>
                <a:latin typeface="Calibri"/>
              </a:rPr>
              <a:t>spiedSut.sendNewsletterToMen</a:t>
            </a:r>
            <a:r>
              <a:rPr lang="it-IT" sz="1200" b="1" i="0" u="none" strike="noStrike" kern="1200" cap="none" spc="0" baseline="0" dirty="0">
                <a:uFillTx/>
                <a:latin typeface="Calibri"/>
              </a:rPr>
              <a:t>(</a:t>
            </a:r>
            <a:r>
              <a:rPr lang="it-IT" sz="1200" b="1" i="0" u="none" strike="noStrike" kern="1200" cap="none" spc="0" baseline="0" dirty="0" err="1">
                <a:uFillTx/>
                <a:latin typeface="Calibri"/>
              </a:rPr>
              <a:t>recipients</a:t>
            </a:r>
            <a:r>
              <a:rPr lang="it-IT" sz="1200" b="1" i="0" u="none" strike="noStrike" kern="1200" cap="none" spc="0" baseline="0" dirty="0">
                <a:uFillTx/>
                <a:latin typeface="Calibri"/>
              </a:rPr>
              <a:t>, </a:t>
            </a:r>
            <a:r>
              <a:rPr lang="it-IT" sz="1200" b="1" i="0" u="none" strike="noStrike" kern="1200" cap="none" spc="0" baseline="0" dirty="0" err="1">
                <a:uFillTx/>
                <a:latin typeface="Calibri"/>
              </a:rPr>
              <a:t>subject</a:t>
            </a:r>
            <a:r>
              <a:rPr lang="it-IT" sz="1200" b="1" i="0" u="none" strike="noStrike" kern="1200" cap="none" spc="0" baseline="0" dirty="0">
                <a:uFillTx/>
                <a:latin typeface="Calibri"/>
              </a:rPr>
              <a:t>, body)</a:t>
            </a:r>
            <a:r>
              <a:rPr lang="it-IT" sz="1200" b="1" dirty="0">
                <a:latin typeface="Calibri"/>
              </a:rPr>
              <a:t>)  // the </a:t>
            </a:r>
            <a:r>
              <a:rPr lang="it-IT" sz="1200" b="1" dirty="0" err="1">
                <a:latin typeface="Calibri"/>
              </a:rPr>
              <a:t>method</a:t>
            </a:r>
            <a:r>
              <a:rPr lang="it-IT" sz="1200" b="1" dirty="0">
                <a:latin typeface="Calibri"/>
              </a:rPr>
              <a:t> </a:t>
            </a:r>
            <a:r>
              <a:rPr lang="it-IT" sz="1200" b="1" dirty="0" err="1">
                <a:latin typeface="Calibri"/>
              </a:rPr>
              <a:t>sendNewsletterToMen</a:t>
            </a:r>
            <a:r>
              <a:rPr lang="it-IT" sz="1200" b="1" dirty="0">
                <a:latin typeface="Calibri"/>
              </a:rPr>
              <a:t>(..) </a:t>
            </a:r>
            <a:r>
              <a:rPr lang="it-IT" sz="1200" b="1" dirty="0" err="1">
                <a:latin typeface="Calibri"/>
              </a:rPr>
              <a:t>has</a:t>
            </a:r>
            <a:r>
              <a:rPr lang="it-IT" sz="1200" b="1" dirty="0">
                <a:latin typeface="Calibri"/>
              </a:rPr>
              <a:t> </a:t>
            </a:r>
            <a:r>
              <a:rPr lang="it-IT" sz="1200" b="1" dirty="0" err="1">
                <a:latin typeface="Calibri"/>
              </a:rPr>
              <a:t>not</a:t>
            </a:r>
            <a:r>
              <a:rPr lang="it-IT" sz="1200" b="1" dirty="0">
                <a:latin typeface="Calibri"/>
              </a:rPr>
              <a:t> </a:t>
            </a:r>
            <a:r>
              <a:rPr lang="it-IT" sz="1200" b="1" dirty="0" err="1">
                <a:latin typeface="Calibri"/>
              </a:rPr>
              <a:t>been</a:t>
            </a:r>
            <a:r>
              <a:rPr lang="it-IT" sz="1200" b="1" dirty="0">
                <a:latin typeface="Calibri"/>
              </a:rPr>
              <a:t> </a:t>
            </a:r>
            <a:r>
              <a:rPr lang="it-IT" sz="1200" b="1" dirty="0" err="1">
                <a:latin typeface="Calibri"/>
              </a:rPr>
              <a:t>mocked</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isInstanceOf</a:t>
            </a:r>
            <a:r>
              <a:rPr lang="it-IT" sz="1200" i="0" u="none" strike="noStrike" kern="1200" cap="none" spc="0" baseline="0" dirty="0">
                <a:uFillTx/>
                <a:latin typeface="Calibri"/>
              </a:rPr>
              <a:t>(</a:t>
            </a:r>
            <a:r>
              <a:rPr lang="it-IT" sz="1200" i="0" u="none" strike="noStrike" kern="1200" cap="none" spc="0" baseline="0" dirty="0" err="1">
                <a:uFillTx/>
                <a:latin typeface="Calibri"/>
              </a:rPr>
              <a:t>NewsletterSendingException.class</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hasMessage</a:t>
            </a:r>
            <a:r>
              <a:rPr lang="it-IT" sz="1200" i="0" u="none" strike="noStrike" kern="1200" cap="none" spc="0" baseline="0" dirty="0">
                <a:uFillTx/>
                <a:latin typeface="Calibri"/>
              </a:rPr>
              <a:t>(INVALID_E_MAIL_FOUND)</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hasRootCause</a:t>
            </a:r>
            <a:r>
              <a:rPr lang="it-IT" sz="1200" i="0" u="none" strike="noStrike" kern="1200" cap="none" spc="0" baseline="0" dirty="0">
                <a:uFillTx/>
                <a:latin typeface="Calibri"/>
              </a:rPr>
              <a:t>(</a:t>
            </a:r>
            <a:r>
              <a:rPr lang="it-IT" sz="1200" i="0" u="none" strike="noStrike" kern="1200" cap="none" spc="0" baseline="0" dirty="0" err="1">
                <a:uFillTx/>
                <a:latin typeface="Calibri"/>
              </a:rPr>
              <a:t>expectedException</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 </a:t>
            </a:r>
            <a:r>
              <a:rPr lang="it-IT" sz="1200" i="0" u="none" strike="noStrike" kern="1200" cap="none" spc="0" baseline="0" dirty="0" err="1">
                <a:uFillTx/>
                <a:latin typeface="Calibri"/>
              </a:rPr>
              <a:t>then</a:t>
            </a:r>
            <a:endParaRPr lang="it-IT" sz="1200"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verify</a:t>
            </a:r>
            <a:r>
              <a:rPr lang="it-IT" sz="1200" i="0" u="none" strike="noStrike" kern="1200" cap="none" spc="0" baseline="0" dirty="0">
                <a:uFillTx/>
                <a:latin typeface="Calibri"/>
              </a:rPr>
              <a:t>(</a:t>
            </a:r>
            <a:r>
              <a:rPr lang="it-IT" sz="1200" i="0" u="none" strike="noStrike" kern="1200" cap="none" spc="0" baseline="0" dirty="0" err="1">
                <a:uFillTx/>
                <a:latin typeface="Calibri"/>
              </a:rPr>
              <a:t>userService</a:t>
            </a:r>
            <a:r>
              <a:rPr lang="it-IT" sz="1200" i="0" u="none" strike="noStrike" kern="1200" cap="none" spc="0" baseline="0" dirty="0">
                <a:uFillTx/>
                <a:latin typeface="Calibri"/>
              </a:rPr>
              <a:t>).</a:t>
            </a:r>
            <a:r>
              <a:rPr lang="it-IT" sz="1200" i="0" u="none" strike="noStrike" kern="1200" cap="none" spc="0" baseline="0" dirty="0" err="1">
                <a:uFillTx/>
                <a:latin typeface="Calibri"/>
              </a:rPr>
              <a:t>filterByGender</a:t>
            </a:r>
            <a:r>
              <a:rPr lang="it-IT" sz="1200" i="0" u="none" strike="noStrike" kern="1200" cap="none" spc="0" baseline="0" dirty="0">
                <a:uFillTx/>
                <a:latin typeface="Calibri"/>
              </a:rPr>
              <a:t>(</a:t>
            </a:r>
            <a:r>
              <a:rPr lang="it-IT" sz="1200" i="0" u="none" strike="noStrike" kern="1200" cap="none" spc="0" baseline="0" dirty="0" err="1">
                <a:uFillTx/>
                <a:latin typeface="Calibri"/>
              </a:rPr>
              <a:t>Gender.MALE</a:t>
            </a:r>
            <a:r>
              <a:rPr lang="it-IT" sz="1200" i="0" u="none" strike="noStrike" kern="1200" cap="none" spc="0" baseline="0" dirty="0">
                <a:uFillTx/>
                <a:latin typeface="Calibri"/>
              </a:rPr>
              <a:t>, </a:t>
            </a:r>
            <a:r>
              <a:rPr lang="it-IT" sz="1200" i="0" u="none" strike="noStrike" kern="1200" cap="none" spc="0" baseline="0" dirty="0" err="1">
                <a:uFillTx/>
                <a:latin typeface="Calibri"/>
              </a:rPr>
              <a:t>recipients</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b="1" i="0" u="none" strike="noStrike" kern="1200" cap="none" spc="0" baseline="0" dirty="0" err="1">
                <a:uFillTx/>
                <a:latin typeface="Calibri"/>
              </a:rPr>
              <a:t>verify</a:t>
            </a:r>
            <a:r>
              <a:rPr lang="it-IT" sz="1200" b="1" i="0" u="none" strike="noStrike" kern="1200" cap="none" spc="0" baseline="0" dirty="0">
                <a:uFillTx/>
                <a:latin typeface="Calibri"/>
              </a:rPr>
              <a:t>(</a:t>
            </a:r>
            <a:r>
              <a:rPr lang="it-IT" sz="1200" b="1" i="0" u="none" strike="noStrike" kern="1200" cap="none" spc="0" baseline="0" dirty="0" err="1">
                <a:uFillTx/>
                <a:latin typeface="Calibri"/>
              </a:rPr>
              <a:t>spiedSut</a:t>
            </a:r>
            <a:r>
              <a:rPr lang="it-IT" sz="1200" b="1" i="0" u="none" strike="noStrike" kern="1200" cap="none" spc="0" baseline="0" dirty="0">
                <a:uFillTx/>
                <a:latin typeface="Calibri"/>
              </a:rPr>
              <a:t>).</a:t>
            </a:r>
            <a:r>
              <a:rPr lang="it-IT" sz="1200" b="1" i="0" u="none" strike="noStrike" kern="1200" cap="none" spc="0" baseline="0" dirty="0" err="1">
                <a:uFillTx/>
                <a:latin typeface="Calibri"/>
              </a:rPr>
              <a:t>validateEmail</a:t>
            </a:r>
            <a:r>
              <a:rPr lang="it-IT" sz="1200" b="1" i="0" u="none" strike="noStrike" kern="1200" cap="none" spc="0" baseline="0" dirty="0">
                <a:uFillTx/>
                <a:latin typeface="Calibri"/>
              </a:rPr>
              <a:t>(</a:t>
            </a:r>
            <a:r>
              <a:rPr lang="it-IT" sz="1200" b="1" i="0" u="none" strike="noStrike" kern="1200" cap="none" spc="0" baseline="0" dirty="0" err="1">
                <a:uFillTx/>
                <a:latin typeface="Calibri"/>
              </a:rPr>
              <a:t>menRecipients.get</a:t>
            </a:r>
            <a:r>
              <a:rPr lang="it-IT" sz="1200" b="1" i="0" u="none" strike="noStrike" kern="1200" cap="none" spc="0" baseline="0" dirty="0">
                <a:uFillTx/>
                <a:latin typeface="Calibri"/>
              </a:rPr>
              <a:t>(0).</a:t>
            </a:r>
            <a:r>
              <a:rPr lang="it-IT" sz="1200" b="1" i="0" u="none" strike="noStrike" kern="1200" cap="none" spc="0" baseline="0" dirty="0" err="1">
                <a:uFillTx/>
                <a:latin typeface="Calibri"/>
              </a:rPr>
              <a:t>getEmail</a:t>
            </a:r>
            <a:r>
              <a:rPr lang="it-IT" sz="1200" b="1" i="0" u="none" strike="noStrike" kern="1200" cap="none" spc="0" baseline="0" dirty="0">
                <a:uFillTx/>
                <a:latin typeface="Calibri"/>
              </a:rPr>
              <a:t>());      // </a:t>
            </a:r>
            <a:r>
              <a:rPr lang="it-IT" sz="1200" b="1" i="0" u="none" strike="noStrike" kern="1200" cap="none" spc="0" baseline="0" dirty="0" err="1">
                <a:uFillTx/>
                <a:latin typeface="Calibri"/>
              </a:rPr>
              <a:t>assertion</a:t>
            </a:r>
            <a:r>
              <a:rPr lang="it-IT" sz="1200" b="1" i="0" u="none" strike="noStrike" kern="1200" cap="none" spc="0" baseline="0" dirty="0">
                <a:uFillTx/>
                <a:latin typeface="Calibri"/>
              </a:rPr>
              <a:t> on </a:t>
            </a:r>
            <a:r>
              <a:rPr lang="it-IT" sz="1200" b="1" i="0" u="none" strike="noStrike" kern="1200" cap="none" spc="0" baseline="0" dirty="0" err="1">
                <a:uFillTx/>
                <a:latin typeface="Calibri"/>
              </a:rPr>
              <a:t>spied</a:t>
            </a:r>
            <a:r>
              <a:rPr lang="it-IT" sz="1200" b="1" i="0" u="none" strike="noStrike" kern="1200" cap="none" spc="0" baseline="0" dirty="0">
                <a:uFillTx/>
                <a:latin typeface="Calibri"/>
              </a:rPr>
              <a:t> </a:t>
            </a:r>
            <a:r>
              <a:rPr lang="it-IT" sz="1200" b="1" i="0" u="none" strike="noStrike" kern="1200" cap="none" spc="0" baseline="0" dirty="0" err="1">
                <a:uFillTx/>
                <a:latin typeface="Calibri"/>
              </a:rPr>
              <a:t>mocked</a:t>
            </a:r>
            <a:r>
              <a:rPr lang="it-IT" sz="1200" b="1" i="0" u="none" strike="noStrike" kern="1200" cap="none" spc="0" baseline="0" dirty="0">
                <a:uFillTx/>
                <a:latin typeface="Calibri"/>
              </a:rPr>
              <a:t> </a:t>
            </a:r>
            <a:r>
              <a:rPr lang="it-IT" sz="1200" b="1" i="0" u="none" strike="noStrike" kern="1200" cap="none" spc="0" baseline="0" dirty="0" err="1">
                <a:uFillTx/>
                <a:latin typeface="Calibri"/>
              </a:rPr>
              <a:t>method</a:t>
            </a:r>
            <a:endParaRPr lang="it-IT" sz="1200" b="1" i="0" u="none" strike="noStrike" kern="1200" cap="none" spc="0" baseline="0" dirty="0">
              <a:uFillTx/>
              <a:latin typeface="Calibri"/>
            </a:endParaRP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r>
              <a:rPr lang="it-IT" sz="1200" i="0" u="none" strike="noStrike" kern="1200" cap="none" spc="0" baseline="0" dirty="0" err="1">
                <a:uFillTx/>
                <a:latin typeface="Calibri"/>
              </a:rPr>
              <a:t>verify</a:t>
            </a:r>
            <a:r>
              <a:rPr lang="it-IT" sz="1200" i="0" u="none" strike="noStrike" kern="1200" cap="none" spc="0" baseline="0" dirty="0">
                <a:uFillTx/>
                <a:latin typeface="Calibri"/>
              </a:rPr>
              <a:t>(</a:t>
            </a:r>
            <a:r>
              <a:rPr lang="it-IT" sz="1200" i="0" u="none" strike="noStrike" kern="1200" cap="none" spc="0" baseline="0" dirty="0" err="1">
                <a:uFillTx/>
                <a:latin typeface="Calibri"/>
              </a:rPr>
              <a:t>emailSendingService</a:t>
            </a:r>
            <a:r>
              <a:rPr lang="it-IT" sz="1200" i="0" u="none" strike="noStrike" kern="1200" cap="none" spc="0" baseline="0" dirty="0">
                <a:uFillTx/>
                <a:latin typeface="Calibri"/>
              </a:rPr>
              <a:t>, </a:t>
            </a:r>
            <a:r>
              <a:rPr lang="it-IT" sz="1200" i="0" u="none" strike="noStrike" kern="1200" cap="none" spc="0" baseline="0" dirty="0" err="1">
                <a:uFillTx/>
                <a:latin typeface="Calibri"/>
              </a:rPr>
              <a:t>never</a:t>
            </a:r>
            <a:r>
              <a:rPr lang="it-IT" sz="1200" i="0" u="none" strike="noStrike" kern="1200" cap="none" spc="0" baseline="0" dirty="0">
                <a:uFillTx/>
                <a:latin typeface="Calibri"/>
              </a:rPr>
              <a:t>()).</a:t>
            </a:r>
            <a:r>
              <a:rPr lang="it-IT" sz="1200" i="0" u="none" strike="noStrike" kern="1200" cap="none" spc="0" baseline="0" dirty="0" err="1">
                <a:uFillTx/>
                <a:latin typeface="Calibri"/>
              </a:rPr>
              <a:t>sendEmail</a:t>
            </a:r>
            <a:r>
              <a:rPr lang="it-IT" sz="1200" i="0" u="none" strike="noStrike" kern="1200" cap="none" spc="0" baseline="0" dirty="0">
                <a:uFillTx/>
                <a:latin typeface="Calibri"/>
              </a:rPr>
              <a:t>(</a:t>
            </a:r>
            <a:r>
              <a:rPr lang="it-IT" sz="1200" i="0" u="none" strike="noStrike" kern="1200" cap="none" spc="0" baseline="0" dirty="0" err="1">
                <a:uFillTx/>
                <a:latin typeface="Calibri"/>
              </a:rPr>
              <a:t>eq</a:t>
            </a:r>
            <a:r>
              <a:rPr lang="it-IT" sz="1200" i="0" u="none" strike="noStrike" kern="1200" cap="none" spc="0" baseline="0" dirty="0">
                <a:uFillTx/>
                <a:latin typeface="Calibri"/>
              </a:rPr>
              <a:t>(SENDER_EMAIL), </a:t>
            </a:r>
            <a:r>
              <a:rPr lang="it-IT" sz="1200" i="0" u="none" strike="noStrike" kern="1200" cap="none" spc="0" baseline="0" dirty="0" err="1">
                <a:uFillTx/>
                <a:latin typeface="Calibri"/>
              </a:rPr>
              <a:t>anyString</a:t>
            </a:r>
            <a:r>
              <a:rPr lang="it-IT" sz="1200" i="0" u="none" strike="noStrike" kern="1200" cap="none" spc="0" baseline="0" dirty="0">
                <a:uFillTx/>
                <a:latin typeface="Calibri"/>
              </a:rPr>
              <a:t>(), </a:t>
            </a:r>
            <a:r>
              <a:rPr lang="it-IT" sz="1200" i="0" u="none" strike="noStrike" kern="1200" cap="none" spc="0" baseline="0" dirty="0" err="1">
                <a:uFillTx/>
                <a:latin typeface="Calibri"/>
              </a:rPr>
              <a:t>anyString</a:t>
            </a:r>
            <a:r>
              <a:rPr lang="it-IT" sz="1200" i="0" u="none" strike="noStrike" kern="1200" cap="none" spc="0" baseline="0" dirty="0">
                <a:uFillTx/>
                <a:latin typeface="Calibri"/>
              </a:rPr>
              <a:t>(), </a:t>
            </a:r>
            <a:r>
              <a:rPr lang="it-IT" sz="1200" i="0" u="none" strike="noStrike" kern="1200" cap="none" spc="0" baseline="0" dirty="0" err="1">
                <a:uFillTx/>
                <a:latin typeface="Calibri"/>
              </a:rPr>
              <a:t>anyString</a:t>
            </a:r>
            <a:r>
              <a:rPr lang="it-IT" sz="1200" i="0" u="none" strike="noStrike" kern="1200" cap="none" spc="0" baseline="0" dirty="0">
                <a:uFillTx/>
                <a:latin typeface="Calibri"/>
              </a:rPr>
              <a:t>());</a:t>
            </a:r>
          </a:p>
          <a:p>
            <a:pPr lvl="1" fontAlgn="auto" hangingPunct="1">
              <a:spcBef>
                <a:spcPts val="0"/>
              </a:spcBef>
              <a:spcAft>
                <a:spcPts val="0"/>
              </a:spcAft>
              <a:defRPr sz="1800" b="0" i="0" u="none" strike="noStrike" kern="0" cap="none" spc="0" baseline="0">
                <a:solidFill>
                  <a:srgbClr val="000000"/>
                </a:solidFill>
                <a:uFillTx/>
              </a:defRPr>
            </a:pPr>
            <a:r>
              <a:rPr lang="it-IT" sz="1200" i="0" u="none" strike="noStrike" kern="1200" cap="none" spc="0" baseline="0" dirty="0">
                <a:uFillTx/>
                <a:latin typeface="Calibri"/>
              </a:rPr>
              <a:t>    }</a:t>
            </a:r>
          </a:p>
        </p:txBody>
      </p:sp>
    </p:spTree>
    <p:extLst>
      <p:ext uri="{BB962C8B-B14F-4D97-AF65-F5344CB8AC3E}">
        <p14:creationId xmlns:p14="http://schemas.microsoft.com/office/powerpoint/2010/main" val="3957673866"/>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25">
            <a:extLst>
              <a:ext uri="{FF2B5EF4-FFF2-40B4-BE49-F238E27FC236}">
                <a16:creationId xmlns:a16="http://schemas.microsoft.com/office/drawing/2014/main" id="{BE1FC28C-6110-CD42-A5A0-C2514D907B6F}"/>
              </a:ext>
            </a:extLst>
          </p:cNvPr>
          <p:cNvSpPr/>
          <p:nvPr/>
        </p:nvSpPr>
        <p:spPr bwMode="auto">
          <a:xfrm>
            <a:off x="0" y="5072064"/>
            <a:ext cx="12189620" cy="1785934"/>
          </a:xfrm>
          <a:prstGeom prst="rect">
            <a:avLst/>
          </a:prstGeom>
          <a:solidFill>
            <a:srgbClr val="F9F9FE"/>
          </a:solidFill>
          <a:ln w="19050" algn="ctr">
            <a:noFill/>
            <a:miter lim="800000"/>
            <a:headEnd/>
            <a:tailEnd/>
          </a:ln>
          <a:effectLst/>
        </p:spPr>
        <p:txBody>
          <a:bodyPr wrap="none" lIns="71991" rIns="71991"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1600" b="0" i="0" u="none" strike="noStrike" kern="1200" cap="none" spc="0" normalizeH="0" baseline="0" noProof="0" dirty="0">
              <a:ln>
                <a:noFill/>
              </a:ln>
              <a:solidFill>
                <a:srgbClr val="5E5E5E"/>
              </a:solidFill>
              <a:effectLst/>
              <a:uLnTx/>
              <a:uFillTx/>
              <a:latin typeface="Arial" panose="020B0604020202020204" pitchFamily="34" charset="0"/>
              <a:ea typeface="ヒラギノ角ゴ Pro W3"/>
            </a:endParaRPr>
          </a:p>
        </p:txBody>
      </p:sp>
      <p:sp>
        <p:nvSpPr>
          <p:cNvPr id="8" name="Rettangolo 3">
            <a:extLst>
              <a:ext uri="{FF2B5EF4-FFF2-40B4-BE49-F238E27FC236}">
                <a16:creationId xmlns:a16="http://schemas.microsoft.com/office/drawing/2014/main" id="{9D147FE5-C7B7-3D4E-84A0-05275B10F36F}"/>
              </a:ext>
            </a:extLst>
          </p:cNvPr>
          <p:cNvSpPr/>
          <p:nvPr/>
        </p:nvSpPr>
        <p:spPr bwMode="auto">
          <a:xfrm>
            <a:off x="2887266" y="3298458"/>
            <a:ext cx="6415087" cy="3559542"/>
          </a:xfrm>
          <a:prstGeom prst="rect">
            <a:avLst/>
          </a:prstGeom>
          <a:solidFill>
            <a:srgbClr val="FF8201"/>
          </a:solidFill>
          <a:ln w="19050" algn="ctr">
            <a:noFill/>
            <a:miter lim="800000"/>
            <a:headEnd/>
            <a:tailEnd/>
          </a:ln>
          <a:effectLst/>
        </p:spPr>
        <p:txBody>
          <a:bodyPr wrap="none" lIns="72000" rIns="72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5E5E5E"/>
              </a:solidFill>
              <a:effectLst/>
              <a:uLnTx/>
              <a:uFillTx/>
              <a:latin typeface="Arial" panose="020B0604020202020204" pitchFamily="34" charset="0"/>
              <a:ea typeface="ヒラギノ角ゴ Pro W3"/>
            </a:endParaRPr>
          </a:p>
        </p:txBody>
      </p:sp>
      <p:sp>
        <p:nvSpPr>
          <p:cNvPr id="9" name="CasellaDiTesto 8">
            <a:extLst>
              <a:ext uri="{FF2B5EF4-FFF2-40B4-BE49-F238E27FC236}">
                <a16:creationId xmlns:a16="http://schemas.microsoft.com/office/drawing/2014/main" id="{45CE2FFE-94F7-48DB-B9A5-55AECB327D3C}"/>
              </a:ext>
            </a:extLst>
          </p:cNvPr>
          <p:cNvSpPr txBox="1"/>
          <p:nvPr/>
        </p:nvSpPr>
        <p:spPr>
          <a:xfrm>
            <a:off x="4835649" y="4287232"/>
            <a:ext cx="2518320" cy="1569660"/>
          </a:xfrm>
          <a:prstGeom prst="rect">
            <a:avLst/>
          </a:prstGeom>
          <a:no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800" b="1" i="0" u="none" strike="noStrike" kern="1200" cap="none" spc="600" normalizeH="0" baseline="0" noProof="0" dirty="0">
                <a:ln>
                  <a:solidFill>
                    <a:srgbClr val="FFFFFF"/>
                  </a:solidFill>
                </a:ln>
                <a:noFill/>
                <a:effectLst/>
                <a:uLnTx/>
                <a:uFillTx/>
                <a:latin typeface="Arial" panose="020B0604020202020204" pitchFamily="34" charset="0"/>
                <a:ea typeface="ヒラギノ角ゴ Pro W3"/>
              </a:rPr>
              <a:t>Thank</a:t>
            </a:r>
            <a:br>
              <a:rPr kumimoji="0" lang="en-US" sz="4800" b="1" i="0" u="none" strike="noStrike" kern="1200" cap="none" spc="600" normalizeH="0" baseline="0" noProof="0" dirty="0">
                <a:ln>
                  <a:solidFill>
                    <a:srgbClr val="FFFFFF"/>
                  </a:solidFill>
                </a:ln>
                <a:noFill/>
                <a:effectLst/>
                <a:uLnTx/>
                <a:uFillTx/>
                <a:latin typeface="Arial" panose="020B0604020202020204" pitchFamily="34" charset="0"/>
                <a:ea typeface="ヒラギノ角ゴ Pro W3"/>
              </a:rPr>
            </a:br>
            <a:r>
              <a:rPr kumimoji="0" lang="en-US" sz="4800" b="1" i="0" u="none" strike="noStrike" kern="1200" cap="none" spc="600" normalizeH="0" baseline="0" noProof="0" dirty="0">
                <a:ln>
                  <a:solidFill>
                    <a:srgbClr val="FFFFFF"/>
                  </a:solidFill>
                </a:ln>
                <a:noFill/>
                <a:effectLst/>
                <a:uLnTx/>
                <a:uFillTx/>
                <a:latin typeface="Arial" panose="020B0604020202020204" pitchFamily="34" charset="0"/>
                <a:ea typeface="ヒラギノ角ゴ Pro W3"/>
              </a:rPr>
              <a:t>You.</a:t>
            </a:r>
          </a:p>
        </p:txBody>
      </p:sp>
      <p:pic>
        <p:nvPicPr>
          <p:cNvPr id="3" name="Immagine 2">
            <a:extLst>
              <a:ext uri="{FF2B5EF4-FFF2-40B4-BE49-F238E27FC236}">
                <a16:creationId xmlns:a16="http://schemas.microsoft.com/office/drawing/2014/main" id="{228CA95C-00FC-494C-A613-4751FBAB4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564" y="1960383"/>
            <a:ext cx="3239283" cy="673938"/>
          </a:xfrm>
          <a:prstGeom prst="rect">
            <a:avLst/>
          </a:prstGeom>
        </p:spPr>
      </p:pic>
      <p:sp>
        <p:nvSpPr>
          <p:cNvPr id="4" name="Slide Number Placeholder 3">
            <a:extLst>
              <a:ext uri="{FF2B5EF4-FFF2-40B4-BE49-F238E27FC236}">
                <a16:creationId xmlns:a16="http://schemas.microsoft.com/office/drawing/2014/main" id="{512F9514-CEDA-6584-835B-89C5D8ED72AE}"/>
              </a:ext>
            </a:extLst>
          </p:cNvPr>
          <p:cNvSpPr>
            <a:spLocks noGrp="1"/>
          </p:cNvSpPr>
          <p:nvPr>
            <p:ph type="sldNum" sz="quarter" idx="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6CB4B4D-7CA3-9044-876B-883B54F8677D}" type="slidenum">
              <a:rPr kumimoji="0" lang="en-IT" sz="1600" b="0" i="0" u="none" strike="noStrike" kern="1200" cap="none" spc="0" normalizeH="0" baseline="0" noProof="0" smtClean="0">
                <a:ln>
                  <a:noFill/>
                </a:ln>
                <a:solidFill>
                  <a:srgbClr val="5E5E5E"/>
                </a:solidFill>
                <a:effectLst/>
                <a:uLnTx/>
                <a:uFillTx/>
                <a:latin typeface="Arial" panose="020B0604020202020204" pitchFamily="34" charset="0"/>
                <a:ea typeface="ヒラギノ角ゴ Pro W3"/>
              </a:rPr>
              <a:pPr marL="0" marR="0" lvl="0" indent="0" algn="l" defTabSz="914400" rtl="0" eaLnBrk="0" fontAlgn="base" latinLnBrk="0" hangingPunct="0">
                <a:lnSpc>
                  <a:spcPct val="100000"/>
                </a:lnSpc>
                <a:spcBef>
                  <a:spcPct val="0"/>
                </a:spcBef>
                <a:spcAft>
                  <a:spcPct val="0"/>
                </a:spcAft>
                <a:buClrTx/>
                <a:buSzTx/>
                <a:buFontTx/>
                <a:buNone/>
                <a:tabLst/>
                <a:defRPr/>
              </a:pPr>
              <a:t>49</a:t>
            </a:fld>
            <a:endParaRPr kumimoji="0" lang="en-IT" sz="1600" b="0" i="0" u="none" strike="noStrike" kern="1200" cap="none" spc="0" normalizeH="0" baseline="0" noProof="0">
              <a:ln>
                <a:noFill/>
              </a:ln>
              <a:solidFill>
                <a:srgbClr val="5E5E5E"/>
              </a:solidFill>
              <a:effectLst/>
              <a:uLnTx/>
              <a:uFillTx/>
              <a:latin typeface="Arial" panose="020B0604020202020204" pitchFamily="34" charset="0"/>
              <a:ea typeface="ヒラギノ角ゴ Pro W3"/>
            </a:endParaRPr>
          </a:p>
        </p:txBody>
      </p:sp>
    </p:spTree>
    <p:extLst>
      <p:ext uri="{BB962C8B-B14F-4D97-AF65-F5344CB8AC3E}">
        <p14:creationId xmlns:p14="http://schemas.microsoft.com/office/powerpoint/2010/main" val="11032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F576-02CA-E628-B75D-E74DFAED8C4C}"/>
              </a:ext>
            </a:extLst>
          </p:cNvPr>
          <p:cNvSpPr txBox="1">
            <a:spLocks noGrp="1"/>
          </p:cNvSpPr>
          <p:nvPr>
            <p:ph type="title"/>
          </p:nvPr>
        </p:nvSpPr>
        <p:spPr>
          <a:xfrm>
            <a:off x="838093" y="2289044"/>
            <a:ext cx="10514231" cy="400110"/>
          </a:xfrm>
        </p:spPr>
        <p:txBody>
          <a:bodyPr/>
          <a:lstStyle/>
          <a:p>
            <a:pPr lvl="0"/>
            <a:r>
              <a:rPr lang="it-IT" dirty="0"/>
              <a:t>4. </a:t>
            </a:r>
            <a:r>
              <a:rPr lang="it-IT" dirty="0" err="1"/>
              <a:t>Getting</a:t>
            </a:r>
            <a:r>
              <a:rPr lang="it-IT" dirty="0"/>
              <a:t> </a:t>
            </a:r>
            <a:r>
              <a:rPr lang="it-IT" dirty="0" err="1"/>
              <a:t>Started</a:t>
            </a:r>
            <a:r>
              <a:rPr lang="it-IT" dirty="0"/>
              <a:t> with </a:t>
            </a:r>
            <a:r>
              <a:rPr lang="it-IT" dirty="0" err="1"/>
              <a:t>JUnit</a:t>
            </a:r>
            <a:endParaRPr lang="it-IT" dirty="0"/>
          </a:p>
        </p:txBody>
      </p:sp>
      <p:sp>
        <p:nvSpPr>
          <p:cNvPr id="3" name="Content Placeholder 2">
            <a:extLst>
              <a:ext uri="{FF2B5EF4-FFF2-40B4-BE49-F238E27FC236}">
                <a16:creationId xmlns:a16="http://schemas.microsoft.com/office/drawing/2014/main" id="{12660B23-CDEF-AA60-1F81-AC307A9436C8}"/>
              </a:ext>
            </a:extLst>
          </p:cNvPr>
          <p:cNvSpPr txBox="1">
            <a:spLocks noGrp="1"/>
          </p:cNvSpPr>
          <p:nvPr>
            <p:ph idx="1"/>
          </p:nvPr>
        </p:nvSpPr>
        <p:spPr>
          <a:xfrm>
            <a:off x="838093" y="2836582"/>
            <a:ext cx="10514231" cy="3340023"/>
          </a:xfrm>
        </p:spPr>
        <p:txBody>
          <a:bodyPr>
            <a:normAutofit/>
          </a:bodyPr>
          <a:lstStyle/>
          <a:p>
            <a:pPr marL="0" lvl="0" indent="0">
              <a:buNone/>
            </a:pPr>
            <a:r>
              <a:rPr lang="it-IT" sz="1800" dirty="0"/>
              <a:t>Setting up </a:t>
            </a:r>
            <a:r>
              <a:rPr lang="it-IT" sz="1800" dirty="0" err="1"/>
              <a:t>JUnit</a:t>
            </a:r>
            <a:r>
              <a:rPr lang="it-IT" sz="1800" dirty="0"/>
              <a:t> in </a:t>
            </a:r>
            <a:r>
              <a:rPr lang="it-IT" sz="1800" dirty="0" err="1"/>
              <a:t>your</a:t>
            </a:r>
            <a:r>
              <a:rPr lang="it-IT" sz="1800" dirty="0"/>
              <a:t> Java project.</a:t>
            </a:r>
          </a:p>
          <a:p>
            <a:pPr marL="0" lvl="0" indent="0">
              <a:buNone/>
            </a:pPr>
            <a:endParaRPr lang="it-IT" sz="1800" dirty="0"/>
          </a:p>
          <a:p>
            <a:pPr marL="0" lvl="0" indent="0">
              <a:buNone/>
            </a:pPr>
            <a:r>
              <a:rPr lang="it-IT" sz="1600" dirty="0"/>
              <a:t>Setting up </a:t>
            </a:r>
            <a:r>
              <a:rPr lang="it-IT" sz="1600" dirty="0" err="1"/>
              <a:t>JUnit</a:t>
            </a:r>
            <a:r>
              <a:rPr lang="it-IT" sz="1600" dirty="0"/>
              <a:t> 5.x.0 </a:t>
            </a:r>
            <a:r>
              <a:rPr lang="it-IT" sz="1600" dirty="0" err="1"/>
              <a:t>is</a:t>
            </a:r>
            <a:r>
              <a:rPr lang="it-IT" sz="1600" dirty="0"/>
              <a:t> </a:t>
            </a:r>
            <a:r>
              <a:rPr lang="it-IT" sz="1600" dirty="0" err="1"/>
              <a:t>pretty</a:t>
            </a:r>
            <a:r>
              <a:rPr lang="it-IT" sz="1600" dirty="0"/>
              <a:t> </a:t>
            </a:r>
            <a:r>
              <a:rPr lang="it-IT" sz="1600" dirty="0" err="1"/>
              <a:t>straightforward</a:t>
            </a:r>
            <a:r>
              <a:rPr lang="it-IT" sz="1600" dirty="0"/>
              <a:t>; </a:t>
            </a:r>
            <a:r>
              <a:rPr lang="it-IT" sz="1600" dirty="0" err="1"/>
              <a:t>we</a:t>
            </a:r>
            <a:r>
              <a:rPr lang="it-IT" sz="1600" dirty="0"/>
              <a:t> just </a:t>
            </a:r>
            <a:r>
              <a:rPr lang="it-IT" sz="1600" dirty="0" err="1"/>
              <a:t>need</a:t>
            </a:r>
            <a:r>
              <a:rPr lang="it-IT" sz="1600" dirty="0"/>
              <a:t> to </a:t>
            </a:r>
            <a:r>
              <a:rPr lang="it-IT" sz="1600" dirty="0" err="1"/>
              <a:t>add</a:t>
            </a:r>
            <a:r>
              <a:rPr lang="it-IT" sz="1600" dirty="0"/>
              <a:t> the following </a:t>
            </a:r>
            <a:r>
              <a:rPr lang="it-IT" sz="1600" dirty="0" err="1"/>
              <a:t>dependency</a:t>
            </a:r>
            <a:r>
              <a:rPr lang="it-IT" sz="1600" dirty="0"/>
              <a:t> to </a:t>
            </a:r>
            <a:r>
              <a:rPr lang="it-IT" sz="1600" dirty="0" err="1"/>
              <a:t>our</a:t>
            </a:r>
            <a:r>
              <a:rPr lang="it-IT" sz="1600" dirty="0"/>
              <a:t> </a:t>
            </a:r>
            <a:r>
              <a:rPr lang="it-IT" sz="1600" i="1" dirty="0" err="1"/>
              <a:t>pom.xml</a:t>
            </a:r>
            <a:r>
              <a:rPr lang="it-IT" sz="1600" dirty="0"/>
              <a:t>:</a:t>
            </a:r>
          </a:p>
        </p:txBody>
      </p:sp>
      <p:sp>
        <p:nvSpPr>
          <p:cNvPr id="6" name="Rectangle 5">
            <a:extLst>
              <a:ext uri="{FF2B5EF4-FFF2-40B4-BE49-F238E27FC236}">
                <a16:creationId xmlns:a16="http://schemas.microsoft.com/office/drawing/2014/main" id="{5C3C6148-F622-DE50-9FB2-A8BE6975F42F}"/>
              </a:ext>
            </a:extLst>
          </p:cNvPr>
          <p:cNvSpPr/>
          <p:nvPr/>
        </p:nvSpPr>
        <p:spPr>
          <a:xfrm>
            <a:off x="838089" y="3992736"/>
            <a:ext cx="4251387" cy="1449237"/>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&lt;</a:t>
            </a:r>
            <a:r>
              <a:rPr lang="it-IT" sz="1400" b="0" i="0" u="none" strike="noStrike" kern="1200" cap="none" spc="0" baseline="0" dirty="0" err="1">
                <a:uFillTx/>
                <a:latin typeface="Calibri"/>
              </a:rPr>
              <a:t>dependency</a:t>
            </a:r>
            <a:r>
              <a:rPr lang="it-IT" sz="14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&lt;</a:t>
            </a:r>
            <a:r>
              <a:rPr lang="it-IT" sz="1400" b="0" i="0" u="none" strike="noStrike" kern="1200" cap="none" spc="0" baseline="0" dirty="0" err="1">
                <a:uFillTx/>
                <a:latin typeface="Calibri"/>
              </a:rPr>
              <a:t>groupId</a:t>
            </a:r>
            <a:r>
              <a:rPr lang="it-IT" sz="1400" b="0" i="0" u="none" strike="noStrike" kern="1200" cap="none" spc="0" baseline="0" dirty="0">
                <a:uFillTx/>
                <a:latin typeface="Calibri"/>
              </a:rPr>
              <a:t>&gt;</a:t>
            </a:r>
            <a:r>
              <a:rPr lang="it-IT" sz="1400" b="0" i="0" u="none" strike="noStrike" kern="1200" cap="none" spc="0" baseline="0" dirty="0" err="1">
                <a:uFillTx/>
                <a:latin typeface="Calibri"/>
              </a:rPr>
              <a:t>org.junit.jupiter</a:t>
            </a:r>
            <a:r>
              <a:rPr lang="it-IT" sz="1400" b="0" i="0" u="none" strike="noStrike" kern="1200" cap="none" spc="0" baseline="0" dirty="0">
                <a:uFillTx/>
                <a:latin typeface="Calibri"/>
              </a:rPr>
              <a:t>&lt;/</a:t>
            </a:r>
            <a:r>
              <a:rPr lang="it-IT" sz="1400" b="0" i="0" u="none" strike="noStrike" kern="1200" cap="none" spc="0" baseline="0" dirty="0" err="1">
                <a:uFillTx/>
                <a:latin typeface="Calibri"/>
              </a:rPr>
              <a:t>groupId</a:t>
            </a:r>
            <a:r>
              <a:rPr lang="it-IT" sz="14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&lt;</a:t>
            </a:r>
            <a:r>
              <a:rPr lang="it-IT" sz="1400" b="0" i="0" u="none" strike="noStrike" kern="1200" cap="none" spc="0" baseline="0" dirty="0" err="1">
                <a:uFillTx/>
                <a:latin typeface="Calibri"/>
              </a:rPr>
              <a:t>artifactId</a:t>
            </a:r>
            <a:r>
              <a:rPr lang="it-IT" sz="1400" b="0" i="0" u="none" strike="noStrike" kern="1200" cap="none" spc="0" baseline="0" dirty="0">
                <a:uFillTx/>
                <a:latin typeface="Calibri"/>
              </a:rPr>
              <a:t>&gt;</a:t>
            </a:r>
            <a:r>
              <a:rPr lang="it-IT" sz="1400" b="0" i="0" u="none" strike="noStrike" kern="1200" cap="none" spc="0" baseline="0" dirty="0" err="1">
                <a:uFillTx/>
                <a:latin typeface="Calibri"/>
              </a:rPr>
              <a:t>junit-jupiter-engine</a:t>
            </a:r>
            <a:r>
              <a:rPr lang="it-IT" sz="1400" b="0" i="0" u="none" strike="noStrike" kern="1200" cap="none" spc="0" baseline="0" dirty="0">
                <a:uFillTx/>
                <a:latin typeface="Calibri"/>
              </a:rPr>
              <a:t>&lt;/</a:t>
            </a:r>
            <a:r>
              <a:rPr lang="it-IT" sz="1400" b="0" i="0" u="none" strike="noStrike" kern="1200" cap="none" spc="0" baseline="0" dirty="0" err="1">
                <a:uFillTx/>
                <a:latin typeface="Calibri"/>
              </a:rPr>
              <a:t>artifactId</a:t>
            </a:r>
            <a:r>
              <a:rPr lang="it-IT" sz="14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&lt;</a:t>
            </a:r>
            <a:r>
              <a:rPr lang="it-IT" sz="1400" b="0" i="0" u="none" strike="noStrike" kern="1200" cap="none" spc="0" baseline="0" dirty="0" err="1">
                <a:uFillTx/>
                <a:latin typeface="Calibri"/>
              </a:rPr>
              <a:t>version</a:t>
            </a:r>
            <a:r>
              <a:rPr lang="it-IT" sz="1400" b="0" i="0" u="none" strike="noStrike" kern="1200" cap="none" spc="0" baseline="0" dirty="0">
                <a:uFillTx/>
                <a:latin typeface="Calibri"/>
              </a:rPr>
              <a:t>&gt;5.10.0&lt;/</a:t>
            </a:r>
            <a:r>
              <a:rPr lang="it-IT" sz="1400" b="0" i="0" u="none" strike="noStrike" kern="1200" cap="none" spc="0" baseline="0" dirty="0" err="1">
                <a:uFillTx/>
                <a:latin typeface="Calibri"/>
              </a:rPr>
              <a:t>version</a:t>
            </a:r>
            <a:r>
              <a:rPr lang="it-IT" sz="14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&lt;scope&gt;test&lt;/scope&gt;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&lt;/</a:t>
            </a:r>
            <a:r>
              <a:rPr lang="it-IT" sz="1400" b="0" i="0" u="none" strike="noStrike" kern="1200" cap="none" spc="0" baseline="0" dirty="0" err="1">
                <a:uFillTx/>
                <a:latin typeface="Calibri"/>
              </a:rPr>
              <a:t>dependency</a:t>
            </a:r>
            <a:r>
              <a:rPr lang="it-IT" sz="1400" b="0" i="0" u="none" strike="noStrike" kern="1200" cap="none" spc="0" baseline="0" dirty="0">
                <a:uFillTx/>
                <a:latin typeface="Calibri"/>
              </a:rPr>
              <a:t>&gt;</a:t>
            </a:r>
          </a:p>
        </p:txBody>
      </p:sp>
      <p:sp>
        <p:nvSpPr>
          <p:cNvPr id="7" name="Footer Placeholder 1">
            <a:extLst>
              <a:ext uri="{FF2B5EF4-FFF2-40B4-BE49-F238E27FC236}">
                <a16:creationId xmlns:a16="http://schemas.microsoft.com/office/drawing/2014/main" id="{F977BA30-0B51-4951-CEFD-38EBF2690030}"/>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77835608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60B23-CDEF-AA60-1F81-AC307A9436C8}"/>
              </a:ext>
            </a:extLst>
          </p:cNvPr>
          <p:cNvSpPr txBox="1">
            <a:spLocks noGrp="1"/>
          </p:cNvSpPr>
          <p:nvPr>
            <p:ph idx="1"/>
          </p:nvPr>
        </p:nvSpPr>
        <p:spPr>
          <a:xfrm>
            <a:off x="838089" y="1758988"/>
            <a:ext cx="10514231" cy="4106791"/>
          </a:xfrm>
        </p:spPr>
        <p:txBody>
          <a:bodyPr>
            <a:normAutofit/>
          </a:bodyPr>
          <a:lstStyle/>
          <a:p>
            <a:pPr marL="0" lvl="0" indent="0" algn="just">
              <a:buNone/>
            </a:pPr>
            <a:r>
              <a:rPr lang="it-IT" dirty="0"/>
              <a:t>To </a:t>
            </a:r>
            <a:r>
              <a:rPr lang="it-IT" dirty="0" err="1"/>
              <a:t>run</a:t>
            </a:r>
            <a:r>
              <a:rPr lang="it-IT" dirty="0"/>
              <a:t> the </a:t>
            </a:r>
            <a:r>
              <a:rPr lang="it-IT" dirty="0" err="1"/>
              <a:t>junits</a:t>
            </a:r>
            <a:r>
              <a:rPr lang="it-IT" dirty="0"/>
              <a:t> </a:t>
            </a:r>
            <a:r>
              <a:rPr lang="it-IT" dirty="0" err="1"/>
              <a:t>present</a:t>
            </a:r>
            <a:r>
              <a:rPr lang="it-IT" dirty="0"/>
              <a:t> in the project, the use of the </a:t>
            </a:r>
            <a:r>
              <a:rPr lang="it-IT" i="1" dirty="0" err="1"/>
              <a:t>maven</a:t>
            </a:r>
            <a:r>
              <a:rPr lang="it-IT" i="1" dirty="0"/>
              <a:t> </a:t>
            </a:r>
            <a:r>
              <a:rPr lang="it-IT" i="1" dirty="0" err="1"/>
              <a:t>surefire</a:t>
            </a:r>
            <a:r>
              <a:rPr lang="it-IT" i="1" dirty="0"/>
              <a:t> plugin </a:t>
            </a:r>
            <a:r>
              <a:rPr lang="it-IT" dirty="0" err="1"/>
              <a:t>is</a:t>
            </a:r>
            <a:r>
              <a:rPr lang="it-IT" dirty="0"/>
              <a:t> </a:t>
            </a:r>
            <a:r>
              <a:rPr lang="it-IT" dirty="0" err="1"/>
              <a:t>required</a:t>
            </a:r>
            <a:r>
              <a:rPr lang="it-IT" dirty="0"/>
              <a:t>. </a:t>
            </a:r>
            <a:r>
              <a:rPr lang="it-IT" dirty="0" err="1"/>
              <a:t>This</a:t>
            </a:r>
            <a:r>
              <a:rPr lang="it-IT" dirty="0"/>
              <a:t> plugin </a:t>
            </a:r>
            <a:r>
              <a:rPr lang="it-IT" dirty="0" err="1"/>
              <a:t>is</a:t>
            </a:r>
            <a:r>
              <a:rPr lang="it-IT" dirty="0"/>
              <a:t> </a:t>
            </a:r>
            <a:r>
              <a:rPr lang="it-IT" dirty="0" err="1"/>
              <a:t>automatically</a:t>
            </a:r>
            <a:r>
              <a:rPr lang="it-IT" dirty="0"/>
              <a:t> </a:t>
            </a:r>
            <a:r>
              <a:rPr lang="it-IT" dirty="0" err="1"/>
              <a:t>available</a:t>
            </a:r>
            <a:r>
              <a:rPr lang="it-IT" dirty="0"/>
              <a:t> in a </a:t>
            </a:r>
            <a:r>
              <a:rPr lang="it-IT" dirty="0" err="1"/>
              <a:t>maven</a:t>
            </a:r>
            <a:r>
              <a:rPr lang="it-IT" dirty="0"/>
              <a:t> project, so </a:t>
            </a:r>
            <a:r>
              <a:rPr lang="it-IT" dirty="0" err="1"/>
              <a:t>there's</a:t>
            </a:r>
            <a:r>
              <a:rPr lang="it-IT" dirty="0"/>
              <a:t> no </a:t>
            </a:r>
            <a:r>
              <a:rPr lang="it-IT" dirty="0" err="1"/>
              <a:t>need</a:t>
            </a:r>
            <a:r>
              <a:rPr lang="it-IT" dirty="0"/>
              <a:t> to </a:t>
            </a:r>
            <a:r>
              <a:rPr lang="it-IT" dirty="0" err="1"/>
              <a:t>configure</a:t>
            </a:r>
            <a:r>
              <a:rPr lang="it-IT" dirty="0"/>
              <a:t> </a:t>
            </a:r>
            <a:r>
              <a:rPr lang="it-IT" dirty="0" err="1"/>
              <a:t>it</a:t>
            </a:r>
            <a:r>
              <a:rPr lang="it-IT" dirty="0"/>
              <a:t>. </a:t>
            </a:r>
            <a:r>
              <a:rPr lang="it-IT" dirty="0" err="1"/>
              <a:t>Anyway</a:t>
            </a:r>
            <a:r>
              <a:rPr lang="it-IT" dirty="0"/>
              <a:t>, </a:t>
            </a:r>
            <a:r>
              <a:rPr lang="it-IT" dirty="0" err="1"/>
              <a:t>here's</a:t>
            </a:r>
            <a:r>
              <a:rPr lang="it-IT" dirty="0"/>
              <a:t> an </a:t>
            </a:r>
            <a:r>
              <a:rPr lang="it-IT" dirty="0" err="1"/>
              <a:t>example</a:t>
            </a:r>
            <a:r>
              <a:rPr lang="it-IT" dirty="0"/>
              <a:t> of </a:t>
            </a:r>
            <a:r>
              <a:rPr lang="it-IT" dirty="0" err="1"/>
              <a:t>including</a:t>
            </a:r>
            <a:r>
              <a:rPr lang="it-IT" dirty="0"/>
              <a:t> </a:t>
            </a:r>
            <a:r>
              <a:rPr lang="it-IT" dirty="0" err="1"/>
              <a:t>it</a:t>
            </a:r>
            <a:r>
              <a:rPr lang="it-IT" dirty="0"/>
              <a:t> in a </a:t>
            </a:r>
            <a:r>
              <a:rPr lang="it-IT" i="1" dirty="0" err="1"/>
              <a:t>pom.xml</a:t>
            </a:r>
            <a:r>
              <a:rPr lang="it-IT" dirty="0"/>
              <a:t>:</a:t>
            </a:r>
          </a:p>
        </p:txBody>
      </p:sp>
      <p:sp>
        <p:nvSpPr>
          <p:cNvPr id="7" name="Title 6">
            <a:extLst>
              <a:ext uri="{FF2B5EF4-FFF2-40B4-BE49-F238E27FC236}">
                <a16:creationId xmlns:a16="http://schemas.microsoft.com/office/drawing/2014/main" id="{08CA103F-CE73-8F39-BB19-97F05337010E}"/>
              </a:ext>
            </a:extLst>
          </p:cNvPr>
          <p:cNvSpPr>
            <a:spLocks noGrp="1"/>
          </p:cNvSpPr>
          <p:nvPr>
            <p:ph type="title"/>
          </p:nvPr>
        </p:nvSpPr>
        <p:spPr>
          <a:xfrm>
            <a:off x="601663" y="390525"/>
            <a:ext cx="10988675" cy="396875"/>
          </a:xfrm>
        </p:spPr>
        <p:txBody>
          <a:bodyPr/>
          <a:lstStyle/>
          <a:p>
            <a:endParaRPr lang="en-IT"/>
          </a:p>
        </p:txBody>
      </p:sp>
      <p:sp>
        <p:nvSpPr>
          <p:cNvPr id="8" name="Rectangle 7">
            <a:extLst>
              <a:ext uri="{FF2B5EF4-FFF2-40B4-BE49-F238E27FC236}">
                <a16:creationId xmlns:a16="http://schemas.microsoft.com/office/drawing/2014/main" id="{CEF7BBBA-2AC1-7F25-67EA-5A36FFBB2F88}"/>
              </a:ext>
            </a:extLst>
          </p:cNvPr>
          <p:cNvSpPr/>
          <p:nvPr/>
        </p:nvSpPr>
        <p:spPr>
          <a:xfrm>
            <a:off x="838089" y="2916422"/>
            <a:ext cx="5562600" cy="2747945"/>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&lt;build&gt;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&lt;plugins&gt;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&lt;plugin&gt;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&lt;</a:t>
            </a:r>
            <a:r>
              <a:rPr lang="it-IT" sz="1400" b="0" i="0" u="none" strike="noStrike" kern="1200" cap="none" spc="0" baseline="0" dirty="0" err="1">
                <a:uFillTx/>
                <a:latin typeface="Calibri"/>
              </a:rPr>
              <a:t>groupId</a:t>
            </a:r>
            <a:r>
              <a:rPr lang="it-IT" sz="1400" b="0" i="0" u="none" strike="noStrike" kern="1200" cap="none" spc="0" baseline="0" dirty="0">
                <a:uFillTx/>
                <a:latin typeface="Calibri"/>
              </a:rPr>
              <a:t>&gt;</a:t>
            </a:r>
            <a:r>
              <a:rPr lang="it-IT" sz="1400" b="0" i="0" u="none" strike="noStrike" kern="1200" cap="none" spc="0" baseline="0" dirty="0" err="1">
                <a:uFillTx/>
                <a:latin typeface="Calibri"/>
              </a:rPr>
              <a:t>org.apache.maven.plugins</a:t>
            </a:r>
            <a:r>
              <a:rPr lang="it-IT" sz="1400" b="0" i="0" u="none" strike="noStrike" kern="1200" cap="none" spc="0" baseline="0" dirty="0">
                <a:uFillTx/>
                <a:latin typeface="Calibri"/>
              </a:rPr>
              <a:t>&lt;/</a:t>
            </a:r>
            <a:r>
              <a:rPr lang="it-IT" sz="1400" b="0" i="0" u="none" strike="noStrike" kern="1200" cap="none" spc="0" baseline="0" dirty="0" err="1">
                <a:uFillTx/>
                <a:latin typeface="Calibri"/>
              </a:rPr>
              <a:t>groupId</a:t>
            </a:r>
            <a:r>
              <a:rPr lang="it-IT" sz="14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&lt;</a:t>
            </a:r>
            <a:r>
              <a:rPr lang="it-IT" sz="1400" b="0" i="0" u="none" strike="noStrike" kern="1200" cap="none" spc="0" baseline="0" dirty="0" err="1">
                <a:uFillTx/>
                <a:latin typeface="Calibri"/>
              </a:rPr>
              <a:t>artifactId</a:t>
            </a:r>
            <a:r>
              <a:rPr lang="it-IT" sz="1400" b="0" i="0" u="none" strike="noStrike" kern="1200" cap="none" spc="0" baseline="0" dirty="0">
                <a:uFillTx/>
                <a:latin typeface="Calibri"/>
              </a:rPr>
              <a:t>&gt;</a:t>
            </a:r>
            <a:r>
              <a:rPr lang="it-IT" sz="1400" b="0" i="0" u="none" strike="noStrike" kern="1200" cap="none" spc="0" baseline="0" dirty="0" err="1">
                <a:uFillTx/>
                <a:latin typeface="Calibri"/>
              </a:rPr>
              <a:t>maven</a:t>
            </a:r>
            <a:r>
              <a:rPr lang="it-IT" sz="1400" b="0" i="0" u="none" strike="noStrike" kern="1200" cap="none" spc="0" baseline="0" dirty="0">
                <a:uFillTx/>
                <a:latin typeface="Calibri"/>
              </a:rPr>
              <a:t>-</a:t>
            </a:r>
            <a:r>
              <a:rPr lang="it-IT" sz="1400" b="0" i="0" u="none" strike="noStrike" kern="1200" cap="none" spc="0" baseline="0" dirty="0" err="1">
                <a:uFillTx/>
                <a:latin typeface="Calibri"/>
              </a:rPr>
              <a:t>surefire</a:t>
            </a:r>
            <a:r>
              <a:rPr lang="it-IT" sz="1400" b="0" i="0" u="none" strike="noStrike" kern="1200" cap="none" spc="0" baseline="0" dirty="0">
                <a:uFillTx/>
                <a:latin typeface="Calibri"/>
              </a:rPr>
              <a:t>-plugin&lt;/</a:t>
            </a:r>
            <a:r>
              <a:rPr lang="it-IT" sz="1400" b="0" i="0" u="none" strike="noStrike" kern="1200" cap="none" spc="0" baseline="0" dirty="0" err="1">
                <a:uFillTx/>
                <a:latin typeface="Calibri"/>
              </a:rPr>
              <a:t>artifactId</a:t>
            </a:r>
            <a:r>
              <a:rPr lang="it-IT" sz="14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&lt;</a:t>
            </a:r>
            <a:r>
              <a:rPr lang="it-IT" sz="1400" b="0" i="0" u="none" strike="noStrike" kern="1200" cap="none" spc="0" baseline="0" dirty="0" err="1">
                <a:uFillTx/>
                <a:latin typeface="Calibri"/>
              </a:rPr>
              <a:t>version</a:t>
            </a:r>
            <a:r>
              <a:rPr lang="it-IT" sz="1400" b="0" i="0" u="none" strike="noStrike" kern="1200" cap="none" spc="0" baseline="0" dirty="0">
                <a:uFillTx/>
                <a:latin typeface="Calibri"/>
              </a:rPr>
              <a:t>&gt;3.1.2&lt;/</a:t>
            </a:r>
            <a:r>
              <a:rPr lang="it-IT" sz="1400" b="0" i="0" u="none" strike="noStrike" kern="1200" cap="none" spc="0" baseline="0" dirty="0" err="1">
                <a:uFillTx/>
                <a:latin typeface="Calibri"/>
              </a:rPr>
              <a:t>version</a:t>
            </a:r>
            <a:r>
              <a:rPr lang="it-IT" sz="1400" b="0" i="0" u="none" strike="noStrike" kern="1200" cap="none" spc="0" baseline="0" dirty="0">
                <a:uFillTx/>
                <a:latin typeface="Calibri"/>
              </a:rPr>
              <a:t>&gt;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 </a:t>
            </a:r>
            <a:r>
              <a:rPr lang="it-IT" sz="1400" b="0" i="0" u="none" strike="noStrike" kern="1200" cap="none" spc="0" baseline="0" dirty="0" err="1">
                <a:uFillTx/>
                <a:latin typeface="Calibri"/>
              </a:rPr>
              <a:t>configuration</a:t>
            </a:r>
            <a:r>
              <a:rPr lang="it-IT" sz="1400" b="0" i="0" u="none" strike="noStrike" kern="1200" cap="none" spc="0" baseline="0" dirty="0">
                <a:uFillTx/>
                <a:latin typeface="Calibri"/>
              </a:rPr>
              <a:t> or goals and </a:t>
            </a:r>
            <a:r>
              <a:rPr lang="it-IT" sz="1400" b="0" i="0" u="none" strike="noStrike" kern="1200" cap="none" spc="0" baseline="0" dirty="0" err="1">
                <a:uFillTx/>
                <a:latin typeface="Calibri"/>
              </a:rPr>
              <a:t>executions</a:t>
            </a:r>
            <a:r>
              <a:rPr lang="it-IT" sz="14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&lt;/plugin&gt;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     &lt;/plugins&gt;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&lt;/build&gt;</a:t>
            </a:r>
          </a:p>
        </p:txBody>
      </p:sp>
      <p:sp>
        <p:nvSpPr>
          <p:cNvPr id="2" name="Footer Placeholder 1">
            <a:extLst>
              <a:ext uri="{FF2B5EF4-FFF2-40B4-BE49-F238E27FC236}">
                <a16:creationId xmlns:a16="http://schemas.microsoft.com/office/drawing/2014/main" id="{FA3DE7FC-40F0-1161-D39A-4BC2432B6879}"/>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348243948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60B23-CDEF-AA60-1F81-AC307A9436C8}"/>
              </a:ext>
            </a:extLst>
          </p:cNvPr>
          <p:cNvSpPr txBox="1">
            <a:spLocks noGrp="1"/>
          </p:cNvSpPr>
          <p:nvPr>
            <p:ph idx="1"/>
          </p:nvPr>
        </p:nvSpPr>
        <p:spPr>
          <a:xfrm>
            <a:off x="838089" y="1758988"/>
            <a:ext cx="10514231" cy="3340023"/>
          </a:xfrm>
        </p:spPr>
        <p:txBody>
          <a:bodyPr>
            <a:normAutofit/>
          </a:bodyPr>
          <a:lstStyle/>
          <a:p>
            <a:pPr marL="0" indent="0">
              <a:buNone/>
            </a:pPr>
            <a:r>
              <a:rPr lang="en-GB" dirty="0"/>
              <a:t>The </a:t>
            </a:r>
            <a:r>
              <a:rPr lang="en-GB" dirty="0" err="1"/>
              <a:t>Surefire</a:t>
            </a:r>
            <a:r>
              <a:rPr lang="en-GB" dirty="0"/>
              <a:t> Plugin is used during the test phase of the build lifecycle to execute the unit tests of an application. It generates reports in two different file formats:</a:t>
            </a:r>
          </a:p>
          <a:p>
            <a:r>
              <a:rPr lang="en-GB" i="1" dirty="0"/>
              <a:t>Plain text files (*.txt)</a:t>
            </a:r>
          </a:p>
          <a:p>
            <a:r>
              <a:rPr lang="en-GB" i="1" dirty="0"/>
              <a:t>XML files (*.xml)</a:t>
            </a:r>
          </a:p>
          <a:p>
            <a:pPr marL="0" indent="0">
              <a:buNone/>
            </a:pPr>
            <a:endParaRPr lang="en-GB" dirty="0"/>
          </a:p>
          <a:p>
            <a:pPr marL="0" indent="0">
              <a:buNone/>
            </a:pPr>
            <a:r>
              <a:rPr lang="en-GB" dirty="0"/>
              <a:t>By default, these files are generated in </a:t>
            </a:r>
            <a:r>
              <a:rPr lang="en-GB" i="1" dirty="0"/>
              <a:t>${</a:t>
            </a:r>
            <a:r>
              <a:rPr lang="en-GB" i="1" dirty="0" err="1"/>
              <a:t>basedir</a:t>
            </a:r>
            <a:r>
              <a:rPr lang="en-GB" i="1" dirty="0"/>
              <a:t>}/target/</a:t>
            </a:r>
            <a:r>
              <a:rPr lang="en-GB" i="1" dirty="0" err="1"/>
              <a:t>surefire</a:t>
            </a:r>
            <a:r>
              <a:rPr lang="en-GB" i="1" dirty="0"/>
              <a:t>-reports</a:t>
            </a:r>
            <a:r>
              <a:rPr lang="en-GB" dirty="0"/>
              <a:t>.</a:t>
            </a:r>
            <a:endParaRPr lang="en-IT" dirty="0"/>
          </a:p>
        </p:txBody>
      </p:sp>
      <p:sp>
        <p:nvSpPr>
          <p:cNvPr id="7" name="Title 6">
            <a:extLst>
              <a:ext uri="{FF2B5EF4-FFF2-40B4-BE49-F238E27FC236}">
                <a16:creationId xmlns:a16="http://schemas.microsoft.com/office/drawing/2014/main" id="{08CA103F-CE73-8F39-BB19-97F05337010E}"/>
              </a:ext>
            </a:extLst>
          </p:cNvPr>
          <p:cNvSpPr>
            <a:spLocks noGrp="1"/>
          </p:cNvSpPr>
          <p:nvPr>
            <p:ph type="title"/>
          </p:nvPr>
        </p:nvSpPr>
        <p:spPr>
          <a:xfrm>
            <a:off x="601663" y="390525"/>
            <a:ext cx="10988675" cy="396875"/>
          </a:xfrm>
        </p:spPr>
        <p:txBody>
          <a:bodyPr/>
          <a:lstStyle/>
          <a:p>
            <a:endParaRPr lang="en-IT"/>
          </a:p>
        </p:txBody>
      </p:sp>
      <p:sp>
        <p:nvSpPr>
          <p:cNvPr id="6" name="Footer Placeholder 1">
            <a:extLst>
              <a:ext uri="{FF2B5EF4-FFF2-40B4-BE49-F238E27FC236}">
                <a16:creationId xmlns:a16="http://schemas.microsoft.com/office/drawing/2014/main" id="{86833FB3-0F97-61BF-33DC-B90FB8964C07}"/>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245044742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60B23-CDEF-AA60-1F81-AC307A9436C8}"/>
              </a:ext>
            </a:extLst>
          </p:cNvPr>
          <p:cNvSpPr txBox="1">
            <a:spLocks noGrp="1"/>
          </p:cNvSpPr>
          <p:nvPr>
            <p:ph idx="1"/>
          </p:nvPr>
        </p:nvSpPr>
        <p:spPr>
          <a:xfrm>
            <a:off x="838089" y="1758988"/>
            <a:ext cx="10514231" cy="4184612"/>
          </a:xfrm>
        </p:spPr>
        <p:txBody>
          <a:bodyPr>
            <a:noAutofit/>
          </a:bodyPr>
          <a:lstStyle/>
          <a:p>
            <a:pPr marL="0" indent="0" algn="just">
              <a:buNone/>
            </a:pPr>
            <a:r>
              <a:rPr lang="en-GB" dirty="0"/>
              <a:t>A </a:t>
            </a:r>
            <a:r>
              <a:rPr lang="en-GB" i="1" dirty="0"/>
              <a:t>Maven phase </a:t>
            </a:r>
            <a:r>
              <a:rPr lang="en-GB" dirty="0"/>
              <a:t>represents a stage in the </a:t>
            </a:r>
            <a:r>
              <a:rPr lang="en-GB" i="1" dirty="0"/>
              <a:t>Maven build lifecycle</a:t>
            </a:r>
            <a:r>
              <a:rPr lang="en-GB" dirty="0"/>
              <a:t>. Each phase is responsible for a specific task.</a:t>
            </a:r>
          </a:p>
          <a:p>
            <a:pPr marL="0" indent="0" algn="just">
              <a:buNone/>
            </a:pPr>
            <a:endParaRPr lang="en-GB" dirty="0"/>
          </a:p>
          <a:p>
            <a:pPr marL="0" indent="0" algn="just">
              <a:buNone/>
            </a:pPr>
            <a:r>
              <a:rPr lang="en-GB" dirty="0"/>
              <a:t>Here are some of the most important phases in the </a:t>
            </a:r>
            <a:r>
              <a:rPr lang="en-GB" i="1" dirty="0"/>
              <a:t>default build lifecycle</a:t>
            </a:r>
            <a:r>
              <a:rPr lang="en-GB" dirty="0"/>
              <a:t>:</a:t>
            </a:r>
          </a:p>
          <a:p>
            <a:pPr marL="285750" indent="-285750" algn="just">
              <a:buFont typeface="Arial" panose="020B0604020202020204" pitchFamily="34" charset="0"/>
              <a:buChar char="•"/>
            </a:pPr>
            <a:r>
              <a:rPr lang="en-GB" i="1" dirty="0"/>
              <a:t>validate</a:t>
            </a:r>
            <a:r>
              <a:rPr lang="en-GB" dirty="0"/>
              <a:t>: check if all information necessary for the build is available</a:t>
            </a:r>
          </a:p>
          <a:p>
            <a:pPr marL="285750" indent="-285750" algn="just">
              <a:buFont typeface="Arial" panose="020B0604020202020204" pitchFamily="34" charset="0"/>
              <a:buChar char="•"/>
            </a:pPr>
            <a:r>
              <a:rPr lang="en-GB" i="1" dirty="0"/>
              <a:t>compile</a:t>
            </a:r>
            <a:r>
              <a:rPr lang="en-GB" dirty="0"/>
              <a:t>: compile the source code</a:t>
            </a:r>
          </a:p>
          <a:p>
            <a:pPr marL="285750" indent="-285750" algn="just">
              <a:buFont typeface="Arial" panose="020B0604020202020204" pitchFamily="34" charset="0"/>
              <a:buChar char="•"/>
            </a:pPr>
            <a:r>
              <a:rPr lang="en-GB" i="1" dirty="0"/>
              <a:t>test-compile</a:t>
            </a:r>
            <a:r>
              <a:rPr lang="en-GB" dirty="0"/>
              <a:t>: compile the test source code</a:t>
            </a:r>
          </a:p>
          <a:p>
            <a:pPr marL="285750" indent="-285750" algn="just">
              <a:buFont typeface="Arial" panose="020B0604020202020204" pitchFamily="34" charset="0"/>
              <a:buChar char="•"/>
            </a:pPr>
            <a:r>
              <a:rPr lang="en-GB" i="1" dirty="0"/>
              <a:t>test</a:t>
            </a:r>
            <a:r>
              <a:rPr lang="en-GB" dirty="0"/>
              <a:t>: run unit tests</a:t>
            </a:r>
          </a:p>
          <a:p>
            <a:pPr marL="285750" indent="-285750" algn="just">
              <a:buFont typeface="Arial" panose="020B0604020202020204" pitchFamily="34" charset="0"/>
              <a:buChar char="•"/>
            </a:pPr>
            <a:r>
              <a:rPr lang="en-GB" i="1" dirty="0"/>
              <a:t>package</a:t>
            </a:r>
            <a:r>
              <a:rPr lang="en-GB" dirty="0"/>
              <a:t>: package compiled source code into the distributable format (jar, war, …)</a:t>
            </a:r>
          </a:p>
          <a:p>
            <a:pPr marL="285750" indent="-285750" algn="just">
              <a:buFont typeface="Arial" panose="020B0604020202020204" pitchFamily="34" charset="0"/>
              <a:buChar char="•"/>
            </a:pPr>
            <a:r>
              <a:rPr lang="en-GB" i="1" dirty="0"/>
              <a:t>integration-test</a:t>
            </a:r>
            <a:r>
              <a:rPr lang="en-GB" dirty="0"/>
              <a:t>: process and deploy the package if needed to run integration tests</a:t>
            </a:r>
          </a:p>
          <a:p>
            <a:pPr marL="285750" indent="-285750" algn="just">
              <a:buFont typeface="Arial" panose="020B0604020202020204" pitchFamily="34" charset="0"/>
              <a:buChar char="•"/>
            </a:pPr>
            <a:r>
              <a:rPr lang="en-GB" i="1" dirty="0"/>
              <a:t>install</a:t>
            </a:r>
            <a:r>
              <a:rPr lang="en-GB" dirty="0"/>
              <a:t>: install the package to a local repository</a:t>
            </a:r>
          </a:p>
          <a:p>
            <a:pPr marL="285750" indent="-285750" algn="just">
              <a:buFont typeface="Arial" panose="020B0604020202020204" pitchFamily="34" charset="0"/>
              <a:buChar char="•"/>
            </a:pPr>
            <a:r>
              <a:rPr lang="en-GB" i="1" dirty="0"/>
              <a:t>deploy</a:t>
            </a:r>
            <a:r>
              <a:rPr lang="en-GB" dirty="0"/>
              <a:t>: copy the package to the remote repository</a:t>
            </a:r>
          </a:p>
          <a:p>
            <a:pPr marL="0" indent="0" algn="just">
              <a:buNone/>
            </a:pPr>
            <a:endParaRPr lang="en-GB" dirty="0"/>
          </a:p>
          <a:p>
            <a:pPr marL="0" indent="0" algn="just">
              <a:buNone/>
            </a:pPr>
            <a:r>
              <a:rPr lang="en-GB" dirty="0"/>
              <a:t>So when you run a </a:t>
            </a:r>
            <a:r>
              <a:rPr lang="en-GB" i="1" dirty="0" err="1"/>
              <a:t>mvn</a:t>
            </a:r>
            <a:r>
              <a:rPr lang="en-GB" i="1" dirty="0"/>
              <a:t> clean install</a:t>
            </a:r>
            <a:r>
              <a:rPr lang="en-GB" dirty="0"/>
              <a:t> command, all steps up to and including </a:t>
            </a:r>
            <a:r>
              <a:rPr lang="en-GB" i="1" dirty="0"/>
              <a:t>install</a:t>
            </a:r>
            <a:r>
              <a:rPr lang="en-GB" dirty="0"/>
              <a:t> will be executed.</a:t>
            </a:r>
            <a:endParaRPr lang="en-IT" dirty="0"/>
          </a:p>
        </p:txBody>
      </p:sp>
      <p:sp>
        <p:nvSpPr>
          <p:cNvPr id="7" name="Title 6">
            <a:extLst>
              <a:ext uri="{FF2B5EF4-FFF2-40B4-BE49-F238E27FC236}">
                <a16:creationId xmlns:a16="http://schemas.microsoft.com/office/drawing/2014/main" id="{08CA103F-CE73-8F39-BB19-97F05337010E}"/>
              </a:ext>
            </a:extLst>
          </p:cNvPr>
          <p:cNvSpPr>
            <a:spLocks noGrp="1"/>
          </p:cNvSpPr>
          <p:nvPr>
            <p:ph type="title"/>
          </p:nvPr>
        </p:nvSpPr>
        <p:spPr>
          <a:xfrm>
            <a:off x="601663" y="390525"/>
            <a:ext cx="10988675" cy="396875"/>
          </a:xfrm>
        </p:spPr>
        <p:txBody>
          <a:bodyPr/>
          <a:lstStyle/>
          <a:p>
            <a:endParaRPr lang="en-IT"/>
          </a:p>
        </p:txBody>
      </p:sp>
      <p:sp>
        <p:nvSpPr>
          <p:cNvPr id="2" name="Footer Placeholder 1">
            <a:extLst>
              <a:ext uri="{FF2B5EF4-FFF2-40B4-BE49-F238E27FC236}">
                <a16:creationId xmlns:a16="http://schemas.microsoft.com/office/drawing/2014/main" id="{F2EAC573-18C9-31BD-1CA0-1D029449EF41}"/>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118513770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60B23-CDEF-AA60-1F81-AC307A9436C8}"/>
              </a:ext>
            </a:extLst>
          </p:cNvPr>
          <p:cNvSpPr txBox="1">
            <a:spLocks noGrp="1"/>
          </p:cNvSpPr>
          <p:nvPr>
            <p:ph idx="1"/>
          </p:nvPr>
        </p:nvSpPr>
        <p:spPr>
          <a:xfrm>
            <a:off x="838089" y="1758988"/>
            <a:ext cx="10514231" cy="1219343"/>
          </a:xfrm>
        </p:spPr>
        <p:txBody>
          <a:bodyPr>
            <a:normAutofit/>
          </a:bodyPr>
          <a:lstStyle/>
          <a:p>
            <a:pPr marL="0" indent="0" algn="just">
              <a:buNone/>
            </a:pPr>
            <a:r>
              <a:rPr lang="en-GB" sz="1800" dirty="0"/>
              <a:t>Writing and running your first JUnit test</a:t>
            </a:r>
          </a:p>
          <a:p>
            <a:pPr marL="0" indent="0" algn="just">
              <a:buNone/>
            </a:pPr>
            <a:endParaRPr lang="en-GB" dirty="0"/>
          </a:p>
          <a:p>
            <a:pPr marL="0" indent="0" algn="just">
              <a:buNone/>
            </a:pPr>
            <a:r>
              <a:rPr lang="en-GB" dirty="0"/>
              <a:t>Suppose we have the following class to test:</a:t>
            </a:r>
            <a:endParaRPr lang="en-IT" dirty="0"/>
          </a:p>
        </p:txBody>
      </p:sp>
      <p:sp>
        <p:nvSpPr>
          <p:cNvPr id="7" name="Title 6">
            <a:extLst>
              <a:ext uri="{FF2B5EF4-FFF2-40B4-BE49-F238E27FC236}">
                <a16:creationId xmlns:a16="http://schemas.microsoft.com/office/drawing/2014/main" id="{08CA103F-CE73-8F39-BB19-97F05337010E}"/>
              </a:ext>
            </a:extLst>
          </p:cNvPr>
          <p:cNvSpPr>
            <a:spLocks noGrp="1"/>
          </p:cNvSpPr>
          <p:nvPr>
            <p:ph type="title"/>
          </p:nvPr>
        </p:nvSpPr>
        <p:spPr>
          <a:xfrm>
            <a:off x="601663" y="390525"/>
            <a:ext cx="10988675" cy="396875"/>
          </a:xfrm>
        </p:spPr>
        <p:txBody>
          <a:bodyPr/>
          <a:lstStyle/>
          <a:p>
            <a:endParaRPr lang="en-IT"/>
          </a:p>
        </p:txBody>
      </p:sp>
      <p:sp>
        <p:nvSpPr>
          <p:cNvPr id="2" name="Rectangle 1">
            <a:extLst>
              <a:ext uri="{FF2B5EF4-FFF2-40B4-BE49-F238E27FC236}">
                <a16:creationId xmlns:a16="http://schemas.microsoft.com/office/drawing/2014/main" id="{C981BDAC-395A-D840-B432-BBB4F2BEAC24}"/>
              </a:ext>
            </a:extLst>
          </p:cNvPr>
          <p:cNvSpPr/>
          <p:nvPr/>
        </p:nvSpPr>
        <p:spPr>
          <a:xfrm>
            <a:off x="838089" y="2727101"/>
            <a:ext cx="6347607" cy="3621770"/>
          </a:xfrm>
          <a:prstGeom prst="rect">
            <a:avLst/>
          </a:prstGeom>
          <a:gradFill>
            <a:gsLst>
              <a:gs pos="0">
                <a:srgbClr val="F6F8FC">
                  <a:alpha val="50000"/>
                </a:srgbClr>
              </a:gs>
              <a:gs pos="100000">
                <a:srgbClr val="ABC0E4"/>
              </a:gs>
            </a:gsLst>
            <a:lin ang="5400000"/>
          </a:gradFill>
          <a:ln w="12701" cap="flat">
            <a:solidFill>
              <a:srgbClr val="2F528F"/>
            </a:solidFill>
            <a:prstDash val="solid"/>
            <a:miter/>
          </a:ln>
        </p:spPr>
        <p:txBody>
          <a:bodyPr vert="horz" wrap="square" lIns="91440" tIns="45720" rIns="91440" bIns="45720" anchor="ctr" anchorCtr="0" compatLnSpc="1">
            <a:no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package com.overit.junitcourse.example1;</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Service </a:t>
            </a:r>
            <a:r>
              <a:rPr lang="it-IT" sz="1200" b="0" i="0" u="none" strike="noStrike" kern="1200" cap="none" spc="0" baseline="0" dirty="0" err="1">
                <a:uFillTx/>
                <a:latin typeface="Calibri"/>
              </a:rPr>
              <a:t>useful</a:t>
            </a:r>
            <a:r>
              <a:rPr lang="it-IT" sz="1200" b="0" i="0" u="none" strike="noStrike" kern="1200" cap="none" spc="0" baseline="0" dirty="0">
                <a:uFillTx/>
                <a:latin typeface="Calibri"/>
              </a:rPr>
              <a:t> to create </a:t>
            </a:r>
            <a:r>
              <a:rPr lang="it-IT" sz="1200" b="0" i="0" u="none" strike="noStrike" kern="1200" cap="none" spc="0" baseline="0" dirty="0" err="1">
                <a:uFillTx/>
                <a:latin typeface="Calibri"/>
              </a:rPr>
              <a:t>messages</a:t>
            </a:r>
            <a:r>
              <a:rPr lang="it-IT" sz="1200" b="0" i="0" u="none" strike="noStrike" kern="1200" cap="none" spc="0" baseline="0" dirty="0">
                <a:uFillTx/>
                <a:latin typeface="Calibri"/>
              </a:rPr>
              <a:t>.</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public </a:t>
            </a:r>
            <a:r>
              <a:rPr lang="it-IT" sz="1200" b="0" i="0" u="none" strike="noStrike" kern="1200" cap="none" spc="0" baseline="0" dirty="0" err="1">
                <a:uFillTx/>
                <a:latin typeface="Calibri"/>
              </a:rPr>
              <a:t>interface</a:t>
            </a:r>
            <a:r>
              <a:rPr lang="it-IT" sz="1200" b="0" i="0" u="none" strike="noStrike" kern="1200" cap="none" spc="0" baseline="0" dirty="0">
                <a:uFillTx/>
                <a:latin typeface="Calibri"/>
              </a:rPr>
              <a:t> </a:t>
            </a:r>
            <a:r>
              <a:rPr lang="it-IT" sz="1200" b="0" i="0" u="none" strike="noStrike" kern="1200" cap="none" spc="0" baseline="0" dirty="0" err="1">
                <a:uFillTx/>
                <a:latin typeface="Calibri"/>
              </a:rPr>
              <a:t>MessageUtil</a:t>
            </a: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HELLO = "Hello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dirty="0">
              <a:uFillTx/>
              <a:latin typeface="Calibri"/>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Returns</a:t>
            </a:r>
            <a:r>
              <a:rPr lang="it-IT" sz="1200" b="0" i="0" u="none" strike="noStrike" kern="1200" cap="none" spc="0" baseline="0" dirty="0">
                <a:uFillTx/>
                <a:latin typeface="Calibri"/>
              </a:rPr>
              <a:t> a {@link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about</a:t>
            </a:r>
            <a:r>
              <a:rPr lang="it-IT" sz="1200" b="0" i="0" u="none" strike="noStrike" kern="1200" cap="none" spc="0" baseline="0" dirty="0">
                <a:uFillTx/>
                <a:latin typeface="Calibri"/>
              </a:rPr>
              <a:t> the hello </a:t>
            </a:r>
            <a:r>
              <a:rPr lang="it-IT" sz="1200" b="0" i="0" u="none" strike="noStrike" kern="1200" cap="none" spc="0" baseline="0" dirty="0" err="1">
                <a:uFillTx/>
                <a:latin typeface="Calibri"/>
              </a:rPr>
              <a:t>message</a:t>
            </a:r>
            <a:r>
              <a:rPr lang="it-IT" sz="1200" b="0" i="0" u="none" strike="noStrike" kern="1200" cap="none" spc="0" baseline="0" dirty="0">
                <a:uFillTx/>
                <a:latin typeface="Calibri"/>
              </a:rPr>
              <a:t>, </a:t>
            </a:r>
            <a:r>
              <a:rPr lang="it-IT" sz="1200" b="0" i="0" u="none" strike="noStrike" kern="1200" cap="none" spc="0" baseline="0" dirty="0" err="1">
                <a:uFillTx/>
                <a:latin typeface="Calibri"/>
              </a:rPr>
              <a:t>using</a:t>
            </a:r>
            <a:r>
              <a:rPr lang="it-IT" sz="1200" b="0" i="0" u="none" strike="noStrike" kern="1200" cap="none" spc="0" baseline="0" dirty="0">
                <a:uFillTx/>
                <a:latin typeface="Calibri"/>
              </a:rPr>
              <a:t> the </a:t>
            </a:r>
            <a:r>
              <a:rPr lang="it-IT" sz="1200" b="0" i="0" u="none" strike="noStrike" kern="1200" cap="none" spc="0" baseline="0" dirty="0" err="1">
                <a:uFillTx/>
                <a:latin typeface="Calibri"/>
              </a:rPr>
              <a:t>provided</a:t>
            </a:r>
            <a:r>
              <a:rPr lang="it-IT" sz="1200" b="0" i="0" u="none" strike="noStrike" kern="1200" cap="none" spc="0" baseline="0" dirty="0">
                <a:uFillTx/>
                <a:latin typeface="Calibri"/>
              </a:rPr>
              <a:t> {@code 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param</a:t>
            </a:r>
            <a:r>
              <a:rPr lang="it-IT" sz="1200" b="0" i="0" u="none" strike="noStrike" kern="1200" cap="none" spc="0" baseline="0" dirty="0">
                <a:uFillTx/>
                <a:latin typeface="Calibri"/>
              </a:rPr>
              <a:t> name {@link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about</a:t>
            </a:r>
            <a:r>
              <a:rPr lang="it-IT" sz="1200" b="0" i="0" u="none" strike="noStrike" kern="1200" cap="none" spc="0" baseline="0" dirty="0">
                <a:uFillTx/>
                <a:latin typeface="Calibri"/>
              </a:rPr>
              <a:t> the 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 @</a:t>
            </a:r>
            <a:r>
              <a:rPr lang="it-IT" sz="1200" b="0" i="0" u="none" strike="noStrike" kern="1200" cap="none" spc="0" baseline="0" dirty="0" err="1">
                <a:uFillTx/>
                <a:latin typeface="Calibri"/>
              </a:rPr>
              <a:t>return</a:t>
            </a:r>
            <a:r>
              <a:rPr lang="it-IT" sz="1200" b="0" i="0" u="none" strike="noStrike" kern="1200" cap="none" spc="0" baseline="0" dirty="0">
                <a:uFillTx/>
                <a:latin typeface="Calibri"/>
              </a:rPr>
              <a:t> a {@link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about</a:t>
            </a:r>
            <a:r>
              <a:rPr lang="it-IT" sz="1200" b="0" i="0" u="none" strike="noStrike" kern="1200" cap="none" spc="0" baseline="0" dirty="0">
                <a:uFillTx/>
                <a:latin typeface="Calibri"/>
              </a:rPr>
              <a:t> the hello </a:t>
            </a:r>
            <a:r>
              <a:rPr lang="it-IT" sz="1200" b="0" i="0" u="none" strike="noStrike" kern="1200" cap="none" spc="0" baseline="0" dirty="0" err="1">
                <a:uFillTx/>
                <a:latin typeface="Calibri"/>
              </a:rPr>
              <a:t>message</a:t>
            </a:r>
            <a:r>
              <a:rPr lang="it-IT" sz="1200" b="0" i="0" u="none" strike="noStrike" kern="1200" cap="none" spc="0" baseline="0" dirty="0">
                <a:uFillTx/>
                <a:latin typeface="Calibri"/>
              </a:rPr>
              <a:t>, </a:t>
            </a:r>
            <a:r>
              <a:rPr lang="it-IT" sz="1200" b="0" i="0" u="none" strike="noStrike" kern="1200" cap="none" spc="0" baseline="0" dirty="0" err="1">
                <a:uFillTx/>
                <a:latin typeface="Calibri"/>
              </a:rPr>
              <a:t>using</a:t>
            </a:r>
            <a:r>
              <a:rPr lang="it-IT" sz="1200" b="0" i="0" u="none" strike="noStrike" kern="1200" cap="none" spc="0" baseline="0" dirty="0">
                <a:uFillTx/>
                <a:latin typeface="Calibri"/>
              </a:rPr>
              <a:t> the </a:t>
            </a:r>
            <a:r>
              <a:rPr lang="it-IT" sz="1200" b="0" i="0" u="none" strike="noStrike" kern="1200" cap="none" spc="0" baseline="0" dirty="0" err="1">
                <a:uFillTx/>
                <a:latin typeface="Calibri"/>
              </a:rPr>
              <a:t>provided</a:t>
            </a:r>
            <a:r>
              <a:rPr lang="it-IT" sz="1200" b="0" i="0" u="none" strike="noStrike" kern="1200" cap="none" spc="0" baseline="0" dirty="0">
                <a:uFillTx/>
                <a:latin typeface="Calibri"/>
              </a:rPr>
              <a:t> {@code 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    </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a:t>
            </a:r>
            <a:r>
              <a:rPr lang="it-IT" sz="1200" b="0" i="0" u="none" strike="noStrike" kern="1200" cap="none" spc="0" baseline="0" dirty="0" err="1">
                <a:uFillTx/>
                <a:latin typeface="Calibri"/>
              </a:rPr>
              <a:t>getHelloMessage</a:t>
            </a:r>
            <a:r>
              <a:rPr lang="it-IT" sz="1200" b="0" i="0" u="none" strike="noStrike" kern="1200" cap="none" spc="0" baseline="0" dirty="0">
                <a:uFillTx/>
                <a:latin typeface="Calibri"/>
              </a:rPr>
              <a:t>(</a:t>
            </a:r>
            <a:r>
              <a:rPr lang="it-IT" sz="1200" b="0" i="0" u="none" strike="noStrike" kern="1200" cap="none" spc="0" baseline="0" dirty="0" err="1">
                <a:uFillTx/>
                <a:latin typeface="Calibri"/>
              </a:rPr>
              <a:t>String</a:t>
            </a:r>
            <a:r>
              <a:rPr lang="it-IT" sz="1200" b="0" i="0" u="none" strike="noStrike" kern="1200" cap="none" spc="0" baseline="0" dirty="0">
                <a:uFillTx/>
                <a:latin typeface="Calibri"/>
              </a:rPr>
              <a:t> name);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a:t>
            </a:r>
          </a:p>
        </p:txBody>
      </p:sp>
      <p:sp>
        <p:nvSpPr>
          <p:cNvPr id="6" name="Footer Placeholder 1">
            <a:extLst>
              <a:ext uri="{FF2B5EF4-FFF2-40B4-BE49-F238E27FC236}">
                <a16:creationId xmlns:a16="http://schemas.microsoft.com/office/drawing/2014/main" id="{71EA87DA-5660-AED1-461F-CC9578AD3F3D}"/>
              </a:ext>
            </a:extLst>
          </p:cNvPr>
          <p:cNvSpPr txBox="1">
            <a:spLocks/>
          </p:cNvSpPr>
          <p:nvPr/>
        </p:nvSpPr>
        <p:spPr>
          <a:xfrm>
            <a:off x="2645835" y="6348870"/>
            <a:ext cx="6898741" cy="365125"/>
          </a:xfrm>
          <a:prstGeom prst="rect">
            <a:avLst/>
          </a:prstGeom>
        </p:spPr>
        <p:txBody>
          <a:bodyPr vert="horz" lIns="91440" tIns="45720" rIns="91440" bIns="45720" rtlCol="0" anchor="ctr"/>
          <a:lstStyle>
            <a:defPPr>
              <a:defRPr lang="it-IT"/>
            </a:defPPr>
            <a:lvl1pPr algn="ctr" rtl="0" eaLnBrk="0" fontAlgn="base" hangingPunct="0">
              <a:spcBef>
                <a:spcPct val="0"/>
              </a:spcBef>
              <a:spcAft>
                <a:spcPct val="0"/>
              </a:spcAft>
              <a:defRPr sz="1200" kern="1200">
                <a:solidFill>
                  <a:schemeClr val="tx1">
                    <a:tint val="75000"/>
                  </a:schemeClr>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1600" kern="1200">
                <a:solidFill>
                  <a:srgbClr val="5E5E5E"/>
                </a:solidFill>
                <a:latin typeface="Arial" panose="020B0604020202020204" pitchFamily="34" charset="0"/>
                <a:ea typeface="ヒラギノ角ゴ Pro W3"/>
                <a:cs typeface="ヒラギノ角ゴ Pro W3"/>
              </a:defRPr>
            </a:lvl5pPr>
            <a:lvl6pPr marL="22860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6pPr>
            <a:lvl7pPr marL="27432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7pPr>
            <a:lvl8pPr marL="32004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8pPr>
            <a:lvl9pPr marL="3657600" algn="l" defTabSz="914400" rtl="0" eaLnBrk="1" latinLnBrk="0" hangingPunct="1">
              <a:defRPr sz="1600" kern="1200">
                <a:solidFill>
                  <a:srgbClr val="5E5E5E"/>
                </a:solidFill>
                <a:latin typeface="Arial" panose="020B0604020202020204" pitchFamily="34" charset="0"/>
                <a:ea typeface="ヒラギノ角ゴ Pro W3"/>
                <a:cs typeface="ヒラギノ角ゴ Pro W3"/>
              </a:defRPr>
            </a:lvl9pPr>
          </a:lstStyle>
          <a:p>
            <a:r>
              <a:rPr lang="en-GB"/>
              <a:t>Cristian Bulgarelli - the source code is available at https://github.com/cBulgarelliAtWork/junit-course</a:t>
            </a:r>
            <a:endParaRPr lang="en-IT" dirty="0"/>
          </a:p>
        </p:txBody>
      </p:sp>
    </p:spTree>
    <p:extLst>
      <p:ext uri="{BB962C8B-B14F-4D97-AF65-F5344CB8AC3E}">
        <p14:creationId xmlns:p14="http://schemas.microsoft.com/office/powerpoint/2010/main" val="3138145452"/>
      </p:ext>
    </p:extLst>
  </p:cSld>
  <p:clrMapOvr>
    <a:masterClrMapping/>
  </p:clrMapOvr>
  <p:transition spd="med">
    <p:fade/>
  </p:transition>
</p:sld>
</file>

<file path=ppt/theme/theme1.xml><?xml version="1.0" encoding="utf-8"?>
<a:theme xmlns:a="http://schemas.openxmlformats.org/drawingml/2006/main" name="Template OverIT 2019 (ENG)">
  <a:themeElements>
    <a:clrScheme name="Template OverIT 2019 (ITA) 1">
      <a:dk1>
        <a:srgbClr val="5E5E5E"/>
      </a:dk1>
      <a:lt1>
        <a:srgbClr val="FFFFFF"/>
      </a:lt1>
      <a:dk2>
        <a:srgbClr val="7C7C7C"/>
      </a:dk2>
      <a:lt2>
        <a:srgbClr val="5E5E5E"/>
      </a:lt2>
      <a:accent1>
        <a:srgbClr val="E6E6E6"/>
      </a:accent1>
      <a:accent2>
        <a:srgbClr val="7C7C7C"/>
      </a:accent2>
      <a:accent3>
        <a:srgbClr val="FFFFFF"/>
      </a:accent3>
      <a:accent4>
        <a:srgbClr val="4F4F4F"/>
      </a:accent4>
      <a:accent5>
        <a:srgbClr val="F0F0F0"/>
      </a:accent5>
      <a:accent6>
        <a:srgbClr val="707070"/>
      </a:accent6>
      <a:hlink>
        <a:srgbClr val="5E5E5E"/>
      </a:hlink>
      <a:folHlink>
        <a:srgbClr val="FF8200"/>
      </a:folHlink>
    </a:clrScheme>
    <a:fontScheme name="1_Template OverIT 2016 16-9 (ITA)">
      <a:majorFont>
        <a:latin typeface="Calibri"/>
        <a:ea typeface="ヒラギノ角ゴ Pro W3"/>
        <a:cs typeface="Arial"/>
      </a:majorFont>
      <a:minorFont>
        <a:latin typeface="Arial"/>
        <a:ea typeface="ヒラギノ角ゴ Pro W3"/>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9050" algn="ctr">
          <a:solidFill>
            <a:schemeClr val="accent1"/>
          </a:solidFill>
          <a:miter lim="800000"/>
          <a:headEnd/>
          <a:tailEnd/>
        </a:ln>
        <a:effectLst/>
        <a:extLst>
          <a:ext uri="{909E8E84-426E-40DD-AFC4-6F175D3DCCD1}">
            <a14:hiddenFill xmlns:a14="http://schemas.microsoft.com/office/drawing/2010/main">
              <a:solidFill>
                <a:schemeClr val="folHlink"/>
              </a:solidFill>
            </a14:hiddenFill>
          </a:ext>
        </a:extLst>
      </a:spPr>
      <a:bodyPr wrap="none" lIns="72000" rIns="72000" anchor="ctr"/>
      <a:lstStyle>
        <a:defPPr>
          <a:defRPr dirty="0" smtClean="0"/>
        </a:defPPr>
      </a:lstStyle>
    </a:spDef>
    <a:lnDef>
      <a:spPr bwMode="auto">
        <a:xfrm>
          <a:off x="0" y="0"/>
          <a:ext cx="1" cy="1"/>
        </a:xfrm>
        <a:custGeom>
          <a:avLst/>
          <a:gdLst/>
          <a:ahLst/>
          <a:cxnLst/>
          <a:rect l="0" t="0" r="0" b="0"/>
          <a:pathLst/>
        </a:custGeom>
        <a:solidFill>
          <a:schemeClr val="folHlink"/>
        </a:solidFill>
        <a:ln>
          <a:noFill/>
        </a:ln>
        <a:effectLst/>
        <a:extLst>
          <a:ext uri="{91240B29-F687-4F45-9708-019B960494DF}">
            <a14:hiddenLine xmlns:a14="http://schemas.microsoft.com/office/drawing/2010/main" w="28575" cap="flat" cmpd="sng" algn="ctr">
              <a:solidFill>
                <a:schemeClr val="hlink"/>
              </a:solidFill>
              <a:prstDash val="solid"/>
              <a:round/>
              <a:headEnd type="none" w="med" len="med"/>
              <a:tailEnd type="none" w="med" len="med"/>
            </a14:hiddenLine>
          </a:ext>
          <a:ext uri="{AF507438-7753-43E0-B8FC-AC1667EBCBE1}">
            <a14:hiddenEffects xmlns:a14="http://schemas.microsoft.com/office/drawing/2010/main">
              <a:effectLst>
                <a:outerShdw dist="25400" dir="5400000" algn="ctr" rotWithShape="0">
                  <a:schemeClr val="accent1"/>
                </a:outerShdw>
              </a:effectLst>
            </a14:hiddenEffects>
          </a:ext>
        </a:extLst>
      </a:spPr>
      <a:bodyPr vert="horz" wrap="square" lIns="90000" tIns="45720" rIns="90000" bIns="45720" numCol="1" anchor="ctr" anchorCtr="0" compatLnSpc="1">
        <a:prstTxWarp prst="textNoShape">
          <a:avLst/>
        </a:prstTxWarp>
      </a:bodyPr>
      <a:lstStyle>
        <a:defPPr marL="0" marR="0" indent="0" algn="ctr" defTabSz="895350" rtl="1" eaLnBrk="1" fontAlgn="base" latinLnBrk="0" hangingPunct="1">
          <a:lnSpc>
            <a:spcPct val="100000"/>
          </a:lnSpc>
          <a:spcBef>
            <a:spcPct val="0"/>
          </a:spcBef>
          <a:spcAft>
            <a:spcPct val="30000"/>
          </a:spcAft>
          <a:buClr>
            <a:schemeClr val="tx2"/>
          </a:buClr>
          <a:buSzTx/>
          <a:buFontTx/>
          <a:buNone/>
          <a:tabLst/>
          <a:defRPr kumimoji="0" lang="it-IT" altLang="it-IT" sz="1600" b="1" i="0" u="none" strike="noStrike" cap="none" normalizeH="0" baseline="0" smtClean="0">
            <a:ln>
              <a:noFill/>
            </a:ln>
            <a:solidFill>
              <a:schemeClr val="bg1"/>
            </a:solidFill>
            <a:effectLst/>
            <a:latin typeface="Arial" panose="020B0604020202020204" pitchFamily="34" charset="0"/>
            <a:ea typeface="ヒラギノ角ゴ Pro W3"/>
            <a:cs typeface="Arial" panose="020B0604020202020204" pitchFamily="34" charset="0"/>
          </a:defRPr>
        </a:defPPr>
      </a:lstStyle>
    </a:lnDef>
  </a:objectDefaults>
  <a:extraClrSchemeLst>
    <a:extraClrScheme>
      <a:clrScheme name="Template OverIT 2019 (ITA) 1">
        <a:dk1>
          <a:srgbClr val="5E5E5E"/>
        </a:dk1>
        <a:lt1>
          <a:srgbClr val="FFFFFF"/>
        </a:lt1>
        <a:dk2>
          <a:srgbClr val="7C7C7C"/>
        </a:dk2>
        <a:lt2>
          <a:srgbClr val="5E5E5E"/>
        </a:lt2>
        <a:accent1>
          <a:srgbClr val="E6E6E6"/>
        </a:accent1>
        <a:accent2>
          <a:srgbClr val="7C7C7C"/>
        </a:accent2>
        <a:accent3>
          <a:srgbClr val="FFFFFF"/>
        </a:accent3>
        <a:accent4>
          <a:srgbClr val="4F4F4F"/>
        </a:accent4>
        <a:accent5>
          <a:srgbClr val="F0F0F0"/>
        </a:accent5>
        <a:accent6>
          <a:srgbClr val="707070"/>
        </a:accent6>
        <a:hlink>
          <a:srgbClr val="5E5E5E"/>
        </a:hlink>
        <a:folHlink>
          <a:srgbClr val="FF82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Template OverIT 2019 (ENG)">
  <a:themeElements>
    <a:clrScheme name="Template OverIT 2019 (ITA) 1">
      <a:dk1>
        <a:srgbClr val="5E5E5E"/>
      </a:dk1>
      <a:lt1>
        <a:srgbClr val="FFFFFF"/>
      </a:lt1>
      <a:dk2>
        <a:srgbClr val="7C7C7C"/>
      </a:dk2>
      <a:lt2>
        <a:srgbClr val="5E5E5E"/>
      </a:lt2>
      <a:accent1>
        <a:srgbClr val="E6E6E6"/>
      </a:accent1>
      <a:accent2>
        <a:srgbClr val="7C7C7C"/>
      </a:accent2>
      <a:accent3>
        <a:srgbClr val="FFFFFF"/>
      </a:accent3>
      <a:accent4>
        <a:srgbClr val="4F4F4F"/>
      </a:accent4>
      <a:accent5>
        <a:srgbClr val="F0F0F0"/>
      </a:accent5>
      <a:accent6>
        <a:srgbClr val="707070"/>
      </a:accent6>
      <a:hlink>
        <a:srgbClr val="5E5E5E"/>
      </a:hlink>
      <a:folHlink>
        <a:srgbClr val="FF8200"/>
      </a:folHlink>
    </a:clrScheme>
    <a:fontScheme name="1_Template OverIT 2016 16-9 (ITA)">
      <a:majorFont>
        <a:latin typeface="Calibri"/>
        <a:ea typeface="ヒラギノ角ゴ Pro W3"/>
        <a:cs typeface="Arial"/>
      </a:majorFont>
      <a:minorFont>
        <a:latin typeface="Arial"/>
        <a:ea typeface="ヒラギノ角ゴ Pro W3"/>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9050" algn="ctr">
          <a:solidFill>
            <a:schemeClr val="accent1"/>
          </a:solidFill>
          <a:miter lim="800000"/>
          <a:headEnd/>
          <a:tailEnd/>
        </a:ln>
        <a:effectLst/>
        <a:extLst>
          <a:ext uri="{909E8E84-426E-40DD-AFC4-6F175D3DCCD1}">
            <a14:hiddenFill xmlns:a14="http://schemas.microsoft.com/office/drawing/2010/main">
              <a:solidFill>
                <a:schemeClr val="folHlink"/>
              </a:solidFill>
            </a14:hiddenFill>
          </a:ext>
        </a:extLst>
      </a:spPr>
      <a:bodyPr wrap="none" lIns="72000" rIns="72000" anchor="ctr"/>
      <a:lstStyle>
        <a:defPPr>
          <a:defRPr dirty="0" smtClean="0"/>
        </a:defPPr>
      </a:lstStyle>
    </a:spDef>
    <a:lnDef>
      <a:spPr bwMode="auto">
        <a:xfrm>
          <a:off x="0" y="0"/>
          <a:ext cx="1" cy="1"/>
        </a:xfrm>
        <a:custGeom>
          <a:avLst/>
          <a:gdLst/>
          <a:ahLst/>
          <a:cxnLst/>
          <a:rect l="0" t="0" r="0" b="0"/>
          <a:pathLst/>
        </a:custGeom>
        <a:solidFill>
          <a:schemeClr val="folHlink"/>
        </a:solidFill>
        <a:ln>
          <a:noFill/>
        </a:ln>
        <a:effectLst/>
        <a:extLst>
          <a:ext uri="{91240B29-F687-4F45-9708-019B960494DF}">
            <a14:hiddenLine xmlns:a14="http://schemas.microsoft.com/office/drawing/2010/main" w="28575" cap="flat" cmpd="sng" algn="ctr">
              <a:solidFill>
                <a:schemeClr val="hlink"/>
              </a:solidFill>
              <a:prstDash val="solid"/>
              <a:round/>
              <a:headEnd type="none" w="med" len="med"/>
              <a:tailEnd type="none" w="med" len="med"/>
            </a14:hiddenLine>
          </a:ext>
          <a:ext uri="{AF507438-7753-43E0-B8FC-AC1667EBCBE1}">
            <a14:hiddenEffects xmlns:a14="http://schemas.microsoft.com/office/drawing/2010/main">
              <a:effectLst>
                <a:outerShdw dist="25400" dir="5400000" algn="ctr" rotWithShape="0">
                  <a:schemeClr val="accent1"/>
                </a:outerShdw>
              </a:effectLst>
            </a14:hiddenEffects>
          </a:ext>
        </a:extLst>
      </a:spPr>
      <a:bodyPr vert="horz" wrap="square" lIns="90000" tIns="45720" rIns="90000" bIns="45720" numCol="1" anchor="ctr" anchorCtr="0" compatLnSpc="1">
        <a:prstTxWarp prst="textNoShape">
          <a:avLst/>
        </a:prstTxWarp>
      </a:bodyPr>
      <a:lstStyle>
        <a:defPPr marL="0" marR="0" indent="0" algn="ctr" defTabSz="895350" rtl="1" eaLnBrk="1" fontAlgn="base" latinLnBrk="0" hangingPunct="1">
          <a:lnSpc>
            <a:spcPct val="100000"/>
          </a:lnSpc>
          <a:spcBef>
            <a:spcPct val="0"/>
          </a:spcBef>
          <a:spcAft>
            <a:spcPct val="30000"/>
          </a:spcAft>
          <a:buClr>
            <a:schemeClr val="tx2"/>
          </a:buClr>
          <a:buSzTx/>
          <a:buFontTx/>
          <a:buNone/>
          <a:tabLst/>
          <a:defRPr kumimoji="0" lang="it-IT" altLang="it-IT" sz="1600" b="1" i="0" u="none" strike="noStrike" cap="none" normalizeH="0" baseline="0" smtClean="0">
            <a:ln>
              <a:noFill/>
            </a:ln>
            <a:solidFill>
              <a:schemeClr val="bg1"/>
            </a:solidFill>
            <a:effectLst/>
            <a:latin typeface="Arial" panose="020B0604020202020204" pitchFamily="34" charset="0"/>
            <a:ea typeface="ヒラギノ角ゴ Pro W3"/>
            <a:cs typeface="Arial" panose="020B0604020202020204" pitchFamily="34" charset="0"/>
          </a:defRPr>
        </a:defPPr>
      </a:lstStyle>
    </a:lnDef>
  </a:objectDefaults>
  <a:extraClrSchemeLst>
    <a:extraClrScheme>
      <a:clrScheme name="Template OverIT 2019 (ITA) 1">
        <a:dk1>
          <a:srgbClr val="5E5E5E"/>
        </a:dk1>
        <a:lt1>
          <a:srgbClr val="FFFFFF"/>
        </a:lt1>
        <a:dk2>
          <a:srgbClr val="7C7C7C"/>
        </a:dk2>
        <a:lt2>
          <a:srgbClr val="5E5E5E"/>
        </a:lt2>
        <a:accent1>
          <a:srgbClr val="E6E6E6"/>
        </a:accent1>
        <a:accent2>
          <a:srgbClr val="7C7C7C"/>
        </a:accent2>
        <a:accent3>
          <a:srgbClr val="FFFFFF"/>
        </a:accent3>
        <a:accent4>
          <a:srgbClr val="4F4F4F"/>
        </a:accent4>
        <a:accent5>
          <a:srgbClr val="F0F0F0"/>
        </a:accent5>
        <a:accent6>
          <a:srgbClr val="707070"/>
        </a:accent6>
        <a:hlink>
          <a:srgbClr val="5E5E5E"/>
        </a:hlink>
        <a:folHlink>
          <a:srgbClr val="FF82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plate OverIT 2019 (ENG)">
  <a:themeElements>
    <a:clrScheme name="Template OverIT 2019 (ITA) 1">
      <a:dk1>
        <a:srgbClr val="5E5E5E"/>
      </a:dk1>
      <a:lt1>
        <a:srgbClr val="FFFFFF"/>
      </a:lt1>
      <a:dk2>
        <a:srgbClr val="7C7C7C"/>
      </a:dk2>
      <a:lt2>
        <a:srgbClr val="5E5E5E"/>
      </a:lt2>
      <a:accent1>
        <a:srgbClr val="E6E6E6"/>
      </a:accent1>
      <a:accent2>
        <a:srgbClr val="7C7C7C"/>
      </a:accent2>
      <a:accent3>
        <a:srgbClr val="FFFFFF"/>
      </a:accent3>
      <a:accent4>
        <a:srgbClr val="4F4F4F"/>
      </a:accent4>
      <a:accent5>
        <a:srgbClr val="F0F0F0"/>
      </a:accent5>
      <a:accent6>
        <a:srgbClr val="707070"/>
      </a:accent6>
      <a:hlink>
        <a:srgbClr val="5E5E5E"/>
      </a:hlink>
      <a:folHlink>
        <a:srgbClr val="FF8200"/>
      </a:folHlink>
    </a:clrScheme>
    <a:fontScheme name="1_Template OverIT 2016 16-9 (ITA)">
      <a:majorFont>
        <a:latin typeface="Calibri"/>
        <a:ea typeface="ヒラギノ角ゴ Pro W3"/>
        <a:cs typeface="Arial"/>
      </a:majorFont>
      <a:minorFont>
        <a:latin typeface="Arial"/>
        <a:ea typeface="ヒラギノ角ゴ Pro W3"/>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9050" algn="ctr">
          <a:solidFill>
            <a:schemeClr val="accent1"/>
          </a:solidFill>
          <a:miter lim="800000"/>
          <a:headEnd/>
          <a:tailEnd/>
        </a:ln>
        <a:effectLst/>
        <a:extLst>
          <a:ext uri="{909E8E84-426E-40DD-AFC4-6F175D3DCCD1}">
            <a14:hiddenFill xmlns:a14="http://schemas.microsoft.com/office/drawing/2010/main">
              <a:solidFill>
                <a:schemeClr val="folHlink"/>
              </a:solidFill>
            </a14:hiddenFill>
          </a:ext>
        </a:extLst>
      </a:spPr>
      <a:bodyPr wrap="none" lIns="72000" rIns="72000" anchor="ctr"/>
      <a:lstStyle>
        <a:defPPr>
          <a:defRPr dirty="0" smtClean="0"/>
        </a:defPPr>
      </a:lstStyle>
    </a:spDef>
    <a:lnDef>
      <a:spPr bwMode="auto">
        <a:xfrm>
          <a:off x="0" y="0"/>
          <a:ext cx="1" cy="1"/>
        </a:xfrm>
        <a:custGeom>
          <a:avLst/>
          <a:gdLst/>
          <a:ahLst/>
          <a:cxnLst/>
          <a:rect l="0" t="0" r="0" b="0"/>
          <a:pathLst/>
        </a:custGeom>
        <a:solidFill>
          <a:schemeClr val="folHlink"/>
        </a:solidFill>
        <a:ln>
          <a:noFill/>
        </a:ln>
        <a:effectLst/>
        <a:extLst>
          <a:ext uri="{91240B29-F687-4F45-9708-019B960494DF}">
            <a14:hiddenLine xmlns:a14="http://schemas.microsoft.com/office/drawing/2010/main" w="28575" cap="flat" cmpd="sng" algn="ctr">
              <a:solidFill>
                <a:schemeClr val="hlink"/>
              </a:solidFill>
              <a:prstDash val="solid"/>
              <a:round/>
              <a:headEnd type="none" w="med" len="med"/>
              <a:tailEnd type="none" w="med" len="med"/>
            </a14:hiddenLine>
          </a:ext>
          <a:ext uri="{AF507438-7753-43E0-B8FC-AC1667EBCBE1}">
            <a14:hiddenEffects xmlns:a14="http://schemas.microsoft.com/office/drawing/2010/main">
              <a:effectLst>
                <a:outerShdw dist="25400" dir="5400000" algn="ctr" rotWithShape="0">
                  <a:schemeClr val="accent1"/>
                </a:outerShdw>
              </a:effectLst>
            </a14:hiddenEffects>
          </a:ext>
        </a:extLst>
      </a:spPr>
      <a:bodyPr vert="horz" wrap="square" lIns="90000" tIns="45720" rIns="90000" bIns="45720" numCol="1" anchor="ctr" anchorCtr="0" compatLnSpc="1">
        <a:prstTxWarp prst="textNoShape">
          <a:avLst/>
        </a:prstTxWarp>
      </a:bodyPr>
      <a:lstStyle>
        <a:defPPr marL="0" marR="0" indent="0" algn="ctr" defTabSz="895350" rtl="1" eaLnBrk="1" fontAlgn="base" latinLnBrk="0" hangingPunct="1">
          <a:lnSpc>
            <a:spcPct val="100000"/>
          </a:lnSpc>
          <a:spcBef>
            <a:spcPct val="0"/>
          </a:spcBef>
          <a:spcAft>
            <a:spcPct val="30000"/>
          </a:spcAft>
          <a:buClr>
            <a:schemeClr val="tx2"/>
          </a:buClr>
          <a:buSzTx/>
          <a:buFontTx/>
          <a:buNone/>
          <a:tabLst/>
          <a:defRPr kumimoji="0" lang="it-IT" altLang="it-IT" sz="1600" b="1" i="0" u="none" strike="noStrike" cap="none" normalizeH="0" baseline="0" smtClean="0">
            <a:ln>
              <a:noFill/>
            </a:ln>
            <a:solidFill>
              <a:schemeClr val="bg1"/>
            </a:solidFill>
            <a:effectLst/>
            <a:latin typeface="Arial" panose="020B0604020202020204" pitchFamily="34" charset="0"/>
            <a:ea typeface="ヒラギノ角ゴ Pro W3"/>
            <a:cs typeface="Arial" panose="020B0604020202020204" pitchFamily="34" charset="0"/>
          </a:defRPr>
        </a:defPPr>
      </a:lstStyle>
    </a:lnDef>
  </a:objectDefaults>
  <a:extraClrSchemeLst>
    <a:extraClrScheme>
      <a:clrScheme name="Template OverIT 2019 (ITA) 1">
        <a:dk1>
          <a:srgbClr val="5E5E5E"/>
        </a:dk1>
        <a:lt1>
          <a:srgbClr val="FFFFFF"/>
        </a:lt1>
        <a:dk2>
          <a:srgbClr val="7C7C7C"/>
        </a:dk2>
        <a:lt2>
          <a:srgbClr val="5E5E5E"/>
        </a:lt2>
        <a:accent1>
          <a:srgbClr val="E6E6E6"/>
        </a:accent1>
        <a:accent2>
          <a:srgbClr val="7C7C7C"/>
        </a:accent2>
        <a:accent3>
          <a:srgbClr val="FFFFFF"/>
        </a:accent3>
        <a:accent4>
          <a:srgbClr val="4F4F4F"/>
        </a:accent4>
        <a:accent5>
          <a:srgbClr val="F0F0F0"/>
        </a:accent5>
        <a:accent6>
          <a:srgbClr val="707070"/>
        </a:accent6>
        <a:hlink>
          <a:srgbClr val="5E5E5E"/>
        </a:hlink>
        <a:folHlink>
          <a:srgbClr val="FF82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D49C0CDE8ACF46BABBB032E8589EE3" ma:contentTypeVersion="24" ma:contentTypeDescription="Create a new document." ma:contentTypeScope="" ma:versionID="540d24eb22fe5ae9c8a3425acd2ce6b2">
  <xsd:schema xmlns:xsd="http://www.w3.org/2001/XMLSchema" xmlns:xs="http://www.w3.org/2001/XMLSchema" xmlns:p="http://schemas.microsoft.com/office/2006/metadata/properties" xmlns:ns2="6c4d1601-ea84-499b-841d-8d2f75d5e6fc" xmlns:ns3="6ce0c022-a8d0-4766-80df-f26764dd6ec9" targetNamespace="http://schemas.microsoft.com/office/2006/metadata/properties" ma:root="true" ma:fieldsID="22df111dc4b528197bc3096b5a6d809b" ns2:_="" ns3:_="">
    <xsd:import namespace="6c4d1601-ea84-499b-841d-8d2f75d5e6fc"/>
    <xsd:import namespace="6ce0c022-a8d0-4766-80df-f26764dd6ec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2:SharedWithUsers" minOccurs="0"/>
                <xsd:element ref="ns2:SharedWithDetails" minOccurs="0"/>
                <xsd:element ref="ns3:MediaServiceOCR" minOccurs="0"/>
                <xsd:element ref="ns3:Private" minOccurs="0"/>
                <xsd:element ref="ns3:Category" minOccurs="0"/>
                <xsd:element ref="ns3:DocumentType" minOccurs="0"/>
                <xsd:element ref="ns3:Language" minOccurs="0"/>
                <xsd:element ref="ns3:Active" minOccurs="0"/>
                <xsd:element ref="ns3:MediaLengthInSeconds" minOccurs="0"/>
                <xsd:element ref="ns3:Updates" minOccurs="0"/>
                <xsd:element ref="ns3:MediaServiceAutoKeyPoints" minOccurs="0"/>
                <xsd:element ref="ns3:MediaServiceKeyPoints" minOccurs="0"/>
                <xsd:element ref="ns3:MediaServiceLocation" minOccurs="0"/>
                <xsd:element ref="ns3:lcf76f155ced4ddcb4097134ff3c332f" minOccurs="0"/>
                <xsd:element ref="ns2:TaxCatchAll" minOccurs="0"/>
                <xsd:element ref="ns3:Media_Description" minOccurs="0"/>
                <xsd:element ref="ns3:Media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4d1601-ea84-499b-841d-8d2f75d5e6f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32" nillable="true" ma:displayName="Taxonomy Catch All Column" ma:hidden="true" ma:list="{68a1201b-e02b-4412-bfad-6ab2239da4d2}" ma:internalName="TaxCatchAll" ma:showField="CatchAllData" ma:web="6c4d1601-ea84-499b-841d-8d2f75d5e6f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ce0c022-a8d0-4766-80df-f26764dd6ec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Private" ma:index="20" nillable="true" ma:displayName="Access" ma:default="Private" ma:format="Dropdown" ma:internalName="Private">
      <xsd:simpleType>
        <xsd:restriction base="dms:Choice">
          <xsd:enumeration value="Private"/>
          <xsd:enumeration value="External"/>
        </xsd:restriction>
      </xsd:simpleType>
    </xsd:element>
    <xsd:element name="Category" ma:index="21" nillable="true" ma:displayName="Category" ma:format="Dropdown" ma:internalName="Category">
      <xsd:complexType>
        <xsd:complexContent>
          <xsd:extension base="dms:MultiChoiceFillIn">
            <xsd:sequence>
              <xsd:element name="Value" maxOccurs="unbounded" minOccurs="0" nillable="true">
                <xsd:simpleType>
                  <xsd:union memberTypes="dms:Text">
                    <xsd:simpleType>
                      <xsd:restriction base="dms:Choice">
                        <xsd:enumeration value="OMC FRAMEWORK / PROCEDURES &amp; POLICIES"/>
                        <xsd:enumeration value="HR"/>
                        <xsd:enumeration value="PRIVACY"/>
                        <xsd:enumeration value="SALUTE / SICUREZZA"/>
                        <xsd:enumeration value="INFORMATION SECURITY"/>
                        <xsd:enumeration value="TELEFONI"/>
                        <xsd:enumeration value="GENERALE"/>
                        <xsd:enumeration value="IT"/>
                        <xsd:enumeration value="MARKETING"/>
                        <xsd:enumeration value="SOCIAL"/>
                      </xsd:restriction>
                    </xsd:simpleType>
                  </xsd:union>
                </xsd:simpleType>
              </xsd:element>
            </xsd:sequence>
          </xsd:extension>
        </xsd:complexContent>
      </xsd:complexType>
    </xsd:element>
    <xsd:element name="DocumentType" ma:index="22" nillable="true" ma:displayName="Document Type" ma:format="Dropdown" ma:internalName="DocumentType">
      <xsd:complexType>
        <xsd:complexContent>
          <xsd:extension base="dms:MultiChoice">
            <xsd:sequence>
              <xsd:element name="Value" maxOccurs="unbounded" minOccurs="0" nillable="true">
                <xsd:simpleType>
                  <xsd:restriction base="dms:Choice">
                    <xsd:enumeration value="Policy"/>
                    <xsd:enumeration value="Tips &amp; Rules"/>
                    <xsd:enumeration value="Disclosures"/>
                    <xsd:enumeration value="Template &amp; Forms"/>
                    <xsd:enumeration value="Internal Comunication"/>
                  </xsd:restriction>
                </xsd:simpleType>
              </xsd:element>
            </xsd:sequence>
          </xsd:extension>
        </xsd:complexContent>
      </xsd:complexType>
    </xsd:element>
    <xsd:element name="Language" ma:index="23" nillable="true" ma:displayName="Language" ma:default="ITA" ma:format="Dropdown" ma:internalName="Language">
      <xsd:complexType>
        <xsd:complexContent>
          <xsd:extension base="dms:MultiChoice">
            <xsd:sequence>
              <xsd:element name="Value" maxOccurs="unbounded" minOccurs="0" nillable="true">
                <xsd:simpleType>
                  <xsd:restriction base="dms:Choice">
                    <xsd:enumeration value="ITA"/>
                    <xsd:enumeration value="ENG"/>
                  </xsd:restriction>
                </xsd:simpleType>
              </xsd:element>
            </xsd:sequence>
          </xsd:extension>
        </xsd:complexContent>
      </xsd:complexType>
    </xsd:element>
    <xsd:element name="Active" ma:index="24" nillable="true" ma:displayName="Active" ma:default="1" ma:format="Dropdown" ma:internalName="Active">
      <xsd:simpleType>
        <xsd:restriction base="dms:Boolean"/>
      </xsd:simpleType>
    </xsd:element>
    <xsd:element name="MediaLengthInSeconds" ma:index="25" nillable="true" ma:displayName="MediaLengthInSeconds" ma:hidden="true" ma:internalName="MediaLengthInSeconds" ma:readOnly="true">
      <xsd:simpleType>
        <xsd:restriction base="dms:Unknown"/>
      </xsd:simpleType>
    </xsd:element>
    <xsd:element name="Updates" ma:index="26" nillable="true" ma:displayName="Updates" ma:format="Dropdown" ma:internalName="Updates">
      <xsd:simpleType>
        <xsd:restriction base="dms:Text">
          <xsd:maxLength value="255"/>
        </xsd:restriction>
      </xsd:simpleType>
    </xsd:element>
    <xsd:element name="MediaServiceAutoKeyPoints" ma:index="27" nillable="true" ma:displayName="MediaServiceAutoKeyPoints" ma:hidden="true" ma:internalName="MediaServiceAutoKeyPoints" ma:readOnly="true">
      <xsd:simpleType>
        <xsd:restriction base="dms:Note"/>
      </xsd:simpleType>
    </xsd:element>
    <xsd:element name="MediaServiceKeyPoints" ma:index="28" nillable="true" ma:displayName="KeyPoints" ma:internalName="MediaServiceKeyPoints" ma:readOnly="true">
      <xsd:simpleType>
        <xsd:restriction base="dms:Note">
          <xsd:maxLength value="255"/>
        </xsd:restriction>
      </xsd:simpleType>
    </xsd:element>
    <xsd:element name="MediaServiceLocation" ma:index="29" nillable="true" ma:displayName="Location" ma:internalName="MediaServiceLocation" ma:readOnly="true">
      <xsd:simpleType>
        <xsd:restriction base="dms:Text"/>
      </xsd:simpleType>
    </xsd:element>
    <xsd:element name="lcf76f155ced4ddcb4097134ff3c332f" ma:index="31" nillable="true" ma:taxonomy="true" ma:internalName="lcf76f155ced4ddcb4097134ff3c332f" ma:taxonomyFieldName="MediaServiceImageTags" ma:displayName="Image Tags" ma:readOnly="false" ma:fieldId="{5cf76f15-5ced-4ddc-b409-7134ff3c332f}" ma:taxonomyMulti="true" ma:sspId="813744e3-a0c4-4b70-a96d-b123acdfa3dd" ma:termSetId="09814cd3-568e-fe90-9814-8d621ff8fb84" ma:anchorId="fba54fb3-c3e1-fe81-a776-ca4b69148c4d" ma:open="true" ma:isKeyword="false">
      <xsd:complexType>
        <xsd:sequence>
          <xsd:element ref="pc:Terms" minOccurs="0" maxOccurs="1"/>
        </xsd:sequence>
      </xsd:complexType>
    </xsd:element>
    <xsd:element name="Media_Description" ma:index="33" nillable="true" ma:displayName="Media_Description" ma:format="Dropdown" ma:internalName="Media_Description">
      <xsd:simpleType>
        <xsd:restriction base="dms:Text">
          <xsd:maxLength value="255"/>
        </xsd:restriction>
      </xsd:simpleType>
    </xsd:element>
    <xsd:element name="Media_Order" ma:index="34" nillable="true" ma:displayName="Media_Order" ma:decimals="0" ma:format="Dropdown" ma:internalName="Media_Ord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6c4d1601-ea84-499b-841d-8d2f75d5e6fc" xsi:nil="true"/>
    <lcf76f155ced4ddcb4097134ff3c332f xmlns="6ce0c022-a8d0-4766-80df-f26764dd6ec9">
      <Terms xmlns="http://schemas.microsoft.com/office/infopath/2007/PartnerControls"/>
    </lcf76f155ced4ddcb4097134ff3c332f>
    <Media_Order xmlns="6ce0c022-a8d0-4766-80df-f26764dd6ec9" xsi:nil="true"/>
    <Category xmlns="6ce0c022-a8d0-4766-80df-f26764dd6ec9" xsi:nil="true"/>
    <Media_Description xmlns="6ce0c022-a8d0-4766-80df-f26764dd6ec9" xsi:nil="true"/>
    <Updates xmlns="6ce0c022-a8d0-4766-80df-f26764dd6ec9" xsi:nil="true"/>
    <Language xmlns="6ce0c022-a8d0-4766-80df-f26764dd6ec9">
      <Value>Italiano</Value>
    </Language>
    <Private xmlns="6ce0c022-a8d0-4766-80df-f26764dd6ec9">Private</Private>
    <DocumentType xmlns="6ce0c022-a8d0-4766-80df-f26764dd6ec9" xsi:nil="true"/>
    <Active xmlns="6ce0c022-a8d0-4766-80df-f26764dd6ec9">true</Active>
    <_dlc_DocIdUrl xmlns="6c4d1601-ea84-499b-841d-8d2f75d5e6fc">
      <Url>https://overit365.sharepoint.com/sites/OverMe/_layouts/15/DocIdRedir.aspx?ID=TUKUH4PZY4ZQ-1127092597-1429</Url>
      <Description>TUKUH4PZY4ZQ-1127092597-1429</Description>
    </_dlc_DocIdUrl>
    <_dlc_DocId xmlns="6c4d1601-ea84-499b-841d-8d2f75d5e6fc">TUKUH4PZY4ZQ-1127092597-1429</_dlc_DocId>
  </documentManagement>
</p:properties>
</file>

<file path=customXml/itemProps1.xml><?xml version="1.0" encoding="utf-8"?>
<ds:datastoreItem xmlns:ds="http://schemas.openxmlformats.org/officeDocument/2006/customXml" ds:itemID="{81F7B6BE-85EA-4DD2-8178-50B5A92D15F8}">
  <ds:schemaRefs>
    <ds:schemaRef ds:uri="http://schemas.microsoft.com/sharepoint/events"/>
  </ds:schemaRefs>
</ds:datastoreItem>
</file>

<file path=customXml/itemProps2.xml><?xml version="1.0" encoding="utf-8"?>
<ds:datastoreItem xmlns:ds="http://schemas.openxmlformats.org/officeDocument/2006/customXml" ds:itemID="{173919BA-E6E5-4C07-8790-EE28D11B9A39}">
  <ds:schemaRefs>
    <ds:schemaRef ds:uri="http://schemas.microsoft.com/sharepoint/v3/contenttype/forms"/>
  </ds:schemaRefs>
</ds:datastoreItem>
</file>

<file path=customXml/itemProps3.xml><?xml version="1.0" encoding="utf-8"?>
<ds:datastoreItem xmlns:ds="http://schemas.openxmlformats.org/officeDocument/2006/customXml" ds:itemID="{10AA0AFB-7120-4867-A76D-66FBEAF1C575}">
  <ds:schemaRefs>
    <ds:schemaRef ds:uri="6c4d1601-ea84-499b-841d-8d2f75d5e6fc"/>
    <ds:schemaRef ds:uri="6ce0c022-a8d0-4766-80df-f26764dd6ec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37357524-7710-4187-90AF-ED93A31CD113}">
  <ds:schemaRefs>
    <ds:schemaRef ds:uri="021dbb7e-f08f-4034-804b-9b437e272a68"/>
    <ds:schemaRef ds:uri="189bb943-bdda-439f-9949-8375c2afd41b"/>
    <ds:schemaRef ds:uri="6c4d1601-ea84-499b-841d-8d2f75d5e6fc"/>
    <ds:schemaRef ds:uri="6ce0c022-a8d0-4766-80df-f26764dd6e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 OverIT 2019 (ITA)</Template>
  <TotalTime>35248</TotalTime>
  <Words>7723</Words>
  <Application>Microsoft Macintosh PowerPoint</Application>
  <PresentationFormat>Custom</PresentationFormat>
  <Paragraphs>688</Paragraphs>
  <Slides>49</Slides>
  <Notes>2</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49</vt:i4>
      </vt:variant>
    </vt:vector>
  </HeadingPairs>
  <TitlesOfParts>
    <vt:vector size="54" baseType="lpstr">
      <vt:lpstr>Arial</vt:lpstr>
      <vt:lpstr>Calibri</vt:lpstr>
      <vt:lpstr>Template OverIT 2019 (ENG)</vt:lpstr>
      <vt:lpstr>5_Template OverIT 2019 (ENG)</vt:lpstr>
      <vt:lpstr>1_Template OverIT 2019 (ENG)</vt:lpstr>
      <vt:lpstr>JUnit course </vt:lpstr>
      <vt:lpstr>1. Introduction</vt:lpstr>
      <vt:lpstr>2. Why Testing Matters</vt:lpstr>
      <vt:lpstr>3. JUnit Overview</vt:lpstr>
      <vt:lpstr>4. Getting Started with JUnit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Assertions and Test Fixtures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OverIT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OverIT Template 2021</dc:title>
  <dc:subject>Documentazione general purpose</dc:subject>
  <dc:creator>Alberto Battistutti</dc:creator>
  <cp:lastModifiedBy>Cristian Bulgarelli</cp:lastModifiedBy>
  <cp:revision>895</cp:revision>
  <dcterms:created xsi:type="dcterms:W3CDTF">2019-01-10T09:25:55Z</dcterms:created>
  <dcterms:modified xsi:type="dcterms:W3CDTF">2023-10-20T09:37:38Z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e">
    <vt:lpwstr/>
  </property>
  <property fmtid="{D5CDD505-2E9C-101B-9397-08002B2CF9AE}" pid="3" name="Contenuto">
    <vt:lpwstr>Slide standard per presentazioni OverIT, Geocall e SPACE1</vt:lpwstr>
  </property>
  <property fmtid="{D5CDD505-2E9C-101B-9397-08002B2CF9AE}" pid="4" name="Argomenti">
    <vt:lpwstr>3;#Field Service Management</vt:lpwstr>
  </property>
  <property fmtid="{D5CDD505-2E9C-101B-9397-08002B2CF9AE}" pid="5" name="Presentatore">
    <vt:lpwstr/>
  </property>
  <property fmtid="{D5CDD505-2E9C-101B-9397-08002B2CF9AE}" pid="6" name="Redatto da">
    <vt:lpwstr>1;#Alberto Battistutti;#75;#Enrico Del Gobbo</vt:lpwstr>
  </property>
  <property fmtid="{D5CDD505-2E9C-101B-9397-08002B2CF9AE}" pid="7" name="Language">
    <vt:lpwstr>Italiano</vt:lpwstr>
  </property>
  <property fmtid="{D5CDD505-2E9C-101B-9397-08002B2CF9AE}" pid="8" name="Data redazione">
    <vt:lpwstr>2020-04-10T00:00:00Z</vt:lpwstr>
  </property>
  <property fmtid="{D5CDD505-2E9C-101B-9397-08002B2CF9AE}" pid="9" name="Template">
    <vt:lpwstr>OverIT 2019</vt:lpwstr>
  </property>
  <property fmtid="{D5CDD505-2E9C-101B-9397-08002B2CF9AE}" pid="10" name="EngDB">
    <vt:lpwstr>0</vt:lpwstr>
  </property>
  <property fmtid="{D5CDD505-2E9C-101B-9397-08002B2CF9AE}" pid="11" name="Redattore">
    <vt:lpwstr>1;#Alberto Battistutti;#110;#Andrea Bardini</vt:lpwstr>
  </property>
  <property fmtid="{D5CDD505-2E9C-101B-9397-08002B2CF9AE}" pid="12" name="Lingua">
    <vt:lpwstr>Inglese</vt:lpwstr>
  </property>
  <property fmtid="{D5CDD505-2E9C-101B-9397-08002B2CF9AE}" pid="13" name="_dlc_DocId">
    <vt:lpwstr>XRNNSYPUQKAM-267657630-2915</vt:lpwstr>
  </property>
  <property fmtid="{D5CDD505-2E9C-101B-9397-08002B2CF9AE}" pid="14" name="_dlc_DocIdItemGuid">
    <vt:lpwstr>9dac4e8d-55e6-4aff-b0ba-dfb2e5d3b5b1</vt:lpwstr>
  </property>
  <property fmtid="{D5CDD505-2E9C-101B-9397-08002B2CF9AE}" pid="15" name="_dlc_DocIdUrl">
    <vt:lpwstr>https://overit365.sharepoint.com/sites/marketing/_layouts/15/DocIdRedir.aspx?ID=XRNNSYPUQKAM-267657630-2915, XRNNSYPUQKAM-267657630-2915</vt:lpwstr>
  </property>
  <property fmtid="{D5CDD505-2E9C-101B-9397-08002B2CF9AE}" pid="16" name="ContentTypeId">
    <vt:lpwstr>0x0101004FD49C0CDE8ACF46BABBB032E8589EE3</vt:lpwstr>
  </property>
  <property fmtid="{D5CDD505-2E9C-101B-9397-08002B2CF9AE}" pid="17" name="MediaServiceImageTags">
    <vt:lpwstr/>
  </property>
</Properties>
</file>