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1C036-F7EF-455A-8870-1DEB0E660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0EB2AE-3A28-48D2-A13F-5B37B9112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33D0CF-5FA5-4A6B-B085-4CF95D5A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E0F304-754B-429A-815E-45F88904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976E64-740F-4775-8ABF-4A9B6579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5B257-69E3-4A75-B94B-D0A2F3CD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B8948D-238A-4D85-89C2-C626B727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E747C-EE58-42CB-A557-8211970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52303-4730-4171-B776-DD57F3F7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81CA6-23EA-4BAE-B57F-A97CD865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38EAEE-F9A9-4017-8DDE-28FC6D3E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016773-908E-4C78-8DAA-F6FC3DE5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38BEC-DFA1-43E6-A256-B594F1C8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D9F3C-C3C9-430F-A9BF-D73BFCA0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C9534-776D-4B16-B409-A3CD9B61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4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67DAD-2A75-4A0F-BE7F-3B1842A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F7E0A-38B4-4BC8-BF41-01C0D9FD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E2C54-5FB7-4C30-8478-E019686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FFADD-37C1-4D51-9A98-992E5376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154B2-1A97-45AC-AE4A-ACBA6F0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47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6486A-48FD-460D-9643-F4F814A3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9B32B6-D480-4B9B-A9E4-D755ED0F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1408C-F9F5-443C-8434-01CE11C0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705970-4AB2-4E7F-95FA-6DEFC91D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96320-A185-4765-B2EC-530C7B63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68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6C32E-9FE7-49CE-8D7C-A3CB28F7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403C8-F128-4BB7-BFF5-A70800943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4C922-9BF7-4AC8-B957-B1D85B74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A4D1C-D12D-4D49-A440-2454F82E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E5BA8D-D41B-4985-9E79-6E735A8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5DAF4-F4A3-439C-AA95-D6BD52EB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9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C990-A0C4-4BF9-BD72-6C9F15B8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2023D1-7982-4290-90DD-ADDB5403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93701-ABC6-4686-94ED-EF6AFB9F8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94AED9-DD7F-4152-8717-96F7CA9A6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073D20-4E82-4319-86E7-1FB73FD8D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C9D56A-D0A1-436A-AFBC-8BB71AEA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5BB471-77E1-401B-AE00-E88D834F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17A84-1C36-462A-BE83-74DE892B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19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BB44E-6E81-42D3-82DA-94E7BDCA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91C7C3-E878-4453-9009-35066497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1DFD71-60A3-4860-BD95-7F733CA1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CA46F4-9315-498F-9083-0E714768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A752D8-0500-4E09-BECE-E7800C04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77155C-125C-4D8A-AF05-2C2FEA3F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80CBD-E532-47F1-B2F0-64DCFAA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0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E61CC-6F4C-4C2F-83B0-E4505BA2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E16D9-AD7F-4C1F-81DE-6F570774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23EA95-2C3D-47B4-B80D-E441E4A2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21697D-7F6F-47D4-BA26-BAE15C70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41C4BD-8FF9-4794-90DA-8FD275E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A151F-AF62-4E20-9CA4-4AAD4C67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13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244B3-A1D5-4987-B95E-C150AC42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40CB4D-F28D-47DD-B57B-5B91D5A96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D72987-F9D4-44AD-8772-D4518B6A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BAA909-DE1F-4430-A096-29B22658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D624C4-6D34-4D4D-882F-CF860F12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13A696-E0DF-4681-B5F1-91C4663B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8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0130AF-9269-4194-BE8E-799900CF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7BFF02-47E4-4C07-AD53-A841FBB4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0D9AA-800A-4563-924B-59BD50E5C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80D4-446C-4D21-9732-F4EC610D0DC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FFD87-CF43-4A2D-B6FE-7E1EC7200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F5E65-2033-444C-9014-307FCCF39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F101-E7CD-4F0C-9474-47B716E86A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5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YWqxx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R6eN59" TargetMode="External"/><Relationship Id="rId7" Type="http://schemas.openxmlformats.org/officeDocument/2006/relationships/hyperlink" Target="https://reurl.cc/Ag25VE" TargetMode="External"/><Relationship Id="rId2" Type="http://schemas.openxmlformats.org/officeDocument/2006/relationships/hyperlink" Target="https://reurl.cc/4ydxK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url.cc/dVyYN6" TargetMode="External"/><Relationship Id="rId5" Type="http://schemas.openxmlformats.org/officeDocument/2006/relationships/hyperlink" Target="https://reurl.cc/ynvqd8" TargetMode="External"/><Relationship Id="rId4" Type="http://schemas.openxmlformats.org/officeDocument/2006/relationships/hyperlink" Target="https://reurl.cc/9Z3le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url.cc/pmvG7d" TargetMode="External"/><Relationship Id="rId3" Type="http://schemas.openxmlformats.org/officeDocument/2006/relationships/hyperlink" Target="https://reurl.cc/V3M9kb" TargetMode="External"/><Relationship Id="rId7" Type="http://schemas.openxmlformats.org/officeDocument/2006/relationships/hyperlink" Target="https://reurl.cc/ynvqd8" TargetMode="External"/><Relationship Id="rId2" Type="http://schemas.openxmlformats.org/officeDocument/2006/relationships/hyperlink" Target="https://reurl.cc/WENnl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url.cc/3N4zGR" TargetMode="External"/><Relationship Id="rId5" Type="http://schemas.openxmlformats.org/officeDocument/2006/relationships/hyperlink" Target="https://reurl.cc/Dvl0aO" TargetMode="External"/><Relationship Id="rId4" Type="http://schemas.openxmlformats.org/officeDocument/2006/relationships/hyperlink" Target="https://reurl.cc/g86d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83D1-1A97-46D6-BBB9-E60E2AAD7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桌遊</a:t>
            </a:r>
            <a:r>
              <a:rPr lang="en-US" altLang="zh-TW" sz="7200" dirty="0" err="1"/>
              <a:t>web+APP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41809-29C3-4B2C-BB62-7BE253D62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開發過程使用之技術</a:t>
            </a:r>
          </a:p>
        </p:txBody>
      </p:sp>
    </p:spTree>
    <p:extLst>
      <p:ext uri="{BB962C8B-B14F-4D97-AF65-F5344CB8AC3E}">
        <p14:creationId xmlns:p14="http://schemas.microsoft.com/office/powerpoint/2010/main" val="1917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97171-582F-466E-BE0E-AE43B53F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1.Web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31188-C25A-470D-8AE9-6B270294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五專所學即可應付</a:t>
            </a:r>
            <a:r>
              <a:rPr lang="en-US" altLang="zh-TW" dirty="0"/>
              <a:t>RWD</a:t>
            </a:r>
            <a:r>
              <a:rPr lang="zh-TW" altLang="en-US" dirty="0"/>
              <a:t>和商品上架</a:t>
            </a:r>
            <a:r>
              <a:rPr lang="en-US" altLang="zh-TW" dirty="0"/>
              <a:t>(</a:t>
            </a:r>
            <a:r>
              <a:rPr lang="zh-TW" altLang="en-US" dirty="0"/>
              <a:t>連結資料庫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金流的部分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網路上不乏支付的</a:t>
            </a:r>
            <a:r>
              <a:rPr lang="en-US" altLang="zh-TW" dirty="0"/>
              <a:t>API</a:t>
            </a:r>
            <a:r>
              <a:rPr lang="zh-TW" altLang="en-US" dirty="0"/>
              <a:t>，也可以綁</a:t>
            </a:r>
            <a:r>
              <a:rPr lang="en-US" altLang="zh-TW" dirty="0"/>
              <a:t>ATM</a:t>
            </a:r>
            <a:r>
              <a:rPr lang="zh-TW" altLang="en-US" dirty="0"/>
              <a:t>轉帳何代碼繳費。</a:t>
            </a:r>
            <a:endParaRPr lang="en-US" altLang="zh-TW" dirty="0"/>
          </a:p>
          <a:p>
            <a:r>
              <a:rPr lang="zh-TW" altLang="en-US" dirty="0"/>
              <a:t>社群購買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r>
              <a:rPr lang="zh-TW" altLang="en-US" dirty="0"/>
              <a:t>網站嵌入臉書之登入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https://reurl.cc/</a:t>
            </a:r>
            <a:r>
              <a:rPr lang="en-US" altLang="zh-TW" dirty="0" err="1">
                <a:hlinkClick r:id="rId2"/>
              </a:rPr>
              <a:t>Ywqxxx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Line</a:t>
            </a:r>
            <a:r>
              <a:rPr lang="zh-TW" altLang="en-US" dirty="0"/>
              <a:t>何</a:t>
            </a:r>
            <a:r>
              <a:rPr lang="en-US" altLang="zh-TW" dirty="0"/>
              <a:t>fb</a:t>
            </a:r>
            <a:r>
              <a:rPr lang="zh-TW" altLang="en-US" dirty="0"/>
              <a:t>粉專可幫助推播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29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C9A1E-EEAC-4AB1-8E20-DC18E64A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C4B13-0797-4AB1-9397-F62EDDE9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要電子化的桌遊整體</a:t>
            </a:r>
            <a:r>
              <a:rPr lang="en-US" altLang="zh-TW" dirty="0"/>
              <a:t>2D</a:t>
            </a:r>
            <a:r>
              <a:rPr lang="zh-TW" altLang="en-US" dirty="0"/>
              <a:t>就足夠</a:t>
            </a:r>
            <a:r>
              <a:rPr lang="en-US" altLang="zh-TW" dirty="0"/>
              <a:t>:</a:t>
            </a:r>
          </a:p>
          <a:p>
            <a:pPr marL="1371600" lvl="3" indent="0">
              <a:buNone/>
            </a:pPr>
            <a:r>
              <a:rPr lang="zh-TW" altLang="en-US" dirty="0"/>
              <a:t>技術上比較不那麼吃重，一樣使用</a:t>
            </a:r>
            <a:r>
              <a:rPr lang="en-US" altLang="zh-TW" dirty="0"/>
              <a:t>unity</a:t>
            </a:r>
            <a:r>
              <a:rPr lang="zh-TW" altLang="en-US" dirty="0"/>
              <a:t>來做</a:t>
            </a:r>
            <a:r>
              <a:rPr lang="en-US" altLang="zh-TW" dirty="0"/>
              <a:t>:</a:t>
            </a:r>
          </a:p>
          <a:p>
            <a:pPr marL="1371600" lvl="3" indent="0">
              <a:buNone/>
            </a:pPr>
            <a:r>
              <a:rPr lang="en-US" altLang="zh-TW" dirty="0"/>
              <a:t>	2D:</a:t>
            </a:r>
          </a:p>
          <a:p>
            <a:pPr marL="2286000" lvl="5" indent="0">
              <a:buNone/>
            </a:pPr>
            <a:r>
              <a:rPr lang="en-US" altLang="zh-TW" dirty="0"/>
              <a:t>2D</a:t>
            </a:r>
            <a:r>
              <a:rPr lang="zh-TW" altLang="en-US" dirty="0"/>
              <a:t>遊戲教程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https://reurl.cc/4ydxKX</a:t>
            </a:r>
            <a:endParaRPr lang="en-US" altLang="zh-TW" dirty="0"/>
          </a:p>
          <a:p>
            <a:pPr marL="2286000" lvl="5" indent="0">
              <a:buNone/>
            </a:pPr>
            <a:r>
              <a:rPr lang="en-US" altLang="zh-TW" dirty="0"/>
              <a:t>Unity</a:t>
            </a:r>
            <a:r>
              <a:rPr lang="zh-TW" altLang="en-US" dirty="0"/>
              <a:t>教學 </a:t>
            </a:r>
            <a:r>
              <a:rPr lang="en-US" altLang="zh-TW" dirty="0"/>
              <a:t>2D</a:t>
            </a:r>
            <a:r>
              <a:rPr lang="zh-TW" altLang="en-US" dirty="0"/>
              <a:t>小遊戲製作</a:t>
            </a:r>
            <a:r>
              <a:rPr lang="en-US" altLang="zh-TW" dirty="0"/>
              <a:t>:</a:t>
            </a:r>
            <a:r>
              <a:rPr lang="en-US" altLang="zh-TW" dirty="0">
                <a:hlinkClick r:id="rId3"/>
              </a:rPr>
              <a:t>https://reurl.cc/R6eN59</a:t>
            </a:r>
            <a:endParaRPr lang="en-US" altLang="zh-TW" dirty="0"/>
          </a:p>
          <a:p>
            <a:pPr marL="2286000" lvl="5" indent="0">
              <a:buNone/>
            </a:pPr>
            <a:r>
              <a:rPr lang="zh-TW" altLang="en-US" dirty="0"/>
              <a:t>擲骰子和回合式移動功能創建簡單的棋盤遊戲</a:t>
            </a:r>
            <a:r>
              <a:rPr lang="en-US" altLang="zh-TW" dirty="0"/>
              <a:t>:</a:t>
            </a:r>
            <a:r>
              <a:rPr lang="en-US" altLang="zh-TW" dirty="0">
                <a:hlinkClick r:id="rId4"/>
              </a:rPr>
              <a:t>https://reurl.cc/9Z3lex</a:t>
            </a:r>
            <a:endParaRPr lang="en-US" altLang="zh-TW" dirty="0"/>
          </a:p>
          <a:p>
            <a:pPr marL="2286000" lvl="5" indent="0">
              <a:buNone/>
            </a:pPr>
            <a:r>
              <a:rPr lang="en-US" altLang="zh-TW" dirty="0"/>
              <a:t>Unity 2D Tutorial How To Create Simple Board Game With Dice Rolling And Turn Based Movement Features:</a:t>
            </a:r>
            <a:r>
              <a:rPr lang="zh-TW" altLang="en-US" dirty="0"/>
              <a:t> </a:t>
            </a:r>
            <a:r>
              <a:rPr lang="en-US" altLang="zh-TW" dirty="0">
                <a:hlinkClick r:id="rId5"/>
              </a:rPr>
              <a:t>https://reurl.cc/ynvqd8</a:t>
            </a:r>
            <a:endParaRPr lang="en-US" altLang="zh-TW" dirty="0"/>
          </a:p>
          <a:p>
            <a:pPr marL="1371600" lvl="3" indent="0">
              <a:buNone/>
            </a:pPr>
            <a:r>
              <a:rPr lang="en-US" altLang="zh-TW" dirty="0"/>
              <a:t>	3D:</a:t>
            </a:r>
          </a:p>
          <a:p>
            <a:pPr marL="1371600" lvl="3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     </a:t>
            </a:r>
            <a:r>
              <a:rPr lang="en-US" altLang="zh-TW" dirty="0"/>
              <a:t>Unity 3d: Making a Board Game! - Episode 1:</a:t>
            </a:r>
            <a:r>
              <a:rPr lang="zh-TW" altLang="en-US" dirty="0"/>
              <a:t> </a:t>
            </a:r>
            <a:r>
              <a:rPr lang="en-US" altLang="zh-TW" dirty="0">
                <a:hlinkClick r:id="rId6"/>
              </a:rPr>
              <a:t>https://reurl.cc/dVyYN6</a:t>
            </a:r>
            <a:endParaRPr lang="en-US" altLang="zh-TW" dirty="0"/>
          </a:p>
          <a:p>
            <a:pPr marL="1371600" lvl="3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匯出至</a:t>
            </a:r>
            <a:r>
              <a:rPr lang="en-US" altLang="zh-TW" dirty="0"/>
              <a:t>Android:</a:t>
            </a:r>
          </a:p>
          <a:p>
            <a:pPr marL="1371600" lvl="3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     </a:t>
            </a:r>
            <a:r>
              <a:rPr lang="en-US" altLang="zh-TW" dirty="0"/>
              <a:t>How to Export your game in Unity for Android:</a:t>
            </a:r>
            <a:r>
              <a:rPr lang="zh-TW" altLang="en-US" dirty="0"/>
              <a:t> </a:t>
            </a:r>
            <a:r>
              <a:rPr lang="en-US" altLang="zh-TW" dirty="0">
                <a:hlinkClick r:id="rId7"/>
              </a:rPr>
              <a:t>https://reurl.cc/Ag25VE</a:t>
            </a:r>
            <a:endParaRPr lang="en-US" altLang="zh-TW" dirty="0"/>
          </a:p>
          <a:p>
            <a:pPr marL="1371600" lvl="3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94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83D1-1A97-46D6-BBB9-E60E2AAD7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VR Exhibition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41809-29C3-4B2C-BB62-7BE253D62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開發過程使用之技術</a:t>
            </a:r>
          </a:p>
        </p:txBody>
      </p:sp>
    </p:spTree>
    <p:extLst>
      <p:ext uri="{BB962C8B-B14F-4D97-AF65-F5344CB8AC3E}">
        <p14:creationId xmlns:p14="http://schemas.microsoft.com/office/powerpoint/2010/main" val="99291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8D65C-5CB0-437C-9A7F-0CF22AA9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 or Web?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2FEF7-A08A-414F-B749-6D2FB72C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2740025"/>
            <a:ext cx="10515600" cy="4351338"/>
          </a:xfrm>
        </p:spPr>
        <p:txBody>
          <a:bodyPr/>
          <a:lstStyle/>
          <a:p>
            <a:r>
              <a:rPr lang="zh-TW" altLang="en-US" dirty="0"/>
              <a:t>考慮到目前</a:t>
            </a:r>
            <a:r>
              <a:rPr lang="en-US" altLang="zh-TW" dirty="0"/>
              <a:t>VR</a:t>
            </a:r>
            <a:r>
              <a:rPr lang="zh-TW" altLang="en-US" dirty="0"/>
              <a:t>大都用</a:t>
            </a:r>
            <a:r>
              <a:rPr lang="en-US" altLang="zh-TW" dirty="0"/>
              <a:t>card board</a:t>
            </a:r>
            <a:r>
              <a:rPr lang="zh-TW" altLang="en-US" dirty="0"/>
              <a:t>，且</a:t>
            </a:r>
            <a:r>
              <a:rPr lang="en-US" altLang="zh-TW" dirty="0"/>
              <a:t>unity</a:t>
            </a:r>
            <a:r>
              <a:rPr lang="zh-TW" altLang="en-US" dirty="0"/>
              <a:t>開發到</a:t>
            </a:r>
            <a:r>
              <a:rPr lang="en-US" altLang="zh-TW" dirty="0"/>
              <a:t>card board</a:t>
            </a:r>
            <a:r>
              <a:rPr lang="zh-TW" altLang="en-US" dirty="0"/>
              <a:t>使用的過程教學較完備，因此原本計畫用</a:t>
            </a:r>
            <a:r>
              <a:rPr lang="en-US" altLang="zh-TW" dirty="0"/>
              <a:t>Web</a:t>
            </a:r>
            <a:r>
              <a:rPr lang="zh-TW" altLang="en-US" dirty="0"/>
              <a:t>，在此可能改為做</a:t>
            </a:r>
            <a:r>
              <a:rPr lang="en-US" altLang="zh-TW" dirty="0"/>
              <a:t>APP</a:t>
            </a:r>
            <a:r>
              <a:rPr lang="zh-TW" altLang="en-US" dirty="0"/>
              <a:t>，不過</a:t>
            </a:r>
            <a:r>
              <a:rPr lang="en-US" altLang="zh-TW" dirty="0"/>
              <a:t>Web</a:t>
            </a:r>
            <a:r>
              <a:rPr lang="zh-TW" altLang="en-US" dirty="0"/>
              <a:t>仍可實現環狀及物件點選，滿足較低階不那麼立體的使用者體驗。</a:t>
            </a:r>
          </a:p>
        </p:txBody>
      </p:sp>
    </p:spTree>
    <p:extLst>
      <p:ext uri="{BB962C8B-B14F-4D97-AF65-F5344CB8AC3E}">
        <p14:creationId xmlns:p14="http://schemas.microsoft.com/office/powerpoint/2010/main" val="221730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8D65C-5CB0-437C-9A7F-0CF22AA9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使用之技術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E5AA1-8328-443E-8395-B454DE17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7" t="20361" r="18789" b="29937"/>
          <a:stretch/>
        </p:blipFill>
        <p:spPr>
          <a:xfrm>
            <a:off x="452282" y="2902308"/>
            <a:ext cx="1976285" cy="1325563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FFC56D2D-A6DC-4AC8-A82A-1A9343403358}"/>
              </a:ext>
            </a:extLst>
          </p:cNvPr>
          <p:cNvSpPr/>
          <p:nvPr/>
        </p:nvSpPr>
        <p:spPr>
          <a:xfrm>
            <a:off x="2684206" y="3565089"/>
            <a:ext cx="491613" cy="3383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6AD795-52D9-438E-94A5-47347C99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58" y="2576946"/>
            <a:ext cx="1976285" cy="197628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90A2FE-A506-427E-BA6E-F84E53FC1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56" y="2576946"/>
            <a:ext cx="2222500" cy="2222500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83A7AC7-BFF6-4EBD-80F1-57BDA67B0112}"/>
              </a:ext>
            </a:extLst>
          </p:cNvPr>
          <p:cNvSpPr/>
          <p:nvPr/>
        </p:nvSpPr>
        <p:spPr>
          <a:xfrm>
            <a:off x="5663382" y="3519037"/>
            <a:ext cx="491613" cy="3383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3353401-F984-4C42-8C98-FC3816376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84" y="2576946"/>
            <a:ext cx="2222500" cy="2222500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6F64922-2076-4DD2-A594-4414E3D0B18D}"/>
              </a:ext>
            </a:extLst>
          </p:cNvPr>
          <p:cNvSpPr/>
          <p:nvPr/>
        </p:nvSpPr>
        <p:spPr>
          <a:xfrm>
            <a:off x="8849030" y="3563077"/>
            <a:ext cx="491613" cy="3383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44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F843F-2F70-4BAE-8C0E-B3258538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一些使用</a:t>
            </a:r>
            <a:r>
              <a:rPr lang="en-US" altLang="zh-TW" dirty="0" err="1"/>
              <a:t>blender&amp;unity</a:t>
            </a:r>
            <a:r>
              <a:rPr lang="zh-TW" altLang="en-US" dirty="0"/>
              <a:t>的教學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3E5F0-67BB-495C-A0E0-6EAACCB5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9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	Convert Google Maps Image to 3D Model: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2"/>
              </a:rPr>
              <a:t>https://reurl.cc/WENnl7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Importing Actual 3D Models From Google Maps: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3"/>
              </a:rPr>
              <a:t>https://reurl.cc/V3M9kb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Blender 2.8 </a:t>
            </a:r>
            <a:r>
              <a:rPr lang="zh-TW" altLang="en-US" sz="1800" dirty="0"/>
              <a:t>教學 </a:t>
            </a:r>
            <a:r>
              <a:rPr lang="en-US" altLang="zh-TW" sz="1800" dirty="0"/>
              <a:t>#1 </a:t>
            </a:r>
            <a:r>
              <a:rPr lang="zh-TW" altLang="en-US" sz="1800" dirty="0"/>
              <a:t>基本操作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4"/>
              </a:rPr>
              <a:t>https://reurl.cc/g86d94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Create any City in Blender in 20 Minutes: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4"/>
              </a:rPr>
              <a:t>https://reurl.cc/L0lEYa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blender </a:t>
            </a:r>
            <a:r>
              <a:rPr lang="zh-TW" altLang="en-US" sz="1800" dirty="0"/>
              <a:t>台北</a:t>
            </a:r>
            <a:r>
              <a:rPr lang="en-US" altLang="zh-TW" sz="1800" dirty="0"/>
              <a:t>101</a:t>
            </a:r>
            <a:r>
              <a:rPr lang="zh-TW" altLang="en-US" sz="1800" dirty="0"/>
              <a:t>建模教學</a:t>
            </a:r>
            <a:r>
              <a:rPr lang="en-US" altLang="zh-TW" sz="1800" dirty="0"/>
              <a:t>1</a:t>
            </a:r>
            <a:r>
              <a:rPr lang="zh-TW" altLang="en-US" sz="1800" dirty="0"/>
              <a:t>：以照片建築第一基本形狀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5"/>
              </a:rPr>
              <a:t>https://reurl.cc/Dvl0aO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How To Export From Blender to Unity 2020: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6"/>
              </a:rPr>
              <a:t>https://reurl.cc/3N4zGR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How to Import Blender 2.8 &amp; 2.9 to Unity?:</a:t>
            </a:r>
            <a:r>
              <a:rPr lang="zh-TW" altLang="en-US" sz="1800" dirty="0"/>
              <a:t> </a:t>
            </a:r>
            <a:r>
              <a:rPr lang="en-US" altLang="zh-TW" sz="1800" dirty="0">
                <a:hlinkClick r:id="rId7"/>
              </a:rPr>
              <a:t>https://reurl.cc/ynvqd8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b="0" i="0" dirty="0">
                <a:effectLst/>
              </a:rPr>
              <a:t>How to make Your First Game TODAY! - (Unity 3D):</a:t>
            </a:r>
            <a:r>
              <a:rPr lang="zh-TW" altLang="en-US" sz="1800" b="0" i="0" dirty="0">
                <a:effectLst/>
              </a:rPr>
              <a:t>  </a:t>
            </a:r>
            <a:r>
              <a:rPr lang="en-US" altLang="zh-TW" sz="1800" b="0" i="0" dirty="0">
                <a:effectLst/>
                <a:hlinkClick r:id="rId8"/>
              </a:rPr>
              <a:t>https://reurl.cc/pmvG7d</a:t>
            </a:r>
            <a:endParaRPr lang="en-US" altLang="zh-TW" sz="1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145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446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桌遊web+APP</vt:lpstr>
      <vt:lpstr>1.Web</vt:lpstr>
      <vt:lpstr>2.APP</vt:lpstr>
      <vt:lpstr>VR Exhibition</vt:lpstr>
      <vt:lpstr>APP or Web?</vt:lpstr>
      <vt:lpstr>APP使用之技術</vt:lpstr>
      <vt:lpstr>一些使用blender&amp;unity的教學: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桌遊web+APP</dc:title>
  <dc:creator>玉澤 高</dc:creator>
  <cp:lastModifiedBy>玉澤 高</cp:lastModifiedBy>
  <cp:revision>5</cp:revision>
  <dcterms:created xsi:type="dcterms:W3CDTF">2021-03-07T23:19:12Z</dcterms:created>
  <dcterms:modified xsi:type="dcterms:W3CDTF">2021-03-08T00:00:32Z</dcterms:modified>
</cp:coreProperties>
</file>