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00" r:id="rId2"/>
    <p:sldId id="309" r:id="rId3"/>
    <p:sldId id="257" r:id="rId4"/>
    <p:sldId id="328" r:id="rId5"/>
    <p:sldId id="310" r:id="rId6"/>
    <p:sldId id="318" r:id="rId7"/>
    <p:sldId id="322" r:id="rId8"/>
    <p:sldId id="321" r:id="rId9"/>
    <p:sldId id="323" r:id="rId10"/>
    <p:sldId id="311" r:id="rId11"/>
    <p:sldId id="329" r:id="rId12"/>
    <p:sldId id="312" r:id="rId13"/>
    <p:sldId id="324" r:id="rId14"/>
    <p:sldId id="330" r:id="rId15"/>
    <p:sldId id="331" r:id="rId16"/>
    <p:sldId id="313" r:id="rId17"/>
    <p:sldId id="316" r:id="rId18"/>
    <p:sldId id="325" r:id="rId1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51">
          <p15:clr>
            <a:srgbClr val="A4A3A4"/>
          </p15:clr>
        </p15:guide>
        <p15:guide id="2" orient="horz" pos="3203">
          <p15:clr>
            <a:srgbClr val="A4A3A4"/>
          </p15:clr>
        </p15:guide>
        <p15:guide id="3" orient="horz" pos="1185">
          <p15:clr>
            <a:srgbClr val="A4A3A4"/>
          </p15:clr>
        </p15:guide>
        <p15:guide id="4" orient="horz" pos="1661">
          <p15:clr>
            <a:srgbClr val="A4A3A4"/>
          </p15:clr>
        </p15:guide>
        <p15:guide id="5" orient="horz" pos="2069">
          <p15:clr>
            <a:srgbClr val="A4A3A4"/>
          </p15:clr>
        </p15:guide>
        <p15:guide id="6" orient="horz" pos="2931">
          <p15:clr>
            <a:srgbClr val="A4A3A4"/>
          </p15:clr>
        </p15:guide>
        <p15:guide id="7" orient="horz" pos="1502">
          <p15:clr>
            <a:srgbClr val="A4A3A4"/>
          </p15:clr>
        </p15:guide>
        <p15:guide id="8" pos="3795">
          <p15:clr>
            <a:srgbClr val="A4A3A4"/>
          </p15:clr>
        </p15:guide>
        <p15:guide id="9" pos="3386">
          <p15:clr>
            <a:srgbClr val="A4A3A4"/>
          </p15:clr>
        </p15:guide>
        <p15:guide id="10" pos="3228">
          <p15:clr>
            <a:srgbClr val="A4A3A4"/>
          </p15:clr>
        </p15:guide>
        <p15:guide id="11" pos="5586">
          <p15:clr>
            <a:srgbClr val="A4A3A4"/>
          </p15:clr>
        </p15:guide>
        <p15:guide id="12" pos="5450">
          <p15:clr>
            <a:srgbClr val="A4A3A4"/>
          </p15:clr>
        </p15:guide>
        <p15:guide id="13" pos="982">
          <p15:clr>
            <a:srgbClr val="A4A3A4"/>
          </p15:clr>
        </p15:guide>
        <p15:guide id="14" pos="10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68D"/>
    <a:srgbClr val="ECE89C"/>
    <a:srgbClr val="EAEFEA"/>
    <a:srgbClr val="4F867D"/>
    <a:srgbClr val="98BF37"/>
    <a:srgbClr val="2B4F3F"/>
    <a:srgbClr val="AED99B"/>
    <a:srgbClr val="B6D46A"/>
    <a:srgbClr val="197519"/>
    <a:srgbClr val="5AA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140" autoAdjust="0"/>
  </p:normalViewPr>
  <p:slideViewPr>
    <p:cSldViewPr snapToGrid="0">
      <p:cViewPr>
        <p:scale>
          <a:sx n="70" d="100"/>
          <a:sy n="70" d="100"/>
        </p:scale>
        <p:origin x="-192" y="-144"/>
      </p:cViewPr>
      <p:guideLst>
        <p:guide orient="horz" pos="2251"/>
        <p:guide orient="horz" pos="3203"/>
        <p:guide orient="horz" pos="1185"/>
        <p:guide orient="horz" pos="1661"/>
        <p:guide orient="horz" pos="2069"/>
        <p:guide orient="horz" pos="2931"/>
        <p:guide orient="horz" pos="1502"/>
        <p:guide pos="3795"/>
        <p:guide pos="3386"/>
        <p:guide pos="3228"/>
        <p:guide pos="5586"/>
        <p:guide pos="5450"/>
        <p:guide pos="982"/>
        <p:guide pos="10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fld id="{EF55CAEE-9351-405D-B604-5A2BE040498C}" type="datetimeFigureOut">
              <a:rPr lang="zh-CN" altLang="en-US"/>
              <a:pPr/>
              <a:t>2018/11/30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026F42-6C18-436D-9B0C-AEFDE08ED31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03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AEF20-8040-4861-AE3B-16115F61F45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5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2018/11/30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3F1CDE-4FB8-4F7D-8D86-26D5D657209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52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52BEEF-3F49-4E9C-B14E-D1724661BDD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99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4514B-B18A-47C3-B4AE-C98A07209A19}" type="datetimeFigureOut">
              <a:rPr lang="zh-CN" altLang="en-US"/>
              <a:pPr>
                <a:defRPr/>
              </a:pPr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3F8BD-F3A3-48CE-B930-5DA306F2E3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866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900" y="0"/>
            <a:ext cx="10515600" cy="13255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3841-9827-43A5-8CBC-BC734C153C85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A457-E89F-46B4-AEAB-6C87385F89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51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9E52F6-DC1F-41FF-8E62-B25756EC5CA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0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7E17FA-FCC5-4EE0-A28A-D833B402634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51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2018/11/30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B419A4-C857-4B04-9E70-453420B4E2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03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2018/11/30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776765-1DFD-4515-87EE-5ED40E72019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81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2018/11/30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64B888-605F-42D5-9B85-FE32AD1C984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49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2018/11/30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7BEF89-29F2-4702-85D0-0FA1D72D6BD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6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2018/11/30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3F78E8-AF35-44E5-8540-08F45E5BF9E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07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61A111-6C44-4ADA-8907-E6E0E321EDD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33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F463C627-6A63-442D-9051-38C884ED0C10}" type="datetimeFigureOut">
              <a:rPr lang="zh-CN" altLang="en-US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B62685-5D3F-46CE-A885-364600ECF8E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65" r:id="rId11"/>
    <p:sldLayoutId id="2147483666" r:id="rId1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 rot="21193842" flipH="1">
            <a:off x="803275" y="3829050"/>
            <a:ext cx="1209675" cy="311150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3509963" y="819150"/>
            <a:ext cx="5383212" cy="5383213"/>
            <a:chOff x="3510653" y="819764"/>
            <a:chExt cx="5383162" cy="5383162"/>
          </a:xfrm>
        </p:grpSpPr>
        <p:sp>
          <p:nvSpPr>
            <p:cNvPr id="9" name="椭圆 8"/>
            <p:cNvSpPr/>
            <p:nvPr/>
          </p:nvSpPr>
          <p:spPr>
            <a:xfrm>
              <a:off x="3605902" y="915013"/>
              <a:ext cx="5192664" cy="519266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0" name="Oval 8_1"/>
            <p:cNvSpPr/>
            <p:nvPr/>
          </p:nvSpPr>
          <p:spPr>
            <a:xfrm>
              <a:off x="3510653" y="819764"/>
              <a:ext cx="5383162" cy="5383162"/>
            </a:xfrm>
            <a:prstGeom prst="ellipse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15" name="等腰三角形 14"/>
          <p:cNvSpPr/>
          <p:nvPr/>
        </p:nvSpPr>
        <p:spPr>
          <a:xfrm rot="3183980" flipH="1">
            <a:off x="10719594" y="4098132"/>
            <a:ext cx="846137" cy="666750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3" name="等腰三角形 22"/>
          <p:cNvSpPr/>
          <p:nvPr/>
        </p:nvSpPr>
        <p:spPr>
          <a:xfrm rot="3183980" flipH="1">
            <a:off x="2375694" y="3318669"/>
            <a:ext cx="176212" cy="152400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4" name="等腰三角形 23"/>
          <p:cNvSpPr/>
          <p:nvPr/>
        </p:nvSpPr>
        <p:spPr>
          <a:xfrm rot="6200158" flipH="1" flipV="1">
            <a:off x="1385888" y="1203325"/>
            <a:ext cx="155575" cy="137477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5" name="等腰三角形 24"/>
          <p:cNvSpPr/>
          <p:nvPr/>
        </p:nvSpPr>
        <p:spPr>
          <a:xfrm rot="6315786" flipH="1" flipV="1">
            <a:off x="2879725" y="1503363"/>
            <a:ext cx="430213" cy="376237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6" name="等腰三角形 25"/>
          <p:cNvSpPr/>
          <p:nvPr/>
        </p:nvSpPr>
        <p:spPr>
          <a:xfrm rot="5872073" flipH="1">
            <a:off x="1517650" y="2898775"/>
            <a:ext cx="635000" cy="127000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7" name="等腰三角形 26"/>
          <p:cNvSpPr/>
          <p:nvPr/>
        </p:nvSpPr>
        <p:spPr>
          <a:xfrm rot="1864198" flipH="1">
            <a:off x="9001125" y="5603875"/>
            <a:ext cx="430213" cy="37147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8893175" y="-1206500"/>
            <a:ext cx="2643188" cy="2641600"/>
          </a:xfrm>
          <a:prstGeom prst="line">
            <a:avLst/>
          </a:prstGeom>
          <a:ln w="317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8294688" y="-774700"/>
            <a:ext cx="2209800" cy="2209800"/>
          </a:xfrm>
          <a:prstGeom prst="line">
            <a:avLst/>
          </a:prstGeom>
          <a:ln w="317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1177925" y="5576888"/>
            <a:ext cx="2571750" cy="2487612"/>
          </a:xfrm>
          <a:prstGeom prst="line">
            <a:avLst/>
          </a:prstGeom>
          <a:ln w="317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579438" y="5892800"/>
            <a:ext cx="2251075" cy="2171700"/>
          </a:xfrm>
          <a:prstGeom prst="line">
            <a:avLst/>
          </a:prstGeom>
          <a:ln w="317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等腰三角形 35"/>
          <p:cNvSpPr/>
          <p:nvPr/>
        </p:nvSpPr>
        <p:spPr>
          <a:xfrm rot="3183980" flipH="1">
            <a:off x="1797051" y="681037"/>
            <a:ext cx="531812" cy="195263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37" name="等腰三角形 36"/>
          <p:cNvSpPr/>
          <p:nvPr/>
        </p:nvSpPr>
        <p:spPr>
          <a:xfrm rot="3183980" flipH="1">
            <a:off x="10621169" y="2005807"/>
            <a:ext cx="306387" cy="1676400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38" name="等腰三角形 37"/>
          <p:cNvSpPr/>
          <p:nvPr/>
        </p:nvSpPr>
        <p:spPr>
          <a:xfrm rot="3183980" flipH="1">
            <a:off x="8289925" y="6321425"/>
            <a:ext cx="177800" cy="152400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41" name="等腰三角形 40"/>
          <p:cNvSpPr/>
          <p:nvPr/>
        </p:nvSpPr>
        <p:spPr>
          <a:xfrm rot="6200158" flipH="1" flipV="1">
            <a:off x="10758488" y="4879975"/>
            <a:ext cx="155575" cy="137477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42" name="文本框 41"/>
          <p:cNvSpPr txBox="1">
            <a:spLocks noChangeArrowheads="1"/>
          </p:cNvSpPr>
          <p:nvPr/>
        </p:nvSpPr>
        <p:spPr bwMode="auto">
          <a:xfrm>
            <a:off x="4315619" y="2330906"/>
            <a:ext cx="37719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Century Gothic" pitchFamily="34" charset="0"/>
              </a:rPr>
              <a:t>HOW </a:t>
            </a:r>
            <a:r>
              <a:rPr lang="zh-TW" altLang="en-US" sz="5400" b="1" dirty="0" smtClean="0">
                <a:solidFill>
                  <a:schemeClr val="bg1"/>
                </a:solidFill>
                <a:latin typeface="Century Gothic" pitchFamily="34" charset="0"/>
              </a:rPr>
              <a:t>健康</a:t>
            </a:r>
            <a:endParaRPr lang="zh-CN" altLang="en-US" sz="54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037013" y="3585038"/>
            <a:ext cx="41179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/>
            <a:r>
              <a:rPr lang="en-US" altLang="zh-CN" sz="2800" b="1" noProof="1" smtClean="0">
                <a:solidFill>
                  <a:schemeClr val="bg1"/>
                </a:solidFill>
                <a:latin typeface="Century Gothic" pitchFamily="34" charset="0"/>
                <a:ea typeface="+mn-ea"/>
              </a:rPr>
              <a:t>108506</a:t>
            </a:r>
            <a:endParaRPr lang="zh-CN" altLang="en-US" sz="2800" b="1" noProof="1">
              <a:solidFill>
                <a:schemeClr val="bg1"/>
              </a:solidFill>
              <a:latin typeface="Century Gothic" pitchFamily="34" charset="0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4210050" y="3612026"/>
            <a:ext cx="3771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4437217" y="4367033"/>
            <a:ext cx="3528703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</a:rPr>
              <a:t>組員：張傑婷</a:t>
            </a:r>
            <a:r>
              <a:rPr lang="zh-TW" altLang="en-US" sz="2000" dirty="0">
                <a:solidFill>
                  <a:schemeClr val="bg1"/>
                </a:solidFill>
              </a:rPr>
              <a:t>、劉安</a:t>
            </a:r>
            <a:r>
              <a:rPr lang="zh-TW" altLang="en-US" sz="2000" dirty="0" smtClean="0">
                <a:solidFill>
                  <a:schemeClr val="bg1"/>
                </a:solidFill>
              </a:rPr>
              <a:t>、</a:t>
            </a:r>
            <a:endParaRPr lang="en-US" altLang="zh-TW" sz="2000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2000" dirty="0" smtClean="0">
                <a:solidFill>
                  <a:schemeClr val="bg1"/>
                </a:solidFill>
              </a:rPr>
              <a:t>郭</a:t>
            </a:r>
            <a:r>
              <a:rPr lang="zh-TW" altLang="en-US" sz="2000" dirty="0">
                <a:solidFill>
                  <a:schemeClr val="bg1"/>
                </a:solidFill>
              </a:rPr>
              <a:t>加于、陳盈</a:t>
            </a:r>
            <a:r>
              <a:rPr lang="zh-TW" altLang="en-US" sz="2000" dirty="0" smtClean="0">
                <a:solidFill>
                  <a:schemeClr val="bg1"/>
                </a:solidFill>
              </a:rPr>
              <a:t>臻</a:t>
            </a:r>
            <a:endParaRPr lang="en-US" altLang="zh-TW" sz="2000" dirty="0" smtClean="0">
              <a:solidFill>
                <a:schemeClr val="bg1"/>
              </a:solidFill>
            </a:endParaRPr>
          </a:p>
          <a:p>
            <a:pPr algn="ctr"/>
            <a:endParaRPr lang="en-US" altLang="zh-TW" dirty="0">
              <a:solidFill>
                <a:schemeClr val="bg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指導</a:t>
            </a:r>
            <a:r>
              <a:rPr lang="zh-TW" altLang="en-US" dirty="0">
                <a:solidFill>
                  <a:schemeClr val="bg1"/>
                </a:solidFill>
              </a:rPr>
              <a:t>教師： 林宏仁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6" grpId="0" animBg="1"/>
      <p:bldP spid="37" grpId="0" animBg="1"/>
      <p:bldP spid="38" grpId="0" animBg="1"/>
      <p:bldP spid="41" grpId="0" animBg="1"/>
      <p:bldP spid="42" grpId="0"/>
      <p:bldP spid="45" grpId="0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/>
          <p:cNvSpPr txBox="1">
            <a:spLocks noChangeArrowheads="1"/>
          </p:cNvSpPr>
          <p:nvPr/>
        </p:nvSpPr>
        <p:spPr bwMode="auto">
          <a:xfrm>
            <a:off x="1493838" y="2547938"/>
            <a:ext cx="16414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1500" b="1" i="1" dirty="0" smtClean="0">
                <a:solidFill>
                  <a:schemeClr val="accent5">
                    <a:lumMod val="50000"/>
                  </a:schemeClr>
                </a:solidFill>
              </a:rPr>
              <a:t>03</a:t>
            </a:r>
            <a:endParaRPr lang="en-US" altLang="en-US" sz="115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3665538" y="3119889"/>
            <a:ext cx="530701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5400" b="1" dirty="0">
                <a:solidFill>
                  <a:schemeClr val="accent5">
                    <a:lumMod val="50000"/>
                  </a:schemeClr>
                </a:solidFill>
              </a:rPr>
              <a:t>系統特色</a:t>
            </a:r>
          </a:p>
        </p:txBody>
      </p:sp>
      <p:cxnSp>
        <p:nvCxnSpPr>
          <p:cNvPr id="2063" name="Straight Connector 13"/>
          <p:cNvCxnSpPr>
            <a:cxnSpLocks noChangeShapeType="1"/>
          </p:cNvCxnSpPr>
          <p:nvPr/>
        </p:nvCxnSpPr>
        <p:spPr bwMode="auto">
          <a:xfrm flipH="1">
            <a:off x="1417638" y="4110038"/>
            <a:ext cx="7208837" cy="0"/>
          </a:xfrm>
          <a:prstGeom prst="line">
            <a:avLst/>
          </a:prstGeom>
          <a:noFill/>
          <a:ln w="19050" cap="sq">
            <a:solidFill>
              <a:schemeClr val="accent5">
                <a:lumMod val="50000"/>
              </a:schemeClr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83340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淘宝网Chenying0907出品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4515" y="2498186"/>
            <a:ext cx="3859795" cy="2238818"/>
          </a:xfrm>
          <a:prstGeom prst="rect">
            <a:avLst/>
          </a:prstGeom>
        </p:spPr>
      </p:pic>
      <p:cxnSp>
        <p:nvCxnSpPr>
          <p:cNvPr id="49" name="淘宝网Chenying0907出品 48"/>
          <p:cNvCxnSpPr/>
          <p:nvPr/>
        </p:nvCxnSpPr>
        <p:spPr>
          <a:xfrm flipV="1">
            <a:off x="7808467" y="2807970"/>
            <a:ext cx="625312" cy="2872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淘宝网Chenying0907出品 49"/>
          <p:cNvCxnSpPr/>
          <p:nvPr/>
        </p:nvCxnSpPr>
        <p:spPr>
          <a:xfrm flipH="1" flipV="1">
            <a:off x="3775680" y="2807970"/>
            <a:ext cx="625312" cy="2872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淘宝网Chenying0907出品 50"/>
          <p:cNvCxnSpPr/>
          <p:nvPr/>
        </p:nvCxnSpPr>
        <p:spPr>
          <a:xfrm>
            <a:off x="7808467" y="4958947"/>
            <a:ext cx="625312" cy="2872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淘宝网Chenying0907出品 51"/>
          <p:cNvCxnSpPr/>
          <p:nvPr/>
        </p:nvCxnSpPr>
        <p:spPr>
          <a:xfrm flipH="1">
            <a:off x="3775680" y="4958947"/>
            <a:ext cx="625312" cy="2872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/>
          <p:cNvGrpSpPr/>
          <p:nvPr/>
        </p:nvGrpSpPr>
        <p:grpSpPr>
          <a:xfrm>
            <a:off x="1311626" y="1282114"/>
            <a:ext cx="2268000" cy="1920895"/>
            <a:chOff x="1577563" y="1461255"/>
            <a:chExt cx="2268000" cy="2084629"/>
          </a:xfrm>
        </p:grpSpPr>
        <p:sp>
          <p:nvSpPr>
            <p:cNvPr id="47" name="圆角淘宝网Chenying0907出品 46"/>
            <p:cNvSpPr>
              <a:spLocks noChangeAspect="1"/>
            </p:cNvSpPr>
            <p:nvPr/>
          </p:nvSpPr>
          <p:spPr>
            <a:xfrm>
              <a:off x="1577563" y="1490466"/>
              <a:ext cx="2268000" cy="2055418"/>
            </a:xfrm>
            <a:prstGeom prst="roundRect">
              <a:avLst>
                <a:gd name="adj" fmla="val 13612"/>
              </a:avLst>
            </a:pr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524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3" name="淘宝网Chenying0907出品 52"/>
            <p:cNvGrpSpPr>
              <a:grpSpLocks noChangeAspect="1"/>
            </p:cNvGrpSpPr>
            <p:nvPr/>
          </p:nvGrpSpPr>
          <p:grpSpPr>
            <a:xfrm>
              <a:off x="1577563" y="1461255"/>
              <a:ext cx="2268000" cy="461665"/>
              <a:chOff x="1577975" y="1461254"/>
              <a:chExt cx="2000250" cy="407057"/>
            </a:xfrm>
          </p:grpSpPr>
          <p:sp>
            <p:nvSpPr>
              <p:cNvPr id="54" name="淘宝网Chenying0907出品 53"/>
              <p:cNvSpPr/>
              <p:nvPr/>
            </p:nvSpPr>
            <p:spPr>
              <a:xfrm>
                <a:off x="1577975" y="1475335"/>
                <a:ext cx="2000250" cy="368178"/>
              </a:xfrm>
              <a:custGeom>
                <a:avLst/>
                <a:gdLst>
                  <a:gd name="connsiteX0" fmla="*/ 216058 w 2000250"/>
                  <a:gd name="connsiteY0" fmla="*/ 0 h 368178"/>
                  <a:gd name="connsiteX1" fmla="*/ 1784192 w 2000250"/>
                  <a:gd name="connsiteY1" fmla="*/ 0 h 368178"/>
                  <a:gd name="connsiteX2" fmla="*/ 2000250 w 2000250"/>
                  <a:gd name="connsiteY2" fmla="*/ 216058 h 368178"/>
                  <a:gd name="connsiteX3" fmla="*/ 2000250 w 2000250"/>
                  <a:gd name="connsiteY3" fmla="*/ 368178 h 368178"/>
                  <a:gd name="connsiteX4" fmla="*/ 0 w 2000250"/>
                  <a:gd name="connsiteY4" fmla="*/ 368178 h 368178"/>
                  <a:gd name="connsiteX5" fmla="*/ 0 w 2000250"/>
                  <a:gd name="connsiteY5" fmla="*/ 216058 h 368178"/>
                  <a:gd name="connsiteX6" fmla="*/ 216058 w 2000250"/>
                  <a:gd name="connsiteY6" fmla="*/ 0 h 368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0250" h="368178">
                    <a:moveTo>
                      <a:pt x="216058" y="0"/>
                    </a:moveTo>
                    <a:lnTo>
                      <a:pt x="1784192" y="0"/>
                    </a:lnTo>
                    <a:cubicBezTo>
                      <a:pt x="1903518" y="0"/>
                      <a:pt x="2000250" y="96732"/>
                      <a:pt x="2000250" y="216058"/>
                    </a:cubicBezTo>
                    <a:lnTo>
                      <a:pt x="2000250" y="368178"/>
                    </a:lnTo>
                    <a:lnTo>
                      <a:pt x="0" y="368178"/>
                    </a:lnTo>
                    <a:lnTo>
                      <a:pt x="0" y="216058"/>
                    </a:lnTo>
                    <a:cubicBezTo>
                      <a:pt x="0" y="96732"/>
                      <a:pt x="96732" y="0"/>
                      <a:pt x="216058" y="0"/>
                    </a:cubicBezTo>
                    <a:close/>
                  </a:path>
                </a:pathLst>
              </a:custGeom>
              <a:solidFill>
                <a:srgbClr val="FEB750"/>
              </a:solidFill>
              <a:ln w="1270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淘宝网Chenying0907出品 46"/>
              <p:cNvSpPr txBox="1"/>
              <p:nvPr/>
            </p:nvSpPr>
            <p:spPr>
              <a:xfrm>
                <a:off x="1657698" y="1461254"/>
                <a:ext cx="1840804" cy="407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bg1"/>
                    </a:solidFill>
                  </a:rPr>
                  <a:t>獎勵機制</a:t>
                </a:r>
              </a:p>
            </p:txBody>
          </p:sp>
        </p:grpSp>
        <p:sp>
          <p:nvSpPr>
            <p:cNvPr id="65" name="淘宝网Chenying0907出品 51"/>
            <p:cNvSpPr txBox="1"/>
            <p:nvPr/>
          </p:nvSpPr>
          <p:spPr>
            <a:xfrm>
              <a:off x="1680959" y="1906996"/>
              <a:ext cx="207420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itchFamily="34" charset="0"/>
                <a:buChar char="•"/>
              </a:pPr>
              <a:r>
                <a:rPr lang="zh-TW" altLang="en-US" sz="1600" dirty="0"/>
                <a:t>參與課程、活動、每日簽到可獲得點數</a:t>
              </a:r>
            </a:p>
            <a:p>
              <a:pPr marL="285750" indent="-285750" algn="just">
                <a:buFont typeface="Arial" pitchFamily="34" charset="0"/>
                <a:buChar char="•"/>
              </a:pPr>
              <a:r>
                <a:rPr lang="zh-TW" altLang="en-US" sz="1600" dirty="0"/>
                <a:t>透過點數可至商城兌換獎勵</a:t>
              </a:r>
              <a:endParaRPr lang="zh-CN" altLang="en-US" sz="1600" dirty="0"/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1326027" y="4167664"/>
            <a:ext cx="2268000" cy="1920895"/>
            <a:chOff x="8611532" y="1461255"/>
            <a:chExt cx="2268000" cy="1920895"/>
          </a:xfrm>
        </p:grpSpPr>
        <p:sp>
          <p:nvSpPr>
            <p:cNvPr id="45" name="圆角淘宝网Chenying0907出品 44"/>
            <p:cNvSpPr>
              <a:spLocks noChangeAspect="1"/>
            </p:cNvSpPr>
            <p:nvPr/>
          </p:nvSpPr>
          <p:spPr>
            <a:xfrm>
              <a:off x="8611532" y="1490466"/>
              <a:ext cx="2268000" cy="1891684"/>
            </a:xfrm>
            <a:prstGeom prst="roundRect">
              <a:avLst>
                <a:gd name="adj" fmla="val 13612"/>
              </a:avLst>
            </a:pr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524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6" name="淘宝网Chenying0907出品 55"/>
            <p:cNvGrpSpPr>
              <a:grpSpLocks noChangeAspect="1"/>
            </p:cNvGrpSpPr>
            <p:nvPr/>
          </p:nvGrpSpPr>
          <p:grpSpPr>
            <a:xfrm>
              <a:off x="8611532" y="1461255"/>
              <a:ext cx="2268000" cy="461665"/>
              <a:chOff x="8613775" y="1461254"/>
              <a:chExt cx="2000250" cy="407057"/>
            </a:xfrm>
          </p:grpSpPr>
          <p:sp>
            <p:nvSpPr>
              <p:cNvPr id="57" name="淘宝网Chenying0907出品 56"/>
              <p:cNvSpPr/>
              <p:nvPr/>
            </p:nvSpPr>
            <p:spPr>
              <a:xfrm>
                <a:off x="8613775" y="1475335"/>
                <a:ext cx="2000250" cy="368178"/>
              </a:xfrm>
              <a:custGeom>
                <a:avLst/>
                <a:gdLst>
                  <a:gd name="connsiteX0" fmla="*/ 216058 w 2000250"/>
                  <a:gd name="connsiteY0" fmla="*/ 0 h 368178"/>
                  <a:gd name="connsiteX1" fmla="*/ 1784192 w 2000250"/>
                  <a:gd name="connsiteY1" fmla="*/ 0 h 368178"/>
                  <a:gd name="connsiteX2" fmla="*/ 2000250 w 2000250"/>
                  <a:gd name="connsiteY2" fmla="*/ 216058 h 368178"/>
                  <a:gd name="connsiteX3" fmla="*/ 2000250 w 2000250"/>
                  <a:gd name="connsiteY3" fmla="*/ 368178 h 368178"/>
                  <a:gd name="connsiteX4" fmla="*/ 0 w 2000250"/>
                  <a:gd name="connsiteY4" fmla="*/ 368178 h 368178"/>
                  <a:gd name="connsiteX5" fmla="*/ 0 w 2000250"/>
                  <a:gd name="connsiteY5" fmla="*/ 216058 h 368178"/>
                  <a:gd name="connsiteX6" fmla="*/ 216058 w 2000250"/>
                  <a:gd name="connsiteY6" fmla="*/ 0 h 368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0250" h="368178">
                    <a:moveTo>
                      <a:pt x="216058" y="0"/>
                    </a:moveTo>
                    <a:lnTo>
                      <a:pt x="1784192" y="0"/>
                    </a:lnTo>
                    <a:cubicBezTo>
                      <a:pt x="1903518" y="0"/>
                      <a:pt x="2000250" y="96732"/>
                      <a:pt x="2000250" y="216058"/>
                    </a:cubicBezTo>
                    <a:lnTo>
                      <a:pt x="2000250" y="368178"/>
                    </a:lnTo>
                    <a:lnTo>
                      <a:pt x="0" y="368178"/>
                    </a:lnTo>
                    <a:lnTo>
                      <a:pt x="0" y="216058"/>
                    </a:lnTo>
                    <a:cubicBezTo>
                      <a:pt x="0" y="96732"/>
                      <a:pt x="96732" y="0"/>
                      <a:pt x="216058" y="0"/>
                    </a:cubicBezTo>
                    <a:close/>
                  </a:path>
                </a:pathLst>
              </a:custGeom>
              <a:solidFill>
                <a:srgbClr val="E46E6F"/>
              </a:solidFill>
              <a:ln w="1270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淘宝网Chenying0907出品 47"/>
              <p:cNvSpPr txBox="1"/>
              <p:nvPr/>
            </p:nvSpPr>
            <p:spPr>
              <a:xfrm>
                <a:off x="8706198" y="1461254"/>
                <a:ext cx="1840804" cy="407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共同參與</a:t>
                </a:r>
                <a:endPara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6" name="淘宝网Chenying0907出品 52"/>
            <p:cNvSpPr txBox="1"/>
            <p:nvPr/>
          </p:nvSpPr>
          <p:spPr>
            <a:xfrm>
              <a:off x="8681944" y="1906995"/>
              <a:ext cx="212159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itchFamily="34" charset="0"/>
                <a:buChar char="•"/>
              </a:pPr>
              <a:r>
                <a:rPr lang="zh-TW" altLang="en-US" sz="1600" dirty="0"/>
                <a:t>建立好友</a:t>
              </a:r>
              <a:r>
                <a:rPr lang="zh-TW" altLang="en-US" sz="1600" dirty="0" smtClean="0"/>
                <a:t>功能</a:t>
              </a:r>
              <a:endParaRPr lang="en-US" altLang="zh-TW" sz="1600" dirty="0" smtClean="0"/>
            </a:p>
            <a:p>
              <a:pPr marL="285750" indent="-285750" algn="just">
                <a:buFont typeface="Arial" pitchFamily="34" charset="0"/>
                <a:buChar char="•"/>
              </a:pPr>
              <a:r>
                <a:rPr lang="zh-TW" altLang="en-US" sz="1600" dirty="0" smtClean="0"/>
                <a:t>相互</a:t>
              </a:r>
              <a:r>
                <a:rPr lang="zh-TW" altLang="en-US" sz="1600" dirty="0"/>
                <a:t>分享運動</a:t>
              </a:r>
              <a:r>
                <a:rPr lang="zh-TW" altLang="en-US" sz="1600" dirty="0" smtClean="0"/>
                <a:t>紀錄</a:t>
              </a:r>
              <a:endParaRPr lang="en-US" altLang="zh-TW" sz="1600" dirty="0" smtClean="0"/>
            </a:p>
            <a:p>
              <a:pPr marL="285750" indent="-285750" algn="just">
                <a:buFont typeface="Arial" pitchFamily="34" charset="0"/>
                <a:buChar char="•"/>
              </a:pPr>
              <a:r>
                <a:rPr lang="zh-TW" altLang="en-US" sz="1600" dirty="0" smtClean="0"/>
                <a:t>課程</a:t>
              </a:r>
              <a:r>
                <a:rPr lang="zh-TW" altLang="en-US" sz="1600" dirty="0"/>
                <a:t>、活動可邀請朋友一同</a:t>
              </a:r>
              <a:r>
                <a:rPr lang="zh-TW" altLang="en-US" sz="1600" dirty="0" smtClean="0"/>
                <a:t>參與</a:t>
              </a:r>
              <a:endParaRPr lang="en-US" altLang="zh-TW" sz="1600" dirty="0" smtClean="0"/>
            </a:p>
            <a:p>
              <a:pPr marL="285750" indent="-285750" algn="just">
                <a:buFont typeface="Arial" pitchFamily="34" charset="0"/>
                <a:buChar char="•"/>
              </a:pPr>
              <a:r>
                <a:rPr lang="zh-TW" altLang="en-US" sz="1600" dirty="0"/>
                <a:t>線下活動、講座</a:t>
              </a:r>
              <a:endParaRPr lang="en-US" altLang="zh-TW" sz="1600" dirty="0" smtClean="0"/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8643369" y="4245301"/>
            <a:ext cx="2268000" cy="1690944"/>
            <a:chOff x="1577563" y="4150298"/>
            <a:chExt cx="2268000" cy="1690944"/>
          </a:xfrm>
        </p:grpSpPr>
        <p:sp>
          <p:nvSpPr>
            <p:cNvPr id="46" name="圆角淘宝网Chenying0907出品 45"/>
            <p:cNvSpPr>
              <a:spLocks noChangeAspect="1"/>
            </p:cNvSpPr>
            <p:nvPr/>
          </p:nvSpPr>
          <p:spPr>
            <a:xfrm>
              <a:off x="1577563" y="4157466"/>
              <a:ext cx="2268000" cy="1683776"/>
            </a:xfrm>
            <a:prstGeom prst="roundRect">
              <a:avLst>
                <a:gd name="adj" fmla="val 13612"/>
              </a:avLst>
            </a:pr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524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9" name="淘宝网Chenying0907出品 58"/>
            <p:cNvGrpSpPr>
              <a:grpSpLocks noChangeAspect="1"/>
            </p:cNvGrpSpPr>
            <p:nvPr/>
          </p:nvGrpSpPr>
          <p:grpSpPr>
            <a:xfrm>
              <a:off x="1577563" y="4150298"/>
              <a:ext cx="2268000" cy="461665"/>
              <a:chOff x="1577975" y="4151142"/>
              <a:chExt cx="2000250" cy="407056"/>
            </a:xfrm>
          </p:grpSpPr>
          <p:sp>
            <p:nvSpPr>
              <p:cNvPr id="60" name="淘宝网Chenying0907出品 59"/>
              <p:cNvSpPr/>
              <p:nvPr/>
            </p:nvSpPr>
            <p:spPr>
              <a:xfrm>
                <a:off x="1577975" y="4157466"/>
                <a:ext cx="2000250" cy="368178"/>
              </a:xfrm>
              <a:custGeom>
                <a:avLst/>
                <a:gdLst>
                  <a:gd name="connsiteX0" fmla="*/ 216058 w 2000250"/>
                  <a:gd name="connsiteY0" fmla="*/ 0 h 368178"/>
                  <a:gd name="connsiteX1" fmla="*/ 1784192 w 2000250"/>
                  <a:gd name="connsiteY1" fmla="*/ 0 h 368178"/>
                  <a:gd name="connsiteX2" fmla="*/ 2000250 w 2000250"/>
                  <a:gd name="connsiteY2" fmla="*/ 216058 h 368178"/>
                  <a:gd name="connsiteX3" fmla="*/ 2000250 w 2000250"/>
                  <a:gd name="connsiteY3" fmla="*/ 368178 h 368178"/>
                  <a:gd name="connsiteX4" fmla="*/ 0 w 2000250"/>
                  <a:gd name="connsiteY4" fmla="*/ 368178 h 368178"/>
                  <a:gd name="connsiteX5" fmla="*/ 0 w 2000250"/>
                  <a:gd name="connsiteY5" fmla="*/ 216058 h 368178"/>
                  <a:gd name="connsiteX6" fmla="*/ 216058 w 2000250"/>
                  <a:gd name="connsiteY6" fmla="*/ 0 h 368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0250" h="368178">
                    <a:moveTo>
                      <a:pt x="216058" y="0"/>
                    </a:moveTo>
                    <a:lnTo>
                      <a:pt x="1784192" y="0"/>
                    </a:lnTo>
                    <a:cubicBezTo>
                      <a:pt x="1903518" y="0"/>
                      <a:pt x="2000250" y="96732"/>
                      <a:pt x="2000250" y="216058"/>
                    </a:cubicBezTo>
                    <a:lnTo>
                      <a:pt x="2000250" y="368178"/>
                    </a:lnTo>
                    <a:lnTo>
                      <a:pt x="0" y="368178"/>
                    </a:lnTo>
                    <a:lnTo>
                      <a:pt x="0" y="216058"/>
                    </a:lnTo>
                    <a:cubicBezTo>
                      <a:pt x="0" y="96732"/>
                      <a:pt x="96732" y="0"/>
                      <a:pt x="216058" y="0"/>
                    </a:cubicBezTo>
                    <a:close/>
                  </a:path>
                </a:pathLst>
              </a:custGeom>
              <a:solidFill>
                <a:srgbClr val="01ACBE"/>
              </a:solidFill>
              <a:ln w="1270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淘宝网Chenying0907出品 48"/>
              <p:cNvSpPr txBox="1"/>
              <p:nvPr/>
            </p:nvSpPr>
            <p:spPr>
              <a:xfrm>
                <a:off x="1657698" y="4151142"/>
                <a:ext cx="1840804" cy="407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bg1"/>
                    </a:solidFill>
                  </a:rPr>
                  <a:t>互助</a:t>
                </a:r>
              </a:p>
            </p:txBody>
          </p:sp>
        </p:grpSp>
        <p:sp>
          <p:nvSpPr>
            <p:cNvPr id="67" name="淘宝网Chenying0907出品 53"/>
            <p:cNvSpPr txBox="1"/>
            <p:nvPr/>
          </p:nvSpPr>
          <p:spPr>
            <a:xfrm>
              <a:off x="1680960" y="4561800"/>
              <a:ext cx="209472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itchFamily="34" charset="0"/>
                <a:buChar char="•"/>
              </a:pPr>
              <a:r>
                <a:rPr lang="zh-TW" altLang="en-US" sz="1600" dirty="0" smtClean="0"/>
                <a:t>於平台上分享</a:t>
              </a:r>
              <a:r>
                <a:rPr lang="zh-TW" altLang="en-US" sz="1600" dirty="0"/>
                <a:t>經驗、</a:t>
              </a:r>
              <a:r>
                <a:rPr lang="zh-TW" altLang="en-US" sz="1600" dirty="0" smtClean="0"/>
                <a:t>心得或是尋求解答</a:t>
              </a:r>
              <a:endParaRPr lang="zh-TW" altLang="en-US" sz="1600" dirty="0"/>
            </a:p>
            <a:p>
              <a:pPr marL="285750" indent="-285750" algn="just">
                <a:buFont typeface="Arial" pitchFamily="34" charset="0"/>
                <a:buChar char="•"/>
              </a:pPr>
              <a:r>
                <a:rPr lang="zh-TW" altLang="en-US" sz="1600" dirty="0"/>
                <a:t>建立良好的前輩提攜新手之環境</a:t>
              </a:r>
              <a:endParaRPr lang="zh-CN" altLang="en-US" sz="1600" dirty="0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8538574" y="1461697"/>
            <a:ext cx="2268000" cy="1638214"/>
            <a:chOff x="8611532" y="4150298"/>
            <a:chExt cx="2268000" cy="1638214"/>
          </a:xfrm>
        </p:grpSpPr>
        <p:sp>
          <p:nvSpPr>
            <p:cNvPr id="48" name="圆角淘宝网Chenying0907出品 47"/>
            <p:cNvSpPr>
              <a:spLocks noChangeAspect="1"/>
            </p:cNvSpPr>
            <p:nvPr/>
          </p:nvSpPr>
          <p:spPr>
            <a:xfrm>
              <a:off x="8611532" y="4157465"/>
              <a:ext cx="2268000" cy="1631047"/>
            </a:xfrm>
            <a:prstGeom prst="roundRect">
              <a:avLst>
                <a:gd name="adj" fmla="val 13612"/>
              </a:avLst>
            </a:pr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524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2" name="淘宝网Chenying0907出品 61"/>
            <p:cNvGrpSpPr>
              <a:grpSpLocks noChangeAspect="1"/>
            </p:cNvGrpSpPr>
            <p:nvPr/>
          </p:nvGrpSpPr>
          <p:grpSpPr>
            <a:xfrm>
              <a:off x="8611532" y="4150298"/>
              <a:ext cx="2268000" cy="461665"/>
              <a:chOff x="8613775" y="4151142"/>
              <a:chExt cx="2000250" cy="407056"/>
            </a:xfrm>
          </p:grpSpPr>
          <p:sp>
            <p:nvSpPr>
              <p:cNvPr id="63" name="淘宝网Chenying0907出品 62"/>
              <p:cNvSpPr/>
              <p:nvPr/>
            </p:nvSpPr>
            <p:spPr>
              <a:xfrm>
                <a:off x="8613775" y="4157466"/>
                <a:ext cx="2000250" cy="368178"/>
              </a:xfrm>
              <a:custGeom>
                <a:avLst/>
                <a:gdLst>
                  <a:gd name="connsiteX0" fmla="*/ 216058 w 2000250"/>
                  <a:gd name="connsiteY0" fmla="*/ 0 h 368178"/>
                  <a:gd name="connsiteX1" fmla="*/ 1784192 w 2000250"/>
                  <a:gd name="connsiteY1" fmla="*/ 0 h 368178"/>
                  <a:gd name="connsiteX2" fmla="*/ 2000250 w 2000250"/>
                  <a:gd name="connsiteY2" fmla="*/ 216058 h 368178"/>
                  <a:gd name="connsiteX3" fmla="*/ 2000250 w 2000250"/>
                  <a:gd name="connsiteY3" fmla="*/ 368178 h 368178"/>
                  <a:gd name="connsiteX4" fmla="*/ 0 w 2000250"/>
                  <a:gd name="connsiteY4" fmla="*/ 368178 h 368178"/>
                  <a:gd name="connsiteX5" fmla="*/ 0 w 2000250"/>
                  <a:gd name="connsiteY5" fmla="*/ 216058 h 368178"/>
                  <a:gd name="connsiteX6" fmla="*/ 216058 w 2000250"/>
                  <a:gd name="connsiteY6" fmla="*/ 0 h 368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0250" h="368178">
                    <a:moveTo>
                      <a:pt x="216058" y="0"/>
                    </a:moveTo>
                    <a:lnTo>
                      <a:pt x="1784192" y="0"/>
                    </a:lnTo>
                    <a:cubicBezTo>
                      <a:pt x="1903518" y="0"/>
                      <a:pt x="2000250" y="96732"/>
                      <a:pt x="2000250" y="216058"/>
                    </a:cubicBezTo>
                    <a:lnTo>
                      <a:pt x="2000250" y="368178"/>
                    </a:lnTo>
                    <a:lnTo>
                      <a:pt x="0" y="368178"/>
                    </a:lnTo>
                    <a:lnTo>
                      <a:pt x="0" y="216058"/>
                    </a:lnTo>
                    <a:cubicBezTo>
                      <a:pt x="0" y="96732"/>
                      <a:pt x="96732" y="0"/>
                      <a:pt x="216058" y="0"/>
                    </a:cubicBezTo>
                    <a:close/>
                  </a:path>
                </a:pathLst>
              </a:custGeom>
              <a:solidFill>
                <a:srgbClr val="663A77"/>
              </a:solidFill>
              <a:ln w="1270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淘宝网Chenying0907出品 49"/>
              <p:cNvSpPr txBox="1"/>
              <p:nvPr/>
            </p:nvSpPr>
            <p:spPr>
              <a:xfrm>
                <a:off x="8706198" y="4151142"/>
                <a:ext cx="1840804" cy="407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b="1" dirty="0" smtClean="0">
                    <a:solidFill>
                      <a:schemeClr val="bg1"/>
                    </a:solidFill>
                  </a:rPr>
                  <a:t>客製化</a:t>
                </a:r>
                <a:endParaRPr lang="zh-CN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8" name="淘宝网Chenying0907出品 54"/>
            <p:cNvSpPr txBox="1"/>
            <p:nvPr/>
          </p:nvSpPr>
          <p:spPr>
            <a:xfrm>
              <a:off x="8681945" y="4561800"/>
              <a:ext cx="212159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itchFamily="34" charset="0"/>
                <a:buChar char="•"/>
              </a:pPr>
              <a:r>
                <a:rPr lang="zh-TW" altLang="en-US" sz="1600" dirty="0" smtClean="0"/>
                <a:t>使用者自行</a:t>
              </a:r>
              <a:r>
                <a:rPr lang="zh-TW" altLang="en-US" sz="1600" dirty="0"/>
                <a:t>發起活動與課程，讓平台上的所有用戶來</a:t>
              </a:r>
              <a:r>
                <a:rPr lang="zh-TW" altLang="en-US" sz="1600" dirty="0" smtClean="0"/>
                <a:t>參加</a:t>
              </a:r>
              <a:endParaRPr lang="zh-CN" altLang="en-US" sz="1600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5239035" y="2967335"/>
            <a:ext cx="171393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TW" sz="7200" b="1" spc="50" dirty="0" smtClean="0">
                <a:ln w="1143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HH</a:t>
            </a:r>
            <a:endParaRPr lang="zh-TW" altLang="en-US" sz="7200" b="1" spc="50" dirty="0">
              <a:ln w="11430"/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7" name="文本框 16"/>
          <p:cNvSpPr txBox="1">
            <a:spLocks noChangeArrowheads="1"/>
          </p:cNvSpPr>
          <p:nvPr/>
        </p:nvSpPr>
        <p:spPr bwMode="auto">
          <a:xfrm>
            <a:off x="333087" y="183361"/>
            <a:ext cx="53070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3200" b="1" dirty="0">
                <a:solidFill>
                  <a:schemeClr val="accent5">
                    <a:lumMod val="50000"/>
                  </a:schemeClr>
                </a:solidFill>
              </a:rPr>
              <a:t>系統特色</a:t>
            </a:r>
          </a:p>
        </p:txBody>
      </p:sp>
      <p:cxnSp>
        <p:nvCxnSpPr>
          <p:cNvPr id="38" name="Straight Connector 13"/>
          <p:cNvCxnSpPr>
            <a:cxnSpLocks noChangeShapeType="1"/>
          </p:cNvCxnSpPr>
          <p:nvPr/>
        </p:nvCxnSpPr>
        <p:spPr bwMode="auto">
          <a:xfrm flipH="1">
            <a:off x="333087" y="768136"/>
            <a:ext cx="7208837" cy="0"/>
          </a:xfrm>
          <a:prstGeom prst="line">
            <a:avLst/>
          </a:prstGeom>
          <a:noFill/>
          <a:ln w="19050" cap="sq">
            <a:solidFill>
              <a:schemeClr val="accent5">
                <a:lumMod val="50000"/>
              </a:schemeClr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7278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/>
          <p:cNvSpPr txBox="1">
            <a:spLocks noChangeArrowheads="1"/>
          </p:cNvSpPr>
          <p:nvPr/>
        </p:nvSpPr>
        <p:spPr bwMode="auto">
          <a:xfrm>
            <a:off x="1493838" y="2547938"/>
            <a:ext cx="16414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1500" b="1" i="1" dirty="0" smtClean="0">
                <a:solidFill>
                  <a:schemeClr val="accent5">
                    <a:lumMod val="50000"/>
                  </a:schemeClr>
                </a:solidFill>
              </a:rPr>
              <a:t>04</a:t>
            </a:r>
            <a:endParaRPr lang="en-US" altLang="en-US" sz="115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3665538" y="3119889"/>
            <a:ext cx="530701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5400" b="1" dirty="0">
                <a:solidFill>
                  <a:schemeClr val="accent5">
                    <a:lumMod val="50000"/>
                  </a:schemeClr>
                </a:solidFill>
              </a:rPr>
              <a:t>商業模式</a:t>
            </a:r>
          </a:p>
        </p:txBody>
      </p:sp>
      <p:cxnSp>
        <p:nvCxnSpPr>
          <p:cNvPr id="2063" name="Straight Connector 13"/>
          <p:cNvCxnSpPr>
            <a:cxnSpLocks noChangeShapeType="1"/>
          </p:cNvCxnSpPr>
          <p:nvPr/>
        </p:nvCxnSpPr>
        <p:spPr bwMode="auto">
          <a:xfrm flipH="1">
            <a:off x="1417638" y="4110038"/>
            <a:ext cx="7208837" cy="0"/>
          </a:xfrm>
          <a:prstGeom prst="line">
            <a:avLst/>
          </a:prstGeom>
          <a:noFill/>
          <a:ln w="19050" cap="sq">
            <a:solidFill>
              <a:schemeClr val="accent5">
                <a:lumMod val="50000"/>
              </a:schemeClr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88170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6"/>
          <p:cNvSpPr txBox="1">
            <a:spLocks noChangeArrowheads="1"/>
          </p:cNvSpPr>
          <p:nvPr/>
        </p:nvSpPr>
        <p:spPr bwMode="auto">
          <a:xfrm>
            <a:off x="333087" y="183361"/>
            <a:ext cx="53070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3200" b="1" dirty="0">
                <a:solidFill>
                  <a:schemeClr val="accent5">
                    <a:lumMod val="50000"/>
                  </a:schemeClr>
                </a:solidFill>
              </a:rPr>
              <a:t>商業模式</a:t>
            </a:r>
          </a:p>
        </p:txBody>
      </p:sp>
      <p:cxnSp>
        <p:nvCxnSpPr>
          <p:cNvPr id="3" name="Straight Connector 13"/>
          <p:cNvCxnSpPr>
            <a:cxnSpLocks noChangeShapeType="1"/>
          </p:cNvCxnSpPr>
          <p:nvPr/>
        </p:nvCxnSpPr>
        <p:spPr bwMode="auto">
          <a:xfrm flipH="1">
            <a:off x="333087" y="768136"/>
            <a:ext cx="7208837" cy="0"/>
          </a:xfrm>
          <a:prstGeom prst="line">
            <a:avLst/>
          </a:prstGeom>
          <a:noFill/>
          <a:ln w="19050" cap="sq">
            <a:solidFill>
              <a:schemeClr val="accent5">
                <a:lumMod val="50000"/>
              </a:schemeClr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17" y="3370997"/>
            <a:ext cx="2119744" cy="3061180"/>
          </a:xfrm>
          <a:prstGeom prst="rect">
            <a:avLst/>
          </a:prstGeom>
        </p:spPr>
      </p:pic>
      <p:grpSp>
        <p:nvGrpSpPr>
          <p:cNvPr id="39" name="群組 38"/>
          <p:cNvGrpSpPr/>
          <p:nvPr/>
        </p:nvGrpSpPr>
        <p:grpSpPr>
          <a:xfrm>
            <a:off x="5627421" y="1648885"/>
            <a:ext cx="3431325" cy="4479684"/>
            <a:chOff x="2423565" y="1496485"/>
            <a:chExt cx="3431325" cy="4399348"/>
          </a:xfrm>
        </p:grpSpPr>
        <p:grpSp>
          <p:nvGrpSpPr>
            <p:cNvPr id="32" name="群組 31"/>
            <p:cNvGrpSpPr/>
            <p:nvPr/>
          </p:nvGrpSpPr>
          <p:grpSpPr>
            <a:xfrm>
              <a:off x="2423565" y="1496485"/>
              <a:ext cx="3027879" cy="4399348"/>
              <a:chOff x="2513112" y="1496485"/>
              <a:chExt cx="3027879" cy="4399348"/>
            </a:xfrm>
          </p:grpSpPr>
          <p:sp>
            <p:nvSpPr>
              <p:cNvPr id="17" name="圆角矩形 36"/>
              <p:cNvSpPr/>
              <p:nvPr/>
            </p:nvSpPr>
            <p:spPr>
              <a:xfrm>
                <a:off x="2513112" y="1815470"/>
                <a:ext cx="3027879" cy="4080363"/>
              </a:xfrm>
              <a:prstGeom prst="roundRect">
                <a:avLst>
                  <a:gd name="adj" fmla="val 7520"/>
                </a:avLst>
              </a:prstGeom>
              <a:noFill/>
              <a:ln w="28575" cap="rnd">
                <a:solidFill>
                  <a:srgbClr val="181715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7" tIns="60958" rIns="121917" bIns="60958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700">
                  <a:solidFill>
                    <a:srgbClr val="FFFFFF"/>
                  </a:solidFill>
                  <a:latin typeface="Bauhaus 93" pitchFamily="82" charset="0"/>
                </a:endParaRPr>
              </a:p>
            </p:txBody>
          </p:sp>
          <p:sp>
            <p:nvSpPr>
              <p:cNvPr id="18" name="任意多边形 37"/>
              <p:cNvSpPr/>
              <p:nvPr/>
            </p:nvSpPr>
            <p:spPr>
              <a:xfrm rot="5400000">
                <a:off x="2929764" y="1420197"/>
                <a:ext cx="889000" cy="1642711"/>
              </a:xfrm>
              <a:custGeom>
                <a:avLst/>
                <a:gdLst>
                  <a:gd name="connsiteX0" fmla="*/ 0 w 2928958"/>
                  <a:gd name="connsiteY0" fmla="*/ 0 h 1214446"/>
                  <a:gd name="connsiteX1" fmla="*/ 2321735 w 2928958"/>
                  <a:gd name="connsiteY1" fmla="*/ 0 h 1214446"/>
                  <a:gd name="connsiteX2" fmla="*/ 2928958 w 2928958"/>
                  <a:gd name="connsiteY2" fmla="*/ 607223 h 1214446"/>
                  <a:gd name="connsiteX3" fmla="*/ 2321735 w 2928958"/>
                  <a:gd name="connsiteY3" fmla="*/ 1214446 h 1214446"/>
                  <a:gd name="connsiteX4" fmla="*/ 0 w 2928958"/>
                  <a:gd name="connsiteY4" fmla="*/ 1214446 h 1214446"/>
                  <a:gd name="connsiteX5" fmla="*/ 0 w 2928958"/>
                  <a:gd name="connsiteY5" fmla="*/ 0 h 1214446"/>
                  <a:gd name="connsiteX0" fmla="*/ 0 w 2321735"/>
                  <a:gd name="connsiteY0" fmla="*/ 0 h 1214446"/>
                  <a:gd name="connsiteX1" fmla="*/ 2321735 w 2321735"/>
                  <a:gd name="connsiteY1" fmla="*/ 0 h 1214446"/>
                  <a:gd name="connsiteX2" fmla="*/ 1714512 w 2321735"/>
                  <a:gd name="connsiteY2" fmla="*/ 642942 h 1214446"/>
                  <a:gd name="connsiteX3" fmla="*/ 2321735 w 2321735"/>
                  <a:gd name="connsiteY3" fmla="*/ 1214446 h 1214446"/>
                  <a:gd name="connsiteX4" fmla="*/ 0 w 2321735"/>
                  <a:gd name="connsiteY4" fmla="*/ 1214446 h 1214446"/>
                  <a:gd name="connsiteX5" fmla="*/ 0 w 2321735"/>
                  <a:gd name="connsiteY5" fmla="*/ 0 h 1214446"/>
                  <a:gd name="connsiteX0" fmla="*/ 0 w 2321735"/>
                  <a:gd name="connsiteY0" fmla="*/ 0 h 1214446"/>
                  <a:gd name="connsiteX1" fmla="*/ 2321735 w 2321735"/>
                  <a:gd name="connsiteY1" fmla="*/ 0 h 1214446"/>
                  <a:gd name="connsiteX2" fmla="*/ 1931063 w 2321735"/>
                  <a:gd name="connsiteY2" fmla="*/ 674689 h 1214446"/>
                  <a:gd name="connsiteX3" fmla="*/ 2321735 w 2321735"/>
                  <a:gd name="connsiteY3" fmla="*/ 1214446 h 1214446"/>
                  <a:gd name="connsiteX4" fmla="*/ 0 w 2321735"/>
                  <a:gd name="connsiteY4" fmla="*/ 1214446 h 1214446"/>
                  <a:gd name="connsiteX5" fmla="*/ 0 w 2321735"/>
                  <a:gd name="connsiteY5" fmla="*/ 0 h 1214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21735" h="1214446">
                    <a:moveTo>
                      <a:pt x="0" y="0"/>
                    </a:moveTo>
                    <a:lnTo>
                      <a:pt x="2321735" y="0"/>
                    </a:lnTo>
                    <a:lnTo>
                      <a:pt x="1931063" y="674689"/>
                    </a:lnTo>
                    <a:lnTo>
                      <a:pt x="2321735" y="1214446"/>
                    </a:lnTo>
                    <a:lnTo>
                      <a:pt x="0" y="12144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7" tIns="60958" rIns="121917" bIns="60958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pic>
            <p:nvPicPr>
              <p:cNvPr id="19" name="Picture 5" descr="C:\Users\Administrator\Desktop\333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2388" y="1496485"/>
                <a:ext cx="182033" cy="601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TextBox 15"/>
              <p:cNvSpPr txBox="1">
                <a:spLocks noChangeArrowheads="1"/>
              </p:cNvSpPr>
              <p:nvPr/>
            </p:nvSpPr>
            <p:spPr bwMode="auto">
              <a:xfrm>
                <a:off x="2513113" y="1964554"/>
                <a:ext cx="1682506" cy="553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1917" tIns="60958" rIns="121917" bIns="6095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TW" altLang="en-US" sz="2800" b="1" i="1" dirty="0" smtClean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目標客層</a:t>
                </a:r>
                <a:endParaRPr lang="zh-CN" altLang="en-US" sz="2800" b="1" i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2513112" y="2856269"/>
              <a:ext cx="3341778" cy="5379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0" indent="-342900">
                <a:lnSpc>
                  <a:spcPct val="150000"/>
                </a:lnSpc>
                <a:spcAft>
                  <a:spcPts val="0"/>
                </a:spcAft>
                <a:buFont typeface="Wingdings"/>
                <a:buChar char=""/>
              </a:pPr>
              <a:r>
                <a:rPr lang="zh-TW" altLang="en-US" sz="2200" kern="100" dirty="0" smtClean="0">
                  <a:latin typeface="微軟正黑體" pitchFamily="34" charset="-120"/>
                  <a:ea typeface="微軟正黑體" pitchFamily="34" charset="-120"/>
                  <a:cs typeface="Times New Roman"/>
                </a:rPr>
                <a:t>全體</a:t>
              </a:r>
              <a:r>
                <a:rPr lang="zh-TW" altLang="en-US" sz="2200" kern="100" dirty="0">
                  <a:latin typeface="微軟正黑體" pitchFamily="34" charset="-120"/>
                  <a:ea typeface="微軟正黑體" pitchFamily="34" charset="-120"/>
                  <a:cs typeface="Times New Roman"/>
                </a:rPr>
                <a:t>大眾</a:t>
              </a:r>
              <a:endParaRPr lang="zh-TW" altLang="zh-TW" sz="2200" kern="100" dirty="0">
                <a:effectLst/>
                <a:latin typeface="微軟正黑體" pitchFamily="34" charset="-120"/>
                <a:ea typeface="微軟正黑體" pitchFamily="34" charset="-120"/>
                <a:cs typeface="Times New Roman"/>
              </a:endParaRPr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8916314" y="1641228"/>
            <a:ext cx="3431325" cy="4479684"/>
            <a:chOff x="2423565" y="1496485"/>
            <a:chExt cx="3431325" cy="4399348"/>
          </a:xfrm>
        </p:grpSpPr>
        <p:grpSp>
          <p:nvGrpSpPr>
            <p:cNvPr id="41" name="群組 40"/>
            <p:cNvGrpSpPr/>
            <p:nvPr/>
          </p:nvGrpSpPr>
          <p:grpSpPr>
            <a:xfrm>
              <a:off x="2423565" y="1496485"/>
              <a:ext cx="3027879" cy="4399348"/>
              <a:chOff x="2513112" y="1496485"/>
              <a:chExt cx="3027879" cy="4399348"/>
            </a:xfrm>
          </p:grpSpPr>
          <p:sp>
            <p:nvSpPr>
              <p:cNvPr id="43" name="圆角矩形 36"/>
              <p:cNvSpPr/>
              <p:nvPr/>
            </p:nvSpPr>
            <p:spPr>
              <a:xfrm>
                <a:off x="2513112" y="1815470"/>
                <a:ext cx="3027879" cy="4080363"/>
              </a:xfrm>
              <a:prstGeom prst="roundRect">
                <a:avLst>
                  <a:gd name="adj" fmla="val 7520"/>
                </a:avLst>
              </a:prstGeom>
              <a:noFill/>
              <a:ln w="28575" cap="rnd">
                <a:solidFill>
                  <a:srgbClr val="181715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7" tIns="60958" rIns="121917" bIns="60958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700">
                  <a:solidFill>
                    <a:srgbClr val="FFFFFF"/>
                  </a:solidFill>
                  <a:latin typeface="Bauhaus 93" pitchFamily="82" charset="0"/>
                </a:endParaRPr>
              </a:p>
            </p:txBody>
          </p:sp>
          <p:sp>
            <p:nvSpPr>
              <p:cNvPr id="44" name="任意多边形 37"/>
              <p:cNvSpPr/>
              <p:nvPr/>
            </p:nvSpPr>
            <p:spPr>
              <a:xfrm rot="5400000">
                <a:off x="2570691" y="1779270"/>
                <a:ext cx="889000" cy="924565"/>
              </a:xfrm>
              <a:custGeom>
                <a:avLst/>
                <a:gdLst>
                  <a:gd name="connsiteX0" fmla="*/ 0 w 2928958"/>
                  <a:gd name="connsiteY0" fmla="*/ 0 h 1214446"/>
                  <a:gd name="connsiteX1" fmla="*/ 2321735 w 2928958"/>
                  <a:gd name="connsiteY1" fmla="*/ 0 h 1214446"/>
                  <a:gd name="connsiteX2" fmla="*/ 2928958 w 2928958"/>
                  <a:gd name="connsiteY2" fmla="*/ 607223 h 1214446"/>
                  <a:gd name="connsiteX3" fmla="*/ 2321735 w 2928958"/>
                  <a:gd name="connsiteY3" fmla="*/ 1214446 h 1214446"/>
                  <a:gd name="connsiteX4" fmla="*/ 0 w 2928958"/>
                  <a:gd name="connsiteY4" fmla="*/ 1214446 h 1214446"/>
                  <a:gd name="connsiteX5" fmla="*/ 0 w 2928958"/>
                  <a:gd name="connsiteY5" fmla="*/ 0 h 1214446"/>
                  <a:gd name="connsiteX0" fmla="*/ 0 w 2321735"/>
                  <a:gd name="connsiteY0" fmla="*/ 0 h 1214446"/>
                  <a:gd name="connsiteX1" fmla="*/ 2321735 w 2321735"/>
                  <a:gd name="connsiteY1" fmla="*/ 0 h 1214446"/>
                  <a:gd name="connsiteX2" fmla="*/ 1714512 w 2321735"/>
                  <a:gd name="connsiteY2" fmla="*/ 642942 h 1214446"/>
                  <a:gd name="connsiteX3" fmla="*/ 2321735 w 2321735"/>
                  <a:gd name="connsiteY3" fmla="*/ 1214446 h 1214446"/>
                  <a:gd name="connsiteX4" fmla="*/ 0 w 2321735"/>
                  <a:gd name="connsiteY4" fmla="*/ 1214446 h 1214446"/>
                  <a:gd name="connsiteX5" fmla="*/ 0 w 2321735"/>
                  <a:gd name="connsiteY5" fmla="*/ 0 h 1214446"/>
                  <a:gd name="connsiteX0" fmla="*/ 0 w 2321735"/>
                  <a:gd name="connsiteY0" fmla="*/ 0 h 1214446"/>
                  <a:gd name="connsiteX1" fmla="*/ 2321735 w 2321735"/>
                  <a:gd name="connsiteY1" fmla="*/ 0 h 1214446"/>
                  <a:gd name="connsiteX2" fmla="*/ 1931063 w 2321735"/>
                  <a:gd name="connsiteY2" fmla="*/ 674689 h 1214446"/>
                  <a:gd name="connsiteX3" fmla="*/ 2321735 w 2321735"/>
                  <a:gd name="connsiteY3" fmla="*/ 1214446 h 1214446"/>
                  <a:gd name="connsiteX4" fmla="*/ 0 w 2321735"/>
                  <a:gd name="connsiteY4" fmla="*/ 1214446 h 1214446"/>
                  <a:gd name="connsiteX5" fmla="*/ 0 w 2321735"/>
                  <a:gd name="connsiteY5" fmla="*/ 0 h 1214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21735" h="1214446">
                    <a:moveTo>
                      <a:pt x="0" y="0"/>
                    </a:moveTo>
                    <a:lnTo>
                      <a:pt x="2321735" y="0"/>
                    </a:lnTo>
                    <a:lnTo>
                      <a:pt x="1931063" y="674689"/>
                    </a:lnTo>
                    <a:lnTo>
                      <a:pt x="2321735" y="1214446"/>
                    </a:lnTo>
                    <a:lnTo>
                      <a:pt x="0" y="12144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7" tIns="60958" rIns="121917" bIns="60958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pic>
            <p:nvPicPr>
              <p:cNvPr id="45" name="Picture 5" descr="C:\Users\Administrator\Desktop\333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2388" y="1496485"/>
                <a:ext cx="182033" cy="601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" name="TextBox 15"/>
              <p:cNvSpPr txBox="1">
                <a:spLocks noChangeArrowheads="1"/>
              </p:cNvSpPr>
              <p:nvPr/>
            </p:nvSpPr>
            <p:spPr bwMode="auto">
              <a:xfrm>
                <a:off x="2513113" y="1964554"/>
                <a:ext cx="964361" cy="553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1917" tIns="60958" rIns="121917" bIns="6095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TW" altLang="en-US" sz="2800" b="1" i="1" dirty="0" smtClean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通路</a:t>
                </a:r>
                <a:endParaRPr lang="zh-CN" altLang="en-US" sz="2800" b="1" i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42" name="矩形 41"/>
            <p:cNvSpPr/>
            <p:nvPr/>
          </p:nvSpPr>
          <p:spPr>
            <a:xfrm>
              <a:off x="2513112" y="2856269"/>
              <a:ext cx="3341778" cy="10457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0" indent="-342900">
                <a:lnSpc>
                  <a:spcPct val="150000"/>
                </a:lnSpc>
                <a:spcAft>
                  <a:spcPts val="0"/>
                </a:spcAft>
                <a:buFont typeface="Wingdings"/>
                <a:buChar char=""/>
              </a:pPr>
              <a:r>
                <a:rPr lang="zh-TW" altLang="en-US" sz="2200" kern="100" dirty="0" smtClean="0">
                  <a:latin typeface="微軟正黑體" pitchFamily="34" charset="-120"/>
                  <a:ea typeface="微軟正黑體" pitchFamily="34" charset="-120"/>
                  <a:cs typeface="Times New Roman"/>
                </a:rPr>
                <a:t>網頁</a:t>
              </a:r>
              <a:endParaRPr lang="zh-TW" altLang="en-US" sz="2200" kern="100" dirty="0">
                <a:latin typeface="微軟正黑體" pitchFamily="34" charset="-120"/>
                <a:ea typeface="微軟正黑體" pitchFamily="34" charset="-120"/>
                <a:cs typeface="Times New Roman"/>
              </a:endParaRPr>
            </a:p>
            <a:p>
              <a:pPr marL="342900" lvl="0" indent="-342900">
                <a:lnSpc>
                  <a:spcPct val="150000"/>
                </a:lnSpc>
                <a:spcAft>
                  <a:spcPts val="0"/>
                </a:spcAft>
                <a:buFont typeface="Wingdings"/>
                <a:buChar char=""/>
              </a:pPr>
              <a:r>
                <a:rPr lang="zh-TW" altLang="en-US" sz="2200" kern="100" dirty="0" smtClean="0">
                  <a:latin typeface="微軟正黑體" pitchFamily="34" charset="-120"/>
                  <a:ea typeface="微軟正黑體" pitchFamily="34" charset="-120"/>
                  <a:cs typeface="Times New Roman"/>
                </a:rPr>
                <a:t>行動</a:t>
              </a:r>
              <a:r>
                <a:rPr lang="en-US" altLang="zh-TW" sz="2200" kern="100" dirty="0">
                  <a:latin typeface="微軟正黑體" pitchFamily="34" charset="-120"/>
                  <a:ea typeface="微軟正黑體" pitchFamily="34" charset="-120"/>
                  <a:cs typeface="Times New Roman"/>
                </a:rPr>
                <a:t>App</a:t>
              </a: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2423566" y="1648161"/>
            <a:ext cx="3353397" cy="4479684"/>
            <a:chOff x="2423565" y="1496485"/>
            <a:chExt cx="3353397" cy="4399348"/>
          </a:xfrm>
        </p:grpSpPr>
        <p:grpSp>
          <p:nvGrpSpPr>
            <p:cNvPr id="48" name="群組 47"/>
            <p:cNvGrpSpPr/>
            <p:nvPr/>
          </p:nvGrpSpPr>
          <p:grpSpPr>
            <a:xfrm>
              <a:off x="2423565" y="1496485"/>
              <a:ext cx="3027879" cy="4399348"/>
              <a:chOff x="2513112" y="1496485"/>
              <a:chExt cx="3027879" cy="4399348"/>
            </a:xfrm>
          </p:grpSpPr>
          <p:sp>
            <p:nvSpPr>
              <p:cNvPr id="50" name="圆角矩形 36"/>
              <p:cNvSpPr/>
              <p:nvPr/>
            </p:nvSpPr>
            <p:spPr>
              <a:xfrm>
                <a:off x="2513112" y="1815470"/>
                <a:ext cx="3027879" cy="4080363"/>
              </a:xfrm>
              <a:prstGeom prst="roundRect">
                <a:avLst>
                  <a:gd name="adj" fmla="val 7520"/>
                </a:avLst>
              </a:prstGeom>
              <a:noFill/>
              <a:ln w="28575" cap="rnd">
                <a:solidFill>
                  <a:srgbClr val="181715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7" tIns="60958" rIns="121917" bIns="60958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700">
                  <a:solidFill>
                    <a:srgbClr val="FFFFFF"/>
                  </a:solidFill>
                  <a:latin typeface="Bauhaus 93" pitchFamily="82" charset="0"/>
                </a:endParaRPr>
              </a:p>
            </p:txBody>
          </p:sp>
          <p:sp>
            <p:nvSpPr>
              <p:cNvPr id="51" name="任意多边形 37"/>
              <p:cNvSpPr/>
              <p:nvPr/>
            </p:nvSpPr>
            <p:spPr>
              <a:xfrm rot="5400000">
                <a:off x="2929764" y="1420197"/>
                <a:ext cx="889000" cy="1642711"/>
              </a:xfrm>
              <a:custGeom>
                <a:avLst/>
                <a:gdLst>
                  <a:gd name="connsiteX0" fmla="*/ 0 w 2928958"/>
                  <a:gd name="connsiteY0" fmla="*/ 0 h 1214446"/>
                  <a:gd name="connsiteX1" fmla="*/ 2321735 w 2928958"/>
                  <a:gd name="connsiteY1" fmla="*/ 0 h 1214446"/>
                  <a:gd name="connsiteX2" fmla="*/ 2928958 w 2928958"/>
                  <a:gd name="connsiteY2" fmla="*/ 607223 h 1214446"/>
                  <a:gd name="connsiteX3" fmla="*/ 2321735 w 2928958"/>
                  <a:gd name="connsiteY3" fmla="*/ 1214446 h 1214446"/>
                  <a:gd name="connsiteX4" fmla="*/ 0 w 2928958"/>
                  <a:gd name="connsiteY4" fmla="*/ 1214446 h 1214446"/>
                  <a:gd name="connsiteX5" fmla="*/ 0 w 2928958"/>
                  <a:gd name="connsiteY5" fmla="*/ 0 h 1214446"/>
                  <a:gd name="connsiteX0" fmla="*/ 0 w 2321735"/>
                  <a:gd name="connsiteY0" fmla="*/ 0 h 1214446"/>
                  <a:gd name="connsiteX1" fmla="*/ 2321735 w 2321735"/>
                  <a:gd name="connsiteY1" fmla="*/ 0 h 1214446"/>
                  <a:gd name="connsiteX2" fmla="*/ 1714512 w 2321735"/>
                  <a:gd name="connsiteY2" fmla="*/ 642942 h 1214446"/>
                  <a:gd name="connsiteX3" fmla="*/ 2321735 w 2321735"/>
                  <a:gd name="connsiteY3" fmla="*/ 1214446 h 1214446"/>
                  <a:gd name="connsiteX4" fmla="*/ 0 w 2321735"/>
                  <a:gd name="connsiteY4" fmla="*/ 1214446 h 1214446"/>
                  <a:gd name="connsiteX5" fmla="*/ 0 w 2321735"/>
                  <a:gd name="connsiteY5" fmla="*/ 0 h 1214446"/>
                  <a:gd name="connsiteX0" fmla="*/ 0 w 2321735"/>
                  <a:gd name="connsiteY0" fmla="*/ 0 h 1214446"/>
                  <a:gd name="connsiteX1" fmla="*/ 2321735 w 2321735"/>
                  <a:gd name="connsiteY1" fmla="*/ 0 h 1214446"/>
                  <a:gd name="connsiteX2" fmla="*/ 1931063 w 2321735"/>
                  <a:gd name="connsiteY2" fmla="*/ 674689 h 1214446"/>
                  <a:gd name="connsiteX3" fmla="*/ 2321735 w 2321735"/>
                  <a:gd name="connsiteY3" fmla="*/ 1214446 h 1214446"/>
                  <a:gd name="connsiteX4" fmla="*/ 0 w 2321735"/>
                  <a:gd name="connsiteY4" fmla="*/ 1214446 h 1214446"/>
                  <a:gd name="connsiteX5" fmla="*/ 0 w 2321735"/>
                  <a:gd name="connsiteY5" fmla="*/ 0 h 1214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21735" h="1214446">
                    <a:moveTo>
                      <a:pt x="0" y="0"/>
                    </a:moveTo>
                    <a:lnTo>
                      <a:pt x="2321735" y="0"/>
                    </a:lnTo>
                    <a:lnTo>
                      <a:pt x="1931063" y="674689"/>
                    </a:lnTo>
                    <a:lnTo>
                      <a:pt x="2321735" y="1214446"/>
                    </a:lnTo>
                    <a:lnTo>
                      <a:pt x="0" y="12144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7" tIns="60958" rIns="121917" bIns="60958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pic>
            <p:nvPicPr>
              <p:cNvPr id="52" name="Picture 5" descr="C:\Users\Administrator\Desktop\333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2388" y="1496485"/>
                <a:ext cx="182033" cy="601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TextBox 15"/>
              <p:cNvSpPr txBox="1">
                <a:spLocks noChangeArrowheads="1"/>
              </p:cNvSpPr>
              <p:nvPr/>
            </p:nvSpPr>
            <p:spPr bwMode="auto">
              <a:xfrm>
                <a:off x="2513113" y="1964554"/>
                <a:ext cx="1682506" cy="553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1917" tIns="60958" rIns="121917" bIns="6095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TW" altLang="en-US" sz="2800" b="1" i="1" dirty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價值主張</a:t>
                </a:r>
                <a:endParaRPr lang="zh-CN" altLang="en-US" sz="2800" b="1" i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2435184" y="2856269"/>
              <a:ext cx="3341778" cy="15536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0" indent="-342900">
                <a:lnSpc>
                  <a:spcPct val="150000"/>
                </a:lnSpc>
                <a:spcAft>
                  <a:spcPts val="0"/>
                </a:spcAft>
                <a:buFont typeface="Wingdings"/>
                <a:buChar char=""/>
              </a:pPr>
              <a:r>
                <a:rPr lang="zh-TW" altLang="zh-TW" sz="2200" kern="100" dirty="0">
                  <a:latin typeface="微軟正黑體" pitchFamily="34" charset="-120"/>
                  <a:ea typeface="微軟正黑體" pitchFamily="34" charset="-120"/>
                  <a:cs typeface="Times New Roman"/>
                </a:rPr>
                <a:t>讓全民有運動的習慣</a:t>
              </a:r>
            </a:p>
            <a:p>
              <a:pPr marL="342900" lvl="0" indent="-342900">
                <a:lnSpc>
                  <a:spcPct val="150000"/>
                </a:lnSpc>
                <a:spcAft>
                  <a:spcPts val="0"/>
                </a:spcAft>
                <a:buFont typeface="Wingdings"/>
                <a:buChar char=""/>
              </a:pPr>
              <a:r>
                <a:rPr lang="zh-TW" altLang="zh-TW" sz="2200" kern="100" dirty="0">
                  <a:latin typeface="微軟正黑體" pitchFamily="34" charset="-120"/>
                  <a:ea typeface="微軟正黑體" pitchFamily="34" charset="-120"/>
                  <a:cs typeface="Times New Roman"/>
                </a:rPr>
                <a:t>結交運動的夥伴</a:t>
              </a:r>
            </a:p>
            <a:p>
              <a:pPr marL="342900" lvl="0" indent="-342900">
                <a:lnSpc>
                  <a:spcPct val="150000"/>
                </a:lnSpc>
                <a:spcAft>
                  <a:spcPts val="0"/>
                </a:spcAft>
                <a:buFont typeface="Wingdings"/>
                <a:buChar char=""/>
              </a:pPr>
              <a:r>
                <a:rPr lang="zh-TW" altLang="zh-TW" sz="2200" kern="100" dirty="0">
                  <a:latin typeface="微軟正黑體" pitchFamily="34" charset="-120"/>
                  <a:ea typeface="微軟正黑體" pitchFamily="34" charset="-120"/>
                  <a:cs typeface="Times New Roman"/>
                </a:rPr>
                <a:t>獲取運動的知識</a:t>
              </a:r>
              <a:endParaRPr lang="zh-TW" altLang="zh-TW" sz="2200" kern="100" dirty="0">
                <a:effectLst/>
                <a:latin typeface="微軟正黑體" pitchFamily="34" charset="-120"/>
                <a:ea typeface="微軟正黑體" pitchFamily="34" charset="-120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854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6"/>
          <p:cNvSpPr txBox="1">
            <a:spLocks noChangeArrowheads="1"/>
          </p:cNvSpPr>
          <p:nvPr/>
        </p:nvSpPr>
        <p:spPr bwMode="auto">
          <a:xfrm>
            <a:off x="333087" y="183361"/>
            <a:ext cx="53070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3200" b="1" dirty="0">
                <a:solidFill>
                  <a:schemeClr val="accent5">
                    <a:lumMod val="50000"/>
                  </a:schemeClr>
                </a:solidFill>
              </a:rPr>
              <a:t>商業模式</a:t>
            </a:r>
          </a:p>
        </p:txBody>
      </p:sp>
      <p:cxnSp>
        <p:nvCxnSpPr>
          <p:cNvPr id="3" name="Straight Connector 13"/>
          <p:cNvCxnSpPr>
            <a:cxnSpLocks noChangeShapeType="1"/>
          </p:cNvCxnSpPr>
          <p:nvPr/>
        </p:nvCxnSpPr>
        <p:spPr bwMode="auto">
          <a:xfrm flipH="1">
            <a:off x="333087" y="768136"/>
            <a:ext cx="7208837" cy="0"/>
          </a:xfrm>
          <a:prstGeom prst="line">
            <a:avLst/>
          </a:prstGeom>
          <a:noFill/>
          <a:ln w="19050" cap="sq">
            <a:solidFill>
              <a:schemeClr val="accent5">
                <a:lumMod val="50000"/>
              </a:schemeClr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17" y="3370997"/>
            <a:ext cx="2119744" cy="3061180"/>
          </a:xfrm>
          <a:prstGeom prst="rect">
            <a:avLst/>
          </a:prstGeom>
        </p:spPr>
      </p:pic>
      <p:grpSp>
        <p:nvGrpSpPr>
          <p:cNvPr id="39" name="群組 38"/>
          <p:cNvGrpSpPr/>
          <p:nvPr/>
        </p:nvGrpSpPr>
        <p:grpSpPr>
          <a:xfrm>
            <a:off x="5627421" y="1648885"/>
            <a:ext cx="3431325" cy="4479684"/>
            <a:chOff x="2423565" y="1496485"/>
            <a:chExt cx="3431325" cy="4399348"/>
          </a:xfrm>
        </p:grpSpPr>
        <p:grpSp>
          <p:nvGrpSpPr>
            <p:cNvPr id="32" name="群組 31"/>
            <p:cNvGrpSpPr/>
            <p:nvPr/>
          </p:nvGrpSpPr>
          <p:grpSpPr>
            <a:xfrm>
              <a:off x="2423565" y="1496485"/>
              <a:ext cx="3027879" cy="4399348"/>
              <a:chOff x="2513112" y="1496485"/>
              <a:chExt cx="3027879" cy="4399348"/>
            </a:xfrm>
          </p:grpSpPr>
          <p:sp>
            <p:nvSpPr>
              <p:cNvPr id="17" name="圆角矩形 36"/>
              <p:cNvSpPr/>
              <p:nvPr/>
            </p:nvSpPr>
            <p:spPr>
              <a:xfrm>
                <a:off x="2513112" y="1815470"/>
                <a:ext cx="3027879" cy="4080363"/>
              </a:xfrm>
              <a:prstGeom prst="roundRect">
                <a:avLst>
                  <a:gd name="adj" fmla="val 7520"/>
                </a:avLst>
              </a:prstGeom>
              <a:noFill/>
              <a:ln w="28575" cap="rnd">
                <a:solidFill>
                  <a:srgbClr val="181715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7" tIns="60958" rIns="121917" bIns="60958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700">
                  <a:solidFill>
                    <a:srgbClr val="FFFFFF"/>
                  </a:solidFill>
                  <a:latin typeface="Bauhaus 93" pitchFamily="82" charset="0"/>
                </a:endParaRPr>
              </a:p>
            </p:txBody>
          </p:sp>
          <p:sp>
            <p:nvSpPr>
              <p:cNvPr id="18" name="任意多边形 37"/>
              <p:cNvSpPr/>
              <p:nvPr/>
            </p:nvSpPr>
            <p:spPr>
              <a:xfrm rot="5400000">
                <a:off x="2929764" y="1420197"/>
                <a:ext cx="889000" cy="1642711"/>
              </a:xfrm>
              <a:custGeom>
                <a:avLst/>
                <a:gdLst>
                  <a:gd name="connsiteX0" fmla="*/ 0 w 2928958"/>
                  <a:gd name="connsiteY0" fmla="*/ 0 h 1214446"/>
                  <a:gd name="connsiteX1" fmla="*/ 2321735 w 2928958"/>
                  <a:gd name="connsiteY1" fmla="*/ 0 h 1214446"/>
                  <a:gd name="connsiteX2" fmla="*/ 2928958 w 2928958"/>
                  <a:gd name="connsiteY2" fmla="*/ 607223 h 1214446"/>
                  <a:gd name="connsiteX3" fmla="*/ 2321735 w 2928958"/>
                  <a:gd name="connsiteY3" fmla="*/ 1214446 h 1214446"/>
                  <a:gd name="connsiteX4" fmla="*/ 0 w 2928958"/>
                  <a:gd name="connsiteY4" fmla="*/ 1214446 h 1214446"/>
                  <a:gd name="connsiteX5" fmla="*/ 0 w 2928958"/>
                  <a:gd name="connsiteY5" fmla="*/ 0 h 1214446"/>
                  <a:gd name="connsiteX0" fmla="*/ 0 w 2321735"/>
                  <a:gd name="connsiteY0" fmla="*/ 0 h 1214446"/>
                  <a:gd name="connsiteX1" fmla="*/ 2321735 w 2321735"/>
                  <a:gd name="connsiteY1" fmla="*/ 0 h 1214446"/>
                  <a:gd name="connsiteX2" fmla="*/ 1714512 w 2321735"/>
                  <a:gd name="connsiteY2" fmla="*/ 642942 h 1214446"/>
                  <a:gd name="connsiteX3" fmla="*/ 2321735 w 2321735"/>
                  <a:gd name="connsiteY3" fmla="*/ 1214446 h 1214446"/>
                  <a:gd name="connsiteX4" fmla="*/ 0 w 2321735"/>
                  <a:gd name="connsiteY4" fmla="*/ 1214446 h 1214446"/>
                  <a:gd name="connsiteX5" fmla="*/ 0 w 2321735"/>
                  <a:gd name="connsiteY5" fmla="*/ 0 h 1214446"/>
                  <a:gd name="connsiteX0" fmla="*/ 0 w 2321735"/>
                  <a:gd name="connsiteY0" fmla="*/ 0 h 1214446"/>
                  <a:gd name="connsiteX1" fmla="*/ 2321735 w 2321735"/>
                  <a:gd name="connsiteY1" fmla="*/ 0 h 1214446"/>
                  <a:gd name="connsiteX2" fmla="*/ 1931063 w 2321735"/>
                  <a:gd name="connsiteY2" fmla="*/ 674689 h 1214446"/>
                  <a:gd name="connsiteX3" fmla="*/ 2321735 w 2321735"/>
                  <a:gd name="connsiteY3" fmla="*/ 1214446 h 1214446"/>
                  <a:gd name="connsiteX4" fmla="*/ 0 w 2321735"/>
                  <a:gd name="connsiteY4" fmla="*/ 1214446 h 1214446"/>
                  <a:gd name="connsiteX5" fmla="*/ 0 w 2321735"/>
                  <a:gd name="connsiteY5" fmla="*/ 0 h 1214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21735" h="1214446">
                    <a:moveTo>
                      <a:pt x="0" y="0"/>
                    </a:moveTo>
                    <a:lnTo>
                      <a:pt x="2321735" y="0"/>
                    </a:lnTo>
                    <a:lnTo>
                      <a:pt x="1931063" y="674689"/>
                    </a:lnTo>
                    <a:lnTo>
                      <a:pt x="2321735" y="1214446"/>
                    </a:lnTo>
                    <a:lnTo>
                      <a:pt x="0" y="12144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7" tIns="60958" rIns="121917" bIns="60958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pic>
            <p:nvPicPr>
              <p:cNvPr id="19" name="Picture 5" descr="C:\Users\Administrator\Desktop\333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2388" y="1496485"/>
                <a:ext cx="182033" cy="601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TextBox 15"/>
              <p:cNvSpPr txBox="1">
                <a:spLocks noChangeArrowheads="1"/>
              </p:cNvSpPr>
              <p:nvPr/>
            </p:nvSpPr>
            <p:spPr bwMode="auto">
              <a:xfrm>
                <a:off x="2513113" y="1964554"/>
                <a:ext cx="1682506" cy="553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1917" tIns="60958" rIns="121917" bIns="6095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TW" altLang="en-US" sz="2800" b="1" i="1" dirty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關鍵活動</a:t>
                </a:r>
                <a:endParaRPr lang="zh-CN" altLang="en-US" sz="2800" b="1" i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2513112" y="2856269"/>
              <a:ext cx="3341778" cy="15257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0" indent="-342900">
                <a:lnSpc>
                  <a:spcPct val="150000"/>
                </a:lnSpc>
                <a:spcAft>
                  <a:spcPts val="0"/>
                </a:spcAft>
                <a:buFont typeface="Wingdings"/>
                <a:buChar char=""/>
              </a:pPr>
              <a:r>
                <a:rPr lang="zh-TW" altLang="en-US" sz="2200" kern="100" dirty="0" smtClean="0">
                  <a:latin typeface="微軟正黑體" pitchFamily="34" charset="-120"/>
                  <a:ea typeface="微軟正黑體" pitchFamily="34" charset="-120"/>
                  <a:cs typeface="Times New Roman"/>
                </a:rPr>
                <a:t>安排</a:t>
              </a:r>
              <a:r>
                <a:rPr lang="zh-TW" altLang="en-US" sz="2200" kern="100" dirty="0">
                  <a:latin typeface="微軟正黑體" pitchFamily="34" charset="-120"/>
                  <a:ea typeface="微軟正黑體" pitchFamily="34" charset="-120"/>
                  <a:cs typeface="Times New Roman"/>
                </a:rPr>
                <a:t>運動課程</a:t>
              </a:r>
            </a:p>
            <a:p>
              <a:pPr marL="342900" lvl="0" indent="-342900">
                <a:lnSpc>
                  <a:spcPct val="150000"/>
                </a:lnSpc>
                <a:spcAft>
                  <a:spcPts val="0"/>
                </a:spcAft>
                <a:buFont typeface="Wingdings"/>
                <a:buChar char=""/>
              </a:pPr>
              <a:r>
                <a:rPr lang="zh-TW" altLang="en-US" sz="2200" kern="100" dirty="0" smtClean="0">
                  <a:latin typeface="微軟正黑體" pitchFamily="34" charset="-120"/>
                  <a:ea typeface="微軟正黑體" pitchFamily="34" charset="-120"/>
                  <a:cs typeface="Times New Roman"/>
                </a:rPr>
                <a:t>運動</a:t>
              </a:r>
              <a:r>
                <a:rPr lang="zh-TW" altLang="en-US" sz="2200" kern="100" dirty="0">
                  <a:latin typeface="微軟正黑體" pitchFamily="34" charset="-120"/>
                  <a:ea typeface="微軟正黑體" pitchFamily="34" charset="-120"/>
                  <a:cs typeface="Times New Roman"/>
                </a:rPr>
                <a:t>相關活動</a:t>
              </a:r>
            </a:p>
            <a:p>
              <a:pPr marL="342900" lvl="0" indent="-342900">
                <a:lnSpc>
                  <a:spcPct val="150000"/>
                </a:lnSpc>
                <a:spcAft>
                  <a:spcPts val="0"/>
                </a:spcAft>
                <a:buFont typeface="Wingdings"/>
                <a:buChar char=""/>
              </a:pPr>
              <a:r>
                <a:rPr lang="zh-TW" altLang="en-US" sz="2200" kern="100" dirty="0" smtClean="0">
                  <a:latin typeface="微軟正黑體" pitchFamily="34" charset="-120"/>
                  <a:ea typeface="微軟正黑體" pitchFamily="34" charset="-120"/>
                  <a:cs typeface="Times New Roman"/>
                </a:rPr>
                <a:t>建立</a:t>
              </a:r>
              <a:r>
                <a:rPr lang="zh-TW" altLang="en-US" sz="2200" kern="100" dirty="0">
                  <a:latin typeface="微軟正黑體" pitchFamily="34" charset="-120"/>
                  <a:ea typeface="微軟正黑體" pitchFamily="34" charset="-120"/>
                  <a:cs typeface="Times New Roman"/>
                </a:rPr>
                <a:t>兌換機制</a:t>
              </a:r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8916314" y="1641228"/>
            <a:ext cx="3431325" cy="4479684"/>
            <a:chOff x="2423565" y="1496485"/>
            <a:chExt cx="3431325" cy="4399348"/>
          </a:xfrm>
        </p:grpSpPr>
        <p:grpSp>
          <p:nvGrpSpPr>
            <p:cNvPr id="41" name="群組 40"/>
            <p:cNvGrpSpPr/>
            <p:nvPr/>
          </p:nvGrpSpPr>
          <p:grpSpPr>
            <a:xfrm>
              <a:off x="2423565" y="1496485"/>
              <a:ext cx="3027879" cy="4399348"/>
              <a:chOff x="2513112" y="1496485"/>
              <a:chExt cx="3027879" cy="4399348"/>
            </a:xfrm>
          </p:grpSpPr>
          <p:sp>
            <p:nvSpPr>
              <p:cNvPr id="43" name="圆角矩形 36"/>
              <p:cNvSpPr/>
              <p:nvPr/>
            </p:nvSpPr>
            <p:spPr>
              <a:xfrm>
                <a:off x="2513112" y="1815470"/>
                <a:ext cx="3027879" cy="4080363"/>
              </a:xfrm>
              <a:prstGeom prst="roundRect">
                <a:avLst>
                  <a:gd name="adj" fmla="val 7520"/>
                </a:avLst>
              </a:prstGeom>
              <a:noFill/>
              <a:ln w="28575" cap="rnd">
                <a:solidFill>
                  <a:srgbClr val="181715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7" tIns="60958" rIns="121917" bIns="60958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700">
                  <a:solidFill>
                    <a:srgbClr val="FFFFFF"/>
                  </a:solidFill>
                  <a:latin typeface="Bauhaus 93" pitchFamily="82" charset="0"/>
                </a:endParaRPr>
              </a:p>
            </p:txBody>
          </p:sp>
          <p:sp>
            <p:nvSpPr>
              <p:cNvPr id="44" name="任意多边形 37"/>
              <p:cNvSpPr/>
              <p:nvPr/>
            </p:nvSpPr>
            <p:spPr>
              <a:xfrm rot="5400000">
                <a:off x="2929763" y="1420198"/>
                <a:ext cx="889000" cy="1642710"/>
              </a:xfrm>
              <a:custGeom>
                <a:avLst/>
                <a:gdLst>
                  <a:gd name="connsiteX0" fmla="*/ 0 w 2928958"/>
                  <a:gd name="connsiteY0" fmla="*/ 0 h 1214446"/>
                  <a:gd name="connsiteX1" fmla="*/ 2321735 w 2928958"/>
                  <a:gd name="connsiteY1" fmla="*/ 0 h 1214446"/>
                  <a:gd name="connsiteX2" fmla="*/ 2928958 w 2928958"/>
                  <a:gd name="connsiteY2" fmla="*/ 607223 h 1214446"/>
                  <a:gd name="connsiteX3" fmla="*/ 2321735 w 2928958"/>
                  <a:gd name="connsiteY3" fmla="*/ 1214446 h 1214446"/>
                  <a:gd name="connsiteX4" fmla="*/ 0 w 2928958"/>
                  <a:gd name="connsiteY4" fmla="*/ 1214446 h 1214446"/>
                  <a:gd name="connsiteX5" fmla="*/ 0 w 2928958"/>
                  <a:gd name="connsiteY5" fmla="*/ 0 h 1214446"/>
                  <a:gd name="connsiteX0" fmla="*/ 0 w 2321735"/>
                  <a:gd name="connsiteY0" fmla="*/ 0 h 1214446"/>
                  <a:gd name="connsiteX1" fmla="*/ 2321735 w 2321735"/>
                  <a:gd name="connsiteY1" fmla="*/ 0 h 1214446"/>
                  <a:gd name="connsiteX2" fmla="*/ 1714512 w 2321735"/>
                  <a:gd name="connsiteY2" fmla="*/ 642942 h 1214446"/>
                  <a:gd name="connsiteX3" fmla="*/ 2321735 w 2321735"/>
                  <a:gd name="connsiteY3" fmla="*/ 1214446 h 1214446"/>
                  <a:gd name="connsiteX4" fmla="*/ 0 w 2321735"/>
                  <a:gd name="connsiteY4" fmla="*/ 1214446 h 1214446"/>
                  <a:gd name="connsiteX5" fmla="*/ 0 w 2321735"/>
                  <a:gd name="connsiteY5" fmla="*/ 0 h 1214446"/>
                  <a:gd name="connsiteX0" fmla="*/ 0 w 2321735"/>
                  <a:gd name="connsiteY0" fmla="*/ 0 h 1214446"/>
                  <a:gd name="connsiteX1" fmla="*/ 2321735 w 2321735"/>
                  <a:gd name="connsiteY1" fmla="*/ 0 h 1214446"/>
                  <a:gd name="connsiteX2" fmla="*/ 1931063 w 2321735"/>
                  <a:gd name="connsiteY2" fmla="*/ 674689 h 1214446"/>
                  <a:gd name="connsiteX3" fmla="*/ 2321735 w 2321735"/>
                  <a:gd name="connsiteY3" fmla="*/ 1214446 h 1214446"/>
                  <a:gd name="connsiteX4" fmla="*/ 0 w 2321735"/>
                  <a:gd name="connsiteY4" fmla="*/ 1214446 h 1214446"/>
                  <a:gd name="connsiteX5" fmla="*/ 0 w 2321735"/>
                  <a:gd name="connsiteY5" fmla="*/ 0 h 1214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21735" h="1214446">
                    <a:moveTo>
                      <a:pt x="0" y="0"/>
                    </a:moveTo>
                    <a:lnTo>
                      <a:pt x="2321735" y="0"/>
                    </a:lnTo>
                    <a:lnTo>
                      <a:pt x="1931063" y="674689"/>
                    </a:lnTo>
                    <a:lnTo>
                      <a:pt x="2321735" y="1214446"/>
                    </a:lnTo>
                    <a:lnTo>
                      <a:pt x="0" y="12144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7" tIns="60958" rIns="121917" bIns="60958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pic>
            <p:nvPicPr>
              <p:cNvPr id="45" name="Picture 5" descr="C:\Users\Administrator\Desktop\333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2388" y="1496485"/>
                <a:ext cx="182033" cy="601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" name="TextBox 15"/>
              <p:cNvSpPr txBox="1">
                <a:spLocks noChangeArrowheads="1"/>
              </p:cNvSpPr>
              <p:nvPr/>
            </p:nvSpPr>
            <p:spPr bwMode="auto">
              <a:xfrm>
                <a:off x="2513113" y="1964554"/>
                <a:ext cx="1682506" cy="5440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1917" tIns="60958" rIns="121917" bIns="6095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TW" altLang="en-US" sz="2800" b="1" i="1" dirty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關鍵資源</a:t>
                </a:r>
                <a:endParaRPr lang="zh-CN" altLang="en-US" sz="2800" b="1" i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42" name="矩形 41"/>
            <p:cNvSpPr/>
            <p:nvPr/>
          </p:nvSpPr>
          <p:spPr>
            <a:xfrm>
              <a:off x="2513112" y="2856269"/>
              <a:ext cx="3341778" cy="20244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0" indent="-342900">
                <a:lnSpc>
                  <a:spcPct val="150000"/>
                </a:lnSpc>
                <a:spcAft>
                  <a:spcPts val="0"/>
                </a:spcAft>
                <a:buFont typeface="Wingdings"/>
                <a:buChar char=""/>
              </a:pPr>
              <a:r>
                <a:rPr lang="zh-TW" altLang="en-US" sz="2200" kern="100" dirty="0" smtClean="0">
                  <a:latin typeface="微軟正黑體" pitchFamily="34" charset="-120"/>
                  <a:ea typeface="微軟正黑體" pitchFamily="34" charset="-120"/>
                  <a:cs typeface="Times New Roman"/>
                </a:rPr>
                <a:t>網站</a:t>
              </a:r>
              <a:endParaRPr lang="zh-TW" altLang="en-US" sz="2200" kern="100" dirty="0">
                <a:latin typeface="微軟正黑體" pitchFamily="34" charset="-120"/>
                <a:ea typeface="微軟正黑體" pitchFamily="34" charset="-120"/>
                <a:cs typeface="Times New Roman"/>
              </a:endParaRPr>
            </a:p>
            <a:p>
              <a:pPr marL="342900" lvl="0" indent="-342900">
                <a:lnSpc>
                  <a:spcPct val="150000"/>
                </a:lnSpc>
                <a:spcAft>
                  <a:spcPts val="0"/>
                </a:spcAft>
                <a:buFont typeface="Wingdings"/>
                <a:buChar char=""/>
              </a:pPr>
              <a:r>
                <a:rPr lang="zh-TW" altLang="en-US" sz="2200" kern="100" dirty="0" smtClean="0">
                  <a:latin typeface="微軟正黑體" pitchFamily="34" charset="-120"/>
                  <a:ea typeface="微軟正黑體" pitchFamily="34" charset="-120"/>
                  <a:cs typeface="Times New Roman"/>
                </a:rPr>
                <a:t>行動</a:t>
              </a:r>
              <a:r>
                <a:rPr lang="en-US" altLang="zh-TW" sz="2200" kern="100" dirty="0">
                  <a:latin typeface="微軟正黑體" pitchFamily="34" charset="-120"/>
                  <a:ea typeface="微軟正黑體" pitchFamily="34" charset="-120"/>
                  <a:cs typeface="Times New Roman"/>
                </a:rPr>
                <a:t>App</a:t>
              </a:r>
            </a:p>
            <a:p>
              <a:pPr marL="342900" lvl="0" indent="-342900">
                <a:lnSpc>
                  <a:spcPct val="150000"/>
                </a:lnSpc>
                <a:spcAft>
                  <a:spcPts val="0"/>
                </a:spcAft>
                <a:buFont typeface="Wingdings"/>
                <a:buChar char=""/>
              </a:pPr>
              <a:r>
                <a:rPr lang="zh-TW" altLang="en-US" sz="2200" kern="100" dirty="0" smtClean="0">
                  <a:latin typeface="微軟正黑體" pitchFamily="34" charset="-120"/>
                  <a:ea typeface="微軟正黑體" pitchFamily="34" charset="-120"/>
                  <a:cs typeface="Times New Roman"/>
                </a:rPr>
                <a:t>團隊</a:t>
              </a:r>
              <a:r>
                <a:rPr lang="zh-TW" altLang="en-US" sz="2200" kern="100" dirty="0">
                  <a:latin typeface="微軟正黑體" pitchFamily="34" charset="-120"/>
                  <a:ea typeface="微軟正黑體" pitchFamily="34" charset="-120"/>
                  <a:cs typeface="Times New Roman"/>
                </a:rPr>
                <a:t>設計的課程</a:t>
              </a:r>
            </a:p>
            <a:p>
              <a:pPr marL="342900" lvl="0" indent="-342900">
                <a:lnSpc>
                  <a:spcPct val="150000"/>
                </a:lnSpc>
                <a:spcAft>
                  <a:spcPts val="0"/>
                </a:spcAft>
                <a:buFont typeface="Wingdings"/>
                <a:buChar char=""/>
              </a:pPr>
              <a:r>
                <a:rPr lang="zh-TW" altLang="en-US" sz="2200" kern="100" dirty="0" smtClean="0">
                  <a:latin typeface="微軟正黑體" pitchFamily="34" charset="-120"/>
                  <a:ea typeface="微軟正黑體" pitchFamily="34" charset="-120"/>
                  <a:cs typeface="Times New Roman"/>
                </a:rPr>
                <a:t>熱愛</a:t>
              </a:r>
              <a:r>
                <a:rPr lang="zh-TW" altLang="en-US" sz="2200" kern="100" dirty="0">
                  <a:latin typeface="微軟正黑體" pitchFamily="34" charset="-120"/>
                  <a:ea typeface="微軟正黑體" pitchFamily="34" charset="-120"/>
                  <a:cs typeface="Times New Roman"/>
                </a:rPr>
                <a:t>運動的夥伴</a:t>
              </a: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2423566" y="1648161"/>
            <a:ext cx="3353397" cy="4479684"/>
            <a:chOff x="2423565" y="1496485"/>
            <a:chExt cx="3353397" cy="4399348"/>
          </a:xfrm>
        </p:grpSpPr>
        <p:grpSp>
          <p:nvGrpSpPr>
            <p:cNvPr id="48" name="群組 47"/>
            <p:cNvGrpSpPr/>
            <p:nvPr/>
          </p:nvGrpSpPr>
          <p:grpSpPr>
            <a:xfrm>
              <a:off x="2423565" y="1496485"/>
              <a:ext cx="3027879" cy="4399348"/>
              <a:chOff x="2513112" y="1496485"/>
              <a:chExt cx="3027879" cy="4399348"/>
            </a:xfrm>
          </p:grpSpPr>
          <p:sp>
            <p:nvSpPr>
              <p:cNvPr id="50" name="圆角矩形 36"/>
              <p:cNvSpPr/>
              <p:nvPr/>
            </p:nvSpPr>
            <p:spPr>
              <a:xfrm>
                <a:off x="2513112" y="1815470"/>
                <a:ext cx="3027879" cy="4080363"/>
              </a:xfrm>
              <a:prstGeom prst="roundRect">
                <a:avLst>
                  <a:gd name="adj" fmla="val 7520"/>
                </a:avLst>
              </a:prstGeom>
              <a:noFill/>
              <a:ln w="28575" cap="rnd">
                <a:solidFill>
                  <a:srgbClr val="181715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7" tIns="60958" rIns="121917" bIns="60958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700">
                  <a:solidFill>
                    <a:srgbClr val="FFFFFF"/>
                  </a:solidFill>
                  <a:latin typeface="Bauhaus 93" pitchFamily="82" charset="0"/>
                </a:endParaRPr>
              </a:p>
            </p:txBody>
          </p:sp>
          <p:sp>
            <p:nvSpPr>
              <p:cNvPr id="51" name="任意多边形 37"/>
              <p:cNvSpPr/>
              <p:nvPr/>
            </p:nvSpPr>
            <p:spPr>
              <a:xfrm rot="5400000">
                <a:off x="2929764" y="1420197"/>
                <a:ext cx="889000" cy="1642711"/>
              </a:xfrm>
              <a:custGeom>
                <a:avLst/>
                <a:gdLst>
                  <a:gd name="connsiteX0" fmla="*/ 0 w 2928958"/>
                  <a:gd name="connsiteY0" fmla="*/ 0 h 1214446"/>
                  <a:gd name="connsiteX1" fmla="*/ 2321735 w 2928958"/>
                  <a:gd name="connsiteY1" fmla="*/ 0 h 1214446"/>
                  <a:gd name="connsiteX2" fmla="*/ 2928958 w 2928958"/>
                  <a:gd name="connsiteY2" fmla="*/ 607223 h 1214446"/>
                  <a:gd name="connsiteX3" fmla="*/ 2321735 w 2928958"/>
                  <a:gd name="connsiteY3" fmla="*/ 1214446 h 1214446"/>
                  <a:gd name="connsiteX4" fmla="*/ 0 w 2928958"/>
                  <a:gd name="connsiteY4" fmla="*/ 1214446 h 1214446"/>
                  <a:gd name="connsiteX5" fmla="*/ 0 w 2928958"/>
                  <a:gd name="connsiteY5" fmla="*/ 0 h 1214446"/>
                  <a:gd name="connsiteX0" fmla="*/ 0 w 2321735"/>
                  <a:gd name="connsiteY0" fmla="*/ 0 h 1214446"/>
                  <a:gd name="connsiteX1" fmla="*/ 2321735 w 2321735"/>
                  <a:gd name="connsiteY1" fmla="*/ 0 h 1214446"/>
                  <a:gd name="connsiteX2" fmla="*/ 1714512 w 2321735"/>
                  <a:gd name="connsiteY2" fmla="*/ 642942 h 1214446"/>
                  <a:gd name="connsiteX3" fmla="*/ 2321735 w 2321735"/>
                  <a:gd name="connsiteY3" fmla="*/ 1214446 h 1214446"/>
                  <a:gd name="connsiteX4" fmla="*/ 0 w 2321735"/>
                  <a:gd name="connsiteY4" fmla="*/ 1214446 h 1214446"/>
                  <a:gd name="connsiteX5" fmla="*/ 0 w 2321735"/>
                  <a:gd name="connsiteY5" fmla="*/ 0 h 1214446"/>
                  <a:gd name="connsiteX0" fmla="*/ 0 w 2321735"/>
                  <a:gd name="connsiteY0" fmla="*/ 0 h 1214446"/>
                  <a:gd name="connsiteX1" fmla="*/ 2321735 w 2321735"/>
                  <a:gd name="connsiteY1" fmla="*/ 0 h 1214446"/>
                  <a:gd name="connsiteX2" fmla="*/ 1931063 w 2321735"/>
                  <a:gd name="connsiteY2" fmla="*/ 674689 h 1214446"/>
                  <a:gd name="connsiteX3" fmla="*/ 2321735 w 2321735"/>
                  <a:gd name="connsiteY3" fmla="*/ 1214446 h 1214446"/>
                  <a:gd name="connsiteX4" fmla="*/ 0 w 2321735"/>
                  <a:gd name="connsiteY4" fmla="*/ 1214446 h 1214446"/>
                  <a:gd name="connsiteX5" fmla="*/ 0 w 2321735"/>
                  <a:gd name="connsiteY5" fmla="*/ 0 h 1214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21735" h="1214446">
                    <a:moveTo>
                      <a:pt x="0" y="0"/>
                    </a:moveTo>
                    <a:lnTo>
                      <a:pt x="2321735" y="0"/>
                    </a:lnTo>
                    <a:lnTo>
                      <a:pt x="1931063" y="674689"/>
                    </a:lnTo>
                    <a:lnTo>
                      <a:pt x="2321735" y="1214446"/>
                    </a:lnTo>
                    <a:lnTo>
                      <a:pt x="0" y="12144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7" tIns="60958" rIns="121917" bIns="60958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pic>
            <p:nvPicPr>
              <p:cNvPr id="52" name="Picture 5" descr="C:\Users\Administrator\Desktop\333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2388" y="1496485"/>
                <a:ext cx="182033" cy="601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TextBox 15"/>
              <p:cNvSpPr txBox="1">
                <a:spLocks noChangeArrowheads="1"/>
              </p:cNvSpPr>
              <p:nvPr/>
            </p:nvSpPr>
            <p:spPr bwMode="auto">
              <a:xfrm>
                <a:off x="2513113" y="1964554"/>
                <a:ext cx="1682506" cy="553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1917" tIns="60958" rIns="121917" bIns="6095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TW" altLang="en-US" sz="2800" b="1" i="1" dirty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顧客關係</a:t>
                </a:r>
                <a:endParaRPr lang="zh-CN" altLang="en-US" sz="2800" b="1" i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2435184" y="2856269"/>
              <a:ext cx="3341778" cy="20244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0" indent="-342900">
                <a:lnSpc>
                  <a:spcPct val="150000"/>
                </a:lnSpc>
                <a:spcAft>
                  <a:spcPts val="0"/>
                </a:spcAft>
                <a:buFont typeface="Wingdings"/>
                <a:buChar char=""/>
              </a:pPr>
              <a:r>
                <a:rPr lang="zh-TW" altLang="en-US" sz="2200" kern="100" dirty="0" smtClean="0">
                  <a:latin typeface="微軟正黑體" pitchFamily="34" charset="-120"/>
                  <a:ea typeface="微軟正黑體" pitchFamily="34" charset="-120"/>
                  <a:cs typeface="Times New Roman"/>
                </a:rPr>
                <a:t>集</a:t>
              </a:r>
              <a:r>
                <a:rPr lang="zh-TW" altLang="en-US" sz="2200" kern="100" dirty="0">
                  <a:latin typeface="微軟正黑體" pitchFamily="34" charset="-120"/>
                  <a:ea typeface="微軟正黑體" pitchFamily="34" charset="-120"/>
                  <a:cs typeface="Times New Roman"/>
                </a:rPr>
                <a:t>點兌換商品</a:t>
              </a:r>
            </a:p>
            <a:p>
              <a:pPr marL="342900" lvl="0" indent="-342900">
                <a:lnSpc>
                  <a:spcPct val="150000"/>
                </a:lnSpc>
                <a:spcAft>
                  <a:spcPts val="0"/>
                </a:spcAft>
                <a:buFont typeface="Wingdings"/>
                <a:buChar char=""/>
              </a:pPr>
              <a:r>
                <a:rPr lang="zh-TW" altLang="en-US" sz="2200" kern="100" dirty="0" smtClean="0">
                  <a:latin typeface="微軟正黑體" pitchFamily="34" charset="-120"/>
                  <a:ea typeface="微軟正黑體" pitchFamily="34" charset="-120"/>
                  <a:cs typeface="Times New Roman"/>
                </a:rPr>
                <a:t>課程</a:t>
              </a:r>
              <a:r>
                <a:rPr lang="zh-TW" altLang="en-US" sz="2200" kern="100" dirty="0">
                  <a:latin typeface="微軟正黑體" pitchFamily="34" charset="-120"/>
                  <a:ea typeface="微軟正黑體" pitchFamily="34" charset="-120"/>
                  <a:cs typeface="Times New Roman"/>
                </a:rPr>
                <a:t>多樣性</a:t>
              </a:r>
            </a:p>
            <a:p>
              <a:pPr marL="342900" lvl="0" indent="-342900">
                <a:lnSpc>
                  <a:spcPct val="150000"/>
                </a:lnSpc>
                <a:spcAft>
                  <a:spcPts val="0"/>
                </a:spcAft>
                <a:buFont typeface="Wingdings"/>
                <a:buChar char=""/>
              </a:pPr>
              <a:r>
                <a:rPr lang="zh-TW" altLang="en-US" sz="2200" kern="100" dirty="0" smtClean="0">
                  <a:latin typeface="微軟正黑體" pitchFamily="34" charset="-120"/>
                  <a:ea typeface="微軟正黑體" pitchFamily="34" charset="-120"/>
                  <a:cs typeface="Times New Roman"/>
                </a:rPr>
                <a:t>結交</a:t>
              </a:r>
              <a:r>
                <a:rPr lang="zh-TW" altLang="en-US" sz="2200" kern="100" dirty="0">
                  <a:latin typeface="微軟正黑體" pitchFamily="34" charset="-120"/>
                  <a:ea typeface="微軟正黑體" pitchFamily="34" charset="-120"/>
                  <a:cs typeface="Times New Roman"/>
                </a:rPr>
                <a:t>好友平台</a:t>
              </a:r>
            </a:p>
            <a:p>
              <a:pPr marL="342900" lvl="0" indent="-342900">
                <a:lnSpc>
                  <a:spcPct val="150000"/>
                </a:lnSpc>
                <a:spcAft>
                  <a:spcPts val="0"/>
                </a:spcAft>
                <a:buFont typeface="Wingdings"/>
                <a:buChar char=""/>
              </a:pPr>
              <a:r>
                <a:rPr lang="zh-TW" altLang="en-US" sz="2200" kern="100" dirty="0" smtClean="0">
                  <a:latin typeface="微軟正黑體" pitchFamily="34" charset="-120"/>
                  <a:ea typeface="微軟正黑體" pitchFamily="34" charset="-120"/>
                  <a:cs typeface="Times New Roman"/>
                </a:rPr>
                <a:t>限定</a:t>
              </a:r>
              <a:r>
                <a:rPr lang="zh-TW" altLang="en-US" sz="2200" kern="100" dirty="0">
                  <a:latin typeface="微軟正黑體" pitchFamily="34" charset="-120"/>
                  <a:ea typeface="微軟正黑體" pitchFamily="34" charset="-120"/>
                  <a:cs typeface="Times New Roman"/>
                </a:rPr>
                <a:t>付費活動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059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6"/>
          <p:cNvSpPr txBox="1">
            <a:spLocks noChangeArrowheads="1"/>
          </p:cNvSpPr>
          <p:nvPr/>
        </p:nvSpPr>
        <p:spPr bwMode="auto">
          <a:xfrm>
            <a:off x="333087" y="183361"/>
            <a:ext cx="53070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3200" b="1" dirty="0">
                <a:solidFill>
                  <a:schemeClr val="accent5">
                    <a:lumMod val="50000"/>
                  </a:schemeClr>
                </a:solidFill>
              </a:rPr>
              <a:t>商業模式</a:t>
            </a:r>
          </a:p>
        </p:txBody>
      </p:sp>
      <p:cxnSp>
        <p:nvCxnSpPr>
          <p:cNvPr id="3" name="Straight Connector 13"/>
          <p:cNvCxnSpPr>
            <a:cxnSpLocks noChangeShapeType="1"/>
          </p:cNvCxnSpPr>
          <p:nvPr/>
        </p:nvCxnSpPr>
        <p:spPr bwMode="auto">
          <a:xfrm flipH="1">
            <a:off x="333087" y="768136"/>
            <a:ext cx="7208837" cy="0"/>
          </a:xfrm>
          <a:prstGeom prst="line">
            <a:avLst/>
          </a:prstGeom>
          <a:noFill/>
          <a:ln w="19050" cap="sq">
            <a:solidFill>
              <a:schemeClr val="accent5">
                <a:lumMod val="50000"/>
              </a:schemeClr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17" y="3370997"/>
            <a:ext cx="2119744" cy="3061180"/>
          </a:xfrm>
          <a:prstGeom prst="rect">
            <a:avLst/>
          </a:prstGeom>
        </p:spPr>
      </p:pic>
      <p:grpSp>
        <p:nvGrpSpPr>
          <p:cNvPr id="39" name="群組 38"/>
          <p:cNvGrpSpPr/>
          <p:nvPr/>
        </p:nvGrpSpPr>
        <p:grpSpPr>
          <a:xfrm>
            <a:off x="5627421" y="1648885"/>
            <a:ext cx="3431325" cy="4479684"/>
            <a:chOff x="2423565" y="1496485"/>
            <a:chExt cx="3431325" cy="4399348"/>
          </a:xfrm>
        </p:grpSpPr>
        <p:grpSp>
          <p:nvGrpSpPr>
            <p:cNvPr id="32" name="群組 31"/>
            <p:cNvGrpSpPr/>
            <p:nvPr/>
          </p:nvGrpSpPr>
          <p:grpSpPr>
            <a:xfrm>
              <a:off x="2423565" y="1496485"/>
              <a:ext cx="3027879" cy="4399348"/>
              <a:chOff x="2513112" y="1496485"/>
              <a:chExt cx="3027879" cy="4399348"/>
            </a:xfrm>
          </p:grpSpPr>
          <p:sp>
            <p:nvSpPr>
              <p:cNvPr id="17" name="圆角矩形 36"/>
              <p:cNvSpPr/>
              <p:nvPr/>
            </p:nvSpPr>
            <p:spPr>
              <a:xfrm>
                <a:off x="2513112" y="1815470"/>
                <a:ext cx="3027879" cy="4080363"/>
              </a:xfrm>
              <a:prstGeom prst="roundRect">
                <a:avLst>
                  <a:gd name="adj" fmla="val 7520"/>
                </a:avLst>
              </a:prstGeom>
              <a:noFill/>
              <a:ln w="28575" cap="rnd">
                <a:solidFill>
                  <a:srgbClr val="181715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7" tIns="60958" rIns="121917" bIns="60958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700">
                  <a:solidFill>
                    <a:srgbClr val="FFFFFF"/>
                  </a:solidFill>
                  <a:latin typeface="Bauhaus 93" pitchFamily="82" charset="0"/>
                </a:endParaRPr>
              </a:p>
            </p:txBody>
          </p:sp>
          <p:sp>
            <p:nvSpPr>
              <p:cNvPr id="18" name="任意多边形 37"/>
              <p:cNvSpPr/>
              <p:nvPr/>
            </p:nvSpPr>
            <p:spPr>
              <a:xfrm rot="5400000">
                <a:off x="2750227" y="1599734"/>
                <a:ext cx="889000" cy="1283637"/>
              </a:xfrm>
              <a:custGeom>
                <a:avLst/>
                <a:gdLst>
                  <a:gd name="connsiteX0" fmla="*/ 0 w 2928958"/>
                  <a:gd name="connsiteY0" fmla="*/ 0 h 1214446"/>
                  <a:gd name="connsiteX1" fmla="*/ 2321735 w 2928958"/>
                  <a:gd name="connsiteY1" fmla="*/ 0 h 1214446"/>
                  <a:gd name="connsiteX2" fmla="*/ 2928958 w 2928958"/>
                  <a:gd name="connsiteY2" fmla="*/ 607223 h 1214446"/>
                  <a:gd name="connsiteX3" fmla="*/ 2321735 w 2928958"/>
                  <a:gd name="connsiteY3" fmla="*/ 1214446 h 1214446"/>
                  <a:gd name="connsiteX4" fmla="*/ 0 w 2928958"/>
                  <a:gd name="connsiteY4" fmla="*/ 1214446 h 1214446"/>
                  <a:gd name="connsiteX5" fmla="*/ 0 w 2928958"/>
                  <a:gd name="connsiteY5" fmla="*/ 0 h 1214446"/>
                  <a:gd name="connsiteX0" fmla="*/ 0 w 2321735"/>
                  <a:gd name="connsiteY0" fmla="*/ 0 h 1214446"/>
                  <a:gd name="connsiteX1" fmla="*/ 2321735 w 2321735"/>
                  <a:gd name="connsiteY1" fmla="*/ 0 h 1214446"/>
                  <a:gd name="connsiteX2" fmla="*/ 1714512 w 2321735"/>
                  <a:gd name="connsiteY2" fmla="*/ 642942 h 1214446"/>
                  <a:gd name="connsiteX3" fmla="*/ 2321735 w 2321735"/>
                  <a:gd name="connsiteY3" fmla="*/ 1214446 h 1214446"/>
                  <a:gd name="connsiteX4" fmla="*/ 0 w 2321735"/>
                  <a:gd name="connsiteY4" fmla="*/ 1214446 h 1214446"/>
                  <a:gd name="connsiteX5" fmla="*/ 0 w 2321735"/>
                  <a:gd name="connsiteY5" fmla="*/ 0 h 1214446"/>
                  <a:gd name="connsiteX0" fmla="*/ 0 w 2321735"/>
                  <a:gd name="connsiteY0" fmla="*/ 0 h 1214446"/>
                  <a:gd name="connsiteX1" fmla="*/ 2321735 w 2321735"/>
                  <a:gd name="connsiteY1" fmla="*/ 0 h 1214446"/>
                  <a:gd name="connsiteX2" fmla="*/ 1931063 w 2321735"/>
                  <a:gd name="connsiteY2" fmla="*/ 674689 h 1214446"/>
                  <a:gd name="connsiteX3" fmla="*/ 2321735 w 2321735"/>
                  <a:gd name="connsiteY3" fmla="*/ 1214446 h 1214446"/>
                  <a:gd name="connsiteX4" fmla="*/ 0 w 2321735"/>
                  <a:gd name="connsiteY4" fmla="*/ 1214446 h 1214446"/>
                  <a:gd name="connsiteX5" fmla="*/ 0 w 2321735"/>
                  <a:gd name="connsiteY5" fmla="*/ 0 h 1214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21735" h="1214446">
                    <a:moveTo>
                      <a:pt x="0" y="0"/>
                    </a:moveTo>
                    <a:lnTo>
                      <a:pt x="2321735" y="0"/>
                    </a:lnTo>
                    <a:lnTo>
                      <a:pt x="1931063" y="674689"/>
                    </a:lnTo>
                    <a:lnTo>
                      <a:pt x="2321735" y="1214446"/>
                    </a:lnTo>
                    <a:lnTo>
                      <a:pt x="0" y="12144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7" tIns="60958" rIns="121917" bIns="60958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pic>
            <p:nvPicPr>
              <p:cNvPr id="19" name="Picture 5" descr="C:\Users\Administrator\Desktop\333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2388" y="1496485"/>
                <a:ext cx="182033" cy="601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TextBox 15"/>
              <p:cNvSpPr txBox="1">
                <a:spLocks noChangeArrowheads="1"/>
              </p:cNvSpPr>
              <p:nvPr/>
            </p:nvSpPr>
            <p:spPr bwMode="auto">
              <a:xfrm>
                <a:off x="2513113" y="1964554"/>
                <a:ext cx="1323433" cy="5440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1917" tIns="60958" rIns="121917" bIns="6095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TW" altLang="en-US" sz="2800" b="1" i="1" dirty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收益流</a:t>
                </a:r>
                <a:endParaRPr lang="zh-CN" altLang="en-US" sz="2800" b="1" i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2513112" y="2856269"/>
              <a:ext cx="3341778" cy="15257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0" indent="-342900">
                <a:lnSpc>
                  <a:spcPct val="150000"/>
                </a:lnSpc>
                <a:spcAft>
                  <a:spcPts val="0"/>
                </a:spcAft>
                <a:buFont typeface="Wingdings"/>
                <a:buChar char=""/>
              </a:pPr>
              <a:r>
                <a:rPr lang="zh-TW" altLang="en-US" sz="2200" kern="100" dirty="0" smtClean="0">
                  <a:latin typeface="微軟正黑體" pitchFamily="34" charset="-120"/>
                  <a:ea typeface="微軟正黑體" pitchFamily="34" charset="-120"/>
                  <a:cs typeface="Times New Roman"/>
                </a:rPr>
                <a:t>廣告</a:t>
              </a:r>
              <a:r>
                <a:rPr lang="zh-TW" altLang="en-US" sz="2200" kern="100" dirty="0">
                  <a:latin typeface="微軟正黑體" pitchFamily="34" charset="-120"/>
                  <a:ea typeface="微軟正黑體" pitchFamily="34" charset="-120"/>
                  <a:cs typeface="Times New Roman"/>
                </a:rPr>
                <a:t>收益</a:t>
              </a:r>
            </a:p>
            <a:p>
              <a:pPr marL="342900" lvl="0" indent="-342900">
                <a:lnSpc>
                  <a:spcPct val="150000"/>
                </a:lnSpc>
                <a:spcAft>
                  <a:spcPts val="0"/>
                </a:spcAft>
                <a:buFont typeface="Wingdings"/>
                <a:buChar char=""/>
              </a:pPr>
              <a:r>
                <a:rPr lang="zh-TW" altLang="en-US" sz="2200" kern="100" dirty="0" smtClean="0">
                  <a:latin typeface="微軟正黑體" pitchFamily="34" charset="-120"/>
                  <a:ea typeface="微軟正黑體" pitchFamily="34" charset="-120"/>
                  <a:cs typeface="Times New Roman"/>
                </a:rPr>
                <a:t>講座</a:t>
              </a:r>
              <a:r>
                <a:rPr lang="zh-TW" altLang="en-US" sz="2200" kern="100" dirty="0">
                  <a:latin typeface="微軟正黑體" pitchFamily="34" charset="-120"/>
                  <a:ea typeface="微軟正黑體" pitchFamily="34" charset="-120"/>
                  <a:cs typeface="Times New Roman"/>
                </a:rPr>
                <a:t>收費</a:t>
              </a:r>
            </a:p>
            <a:p>
              <a:pPr marL="342900" lvl="0" indent="-342900">
                <a:lnSpc>
                  <a:spcPct val="150000"/>
                </a:lnSpc>
                <a:spcAft>
                  <a:spcPts val="0"/>
                </a:spcAft>
                <a:buFont typeface="Wingdings"/>
                <a:buChar char=""/>
              </a:pPr>
              <a:r>
                <a:rPr lang="zh-TW" altLang="en-US" sz="2200" kern="100" dirty="0" smtClean="0">
                  <a:latin typeface="微軟正黑體" pitchFamily="34" charset="-120"/>
                  <a:ea typeface="微軟正黑體" pitchFamily="34" charset="-120"/>
                  <a:cs typeface="Times New Roman"/>
                </a:rPr>
                <a:t>限定</a:t>
              </a:r>
              <a:r>
                <a:rPr lang="zh-TW" altLang="en-US" sz="2200" kern="100" dirty="0">
                  <a:latin typeface="微軟正黑體" pitchFamily="34" charset="-120"/>
                  <a:ea typeface="微軟正黑體" pitchFamily="34" charset="-120"/>
                  <a:cs typeface="Times New Roman"/>
                </a:rPr>
                <a:t>付費活動</a:t>
              </a:r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8916314" y="1641228"/>
            <a:ext cx="3431325" cy="4479684"/>
            <a:chOff x="2423565" y="1496485"/>
            <a:chExt cx="3431325" cy="4399348"/>
          </a:xfrm>
        </p:grpSpPr>
        <p:grpSp>
          <p:nvGrpSpPr>
            <p:cNvPr id="41" name="群組 40"/>
            <p:cNvGrpSpPr/>
            <p:nvPr/>
          </p:nvGrpSpPr>
          <p:grpSpPr>
            <a:xfrm>
              <a:off x="2423565" y="1496485"/>
              <a:ext cx="3027879" cy="4399348"/>
              <a:chOff x="2513112" y="1496485"/>
              <a:chExt cx="3027879" cy="4399348"/>
            </a:xfrm>
          </p:grpSpPr>
          <p:sp>
            <p:nvSpPr>
              <p:cNvPr id="43" name="圆角矩形 36"/>
              <p:cNvSpPr/>
              <p:nvPr/>
            </p:nvSpPr>
            <p:spPr>
              <a:xfrm>
                <a:off x="2513112" y="1815470"/>
                <a:ext cx="3027879" cy="4080363"/>
              </a:xfrm>
              <a:prstGeom prst="roundRect">
                <a:avLst>
                  <a:gd name="adj" fmla="val 7520"/>
                </a:avLst>
              </a:prstGeom>
              <a:noFill/>
              <a:ln w="28575" cap="rnd">
                <a:solidFill>
                  <a:srgbClr val="181715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7" tIns="60958" rIns="121917" bIns="60958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700">
                  <a:solidFill>
                    <a:srgbClr val="FFFFFF"/>
                  </a:solidFill>
                  <a:latin typeface="Bauhaus 93" pitchFamily="82" charset="0"/>
                </a:endParaRPr>
              </a:p>
            </p:txBody>
          </p:sp>
          <p:sp>
            <p:nvSpPr>
              <p:cNvPr id="44" name="任意多边形 37"/>
              <p:cNvSpPr/>
              <p:nvPr/>
            </p:nvSpPr>
            <p:spPr>
              <a:xfrm rot="5400000">
                <a:off x="2929763" y="1420198"/>
                <a:ext cx="889000" cy="1642710"/>
              </a:xfrm>
              <a:custGeom>
                <a:avLst/>
                <a:gdLst>
                  <a:gd name="connsiteX0" fmla="*/ 0 w 2928958"/>
                  <a:gd name="connsiteY0" fmla="*/ 0 h 1214446"/>
                  <a:gd name="connsiteX1" fmla="*/ 2321735 w 2928958"/>
                  <a:gd name="connsiteY1" fmla="*/ 0 h 1214446"/>
                  <a:gd name="connsiteX2" fmla="*/ 2928958 w 2928958"/>
                  <a:gd name="connsiteY2" fmla="*/ 607223 h 1214446"/>
                  <a:gd name="connsiteX3" fmla="*/ 2321735 w 2928958"/>
                  <a:gd name="connsiteY3" fmla="*/ 1214446 h 1214446"/>
                  <a:gd name="connsiteX4" fmla="*/ 0 w 2928958"/>
                  <a:gd name="connsiteY4" fmla="*/ 1214446 h 1214446"/>
                  <a:gd name="connsiteX5" fmla="*/ 0 w 2928958"/>
                  <a:gd name="connsiteY5" fmla="*/ 0 h 1214446"/>
                  <a:gd name="connsiteX0" fmla="*/ 0 w 2321735"/>
                  <a:gd name="connsiteY0" fmla="*/ 0 h 1214446"/>
                  <a:gd name="connsiteX1" fmla="*/ 2321735 w 2321735"/>
                  <a:gd name="connsiteY1" fmla="*/ 0 h 1214446"/>
                  <a:gd name="connsiteX2" fmla="*/ 1714512 w 2321735"/>
                  <a:gd name="connsiteY2" fmla="*/ 642942 h 1214446"/>
                  <a:gd name="connsiteX3" fmla="*/ 2321735 w 2321735"/>
                  <a:gd name="connsiteY3" fmla="*/ 1214446 h 1214446"/>
                  <a:gd name="connsiteX4" fmla="*/ 0 w 2321735"/>
                  <a:gd name="connsiteY4" fmla="*/ 1214446 h 1214446"/>
                  <a:gd name="connsiteX5" fmla="*/ 0 w 2321735"/>
                  <a:gd name="connsiteY5" fmla="*/ 0 h 1214446"/>
                  <a:gd name="connsiteX0" fmla="*/ 0 w 2321735"/>
                  <a:gd name="connsiteY0" fmla="*/ 0 h 1214446"/>
                  <a:gd name="connsiteX1" fmla="*/ 2321735 w 2321735"/>
                  <a:gd name="connsiteY1" fmla="*/ 0 h 1214446"/>
                  <a:gd name="connsiteX2" fmla="*/ 1931063 w 2321735"/>
                  <a:gd name="connsiteY2" fmla="*/ 674689 h 1214446"/>
                  <a:gd name="connsiteX3" fmla="*/ 2321735 w 2321735"/>
                  <a:gd name="connsiteY3" fmla="*/ 1214446 h 1214446"/>
                  <a:gd name="connsiteX4" fmla="*/ 0 w 2321735"/>
                  <a:gd name="connsiteY4" fmla="*/ 1214446 h 1214446"/>
                  <a:gd name="connsiteX5" fmla="*/ 0 w 2321735"/>
                  <a:gd name="connsiteY5" fmla="*/ 0 h 1214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21735" h="1214446">
                    <a:moveTo>
                      <a:pt x="0" y="0"/>
                    </a:moveTo>
                    <a:lnTo>
                      <a:pt x="2321735" y="0"/>
                    </a:lnTo>
                    <a:lnTo>
                      <a:pt x="1931063" y="674689"/>
                    </a:lnTo>
                    <a:lnTo>
                      <a:pt x="2321735" y="1214446"/>
                    </a:lnTo>
                    <a:lnTo>
                      <a:pt x="0" y="12144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7" tIns="60958" rIns="121917" bIns="60958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pic>
            <p:nvPicPr>
              <p:cNvPr id="45" name="Picture 5" descr="C:\Users\Administrator\Desktop\333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2388" y="1496485"/>
                <a:ext cx="182033" cy="601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" name="TextBox 15"/>
              <p:cNvSpPr txBox="1">
                <a:spLocks noChangeArrowheads="1"/>
              </p:cNvSpPr>
              <p:nvPr/>
            </p:nvSpPr>
            <p:spPr bwMode="auto">
              <a:xfrm>
                <a:off x="2513113" y="1964554"/>
                <a:ext cx="1682506" cy="5440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1917" tIns="60958" rIns="121917" bIns="6095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TW" altLang="en-US" sz="2800" b="1" i="1" dirty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成本結構</a:t>
                </a:r>
                <a:endParaRPr lang="zh-CN" altLang="en-US" sz="2800" b="1" i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42" name="矩形 41"/>
            <p:cNvSpPr/>
            <p:nvPr/>
          </p:nvSpPr>
          <p:spPr>
            <a:xfrm>
              <a:off x="2513112" y="2856269"/>
              <a:ext cx="3341778" cy="20244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0" indent="-342900">
                <a:lnSpc>
                  <a:spcPct val="150000"/>
                </a:lnSpc>
                <a:spcAft>
                  <a:spcPts val="0"/>
                </a:spcAft>
                <a:buFont typeface="Wingdings"/>
                <a:buChar char=""/>
              </a:pPr>
              <a:r>
                <a:rPr lang="zh-TW" altLang="en-US" sz="2200" kern="100" dirty="0" smtClean="0">
                  <a:latin typeface="微軟正黑體" pitchFamily="34" charset="-120"/>
                  <a:ea typeface="微軟正黑體" pitchFamily="34" charset="-120"/>
                  <a:cs typeface="Times New Roman"/>
                </a:rPr>
                <a:t>網站</a:t>
              </a:r>
              <a:r>
                <a:rPr lang="zh-TW" altLang="en-US" sz="2200" kern="100" dirty="0">
                  <a:latin typeface="微軟正黑體" pitchFamily="34" charset="-120"/>
                  <a:ea typeface="微軟正黑體" pitchFamily="34" charset="-120"/>
                  <a:cs typeface="Times New Roman"/>
                </a:rPr>
                <a:t>後台維護</a:t>
              </a:r>
            </a:p>
            <a:p>
              <a:pPr marL="342900" lvl="0" indent="-342900">
                <a:lnSpc>
                  <a:spcPct val="150000"/>
                </a:lnSpc>
                <a:spcAft>
                  <a:spcPts val="0"/>
                </a:spcAft>
                <a:buFont typeface="Wingdings"/>
                <a:buChar char=""/>
              </a:pPr>
              <a:r>
                <a:rPr lang="en-US" altLang="zh-TW" sz="2200" kern="100" dirty="0" smtClean="0">
                  <a:latin typeface="微軟正黑體" pitchFamily="34" charset="-120"/>
                  <a:ea typeface="微軟正黑體" pitchFamily="34" charset="-120"/>
                  <a:cs typeface="Times New Roman"/>
                </a:rPr>
                <a:t>App</a:t>
              </a:r>
              <a:r>
                <a:rPr lang="zh-TW" altLang="en-US" sz="2200" kern="100" dirty="0">
                  <a:latin typeface="微軟正黑體" pitchFamily="34" charset="-120"/>
                  <a:ea typeface="微軟正黑體" pitchFamily="34" charset="-120"/>
                  <a:cs typeface="Times New Roman"/>
                </a:rPr>
                <a:t>後台維護</a:t>
              </a:r>
            </a:p>
            <a:p>
              <a:pPr marL="342900" lvl="0" indent="-342900">
                <a:lnSpc>
                  <a:spcPct val="150000"/>
                </a:lnSpc>
                <a:spcAft>
                  <a:spcPts val="0"/>
                </a:spcAft>
                <a:buFont typeface="Wingdings"/>
                <a:buChar char=""/>
              </a:pPr>
              <a:r>
                <a:rPr lang="zh-TW" altLang="en-US" sz="2200" kern="100" dirty="0" smtClean="0">
                  <a:latin typeface="微軟正黑體" pitchFamily="34" charset="-120"/>
                  <a:ea typeface="微軟正黑體" pitchFamily="34" charset="-120"/>
                  <a:cs typeface="Times New Roman"/>
                </a:rPr>
                <a:t>商</a:t>
              </a:r>
              <a:r>
                <a:rPr lang="zh-TW" altLang="en-US" sz="2200" kern="100" dirty="0">
                  <a:latin typeface="微軟正黑體" pitchFamily="34" charset="-120"/>
                  <a:ea typeface="微軟正黑體" pitchFamily="34" charset="-120"/>
                  <a:cs typeface="Times New Roman"/>
                </a:rPr>
                <a:t>城商品費</a:t>
              </a:r>
            </a:p>
            <a:p>
              <a:pPr marL="342900" lvl="0" indent="-342900">
                <a:lnSpc>
                  <a:spcPct val="150000"/>
                </a:lnSpc>
                <a:spcAft>
                  <a:spcPts val="0"/>
                </a:spcAft>
                <a:buFont typeface="Wingdings"/>
                <a:buChar char=""/>
              </a:pPr>
              <a:r>
                <a:rPr lang="zh-TW" altLang="en-US" sz="2200" kern="100" dirty="0" smtClean="0">
                  <a:latin typeface="微軟正黑體" pitchFamily="34" charset="-120"/>
                  <a:ea typeface="微軟正黑體" pitchFamily="34" charset="-120"/>
                  <a:cs typeface="Times New Roman"/>
                </a:rPr>
                <a:t>運動</a:t>
              </a:r>
              <a:r>
                <a:rPr lang="zh-TW" altLang="en-US" sz="2200" kern="100" dirty="0">
                  <a:latin typeface="微軟正黑體" pitchFamily="34" charset="-120"/>
                  <a:ea typeface="微軟正黑體" pitchFamily="34" charset="-120"/>
                  <a:cs typeface="Times New Roman"/>
                </a:rPr>
                <a:t>顧問</a:t>
              </a: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2423566" y="1648161"/>
            <a:ext cx="3353397" cy="4479684"/>
            <a:chOff x="2423565" y="1496485"/>
            <a:chExt cx="3353397" cy="4399348"/>
          </a:xfrm>
        </p:grpSpPr>
        <p:grpSp>
          <p:nvGrpSpPr>
            <p:cNvPr id="48" name="群組 47"/>
            <p:cNvGrpSpPr/>
            <p:nvPr/>
          </p:nvGrpSpPr>
          <p:grpSpPr>
            <a:xfrm>
              <a:off x="2423565" y="1496485"/>
              <a:ext cx="3027879" cy="4399348"/>
              <a:chOff x="2513112" y="1496485"/>
              <a:chExt cx="3027879" cy="4399348"/>
            </a:xfrm>
          </p:grpSpPr>
          <p:sp>
            <p:nvSpPr>
              <p:cNvPr id="50" name="圆角矩形 36"/>
              <p:cNvSpPr/>
              <p:nvPr/>
            </p:nvSpPr>
            <p:spPr>
              <a:xfrm>
                <a:off x="2513112" y="1815470"/>
                <a:ext cx="3027879" cy="4080363"/>
              </a:xfrm>
              <a:prstGeom prst="roundRect">
                <a:avLst>
                  <a:gd name="adj" fmla="val 7520"/>
                </a:avLst>
              </a:prstGeom>
              <a:noFill/>
              <a:ln w="28575" cap="rnd">
                <a:solidFill>
                  <a:srgbClr val="181715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7" tIns="60958" rIns="121917" bIns="60958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700">
                  <a:solidFill>
                    <a:srgbClr val="FFFFFF"/>
                  </a:solidFill>
                  <a:latin typeface="Bauhaus 93" pitchFamily="82" charset="0"/>
                </a:endParaRPr>
              </a:p>
            </p:txBody>
          </p:sp>
          <p:sp>
            <p:nvSpPr>
              <p:cNvPr id="51" name="任意多边形 37"/>
              <p:cNvSpPr/>
              <p:nvPr/>
            </p:nvSpPr>
            <p:spPr>
              <a:xfrm rot="5400000">
                <a:off x="3288836" y="1061125"/>
                <a:ext cx="889000" cy="2360855"/>
              </a:xfrm>
              <a:custGeom>
                <a:avLst/>
                <a:gdLst>
                  <a:gd name="connsiteX0" fmla="*/ 0 w 2928958"/>
                  <a:gd name="connsiteY0" fmla="*/ 0 h 1214446"/>
                  <a:gd name="connsiteX1" fmla="*/ 2321735 w 2928958"/>
                  <a:gd name="connsiteY1" fmla="*/ 0 h 1214446"/>
                  <a:gd name="connsiteX2" fmla="*/ 2928958 w 2928958"/>
                  <a:gd name="connsiteY2" fmla="*/ 607223 h 1214446"/>
                  <a:gd name="connsiteX3" fmla="*/ 2321735 w 2928958"/>
                  <a:gd name="connsiteY3" fmla="*/ 1214446 h 1214446"/>
                  <a:gd name="connsiteX4" fmla="*/ 0 w 2928958"/>
                  <a:gd name="connsiteY4" fmla="*/ 1214446 h 1214446"/>
                  <a:gd name="connsiteX5" fmla="*/ 0 w 2928958"/>
                  <a:gd name="connsiteY5" fmla="*/ 0 h 1214446"/>
                  <a:gd name="connsiteX0" fmla="*/ 0 w 2321735"/>
                  <a:gd name="connsiteY0" fmla="*/ 0 h 1214446"/>
                  <a:gd name="connsiteX1" fmla="*/ 2321735 w 2321735"/>
                  <a:gd name="connsiteY1" fmla="*/ 0 h 1214446"/>
                  <a:gd name="connsiteX2" fmla="*/ 1714512 w 2321735"/>
                  <a:gd name="connsiteY2" fmla="*/ 642942 h 1214446"/>
                  <a:gd name="connsiteX3" fmla="*/ 2321735 w 2321735"/>
                  <a:gd name="connsiteY3" fmla="*/ 1214446 h 1214446"/>
                  <a:gd name="connsiteX4" fmla="*/ 0 w 2321735"/>
                  <a:gd name="connsiteY4" fmla="*/ 1214446 h 1214446"/>
                  <a:gd name="connsiteX5" fmla="*/ 0 w 2321735"/>
                  <a:gd name="connsiteY5" fmla="*/ 0 h 1214446"/>
                  <a:gd name="connsiteX0" fmla="*/ 0 w 2321735"/>
                  <a:gd name="connsiteY0" fmla="*/ 0 h 1214446"/>
                  <a:gd name="connsiteX1" fmla="*/ 2321735 w 2321735"/>
                  <a:gd name="connsiteY1" fmla="*/ 0 h 1214446"/>
                  <a:gd name="connsiteX2" fmla="*/ 1931063 w 2321735"/>
                  <a:gd name="connsiteY2" fmla="*/ 674689 h 1214446"/>
                  <a:gd name="connsiteX3" fmla="*/ 2321735 w 2321735"/>
                  <a:gd name="connsiteY3" fmla="*/ 1214446 h 1214446"/>
                  <a:gd name="connsiteX4" fmla="*/ 0 w 2321735"/>
                  <a:gd name="connsiteY4" fmla="*/ 1214446 h 1214446"/>
                  <a:gd name="connsiteX5" fmla="*/ 0 w 2321735"/>
                  <a:gd name="connsiteY5" fmla="*/ 0 h 1214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21735" h="1214446">
                    <a:moveTo>
                      <a:pt x="0" y="0"/>
                    </a:moveTo>
                    <a:lnTo>
                      <a:pt x="2321735" y="0"/>
                    </a:lnTo>
                    <a:lnTo>
                      <a:pt x="1931063" y="674689"/>
                    </a:lnTo>
                    <a:lnTo>
                      <a:pt x="2321735" y="1214446"/>
                    </a:lnTo>
                    <a:lnTo>
                      <a:pt x="0" y="12144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7" tIns="60958" rIns="121917" bIns="60958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pic>
            <p:nvPicPr>
              <p:cNvPr id="52" name="Picture 5" descr="C:\Users\Administrator\Desktop\333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2388" y="1496485"/>
                <a:ext cx="182033" cy="601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TextBox 15"/>
              <p:cNvSpPr txBox="1">
                <a:spLocks noChangeArrowheads="1"/>
              </p:cNvSpPr>
              <p:nvPr/>
            </p:nvSpPr>
            <p:spPr bwMode="auto">
              <a:xfrm>
                <a:off x="2513113" y="1964554"/>
                <a:ext cx="2400651" cy="5440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1917" tIns="60958" rIns="121917" bIns="6095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TW" altLang="en-US" sz="2800" b="1" i="1" dirty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關鍵合作夥伴</a:t>
                </a:r>
                <a:endParaRPr lang="zh-CN" altLang="en-US" sz="2800" b="1" i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2435184" y="2856269"/>
              <a:ext cx="3341778" cy="20244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0" indent="-342900">
                <a:lnSpc>
                  <a:spcPct val="150000"/>
                </a:lnSpc>
                <a:spcAft>
                  <a:spcPts val="0"/>
                </a:spcAft>
                <a:buFont typeface="Wingdings"/>
                <a:buChar char=""/>
              </a:pPr>
              <a:r>
                <a:rPr lang="zh-TW" altLang="en-US" sz="2200" kern="100" dirty="0" smtClean="0">
                  <a:latin typeface="微軟正黑體" pitchFamily="34" charset="-120"/>
                  <a:ea typeface="微軟正黑體" pitchFamily="34" charset="-120"/>
                  <a:cs typeface="Times New Roman"/>
                </a:rPr>
                <a:t>商品</a:t>
              </a:r>
              <a:r>
                <a:rPr lang="zh-TW" altLang="en-US" sz="2200" kern="100" dirty="0">
                  <a:latin typeface="微軟正黑體" pitchFamily="34" charset="-120"/>
                  <a:ea typeface="微軟正黑體" pitchFamily="34" charset="-120"/>
                  <a:cs typeface="Times New Roman"/>
                </a:rPr>
                <a:t>供應商</a:t>
              </a:r>
            </a:p>
            <a:p>
              <a:pPr marL="342900" lvl="0" indent="-342900">
                <a:lnSpc>
                  <a:spcPct val="150000"/>
                </a:lnSpc>
                <a:spcAft>
                  <a:spcPts val="0"/>
                </a:spcAft>
                <a:buFont typeface="Wingdings"/>
                <a:buChar char=""/>
              </a:pPr>
              <a:r>
                <a:rPr lang="zh-TW" altLang="en-US" sz="2200" kern="100" dirty="0" smtClean="0">
                  <a:latin typeface="微軟正黑體" pitchFamily="34" charset="-120"/>
                  <a:ea typeface="微軟正黑體" pitchFamily="34" charset="-120"/>
                  <a:cs typeface="Times New Roman"/>
                </a:rPr>
                <a:t>運動</a:t>
              </a:r>
              <a:r>
                <a:rPr lang="zh-TW" altLang="en-US" sz="2200" kern="100" dirty="0">
                  <a:latin typeface="微軟正黑體" pitchFamily="34" charset="-120"/>
                  <a:ea typeface="微軟正黑體" pitchFamily="34" charset="-120"/>
                  <a:cs typeface="Times New Roman"/>
                </a:rPr>
                <a:t>團體</a:t>
              </a:r>
            </a:p>
            <a:p>
              <a:pPr marL="342900" lvl="0" indent="-342900">
                <a:lnSpc>
                  <a:spcPct val="150000"/>
                </a:lnSpc>
                <a:spcAft>
                  <a:spcPts val="0"/>
                </a:spcAft>
                <a:buFont typeface="Wingdings"/>
                <a:buChar char=""/>
              </a:pPr>
              <a:r>
                <a:rPr lang="zh-TW" altLang="en-US" sz="2200" kern="100" dirty="0" smtClean="0">
                  <a:latin typeface="微軟正黑體" pitchFamily="34" charset="-120"/>
                  <a:ea typeface="微軟正黑體" pitchFamily="34" charset="-120"/>
                  <a:cs typeface="Times New Roman"/>
                </a:rPr>
                <a:t>廣告</a:t>
              </a:r>
              <a:r>
                <a:rPr lang="zh-TW" altLang="en-US" sz="2200" kern="100" dirty="0">
                  <a:latin typeface="微軟正黑體" pitchFamily="34" charset="-120"/>
                  <a:ea typeface="微軟正黑體" pitchFamily="34" charset="-120"/>
                  <a:cs typeface="Times New Roman"/>
                </a:rPr>
                <a:t>商</a:t>
              </a:r>
            </a:p>
            <a:p>
              <a:pPr marL="342900" lvl="0" indent="-342900">
                <a:lnSpc>
                  <a:spcPct val="150000"/>
                </a:lnSpc>
                <a:spcAft>
                  <a:spcPts val="0"/>
                </a:spcAft>
                <a:buFont typeface="Wingdings"/>
                <a:buChar char=""/>
              </a:pPr>
              <a:r>
                <a:rPr lang="zh-TW" altLang="en-US" sz="2200" kern="100" dirty="0" smtClean="0">
                  <a:latin typeface="微軟正黑體" pitchFamily="34" charset="-120"/>
                  <a:ea typeface="微軟正黑體" pitchFamily="34" charset="-120"/>
                  <a:cs typeface="Times New Roman"/>
                </a:rPr>
                <a:t>運動</a:t>
              </a:r>
              <a:r>
                <a:rPr lang="zh-TW" altLang="en-US" sz="2200" kern="100" dirty="0">
                  <a:latin typeface="微軟正黑體" pitchFamily="34" charset="-120"/>
                  <a:ea typeface="微軟正黑體" pitchFamily="34" charset="-120"/>
                  <a:cs typeface="Times New Roman"/>
                </a:rPr>
                <a:t>產品相關公司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882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/>
          <p:cNvSpPr txBox="1">
            <a:spLocks noChangeArrowheads="1"/>
          </p:cNvSpPr>
          <p:nvPr/>
        </p:nvSpPr>
        <p:spPr bwMode="auto">
          <a:xfrm>
            <a:off x="1493838" y="2547938"/>
            <a:ext cx="16414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1500" b="1" i="1" dirty="0" smtClean="0">
                <a:solidFill>
                  <a:schemeClr val="accent5">
                    <a:lumMod val="50000"/>
                  </a:schemeClr>
                </a:solidFill>
              </a:rPr>
              <a:t>05</a:t>
            </a:r>
            <a:endParaRPr lang="en-US" altLang="en-US" sz="115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3665538" y="3119889"/>
            <a:ext cx="530701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5400" b="1" dirty="0">
                <a:solidFill>
                  <a:schemeClr val="accent5">
                    <a:lumMod val="50000"/>
                  </a:schemeClr>
                </a:solidFill>
              </a:rPr>
              <a:t>結論及未來發展</a:t>
            </a:r>
          </a:p>
        </p:txBody>
      </p:sp>
      <p:cxnSp>
        <p:nvCxnSpPr>
          <p:cNvPr id="2063" name="Straight Connector 13"/>
          <p:cNvCxnSpPr>
            <a:cxnSpLocks noChangeShapeType="1"/>
          </p:cNvCxnSpPr>
          <p:nvPr/>
        </p:nvCxnSpPr>
        <p:spPr bwMode="auto">
          <a:xfrm flipH="1">
            <a:off x="1417638" y="4110038"/>
            <a:ext cx="7208837" cy="0"/>
          </a:xfrm>
          <a:prstGeom prst="line">
            <a:avLst/>
          </a:prstGeom>
          <a:noFill/>
          <a:ln w="19050" cap="sq">
            <a:solidFill>
              <a:schemeClr val="accent5">
                <a:lumMod val="50000"/>
              </a:schemeClr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91531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5"/>
          <p:cNvGrpSpPr/>
          <p:nvPr/>
        </p:nvGrpSpPr>
        <p:grpSpPr>
          <a:xfrm>
            <a:off x="2404922" y="1793174"/>
            <a:ext cx="7831608" cy="4100126"/>
            <a:chOff x="2569195" y="1984502"/>
            <a:chExt cx="7326787" cy="3632528"/>
          </a:xfrm>
        </p:grpSpPr>
        <p:sp>
          <p:nvSpPr>
            <p:cNvPr id="17" name="矩形 16"/>
            <p:cNvSpPr/>
            <p:nvPr/>
          </p:nvSpPr>
          <p:spPr>
            <a:xfrm>
              <a:off x="2569195" y="1984502"/>
              <a:ext cx="7056784" cy="3632528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ffectLst>
              <a:outerShdw blurRad="254000" dist="127000" dir="27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9632588" y="2007010"/>
              <a:ext cx="263394" cy="3603573"/>
              <a:chOff x="9632588" y="2007010"/>
              <a:chExt cx="263394" cy="3603573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9632588" y="2924944"/>
                <a:ext cx="263393" cy="864096"/>
              </a:xfrm>
              <a:prstGeom prst="rect">
                <a:avLst/>
              </a:prstGeom>
              <a:solidFill>
                <a:srgbClr val="00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9632588" y="3789040"/>
                <a:ext cx="263393" cy="919672"/>
              </a:xfrm>
              <a:prstGeom prst="rect">
                <a:avLst/>
              </a:prstGeom>
              <a:solidFill>
                <a:srgbClr val="F835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单圆角矩形 20"/>
              <p:cNvSpPr/>
              <p:nvPr/>
            </p:nvSpPr>
            <p:spPr>
              <a:xfrm flipV="1">
                <a:off x="9632588" y="4708712"/>
                <a:ext cx="262626" cy="901871"/>
              </a:xfrm>
              <a:prstGeom prst="round1Rect">
                <a:avLst>
                  <a:gd name="adj" fmla="val 50000"/>
                </a:avLst>
              </a:prstGeom>
              <a:solidFill>
                <a:srgbClr val="663A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单圆角矩形 21"/>
              <p:cNvSpPr/>
              <p:nvPr/>
            </p:nvSpPr>
            <p:spPr>
              <a:xfrm>
                <a:off x="9633356" y="2007010"/>
                <a:ext cx="262626" cy="917934"/>
              </a:xfrm>
              <a:prstGeom prst="round1Rect">
                <a:avLst>
                  <a:gd name="adj" fmla="val 40328"/>
                </a:avLst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6" name="文本框 1"/>
          <p:cNvSpPr txBox="1"/>
          <p:nvPr/>
        </p:nvSpPr>
        <p:spPr>
          <a:xfrm>
            <a:off x="3128424" y="3980750"/>
            <a:ext cx="690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zh-TW" altLang="en-US" sz="2000" dirty="0" smtClean="0"/>
              <a:t>讓</a:t>
            </a:r>
            <a:r>
              <a:rPr lang="zh-TW" altLang="en-US" sz="2000" dirty="0"/>
              <a:t>這個社會變得健康正面，且對生活充滿</a:t>
            </a:r>
            <a:r>
              <a:rPr lang="zh-TW" altLang="en-US" sz="2000" dirty="0" smtClean="0"/>
              <a:t>熱情</a:t>
            </a:r>
            <a:endParaRPr lang="zh-TW" altLang="en-US" sz="2000" dirty="0"/>
          </a:p>
        </p:txBody>
      </p:sp>
      <p:pic>
        <p:nvPicPr>
          <p:cNvPr id="37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1048"/>
            <a:ext cx="2716708" cy="1863914"/>
          </a:xfrm>
          <a:prstGeom prst="rect">
            <a:avLst/>
          </a:prstGeom>
        </p:spPr>
      </p:pic>
      <p:sp>
        <p:nvSpPr>
          <p:cNvPr id="38" name="文本框 16"/>
          <p:cNvSpPr txBox="1">
            <a:spLocks noChangeArrowheads="1"/>
          </p:cNvSpPr>
          <p:nvPr/>
        </p:nvSpPr>
        <p:spPr bwMode="auto">
          <a:xfrm>
            <a:off x="333087" y="183361"/>
            <a:ext cx="53070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3200" b="1" dirty="0">
                <a:solidFill>
                  <a:schemeClr val="accent5">
                    <a:lumMod val="50000"/>
                  </a:schemeClr>
                </a:solidFill>
              </a:rPr>
              <a:t>結論及未來發展</a:t>
            </a:r>
          </a:p>
        </p:txBody>
      </p:sp>
      <p:cxnSp>
        <p:nvCxnSpPr>
          <p:cNvPr id="39" name="Straight Connector 13"/>
          <p:cNvCxnSpPr>
            <a:cxnSpLocks noChangeShapeType="1"/>
          </p:cNvCxnSpPr>
          <p:nvPr/>
        </p:nvCxnSpPr>
        <p:spPr bwMode="auto">
          <a:xfrm flipH="1">
            <a:off x="333087" y="768136"/>
            <a:ext cx="7208837" cy="0"/>
          </a:xfrm>
          <a:prstGeom prst="line">
            <a:avLst/>
          </a:prstGeom>
          <a:noFill/>
          <a:ln w="19050" cap="sq">
            <a:solidFill>
              <a:schemeClr val="accent5">
                <a:lumMod val="50000"/>
              </a:schemeClr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矩形 1"/>
          <p:cNvSpPr/>
          <p:nvPr/>
        </p:nvSpPr>
        <p:spPr>
          <a:xfrm>
            <a:off x="3128423" y="23902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zh-TW" altLang="en-US" sz="2000" dirty="0"/>
              <a:t>藉由這個平台，提倡「要活就要動</a:t>
            </a:r>
            <a:r>
              <a:rPr lang="zh-TW" altLang="en-US" sz="2000" dirty="0" smtClean="0"/>
              <a:t>」的</a:t>
            </a:r>
            <a:r>
              <a:rPr lang="zh-TW" altLang="en-US" sz="2000" dirty="0"/>
              <a:t>理念</a:t>
            </a:r>
            <a:endParaRPr lang="en-US" altLang="zh-TW" sz="2000" dirty="0"/>
          </a:p>
        </p:txBody>
      </p:sp>
      <p:sp>
        <p:nvSpPr>
          <p:cNvPr id="3" name="矩形 2"/>
          <p:cNvSpPr/>
          <p:nvPr/>
        </p:nvSpPr>
        <p:spPr>
          <a:xfrm>
            <a:off x="3128423" y="2930824"/>
            <a:ext cx="5147563" cy="430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zh-TW" altLang="en-US" sz="2000" dirty="0"/>
              <a:t>使大家都可以</a:t>
            </a:r>
            <a:r>
              <a:rPr lang="zh-TW" altLang="en-US" sz="2000" dirty="0" smtClean="0"/>
              <a:t>正確的運動並得到額外收穫</a:t>
            </a:r>
            <a:endParaRPr lang="en-US" altLang="zh-TW" sz="2000" dirty="0"/>
          </a:p>
        </p:txBody>
      </p:sp>
      <p:sp>
        <p:nvSpPr>
          <p:cNvPr id="4" name="矩形 3"/>
          <p:cNvSpPr/>
          <p:nvPr/>
        </p:nvSpPr>
        <p:spPr>
          <a:xfrm>
            <a:off x="3128423" y="3440142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zh-TW" altLang="en-US" sz="2000" dirty="0"/>
              <a:t>找到一起運動的夥伴，全民動起來</a:t>
            </a:r>
            <a:endParaRPr lang="en-US" altLang="zh-TW" sz="2000" dirty="0"/>
          </a:p>
        </p:txBody>
      </p:sp>
      <p:sp>
        <p:nvSpPr>
          <p:cNvPr id="5" name="矩形 4"/>
          <p:cNvSpPr/>
          <p:nvPr/>
        </p:nvSpPr>
        <p:spPr>
          <a:xfrm>
            <a:off x="3410281" y="4967761"/>
            <a:ext cx="5532285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HOW </a:t>
            </a: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健康？跟著我們做就對了！</a:t>
            </a:r>
          </a:p>
        </p:txBody>
      </p:sp>
    </p:spTree>
    <p:extLst>
      <p:ext uri="{BB962C8B-B14F-4D97-AF65-F5344CB8AC3E}">
        <p14:creationId xmlns:p14="http://schemas.microsoft.com/office/powerpoint/2010/main" val="405622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2" grpId="0"/>
      <p:bldP spid="3" grpId="0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 rot="21193842" flipH="1">
            <a:off x="803275" y="3829050"/>
            <a:ext cx="1209675" cy="311150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3509963" y="819150"/>
            <a:ext cx="5383212" cy="5383213"/>
            <a:chOff x="3510653" y="819764"/>
            <a:chExt cx="5383162" cy="5383162"/>
          </a:xfrm>
        </p:grpSpPr>
        <p:sp>
          <p:nvSpPr>
            <p:cNvPr id="9" name="椭圆 8"/>
            <p:cNvSpPr/>
            <p:nvPr/>
          </p:nvSpPr>
          <p:spPr>
            <a:xfrm>
              <a:off x="3605902" y="915013"/>
              <a:ext cx="5192664" cy="519266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0" name="Oval 8_1"/>
            <p:cNvSpPr/>
            <p:nvPr/>
          </p:nvSpPr>
          <p:spPr>
            <a:xfrm>
              <a:off x="3510653" y="819764"/>
              <a:ext cx="5383162" cy="5383162"/>
            </a:xfrm>
            <a:prstGeom prst="ellipse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15" name="等腰三角形 14"/>
          <p:cNvSpPr/>
          <p:nvPr/>
        </p:nvSpPr>
        <p:spPr>
          <a:xfrm rot="3183980" flipH="1">
            <a:off x="10719594" y="4098132"/>
            <a:ext cx="846137" cy="666750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3" name="等腰三角形 22"/>
          <p:cNvSpPr/>
          <p:nvPr/>
        </p:nvSpPr>
        <p:spPr>
          <a:xfrm rot="3183980" flipH="1">
            <a:off x="2375694" y="3318669"/>
            <a:ext cx="176212" cy="152400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4" name="等腰三角形 23"/>
          <p:cNvSpPr/>
          <p:nvPr/>
        </p:nvSpPr>
        <p:spPr>
          <a:xfrm rot="6200158" flipH="1" flipV="1">
            <a:off x="1385888" y="1203325"/>
            <a:ext cx="155575" cy="137477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5" name="等腰三角形 24"/>
          <p:cNvSpPr/>
          <p:nvPr/>
        </p:nvSpPr>
        <p:spPr>
          <a:xfrm rot="6315786" flipH="1" flipV="1">
            <a:off x="2879725" y="1503363"/>
            <a:ext cx="430213" cy="376237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6" name="等腰三角形 25"/>
          <p:cNvSpPr/>
          <p:nvPr/>
        </p:nvSpPr>
        <p:spPr>
          <a:xfrm rot="5872073" flipH="1">
            <a:off x="1517650" y="2898775"/>
            <a:ext cx="635000" cy="127000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7" name="等腰三角形 26"/>
          <p:cNvSpPr/>
          <p:nvPr/>
        </p:nvSpPr>
        <p:spPr>
          <a:xfrm rot="1864198" flipH="1">
            <a:off x="9001125" y="5603875"/>
            <a:ext cx="430213" cy="37147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8893175" y="-1206500"/>
            <a:ext cx="2643188" cy="2641600"/>
          </a:xfrm>
          <a:prstGeom prst="line">
            <a:avLst/>
          </a:prstGeom>
          <a:ln w="317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8294688" y="-774700"/>
            <a:ext cx="2209800" cy="2209800"/>
          </a:xfrm>
          <a:prstGeom prst="line">
            <a:avLst/>
          </a:prstGeom>
          <a:ln w="317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1177925" y="5576888"/>
            <a:ext cx="2571750" cy="2487612"/>
          </a:xfrm>
          <a:prstGeom prst="line">
            <a:avLst/>
          </a:prstGeom>
          <a:ln w="317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579438" y="5892800"/>
            <a:ext cx="2251075" cy="2171700"/>
          </a:xfrm>
          <a:prstGeom prst="line">
            <a:avLst/>
          </a:prstGeom>
          <a:ln w="317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等腰三角形 35"/>
          <p:cNvSpPr/>
          <p:nvPr/>
        </p:nvSpPr>
        <p:spPr>
          <a:xfrm rot="3183980" flipH="1">
            <a:off x="1797051" y="681037"/>
            <a:ext cx="531812" cy="195263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37" name="等腰三角形 36"/>
          <p:cNvSpPr/>
          <p:nvPr/>
        </p:nvSpPr>
        <p:spPr>
          <a:xfrm rot="3183980" flipH="1">
            <a:off x="10621169" y="2005807"/>
            <a:ext cx="306387" cy="1676400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38" name="等腰三角形 37"/>
          <p:cNvSpPr/>
          <p:nvPr/>
        </p:nvSpPr>
        <p:spPr>
          <a:xfrm rot="3183980" flipH="1">
            <a:off x="8289925" y="6321425"/>
            <a:ext cx="177800" cy="152400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41" name="等腰三角形 40"/>
          <p:cNvSpPr/>
          <p:nvPr/>
        </p:nvSpPr>
        <p:spPr>
          <a:xfrm rot="6200158" flipH="1" flipV="1">
            <a:off x="10758488" y="4879975"/>
            <a:ext cx="155575" cy="137477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42" name="文本框 41"/>
          <p:cNvSpPr txBox="1">
            <a:spLocks noChangeArrowheads="1"/>
          </p:cNvSpPr>
          <p:nvPr/>
        </p:nvSpPr>
        <p:spPr bwMode="auto">
          <a:xfrm>
            <a:off x="4315619" y="2124956"/>
            <a:ext cx="37719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Century Gothic" pitchFamily="34" charset="0"/>
              </a:rPr>
              <a:t>HOW </a:t>
            </a:r>
            <a:r>
              <a:rPr lang="zh-TW" altLang="en-US" sz="5400" b="1" dirty="0">
                <a:solidFill>
                  <a:schemeClr val="bg1"/>
                </a:solidFill>
                <a:latin typeface="Century Gothic" pitchFamily="34" charset="0"/>
              </a:rPr>
              <a:t>健康</a:t>
            </a:r>
            <a:endParaRPr lang="zh-CN" altLang="en-US" sz="54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037013" y="3585038"/>
            <a:ext cx="41179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/>
            <a:r>
              <a:rPr lang="en-US" altLang="zh-CN" sz="2800" b="1" noProof="1" smtClean="0">
                <a:solidFill>
                  <a:schemeClr val="bg1"/>
                </a:solidFill>
                <a:latin typeface="Century Gothic" pitchFamily="34" charset="0"/>
                <a:ea typeface="+mn-ea"/>
              </a:rPr>
              <a:t>108506</a:t>
            </a:r>
            <a:endParaRPr lang="zh-CN" altLang="en-US" sz="2800" b="1" noProof="1">
              <a:solidFill>
                <a:schemeClr val="bg1"/>
              </a:solidFill>
              <a:latin typeface="Century Gothic" pitchFamily="34" charset="0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4210050" y="3612026"/>
            <a:ext cx="3771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4437217" y="4367033"/>
            <a:ext cx="3528703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</a:rPr>
              <a:t>組員：張傑婷</a:t>
            </a:r>
            <a:r>
              <a:rPr lang="zh-TW" altLang="en-US" sz="2000" dirty="0">
                <a:solidFill>
                  <a:schemeClr val="bg1"/>
                </a:solidFill>
              </a:rPr>
              <a:t>、劉安</a:t>
            </a:r>
            <a:r>
              <a:rPr lang="zh-TW" altLang="en-US" sz="2000" dirty="0" smtClean="0">
                <a:solidFill>
                  <a:schemeClr val="bg1"/>
                </a:solidFill>
              </a:rPr>
              <a:t>、</a:t>
            </a:r>
            <a:endParaRPr lang="en-US" altLang="zh-TW" sz="2000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2000" dirty="0" smtClean="0">
                <a:solidFill>
                  <a:schemeClr val="bg1"/>
                </a:solidFill>
              </a:rPr>
              <a:t>郭</a:t>
            </a:r>
            <a:r>
              <a:rPr lang="zh-TW" altLang="en-US" sz="2000" dirty="0">
                <a:solidFill>
                  <a:schemeClr val="bg1"/>
                </a:solidFill>
              </a:rPr>
              <a:t>加于、陳盈</a:t>
            </a:r>
            <a:r>
              <a:rPr lang="zh-TW" altLang="en-US" sz="2000" dirty="0" smtClean="0">
                <a:solidFill>
                  <a:schemeClr val="bg1"/>
                </a:solidFill>
              </a:rPr>
              <a:t>臻</a:t>
            </a:r>
            <a:endParaRPr lang="en-US" altLang="zh-TW" sz="2000" dirty="0" smtClean="0">
              <a:solidFill>
                <a:schemeClr val="bg1"/>
              </a:solidFill>
            </a:endParaRPr>
          </a:p>
          <a:p>
            <a:pPr algn="ctr"/>
            <a:endParaRPr lang="en-US" altLang="zh-TW" dirty="0">
              <a:solidFill>
                <a:schemeClr val="bg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指導</a:t>
            </a:r>
            <a:r>
              <a:rPr lang="zh-TW" altLang="en-US" dirty="0">
                <a:solidFill>
                  <a:schemeClr val="bg1"/>
                </a:solidFill>
              </a:rPr>
              <a:t>教師： 林宏仁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4069" y="3259534"/>
            <a:ext cx="4060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/>
            <a:r>
              <a:rPr lang="en-US" altLang="zh-CN" noProof="1">
                <a:solidFill>
                  <a:schemeClr val="bg1"/>
                </a:solidFill>
              </a:rPr>
              <a:t>THANK YOU FOR YOUR LISTENING</a:t>
            </a:r>
            <a:endParaRPr lang="zh-CN" altLang="en-US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06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6" grpId="0" animBg="1"/>
      <p:bldP spid="37" grpId="0" animBg="1"/>
      <p:bldP spid="38" grpId="0" animBg="1"/>
      <p:bldP spid="41" grpId="0" animBg="1"/>
      <p:bldP spid="42" grpId="0"/>
      <p:bldP spid="45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244413" y="2278007"/>
            <a:ext cx="493183" cy="4910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Broadway" pitchFamily="82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244412" y="2946874"/>
            <a:ext cx="491067" cy="4910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Broadway" pitchFamily="82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244413" y="3579758"/>
            <a:ext cx="493183" cy="4910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Broadway" pitchFamily="82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244413" y="4214758"/>
            <a:ext cx="493183" cy="4910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Broadway" pitchFamily="82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244412" y="4843407"/>
            <a:ext cx="491067" cy="4910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Broadway" pitchFamily="82" charset="0"/>
            </a:endParaRPr>
          </a:p>
        </p:txBody>
      </p:sp>
      <p:sp>
        <p:nvSpPr>
          <p:cNvPr id="3082" name="TextBox 10"/>
          <p:cNvSpPr txBox="1">
            <a:spLocks noChangeArrowheads="1"/>
          </p:cNvSpPr>
          <p:nvPr/>
        </p:nvSpPr>
        <p:spPr bwMode="auto">
          <a:xfrm>
            <a:off x="2271929" y="2278007"/>
            <a:ext cx="395295" cy="40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EAE7D4"/>
                </a:solidFill>
                <a:latin typeface="Broadway" pitchFamily="82" charset="0"/>
              </a:rPr>
              <a:t>1</a:t>
            </a:r>
            <a:endParaRPr lang="zh-CN" altLang="en-US" b="1" dirty="0">
              <a:solidFill>
                <a:srgbClr val="EAE7D4"/>
              </a:solidFill>
              <a:latin typeface="Broadway" pitchFamily="82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36033" y="774700"/>
            <a:ext cx="454660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36033" y="1471084"/>
            <a:ext cx="454660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007534" y="450851"/>
            <a:ext cx="1322917" cy="1322916"/>
          </a:xfrm>
          <a:prstGeom prst="ellipse">
            <a:avLst/>
          </a:prstGeom>
          <a:solidFill>
            <a:srgbClr val="181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86" name="TextBox 15"/>
          <p:cNvSpPr txBox="1">
            <a:spLocks noChangeArrowheads="1"/>
          </p:cNvSpPr>
          <p:nvPr/>
        </p:nvSpPr>
        <p:spPr bwMode="auto">
          <a:xfrm>
            <a:off x="2305052" y="764118"/>
            <a:ext cx="2254249" cy="696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700" b="1">
                <a:solidFill>
                  <a:srgbClr val="181715"/>
                </a:solidFill>
                <a:latin typeface="Century Gothic" pitchFamily="34" charset="0"/>
              </a:rPr>
              <a:t>ONTENTS</a:t>
            </a:r>
            <a:endParaRPr lang="zh-CN" altLang="en-US" sz="3700" b="1">
              <a:solidFill>
                <a:srgbClr val="181715"/>
              </a:solidFill>
              <a:latin typeface="Century Gothic" pitchFamily="34" charset="0"/>
            </a:endParaRPr>
          </a:p>
        </p:txBody>
      </p:sp>
      <p:sp>
        <p:nvSpPr>
          <p:cNvPr id="3087" name="矩形 1"/>
          <p:cNvSpPr>
            <a:spLocks noChangeArrowheads="1"/>
          </p:cNvSpPr>
          <p:nvPr/>
        </p:nvSpPr>
        <p:spPr bwMode="auto">
          <a:xfrm>
            <a:off x="1117601" y="442384"/>
            <a:ext cx="1045633" cy="135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/>
          <a:p>
            <a:r>
              <a:rPr lang="en-US" altLang="zh-CN" sz="8000" b="1" i="1" dirty="0">
                <a:solidFill>
                  <a:srgbClr val="EAE7D4"/>
                </a:solidFill>
                <a:latin typeface="Century Gothic" pitchFamily="34" charset="0"/>
              </a:rPr>
              <a:t>C</a:t>
            </a:r>
            <a:endParaRPr lang="zh-CN" altLang="en-US" sz="8000" dirty="0"/>
          </a:p>
        </p:txBody>
      </p:sp>
      <p:sp>
        <p:nvSpPr>
          <p:cNvPr id="3088" name="TextBox 10"/>
          <p:cNvSpPr txBox="1">
            <a:spLocks noChangeArrowheads="1"/>
          </p:cNvSpPr>
          <p:nvPr/>
        </p:nvSpPr>
        <p:spPr bwMode="auto">
          <a:xfrm>
            <a:off x="2271929" y="2919358"/>
            <a:ext cx="395295" cy="40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EAE7D4"/>
                </a:solidFill>
                <a:latin typeface="Broadway" pitchFamily="82" charset="0"/>
              </a:rPr>
              <a:t>2</a:t>
            </a:r>
            <a:endParaRPr lang="zh-CN" altLang="en-US" b="1">
              <a:solidFill>
                <a:srgbClr val="EAE7D4"/>
              </a:solidFill>
              <a:latin typeface="Broadway" pitchFamily="82" charset="0"/>
            </a:endParaRPr>
          </a:p>
        </p:txBody>
      </p:sp>
      <p:sp>
        <p:nvSpPr>
          <p:cNvPr id="3089" name="TextBox 10"/>
          <p:cNvSpPr txBox="1">
            <a:spLocks noChangeArrowheads="1"/>
          </p:cNvSpPr>
          <p:nvPr/>
        </p:nvSpPr>
        <p:spPr bwMode="auto">
          <a:xfrm>
            <a:off x="2271929" y="3558592"/>
            <a:ext cx="395295" cy="40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EAE7D4"/>
                </a:solidFill>
                <a:latin typeface="Broadway" pitchFamily="82" charset="0"/>
              </a:rPr>
              <a:t>3</a:t>
            </a:r>
            <a:endParaRPr lang="zh-CN" altLang="en-US" b="1">
              <a:solidFill>
                <a:srgbClr val="EAE7D4"/>
              </a:solidFill>
              <a:latin typeface="Broadway" pitchFamily="82" charset="0"/>
            </a:endParaRPr>
          </a:p>
        </p:txBody>
      </p:sp>
      <p:sp>
        <p:nvSpPr>
          <p:cNvPr id="3090" name="TextBox 10"/>
          <p:cNvSpPr txBox="1">
            <a:spLocks noChangeArrowheads="1"/>
          </p:cNvSpPr>
          <p:nvPr/>
        </p:nvSpPr>
        <p:spPr bwMode="auto">
          <a:xfrm>
            <a:off x="2271929" y="4197825"/>
            <a:ext cx="395295" cy="40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EAE7D4"/>
                </a:solidFill>
                <a:latin typeface="Broadway" pitchFamily="82" charset="0"/>
              </a:rPr>
              <a:t>4</a:t>
            </a:r>
            <a:endParaRPr lang="zh-CN" altLang="en-US" b="1">
              <a:solidFill>
                <a:srgbClr val="EAE7D4"/>
              </a:solidFill>
              <a:latin typeface="Broadway" pitchFamily="82" charset="0"/>
            </a:endParaRPr>
          </a:p>
        </p:txBody>
      </p:sp>
      <p:sp>
        <p:nvSpPr>
          <p:cNvPr id="3091" name="TextBox 10"/>
          <p:cNvSpPr txBox="1">
            <a:spLocks noChangeArrowheads="1"/>
          </p:cNvSpPr>
          <p:nvPr/>
        </p:nvSpPr>
        <p:spPr bwMode="auto">
          <a:xfrm>
            <a:off x="2271929" y="4828592"/>
            <a:ext cx="395295" cy="40010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EAE7D4"/>
                </a:solidFill>
                <a:latin typeface="Broadway" pitchFamily="82" charset="0"/>
              </a:rPr>
              <a:t>5</a:t>
            </a:r>
            <a:endParaRPr lang="zh-CN" altLang="en-US" b="1" dirty="0">
              <a:solidFill>
                <a:srgbClr val="EAE7D4"/>
              </a:solidFill>
              <a:latin typeface="Broadway" pitchFamily="82" charset="0"/>
            </a:endParaRPr>
          </a:p>
        </p:txBody>
      </p:sp>
      <p:sp>
        <p:nvSpPr>
          <p:cNvPr id="3092" name="TextBox 10"/>
          <p:cNvSpPr txBox="1">
            <a:spLocks noChangeArrowheads="1"/>
          </p:cNvSpPr>
          <p:nvPr/>
        </p:nvSpPr>
        <p:spPr bwMode="auto">
          <a:xfrm>
            <a:off x="2820145" y="2307640"/>
            <a:ext cx="784824" cy="44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TW" altLang="en-US" sz="2100" dirty="0" smtClean="0">
                <a:solidFill>
                  <a:srgbClr val="181715"/>
                </a:solidFill>
                <a:latin typeface="Century Gothic" pitchFamily="34" charset="0"/>
              </a:rPr>
              <a:t>前言</a:t>
            </a:r>
            <a:endParaRPr lang="zh-CN" altLang="en-US" sz="2100" dirty="0">
              <a:solidFill>
                <a:srgbClr val="181715"/>
              </a:solidFill>
              <a:latin typeface="Century Gothic" pitchFamily="34" charset="0"/>
            </a:endParaRPr>
          </a:p>
        </p:txBody>
      </p:sp>
      <p:sp>
        <p:nvSpPr>
          <p:cNvPr id="3093" name="TextBox 10"/>
          <p:cNvSpPr txBox="1">
            <a:spLocks noChangeArrowheads="1"/>
          </p:cNvSpPr>
          <p:nvPr/>
        </p:nvSpPr>
        <p:spPr bwMode="auto">
          <a:xfrm>
            <a:off x="2824379" y="2951107"/>
            <a:ext cx="1862042" cy="44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TW" altLang="en-US" sz="2100" dirty="0">
                <a:solidFill>
                  <a:srgbClr val="181715"/>
                </a:solidFill>
                <a:latin typeface="Century Gothic" pitchFamily="34" charset="0"/>
              </a:rPr>
              <a:t>系統功能簡介</a:t>
            </a:r>
            <a:endParaRPr lang="zh-CN" altLang="en-US" sz="2100" dirty="0">
              <a:solidFill>
                <a:srgbClr val="181715"/>
              </a:solidFill>
              <a:latin typeface="Century Gothic" pitchFamily="34" charset="0"/>
            </a:endParaRPr>
          </a:p>
        </p:txBody>
      </p:sp>
      <p:sp>
        <p:nvSpPr>
          <p:cNvPr id="3094" name="TextBox 10"/>
          <p:cNvSpPr txBox="1">
            <a:spLocks noChangeArrowheads="1"/>
          </p:cNvSpPr>
          <p:nvPr/>
        </p:nvSpPr>
        <p:spPr bwMode="auto">
          <a:xfrm>
            <a:off x="2837080" y="3622092"/>
            <a:ext cx="1329845" cy="44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TW" altLang="en-US" sz="2100" dirty="0">
                <a:solidFill>
                  <a:srgbClr val="181715"/>
                </a:solidFill>
                <a:latin typeface="Century Gothic" pitchFamily="34" charset="0"/>
              </a:rPr>
              <a:t>系統特色</a:t>
            </a:r>
            <a:endParaRPr lang="zh-CN" altLang="en-US" sz="2100" dirty="0">
              <a:solidFill>
                <a:srgbClr val="181715"/>
              </a:solidFill>
              <a:latin typeface="Century Gothic" pitchFamily="34" charset="0"/>
            </a:endParaRPr>
          </a:p>
        </p:txBody>
      </p:sp>
      <p:sp>
        <p:nvSpPr>
          <p:cNvPr id="3095" name="TextBox 10"/>
          <p:cNvSpPr txBox="1">
            <a:spLocks noChangeArrowheads="1"/>
          </p:cNvSpPr>
          <p:nvPr/>
        </p:nvSpPr>
        <p:spPr bwMode="auto">
          <a:xfrm>
            <a:off x="2837079" y="4227459"/>
            <a:ext cx="1323433" cy="44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TW" altLang="en-US" sz="2100" dirty="0" smtClean="0">
                <a:solidFill>
                  <a:srgbClr val="181715"/>
                </a:solidFill>
                <a:latin typeface="Century Gothic" pitchFamily="34" charset="0"/>
              </a:rPr>
              <a:t>商業模式</a:t>
            </a:r>
            <a:endParaRPr lang="zh-CN" altLang="en-US" sz="2100" dirty="0">
              <a:solidFill>
                <a:srgbClr val="181715"/>
              </a:solidFill>
              <a:latin typeface="Century Gothic" pitchFamily="34" charset="0"/>
            </a:endParaRPr>
          </a:p>
        </p:txBody>
      </p:sp>
      <p:sp>
        <p:nvSpPr>
          <p:cNvPr id="3096" name="TextBox 10"/>
          <p:cNvSpPr txBox="1">
            <a:spLocks noChangeArrowheads="1"/>
          </p:cNvSpPr>
          <p:nvPr/>
        </p:nvSpPr>
        <p:spPr bwMode="auto">
          <a:xfrm>
            <a:off x="2837079" y="4870925"/>
            <a:ext cx="2131347" cy="44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TW" altLang="en-US" sz="2100" dirty="0">
                <a:solidFill>
                  <a:srgbClr val="181715"/>
                </a:solidFill>
                <a:latin typeface="Century Gothic" pitchFamily="34" charset="0"/>
              </a:rPr>
              <a:t>結論及未來發展</a:t>
            </a:r>
            <a:endParaRPr lang="zh-CN" altLang="en-US" sz="2100" dirty="0">
              <a:solidFill>
                <a:srgbClr val="181715"/>
              </a:solidFill>
              <a:latin typeface="Century Gothic" pitchFamily="34" charset="0"/>
            </a:endParaRPr>
          </a:p>
        </p:txBody>
      </p:sp>
      <p:grpSp>
        <p:nvGrpSpPr>
          <p:cNvPr id="37" name="组合 2664"/>
          <p:cNvGrpSpPr/>
          <p:nvPr/>
        </p:nvGrpSpPr>
        <p:grpSpPr>
          <a:xfrm>
            <a:off x="6333128" y="2128620"/>
            <a:ext cx="4403725" cy="4737100"/>
            <a:chOff x="5365750" y="2120900"/>
            <a:chExt cx="4403725" cy="4737100"/>
          </a:xfrm>
        </p:grpSpPr>
        <p:sp>
          <p:nvSpPr>
            <p:cNvPr id="38" name="Freeform 2581"/>
            <p:cNvSpPr>
              <a:spLocks/>
            </p:cNvSpPr>
            <p:nvPr/>
          </p:nvSpPr>
          <p:spPr bwMode="auto">
            <a:xfrm>
              <a:off x="8870950" y="2120900"/>
              <a:ext cx="381000" cy="219075"/>
            </a:xfrm>
            <a:custGeom>
              <a:avLst/>
              <a:gdLst>
                <a:gd name="T0" fmla="*/ 144 w 240"/>
                <a:gd name="T1" fmla="*/ 138 h 138"/>
                <a:gd name="T2" fmla="*/ 0 w 240"/>
                <a:gd name="T3" fmla="*/ 138 h 138"/>
                <a:gd name="T4" fmla="*/ 106 w 240"/>
                <a:gd name="T5" fmla="*/ 0 h 138"/>
                <a:gd name="T6" fmla="*/ 240 w 240"/>
                <a:gd name="T7" fmla="*/ 0 h 138"/>
                <a:gd name="T8" fmla="*/ 144 w 240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38">
                  <a:moveTo>
                    <a:pt x="144" y="138"/>
                  </a:moveTo>
                  <a:lnTo>
                    <a:pt x="0" y="138"/>
                  </a:lnTo>
                  <a:lnTo>
                    <a:pt x="106" y="0"/>
                  </a:lnTo>
                  <a:lnTo>
                    <a:pt x="240" y="0"/>
                  </a:lnTo>
                  <a:lnTo>
                    <a:pt x="144" y="138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582"/>
            <p:cNvSpPr>
              <a:spLocks/>
            </p:cNvSpPr>
            <p:nvPr/>
          </p:nvSpPr>
          <p:spPr bwMode="auto">
            <a:xfrm>
              <a:off x="9315450" y="2120900"/>
              <a:ext cx="393700" cy="219075"/>
            </a:xfrm>
            <a:custGeom>
              <a:avLst/>
              <a:gdLst>
                <a:gd name="T0" fmla="*/ 140 w 248"/>
                <a:gd name="T1" fmla="*/ 138 h 138"/>
                <a:gd name="T2" fmla="*/ 0 w 248"/>
                <a:gd name="T3" fmla="*/ 138 h 138"/>
                <a:gd name="T4" fmla="*/ 102 w 248"/>
                <a:gd name="T5" fmla="*/ 0 h 138"/>
                <a:gd name="T6" fmla="*/ 248 w 248"/>
                <a:gd name="T7" fmla="*/ 0 h 138"/>
                <a:gd name="T8" fmla="*/ 140 w 248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38">
                  <a:moveTo>
                    <a:pt x="140" y="138"/>
                  </a:moveTo>
                  <a:lnTo>
                    <a:pt x="0" y="138"/>
                  </a:lnTo>
                  <a:lnTo>
                    <a:pt x="102" y="0"/>
                  </a:lnTo>
                  <a:lnTo>
                    <a:pt x="248" y="0"/>
                  </a:lnTo>
                  <a:lnTo>
                    <a:pt x="140" y="138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583"/>
            <p:cNvSpPr>
              <a:spLocks/>
            </p:cNvSpPr>
            <p:nvPr/>
          </p:nvSpPr>
          <p:spPr bwMode="auto">
            <a:xfrm>
              <a:off x="8426450" y="2120900"/>
              <a:ext cx="384175" cy="228600"/>
            </a:xfrm>
            <a:custGeom>
              <a:avLst/>
              <a:gdLst>
                <a:gd name="T0" fmla="*/ 242 w 242"/>
                <a:gd name="T1" fmla="*/ 0 h 144"/>
                <a:gd name="T2" fmla="*/ 100 w 242"/>
                <a:gd name="T3" fmla="*/ 0 h 144"/>
                <a:gd name="T4" fmla="*/ 0 w 242"/>
                <a:gd name="T5" fmla="*/ 144 h 144"/>
                <a:gd name="T6" fmla="*/ 146 w 242"/>
                <a:gd name="T7" fmla="*/ 144 h 144"/>
                <a:gd name="T8" fmla="*/ 242 w 242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44">
                  <a:moveTo>
                    <a:pt x="242" y="0"/>
                  </a:moveTo>
                  <a:lnTo>
                    <a:pt x="100" y="0"/>
                  </a:lnTo>
                  <a:lnTo>
                    <a:pt x="0" y="144"/>
                  </a:lnTo>
                  <a:lnTo>
                    <a:pt x="146" y="144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584"/>
            <p:cNvSpPr>
              <a:spLocks/>
            </p:cNvSpPr>
            <p:nvPr/>
          </p:nvSpPr>
          <p:spPr bwMode="auto">
            <a:xfrm>
              <a:off x="8928100" y="2339975"/>
              <a:ext cx="390525" cy="225425"/>
            </a:xfrm>
            <a:custGeom>
              <a:avLst/>
              <a:gdLst>
                <a:gd name="T0" fmla="*/ 144 w 246"/>
                <a:gd name="T1" fmla="*/ 142 h 142"/>
                <a:gd name="T2" fmla="*/ 0 w 246"/>
                <a:gd name="T3" fmla="*/ 142 h 142"/>
                <a:gd name="T4" fmla="*/ 108 w 246"/>
                <a:gd name="T5" fmla="*/ 0 h 142"/>
                <a:gd name="T6" fmla="*/ 246 w 246"/>
                <a:gd name="T7" fmla="*/ 0 h 142"/>
                <a:gd name="T8" fmla="*/ 144 w 246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42">
                  <a:moveTo>
                    <a:pt x="144" y="142"/>
                  </a:moveTo>
                  <a:lnTo>
                    <a:pt x="0" y="142"/>
                  </a:lnTo>
                  <a:lnTo>
                    <a:pt x="108" y="0"/>
                  </a:lnTo>
                  <a:lnTo>
                    <a:pt x="246" y="0"/>
                  </a:lnTo>
                  <a:lnTo>
                    <a:pt x="144" y="142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585"/>
            <p:cNvSpPr>
              <a:spLocks/>
            </p:cNvSpPr>
            <p:nvPr/>
          </p:nvSpPr>
          <p:spPr bwMode="auto">
            <a:xfrm>
              <a:off x="9391650" y="2339975"/>
              <a:ext cx="377825" cy="225425"/>
            </a:xfrm>
            <a:custGeom>
              <a:avLst/>
              <a:gdLst>
                <a:gd name="T0" fmla="*/ 144 w 238"/>
                <a:gd name="T1" fmla="*/ 142 h 142"/>
                <a:gd name="T2" fmla="*/ 0 w 238"/>
                <a:gd name="T3" fmla="*/ 142 h 142"/>
                <a:gd name="T4" fmla="*/ 92 w 238"/>
                <a:gd name="T5" fmla="*/ 0 h 142"/>
                <a:gd name="T6" fmla="*/ 238 w 238"/>
                <a:gd name="T7" fmla="*/ 0 h 142"/>
                <a:gd name="T8" fmla="*/ 144 w 238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142">
                  <a:moveTo>
                    <a:pt x="144" y="142"/>
                  </a:moveTo>
                  <a:lnTo>
                    <a:pt x="0" y="142"/>
                  </a:lnTo>
                  <a:lnTo>
                    <a:pt x="92" y="0"/>
                  </a:lnTo>
                  <a:lnTo>
                    <a:pt x="238" y="0"/>
                  </a:lnTo>
                  <a:lnTo>
                    <a:pt x="144" y="142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586"/>
            <p:cNvSpPr>
              <a:spLocks/>
            </p:cNvSpPr>
            <p:nvPr/>
          </p:nvSpPr>
          <p:spPr bwMode="auto">
            <a:xfrm>
              <a:off x="8493125" y="2339975"/>
              <a:ext cx="377825" cy="234950"/>
            </a:xfrm>
            <a:custGeom>
              <a:avLst/>
              <a:gdLst>
                <a:gd name="T0" fmla="*/ 238 w 238"/>
                <a:gd name="T1" fmla="*/ 0 h 148"/>
                <a:gd name="T2" fmla="*/ 104 w 238"/>
                <a:gd name="T3" fmla="*/ 0 h 148"/>
                <a:gd name="T4" fmla="*/ 0 w 238"/>
                <a:gd name="T5" fmla="*/ 148 h 148"/>
                <a:gd name="T6" fmla="*/ 148 w 238"/>
                <a:gd name="T7" fmla="*/ 148 h 148"/>
                <a:gd name="T8" fmla="*/ 238 w 238"/>
                <a:gd name="T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148">
                  <a:moveTo>
                    <a:pt x="238" y="0"/>
                  </a:moveTo>
                  <a:lnTo>
                    <a:pt x="104" y="0"/>
                  </a:lnTo>
                  <a:lnTo>
                    <a:pt x="0" y="148"/>
                  </a:lnTo>
                  <a:lnTo>
                    <a:pt x="148" y="148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587"/>
            <p:cNvSpPr>
              <a:spLocks/>
            </p:cNvSpPr>
            <p:nvPr/>
          </p:nvSpPr>
          <p:spPr bwMode="auto">
            <a:xfrm>
              <a:off x="8572500" y="2574925"/>
              <a:ext cx="374650" cy="212725"/>
            </a:xfrm>
            <a:custGeom>
              <a:avLst/>
              <a:gdLst>
                <a:gd name="T0" fmla="*/ 136 w 236"/>
                <a:gd name="T1" fmla="*/ 134 h 134"/>
                <a:gd name="T2" fmla="*/ 0 w 236"/>
                <a:gd name="T3" fmla="*/ 134 h 134"/>
                <a:gd name="T4" fmla="*/ 98 w 236"/>
                <a:gd name="T5" fmla="*/ 0 h 134"/>
                <a:gd name="T6" fmla="*/ 236 w 236"/>
                <a:gd name="T7" fmla="*/ 0 h 134"/>
                <a:gd name="T8" fmla="*/ 136 w 236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134">
                  <a:moveTo>
                    <a:pt x="136" y="134"/>
                  </a:moveTo>
                  <a:lnTo>
                    <a:pt x="0" y="134"/>
                  </a:lnTo>
                  <a:lnTo>
                    <a:pt x="98" y="0"/>
                  </a:lnTo>
                  <a:lnTo>
                    <a:pt x="236" y="0"/>
                  </a:lnTo>
                  <a:lnTo>
                    <a:pt x="136" y="134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588"/>
            <p:cNvSpPr>
              <a:spLocks/>
            </p:cNvSpPr>
            <p:nvPr/>
          </p:nvSpPr>
          <p:spPr bwMode="auto">
            <a:xfrm>
              <a:off x="9017000" y="2574925"/>
              <a:ext cx="374650" cy="212725"/>
            </a:xfrm>
            <a:custGeom>
              <a:avLst/>
              <a:gdLst>
                <a:gd name="T0" fmla="*/ 140 w 236"/>
                <a:gd name="T1" fmla="*/ 134 h 134"/>
                <a:gd name="T2" fmla="*/ 0 w 236"/>
                <a:gd name="T3" fmla="*/ 134 h 134"/>
                <a:gd name="T4" fmla="*/ 88 w 236"/>
                <a:gd name="T5" fmla="*/ 0 h 134"/>
                <a:gd name="T6" fmla="*/ 236 w 236"/>
                <a:gd name="T7" fmla="*/ 0 h 134"/>
                <a:gd name="T8" fmla="*/ 140 w 236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134">
                  <a:moveTo>
                    <a:pt x="140" y="134"/>
                  </a:moveTo>
                  <a:lnTo>
                    <a:pt x="0" y="134"/>
                  </a:lnTo>
                  <a:lnTo>
                    <a:pt x="88" y="0"/>
                  </a:lnTo>
                  <a:lnTo>
                    <a:pt x="236" y="0"/>
                  </a:lnTo>
                  <a:lnTo>
                    <a:pt x="140" y="134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589"/>
            <p:cNvSpPr>
              <a:spLocks/>
            </p:cNvSpPr>
            <p:nvPr/>
          </p:nvSpPr>
          <p:spPr bwMode="auto">
            <a:xfrm>
              <a:off x="8121650" y="2574925"/>
              <a:ext cx="390525" cy="225425"/>
            </a:xfrm>
            <a:custGeom>
              <a:avLst/>
              <a:gdLst>
                <a:gd name="T0" fmla="*/ 246 w 246"/>
                <a:gd name="T1" fmla="*/ 0 h 142"/>
                <a:gd name="T2" fmla="*/ 100 w 246"/>
                <a:gd name="T3" fmla="*/ 0 h 142"/>
                <a:gd name="T4" fmla="*/ 0 w 246"/>
                <a:gd name="T5" fmla="*/ 142 h 142"/>
                <a:gd name="T6" fmla="*/ 142 w 246"/>
                <a:gd name="T7" fmla="*/ 142 h 142"/>
                <a:gd name="T8" fmla="*/ 246 w 24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42">
                  <a:moveTo>
                    <a:pt x="246" y="0"/>
                  </a:moveTo>
                  <a:lnTo>
                    <a:pt x="100" y="0"/>
                  </a:lnTo>
                  <a:lnTo>
                    <a:pt x="0" y="142"/>
                  </a:lnTo>
                  <a:lnTo>
                    <a:pt x="142" y="14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590"/>
            <p:cNvSpPr>
              <a:spLocks/>
            </p:cNvSpPr>
            <p:nvPr/>
          </p:nvSpPr>
          <p:spPr bwMode="auto">
            <a:xfrm>
              <a:off x="8318500" y="3241675"/>
              <a:ext cx="381000" cy="225425"/>
            </a:xfrm>
            <a:custGeom>
              <a:avLst/>
              <a:gdLst>
                <a:gd name="T0" fmla="*/ 146 w 240"/>
                <a:gd name="T1" fmla="*/ 142 h 142"/>
                <a:gd name="T2" fmla="*/ 0 w 240"/>
                <a:gd name="T3" fmla="*/ 142 h 142"/>
                <a:gd name="T4" fmla="*/ 96 w 240"/>
                <a:gd name="T5" fmla="*/ 0 h 142"/>
                <a:gd name="T6" fmla="*/ 240 w 240"/>
                <a:gd name="T7" fmla="*/ 0 h 142"/>
                <a:gd name="T8" fmla="*/ 146 w 240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42">
                  <a:moveTo>
                    <a:pt x="146" y="142"/>
                  </a:moveTo>
                  <a:lnTo>
                    <a:pt x="0" y="142"/>
                  </a:lnTo>
                  <a:lnTo>
                    <a:pt x="96" y="0"/>
                  </a:lnTo>
                  <a:lnTo>
                    <a:pt x="240" y="0"/>
                  </a:lnTo>
                  <a:lnTo>
                    <a:pt x="146" y="142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591"/>
            <p:cNvSpPr>
              <a:spLocks/>
            </p:cNvSpPr>
            <p:nvPr/>
          </p:nvSpPr>
          <p:spPr bwMode="auto">
            <a:xfrm>
              <a:off x="8766175" y="3241675"/>
              <a:ext cx="384175" cy="225425"/>
            </a:xfrm>
            <a:custGeom>
              <a:avLst/>
              <a:gdLst>
                <a:gd name="T0" fmla="*/ 136 w 242"/>
                <a:gd name="T1" fmla="*/ 142 h 142"/>
                <a:gd name="T2" fmla="*/ 0 w 242"/>
                <a:gd name="T3" fmla="*/ 142 h 142"/>
                <a:gd name="T4" fmla="*/ 102 w 242"/>
                <a:gd name="T5" fmla="*/ 0 h 142"/>
                <a:gd name="T6" fmla="*/ 242 w 242"/>
                <a:gd name="T7" fmla="*/ 0 h 142"/>
                <a:gd name="T8" fmla="*/ 136 w 242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42">
                  <a:moveTo>
                    <a:pt x="136" y="142"/>
                  </a:moveTo>
                  <a:lnTo>
                    <a:pt x="0" y="142"/>
                  </a:lnTo>
                  <a:lnTo>
                    <a:pt x="102" y="0"/>
                  </a:lnTo>
                  <a:lnTo>
                    <a:pt x="242" y="0"/>
                  </a:lnTo>
                  <a:lnTo>
                    <a:pt x="136" y="142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592"/>
            <p:cNvSpPr>
              <a:spLocks/>
            </p:cNvSpPr>
            <p:nvPr/>
          </p:nvSpPr>
          <p:spPr bwMode="auto">
            <a:xfrm>
              <a:off x="7883525" y="3241675"/>
              <a:ext cx="377825" cy="225425"/>
            </a:xfrm>
            <a:custGeom>
              <a:avLst/>
              <a:gdLst>
                <a:gd name="T0" fmla="*/ 238 w 238"/>
                <a:gd name="T1" fmla="*/ 0 h 142"/>
                <a:gd name="T2" fmla="*/ 94 w 238"/>
                <a:gd name="T3" fmla="*/ 0 h 142"/>
                <a:gd name="T4" fmla="*/ 0 w 238"/>
                <a:gd name="T5" fmla="*/ 142 h 142"/>
                <a:gd name="T6" fmla="*/ 144 w 238"/>
                <a:gd name="T7" fmla="*/ 142 h 142"/>
                <a:gd name="T8" fmla="*/ 238 w 238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142">
                  <a:moveTo>
                    <a:pt x="238" y="0"/>
                  </a:moveTo>
                  <a:lnTo>
                    <a:pt x="94" y="0"/>
                  </a:lnTo>
                  <a:lnTo>
                    <a:pt x="0" y="142"/>
                  </a:lnTo>
                  <a:lnTo>
                    <a:pt x="144" y="142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2593"/>
            <p:cNvSpPr>
              <a:spLocks/>
            </p:cNvSpPr>
            <p:nvPr/>
          </p:nvSpPr>
          <p:spPr bwMode="auto">
            <a:xfrm>
              <a:off x="8639175" y="2800350"/>
              <a:ext cx="358775" cy="215900"/>
            </a:xfrm>
            <a:custGeom>
              <a:avLst/>
              <a:gdLst>
                <a:gd name="T0" fmla="*/ 136 w 226"/>
                <a:gd name="T1" fmla="*/ 136 h 136"/>
                <a:gd name="T2" fmla="*/ 0 w 226"/>
                <a:gd name="T3" fmla="*/ 136 h 136"/>
                <a:gd name="T4" fmla="*/ 94 w 226"/>
                <a:gd name="T5" fmla="*/ 0 h 136"/>
                <a:gd name="T6" fmla="*/ 226 w 226"/>
                <a:gd name="T7" fmla="*/ 0 h 136"/>
                <a:gd name="T8" fmla="*/ 136 w 226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136">
                  <a:moveTo>
                    <a:pt x="136" y="136"/>
                  </a:moveTo>
                  <a:lnTo>
                    <a:pt x="0" y="136"/>
                  </a:lnTo>
                  <a:lnTo>
                    <a:pt x="94" y="0"/>
                  </a:lnTo>
                  <a:lnTo>
                    <a:pt x="226" y="0"/>
                  </a:lnTo>
                  <a:lnTo>
                    <a:pt x="136" y="136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594"/>
            <p:cNvSpPr>
              <a:spLocks/>
            </p:cNvSpPr>
            <p:nvPr/>
          </p:nvSpPr>
          <p:spPr bwMode="auto">
            <a:xfrm>
              <a:off x="9077325" y="2800350"/>
              <a:ext cx="381000" cy="215900"/>
            </a:xfrm>
            <a:custGeom>
              <a:avLst/>
              <a:gdLst>
                <a:gd name="T0" fmla="*/ 132 w 240"/>
                <a:gd name="T1" fmla="*/ 136 h 136"/>
                <a:gd name="T2" fmla="*/ 0 w 240"/>
                <a:gd name="T3" fmla="*/ 136 h 136"/>
                <a:gd name="T4" fmla="*/ 92 w 240"/>
                <a:gd name="T5" fmla="*/ 0 h 136"/>
                <a:gd name="T6" fmla="*/ 240 w 240"/>
                <a:gd name="T7" fmla="*/ 0 h 136"/>
                <a:gd name="T8" fmla="*/ 132 w 240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36">
                  <a:moveTo>
                    <a:pt x="132" y="136"/>
                  </a:moveTo>
                  <a:lnTo>
                    <a:pt x="0" y="136"/>
                  </a:lnTo>
                  <a:lnTo>
                    <a:pt x="92" y="0"/>
                  </a:lnTo>
                  <a:lnTo>
                    <a:pt x="240" y="0"/>
                  </a:lnTo>
                  <a:lnTo>
                    <a:pt x="132" y="136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2595"/>
            <p:cNvSpPr>
              <a:spLocks/>
            </p:cNvSpPr>
            <p:nvPr/>
          </p:nvSpPr>
          <p:spPr bwMode="auto">
            <a:xfrm>
              <a:off x="8178800" y="2787650"/>
              <a:ext cx="384175" cy="228600"/>
            </a:xfrm>
            <a:custGeom>
              <a:avLst/>
              <a:gdLst>
                <a:gd name="T0" fmla="*/ 242 w 242"/>
                <a:gd name="T1" fmla="*/ 0 h 144"/>
                <a:gd name="T2" fmla="*/ 98 w 242"/>
                <a:gd name="T3" fmla="*/ 0 h 144"/>
                <a:gd name="T4" fmla="*/ 0 w 242"/>
                <a:gd name="T5" fmla="*/ 144 h 144"/>
                <a:gd name="T6" fmla="*/ 142 w 242"/>
                <a:gd name="T7" fmla="*/ 144 h 144"/>
                <a:gd name="T8" fmla="*/ 242 w 242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44">
                  <a:moveTo>
                    <a:pt x="242" y="0"/>
                  </a:moveTo>
                  <a:lnTo>
                    <a:pt x="98" y="0"/>
                  </a:lnTo>
                  <a:lnTo>
                    <a:pt x="0" y="144"/>
                  </a:lnTo>
                  <a:lnTo>
                    <a:pt x="142" y="144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596"/>
            <p:cNvSpPr>
              <a:spLocks/>
            </p:cNvSpPr>
            <p:nvPr/>
          </p:nvSpPr>
          <p:spPr bwMode="auto">
            <a:xfrm>
              <a:off x="8261350" y="3016250"/>
              <a:ext cx="377825" cy="225425"/>
            </a:xfrm>
            <a:custGeom>
              <a:avLst/>
              <a:gdLst>
                <a:gd name="T0" fmla="*/ 132 w 238"/>
                <a:gd name="T1" fmla="*/ 142 h 142"/>
                <a:gd name="T2" fmla="*/ 0 w 238"/>
                <a:gd name="T3" fmla="*/ 142 h 142"/>
                <a:gd name="T4" fmla="*/ 90 w 238"/>
                <a:gd name="T5" fmla="*/ 0 h 142"/>
                <a:gd name="T6" fmla="*/ 238 w 238"/>
                <a:gd name="T7" fmla="*/ 0 h 142"/>
                <a:gd name="T8" fmla="*/ 132 w 238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142">
                  <a:moveTo>
                    <a:pt x="132" y="142"/>
                  </a:moveTo>
                  <a:lnTo>
                    <a:pt x="0" y="142"/>
                  </a:lnTo>
                  <a:lnTo>
                    <a:pt x="90" y="0"/>
                  </a:lnTo>
                  <a:lnTo>
                    <a:pt x="238" y="0"/>
                  </a:lnTo>
                  <a:lnTo>
                    <a:pt x="132" y="142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597"/>
            <p:cNvSpPr>
              <a:spLocks/>
            </p:cNvSpPr>
            <p:nvPr/>
          </p:nvSpPr>
          <p:spPr bwMode="auto">
            <a:xfrm>
              <a:off x="8699500" y="3016250"/>
              <a:ext cx="377825" cy="225425"/>
            </a:xfrm>
            <a:custGeom>
              <a:avLst/>
              <a:gdLst>
                <a:gd name="T0" fmla="*/ 144 w 238"/>
                <a:gd name="T1" fmla="*/ 142 h 142"/>
                <a:gd name="T2" fmla="*/ 0 w 238"/>
                <a:gd name="T3" fmla="*/ 142 h 142"/>
                <a:gd name="T4" fmla="*/ 98 w 238"/>
                <a:gd name="T5" fmla="*/ 0 h 142"/>
                <a:gd name="T6" fmla="*/ 238 w 238"/>
                <a:gd name="T7" fmla="*/ 0 h 142"/>
                <a:gd name="T8" fmla="*/ 144 w 238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142">
                  <a:moveTo>
                    <a:pt x="144" y="142"/>
                  </a:moveTo>
                  <a:lnTo>
                    <a:pt x="0" y="142"/>
                  </a:lnTo>
                  <a:lnTo>
                    <a:pt x="98" y="0"/>
                  </a:lnTo>
                  <a:lnTo>
                    <a:pt x="238" y="0"/>
                  </a:lnTo>
                  <a:lnTo>
                    <a:pt x="144" y="142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2598"/>
            <p:cNvSpPr>
              <a:spLocks/>
            </p:cNvSpPr>
            <p:nvPr/>
          </p:nvSpPr>
          <p:spPr bwMode="auto">
            <a:xfrm>
              <a:off x="7807325" y="3016250"/>
              <a:ext cx="387350" cy="225425"/>
            </a:xfrm>
            <a:custGeom>
              <a:avLst/>
              <a:gdLst>
                <a:gd name="T0" fmla="*/ 244 w 244"/>
                <a:gd name="T1" fmla="*/ 0 h 142"/>
                <a:gd name="T2" fmla="*/ 102 w 244"/>
                <a:gd name="T3" fmla="*/ 0 h 142"/>
                <a:gd name="T4" fmla="*/ 0 w 244"/>
                <a:gd name="T5" fmla="*/ 142 h 142"/>
                <a:gd name="T6" fmla="*/ 142 w 244"/>
                <a:gd name="T7" fmla="*/ 142 h 142"/>
                <a:gd name="T8" fmla="*/ 244 w 244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42">
                  <a:moveTo>
                    <a:pt x="244" y="0"/>
                  </a:moveTo>
                  <a:lnTo>
                    <a:pt x="102" y="0"/>
                  </a:lnTo>
                  <a:lnTo>
                    <a:pt x="0" y="142"/>
                  </a:lnTo>
                  <a:lnTo>
                    <a:pt x="142" y="142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599"/>
            <p:cNvSpPr>
              <a:spLocks/>
            </p:cNvSpPr>
            <p:nvPr/>
          </p:nvSpPr>
          <p:spPr bwMode="auto">
            <a:xfrm>
              <a:off x="7959725" y="3467100"/>
              <a:ext cx="374650" cy="228600"/>
            </a:xfrm>
            <a:custGeom>
              <a:avLst/>
              <a:gdLst>
                <a:gd name="T0" fmla="*/ 134 w 236"/>
                <a:gd name="T1" fmla="*/ 144 h 144"/>
                <a:gd name="T2" fmla="*/ 0 w 236"/>
                <a:gd name="T3" fmla="*/ 144 h 144"/>
                <a:gd name="T4" fmla="*/ 96 w 236"/>
                <a:gd name="T5" fmla="*/ 0 h 144"/>
                <a:gd name="T6" fmla="*/ 236 w 236"/>
                <a:gd name="T7" fmla="*/ 0 h 144"/>
                <a:gd name="T8" fmla="*/ 134 w 236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144">
                  <a:moveTo>
                    <a:pt x="134" y="144"/>
                  </a:moveTo>
                  <a:lnTo>
                    <a:pt x="0" y="144"/>
                  </a:lnTo>
                  <a:lnTo>
                    <a:pt x="96" y="0"/>
                  </a:lnTo>
                  <a:lnTo>
                    <a:pt x="236" y="0"/>
                  </a:lnTo>
                  <a:lnTo>
                    <a:pt x="134" y="144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600"/>
            <p:cNvSpPr>
              <a:spLocks/>
            </p:cNvSpPr>
            <p:nvPr/>
          </p:nvSpPr>
          <p:spPr bwMode="auto">
            <a:xfrm>
              <a:off x="8404225" y="3467100"/>
              <a:ext cx="365125" cy="228600"/>
            </a:xfrm>
            <a:custGeom>
              <a:avLst/>
              <a:gdLst>
                <a:gd name="T0" fmla="*/ 136 w 230"/>
                <a:gd name="T1" fmla="*/ 144 h 144"/>
                <a:gd name="T2" fmla="*/ 0 w 230"/>
                <a:gd name="T3" fmla="*/ 144 h 144"/>
                <a:gd name="T4" fmla="*/ 92 w 230"/>
                <a:gd name="T5" fmla="*/ 0 h 144"/>
                <a:gd name="T6" fmla="*/ 230 w 230"/>
                <a:gd name="T7" fmla="*/ 0 h 144"/>
                <a:gd name="T8" fmla="*/ 136 w 230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144">
                  <a:moveTo>
                    <a:pt x="136" y="144"/>
                  </a:moveTo>
                  <a:lnTo>
                    <a:pt x="0" y="144"/>
                  </a:lnTo>
                  <a:lnTo>
                    <a:pt x="92" y="0"/>
                  </a:lnTo>
                  <a:lnTo>
                    <a:pt x="230" y="0"/>
                  </a:lnTo>
                  <a:lnTo>
                    <a:pt x="136" y="144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601"/>
            <p:cNvSpPr>
              <a:spLocks/>
            </p:cNvSpPr>
            <p:nvPr/>
          </p:nvSpPr>
          <p:spPr bwMode="auto">
            <a:xfrm>
              <a:off x="7499350" y="3467100"/>
              <a:ext cx="396875" cy="228600"/>
            </a:xfrm>
            <a:custGeom>
              <a:avLst/>
              <a:gdLst>
                <a:gd name="T0" fmla="*/ 250 w 250"/>
                <a:gd name="T1" fmla="*/ 0 h 144"/>
                <a:gd name="T2" fmla="*/ 102 w 250"/>
                <a:gd name="T3" fmla="*/ 0 h 144"/>
                <a:gd name="T4" fmla="*/ 0 w 250"/>
                <a:gd name="T5" fmla="*/ 144 h 144"/>
                <a:gd name="T6" fmla="*/ 146 w 250"/>
                <a:gd name="T7" fmla="*/ 144 h 144"/>
                <a:gd name="T8" fmla="*/ 250 w 250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144">
                  <a:moveTo>
                    <a:pt x="250" y="0"/>
                  </a:moveTo>
                  <a:lnTo>
                    <a:pt x="102" y="0"/>
                  </a:lnTo>
                  <a:lnTo>
                    <a:pt x="0" y="144"/>
                  </a:lnTo>
                  <a:lnTo>
                    <a:pt x="146" y="144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602"/>
            <p:cNvSpPr>
              <a:spLocks/>
            </p:cNvSpPr>
            <p:nvPr/>
          </p:nvSpPr>
          <p:spPr bwMode="auto">
            <a:xfrm>
              <a:off x="8020050" y="3695700"/>
              <a:ext cx="384175" cy="228600"/>
            </a:xfrm>
            <a:custGeom>
              <a:avLst/>
              <a:gdLst>
                <a:gd name="T0" fmla="*/ 140 w 242"/>
                <a:gd name="T1" fmla="*/ 144 h 144"/>
                <a:gd name="T2" fmla="*/ 0 w 242"/>
                <a:gd name="T3" fmla="*/ 144 h 144"/>
                <a:gd name="T4" fmla="*/ 100 w 242"/>
                <a:gd name="T5" fmla="*/ 0 h 144"/>
                <a:gd name="T6" fmla="*/ 242 w 242"/>
                <a:gd name="T7" fmla="*/ 0 h 144"/>
                <a:gd name="T8" fmla="*/ 140 w 242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44">
                  <a:moveTo>
                    <a:pt x="140" y="144"/>
                  </a:moveTo>
                  <a:lnTo>
                    <a:pt x="0" y="144"/>
                  </a:lnTo>
                  <a:lnTo>
                    <a:pt x="100" y="0"/>
                  </a:lnTo>
                  <a:lnTo>
                    <a:pt x="242" y="0"/>
                  </a:lnTo>
                  <a:lnTo>
                    <a:pt x="140" y="144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603"/>
            <p:cNvSpPr>
              <a:spLocks/>
            </p:cNvSpPr>
            <p:nvPr/>
          </p:nvSpPr>
          <p:spPr bwMode="auto">
            <a:xfrm>
              <a:off x="8470900" y="3695700"/>
              <a:ext cx="384175" cy="228600"/>
            </a:xfrm>
            <a:custGeom>
              <a:avLst/>
              <a:gdLst>
                <a:gd name="T0" fmla="*/ 144 w 242"/>
                <a:gd name="T1" fmla="*/ 144 h 144"/>
                <a:gd name="T2" fmla="*/ 0 w 242"/>
                <a:gd name="T3" fmla="*/ 144 h 144"/>
                <a:gd name="T4" fmla="*/ 94 w 242"/>
                <a:gd name="T5" fmla="*/ 0 h 144"/>
                <a:gd name="T6" fmla="*/ 242 w 242"/>
                <a:gd name="T7" fmla="*/ 0 h 144"/>
                <a:gd name="T8" fmla="*/ 144 w 242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44">
                  <a:moveTo>
                    <a:pt x="144" y="144"/>
                  </a:moveTo>
                  <a:lnTo>
                    <a:pt x="0" y="144"/>
                  </a:lnTo>
                  <a:lnTo>
                    <a:pt x="94" y="0"/>
                  </a:lnTo>
                  <a:lnTo>
                    <a:pt x="242" y="0"/>
                  </a:lnTo>
                  <a:lnTo>
                    <a:pt x="144" y="144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2604"/>
            <p:cNvSpPr>
              <a:spLocks/>
            </p:cNvSpPr>
            <p:nvPr/>
          </p:nvSpPr>
          <p:spPr bwMode="auto">
            <a:xfrm>
              <a:off x="7578725" y="3695700"/>
              <a:ext cx="390525" cy="228600"/>
            </a:xfrm>
            <a:custGeom>
              <a:avLst/>
              <a:gdLst>
                <a:gd name="T0" fmla="*/ 246 w 246"/>
                <a:gd name="T1" fmla="*/ 0 h 144"/>
                <a:gd name="T2" fmla="*/ 106 w 246"/>
                <a:gd name="T3" fmla="*/ 0 h 144"/>
                <a:gd name="T4" fmla="*/ 0 w 246"/>
                <a:gd name="T5" fmla="*/ 144 h 144"/>
                <a:gd name="T6" fmla="*/ 144 w 246"/>
                <a:gd name="T7" fmla="*/ 144 h 144"/>
                <a:gd name="T8" fmla="*/ 246 w 246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44">
                  <a:moveTo>
                    <a:pt x="246" y="0"/>
                  </a:moveTo>
                  <a:lnTo>
                    <a:pt x="106" y="0"/>
                  </a:lnTo>
                  <a:lnTo>
                    <a:pt x="0" y="144"/>
                  </a:lnTo>
                  <a:lnTo>
                    <a:pt x="144" y="144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605"/>
            <p:cNvSpPr>
              <a:spLocks/>
            </p:cNvSpPr>
            <p:nvPr/>
          </p:nvSpPr>
          <p:spPr bwMode="auto">
            <a:xfrm>
              <a:off x="7340600" y="4371975"/>
              <a:ext cx="374650" cy="228600"/>
            </a:xfrm>
            <a:custGeom>
              <a:avLst/>
              <a:gdLst>
                <a:gd name="T0" fmla="*/ 140 w 236"/>
                <a:gd name="T1" fmla="*/ 144 h 144"/>
                <a:gd name="T2" fmla="*/ 0 w 236"/>
                <a:gd name="T3" fmla="*/ 144 h 144"/>
                <a:gd name="T4" fmla="*/ 100 w 236"/>
                <a:gd name="T5" fmla="*/ 0 h 144"/>
                <a:gd name="T6" fmla="*/ 236 w 236"/>
                <a:gd name="T7" fmla="*/ 0 h 144"/>
                <a:gd name="T8" fmla="*/ 140 w 236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144">
                  <a:moveTo>
                    <a:pt x="140" y="144"/>
                  </a:moveTo>
                  <a:lnTo>
                    <a:pt x="0" y="144"/>
                  </a:lnTo>
                  <a:lnTo>
                    <a:pt x="100" y="0"/>
                  </a:lnTo>
                  <a:lnTo>
                    <a:pt x="236" y="0"/>
                  </a:lnTo>
                  <a:lnTo>
                    <a:pt x="140" y="144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606"/>
            <p:cNvSpPr>
              <a:spLocks/>
            </p:cNvSpPr>
            <p:nvPr/>
          </p:nvSpPr>
          <p:spPr bwMode="auto">
            <a:xfrm>
              <a:off x="7788275" y="4371975"/>
              <a:ext cx="384175" cy="228600"/>
            </a:xfrm>
            <a:custGeom>
              <a:avLst/>
              <a:gdLst>
                <a:gd name="T0" fmla="*/ 136 w 242"/>
                <a:gd name="T1" fmla="*/ 144 h 144"/>
                <a:gd name="T2" fmla="*/ 0 w 242"/>
                <a:gd name="T3" fmla="*/ 144 h 144"/>
                <a:gd name="T4" fmla="*/ 100 w 242"/>
                <a:gd name="T5" fmla="*/ 0 h 144"/>
                <a:gd name="T6" fmla="*/ 242 w 242"/>
                <a:gd name="T7" fmla="*/ 0 h 144"/>
                <a:gd name="T8" fmla="*/ 136 w 242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44">
                  <a:moveTo>
                    <a:pt x="136" y="144"/>
                  </a:moveTo>
                  <a:lnTo>
                    <a:pt x="0" y="144"/>
                  </a:lnTo>
                  <a:lnTo>
                    <a:pt x="100" y="0"/>
                  </a:lnTo>
                  <a:lnTo>
                    <a:pt x="242" y="0"/>
                  </a:lnTo>
                  <a:lnTo>
                    <a:pt x="136" y="144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607"/>
            <p:cNvSpPr>
              <a:spLocks/>
            </p:cNvSpPr>
            <p:nvPr/>
          </p:nvSpPr>
          <p:spPr bwMode="auto">
            <a:xfrm>
              <a:off x="6889750" y="4371975"/>
              <a:ext cx="390525" cy="228600"/>
            </a:xfrm>
            <a:custGeom>
              <a:avLst/>
              <a:gdLst>
                <a:gd name="T0" fmla="*/ 246 w 246"/>
                <a:gd name="T1" fmla="*/ 0 h 144"/>
                <a:gd name="T2" fmla="*/ 100 w 246"/>
                <a:gd name="T3" fmla="*/ 0 h 144"/>
                <a:gd name="T4" fmla="*/ 0 w 246"/>
                <a:gd name="T5" fmla="*/ 144 h 144"/>
                <a:gd name="T6" fmla="*/ 148 w 246"/>
                <a:gd name="T7" fmla="*/ 144 h 144"/>
                <a:gd name="T8" fmla="*/ 246 w 246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44">
                  <a:moveTo>
                    <a:pt x="246" y="0"/>
                  </a:moveTo>
                  <a:lnTo>
                    <a:pt x="100" y="0"/>
                  </a:lnTo>
                  <a:lnTo>
                    <a:pt x="0" y="144"/>
                  </a:lnTo>
                  <a:lnTo>
                    <a:pt x="148" y="144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2608"/>
            <p:cNvSpPr>
              <a:spLocks/>
            </p:cNvSpPr>
            <p:nvPr/>
          </p:nvSpPr>
          <p:spPr bwMode="auto">
            <a:xfrm>
              <a:off x="7642225" y="3924300"/>
              <a:ext cx="377825" cy="231775"/>
            </a:xfrm>
            <a:custGeom>
              <a:avLst/>
              <a:gdLst>
                <a:gd name="T0" fmla="*/ 144 w 238"/>
                <a:gd name="T1" fmla="*/ 146 h 146"/>
                <a:gd name="T2" fmla="*/ 0 w 238"/>
                <a:gd name="T3" fmla="*/ 146 h 146"/>
                <a:gd name="T4" fmla="*/ 104 w 238"/>
                <a:gd name="T5" fmla="*/ 0 h 146"/>
                <a:gd name="T6" fmla="*/ 238 w 238"/>
                <a:gd name="T7" fmla="*/ 0 h 146"/>
                <a:gd name="T8" fmla="*/ 144 w 238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146">
                  <a:moveTo>
                    <a:pt x="144" y="146"/>
                  </a:moveTo>
                  <a:lnTo>
                    <a:pt x="0" y="146"/>
                  </a:lnTo>
                  <a:lnTo>
                    <a:pt x="104" y="0"/>
                  </a:lnTo>
                  <a:lnTo>
                    <a:pt x="238" y="0"/>
                  </a:lnTo>
                  <a:lnTo>
                    <a:pt x="144" y="146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2609"/>
            <p:cNvSpPr>
              <a:spLocks/>
            </p:cNvSpPr>
            <p:nvPr/>
          </p:nvSpPr>
          <p:spPr bwMode="auto">
            <a:xfrm>
              <a:off x="8080375" y="3924300"/>
              <a:ext cx="390525" cy="231775"/>
            </a:xfrm>
            <a:custGeom>
              <a:avLst/>
              <a:gdLst>
                <a:gd name="T0" fmla="*/ 144 w 246"/>
                <a:gd name="T1" fmla="*/ 146 h 146"/>
                <a:gd name="T2" fmla="*/ 0 w 246"/>
                <a:gd name="T3" fmla="*/ 146 h 146"/>
                <a:gd name="T4" fmla="*/ 102 w 246"/>
                <a:gd name="T5" fmla="*/ 0 h 146"/>
                <a:gd name="T6" fmla="*/ 246 w 246"/>
                <a:gd name="T7" fmla="*/ 0 h 146"/>
                <a:gd name="T8" fmla="*/ 144 w 246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46">
                  <a:moveTo>
                    <a:pt x="144" y="146"/>
                  </a:moveTo>
                  <a:lnTo>
                    <a:pt x="0" y="146"/>
                  </a:lnTo>
                  <a:lnTo>
                    <a:pt x="102" y="0"/>
                  </a:lnTo>
                  <a:lnTo>
                    <a:pt x="246" y="0"/>
                  </a:lnTo>
                  <a:lnTo>
                    <a:pt x="144" y="146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2610"/>
            <p:cNvSpPr>
              <a:spLocks/>
            </p:cNvSpPr>
            <p:nvPr/>
          </p:nvSpPr>
          <p:spPr bwMode="auto">
            <a:xfrm>
              <a:off x="7194550" y="3924300"/>
              <a:ext cx="384175" cy="231775"/>
            </a:xfrm>
            <a:custGeom>
              <a:avLst/>
              <a:gdLst>
                <a:gd name="T0" fmla="*/ 242 w 242"/>
                <a:gd name="T1" fmla="*/ 0 h 146"/>
                <a:gd name="T2" fmla="*/ 100 w 242"/>
                <a:gd name="T3" fmla="*/ 0 h 146"/>
                <a:gd name="T4" fmla="*/ 0 w 242"/>
                <a:gd name="T5" fmla="*/ 146 h 146"/>
                <a:gd name="T6" fmla="*/ 142 w 242"/>
                <a:gd name="T7" fmla="*/ 146 h 146"/>
                <a:gd name="T8" fmla="*/ 242 w 242"/>
                <a:gd name="T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46">
                  <a:moveTo>
                    <a:pt x="242" y="0"/>
                  </a:moveTo>
                  <a:lnTo>
                    <a:pt x="100" y="0"/>
                  </a:lnTo>
                  <a:lnTo>
                    <a:pt x="0" y="146"/>
                  </a:lnTo>
                  <a:lnTo>
                    <a:pt x="142" y="146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2611"/>
            <p:cNvSpPr>
              <a:spLocks/>
            </p:cNvSpPr>
            <p:nvPr/>
          </p:nvSpPr>
          <p:spPr bwMode="auto">
            <a:xfrm>
              <a:off x="7715250" y="4156075"/>
              <a:ext cx="377825" cy="215900"/>
            </a:xfrm>
            <a:custGeom>
              <a:avLst/>
              <a:gdLst>
                <a:gd name="T0" fmla="*/ 146 w 238"/>
                <a:gd name="T1" fmla="*/ 136 h 136"/>
                <a:gd name="T2" fmla="*/ 0 w 238"/>
                <a:gd name="T3" fmla="*/ 136 h 136"/>
                <a:gd name="T4" fmla="*/ 98 w 238"/>
                <a:gd name="T5" fmla="*/ 0 h 136"/>
                <a:gd name="T6" fmla="*/ 238 w 238"/>
                <a:gd name="T7" fmla="*/ 0 h 136"/>
                <a:gd name="T8" fmla="*/ 146 w 238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136">
                  <a:moveTo>
                    <a:pt x="146" y="136"/>
                  </a:moveTo>
                  <a:lnTo>
                    <a:pt x="0" y="136"/>
                  </a:lnTo>
                  <a:lnTo>
                    <a:pt x="98" y="0"/>
                  </a:lnTo>
                  <a:lnTo>
                    <a:pt x="238" y="0"/>
                  </a:lnTo>
                  <a:lnTo>
                    <a:pt x="146" y="136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2612"/>
            <p:cNvSpPr>
              <a:spLocks/>
            </p:cNvSpPr>
            <p:nvPr/>
          </p:nvSpPr>
          <p:spPr bwMode="auto">
            <a:xfrm>
              <a:off x="8156575" y="4156075"/>
              <a:ext cx="377825" cy="215900"/>
            </a:xfrm>
            <a:custGeom>
              <a:avLst/>
              <a:gdLst>
                <a:gd name="T0" fmla="*/ 142 w 238"/>
                <a:gd name="T1" fmla="*/ 136 h 136"/>
                <a:gd name="T2" fmla="*/ 0 w 238"/>
                <a:gd name="T3" fmla="*/ 136 h 136"/>
                <a:gd name="T4" fmla="*/ 96 w 238"/>
                <a:gd name="T5" fmla="*/ 0 h 136"/>
                <a:gd name="T6" fmla="*/ 238 w 238"/>
                <a:gd name="T7" fmla="*/ 0 h 136"/>
                <a:gd name="T8" fmla="*/ 142 w 238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136">
                  <a:moveTo>
                    <a:pt x="142" y="136"/>
                  </a:moveTo>
                  <a:lnTo>
                    <a:pt x="0" y="136"/>
                  </a:lnTo>
                  <a:lnTo>
                    <a:pt x="96" y="0"/>
                  </a:lnTo>
                  <a:lnTo>
                    <a:pt x="238" y="0"/>
                  </a:lnTo>
                  <a:lnTo>
                    <a:pt x="142" y="136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2613"/>
            <p:cNvSpPr>
              <a:spLocks/>
            </p:cNvSpPr>
            <p:nvPr/>
          </p:nvSpPr>
          <p:spPr bwMode="auto">
            <a:xfrm>
              <a:off x="7280275" y="4156075"/>
              <a:ext cx="377825" cy="215900"/>
            </a:xfrm>
            <a:custGeom>
              <a:avLst/>
              <a:gdLst>
                <a:gd name="T0" fmla="*/ 238 w 238"/>
                <a:gd name="T1" fmla="*/ 0 h 136"/>
                <a:gd name="T2" fmla="*/ 88 w 238"/>
                <a:gd name="T3" fmla="*/ 0 h 136"/>
                <a:gd name="T4" fmla="*/ 0 w 238"/>
                <a:gd name="T5" fmla="*/ 136 h 136"/>
                <a:gd name="T6" fmla="*/ 138 w 238"/>
                <a:gd name="T7" fmla="*/ 136 h 136"/>
                <a:gd name="T8" fmla="*/ 238 w 238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136">
                  <a:moveTo>
                    <a:pt x="238" y="0"/>
                  </a:moveTo>
                  <a:lnTo>
                    <a:pt x="88" y="0"/>
                  </a:lnTo>
                  <a:lnTo>
                    <a:pt x="0" y="136"/>
                  </a:lnTo>
                  <a:lnTo>
                    <a:pt x="138" y="136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2614"/>
            <p:cNvSpPr>
              <a:spLocks/>
            </p:cNvSpPr>
            <p:nvPr/>
          </p:nvSpPr>
          <p:spPr bwMode="auto">
            <a:xfrm>
              <a:off x="7416800" y="4600575"/>
              <a:ext cx="384175" cy="215900"/>
            </a:xfrm>
            <a:custGeom>
              <a:avLst/>
              <a:gdLst>
                <a:gd name="T0" fmla="*/ 138 w 242"/>
                <a:gd name="T1" fmla="*/ 136 h 136"/>
                <a:gd name="T2" fmla="*/ 0 w 242"/>
                <a:gd name="T3" fmla="*/ 136 h 136"/>
                <a:gd name="T4" fmla="*/ 92 w 242"/>
                <a:gd name="T5" fmla="*/ 0 h 136"/>
                <a:gd name="T6" fmla="*/ 242 w 242"/>
                <a:gd name="T7" fmla="*/ 0 h 136"/>
                <a:gd name="T8" fmla="*/ 138 w 242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36">
                  <a:moveTo>
                    <a:pt x="138" y="136"/>
                  </a:moveTo>
                  <a:lnTo>
                    <a:pt x="0" y="136"/>
                  </a:lnTo>
                  <a:lnTo>
                    <a:pt x="92" y="0"/>
                  </a:lnTo>
                  <a:lnTo>
                    <a:pt x="242" y="0"/>
                  </a:lnTo>
                  <a:lnTo>
                    <a:pt x="138" y="136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2615"/>
            <p:cNvSpPr>
              <a:spLocks/>
            </p:cNvSpPr>
            <p:nvPr/>
          </p:nvSpPr>
          <p:spPr bwMode="auto">
            <a:xfrm>
              <a:off x="7858125" y="4600575"/>
              <a:ext cx="377825" cy="215900"/>
            </a:xfrm>
            <a:custGeom>
              <a:avLst/>
              <a:gdLst>
                <a:gd name="T0" fmla="*/ 140 w 238"/>
                <a:gd name="T1" fmla="*/ 136 h 136"/>
                <a:gd name="T2" fmla="*/ 0 w 238"/>
                <a:gd name="T3" fmla="*/ 136 h 136"/>
                <a:gd name="T4" fmla="*/ 92 w 238"/>
                <a:gd name="T5" fmla="*/ 0 h 136"/>
                <a:gd name="T6" fmla="*/ 238 w 238"/>
                <a:gd name="T7" fmla="*/ 0 h 136"/>
                <a:gd name="T8" fmla="*/ 140 w 238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136">
                  <a:moveTo>
                    <a:pt x="140" y="136"/>
                  </a:moveTo>
                  <a:lnTo>
                    <a:pt x="0" y="136"/>
                  </a:lnTo>
                  <a:lnTo>
                    <a:pt x="92" y="0"/>
                  </a:lnTo>
                  <a:lnTo>
                    <a:pt x="238" y="0"/>
                  </a:lnTo>
                  <a:lnTo>
                    <a:pt x="140" y="136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2616"/>
            <p:cNvSpPr>
              <a:spLocks/>
            </p:cNvSpPr>
            <p:nvPr/>
          </p:nvSpPr>
          <p:spPr bwMode="auto">
            <a:xfrm>
              <a:off x="6962775" y="4600575"/>
              <a:ext cx="390525" cy="215900"/>
            </a:xfrm>
            <a:custGeom>
              <a:avLst/>
              <a:gdLst>
                <a:gd name="T0" fmla="*/ 246 w 246"/>
                <a:gd name="T1" fmla="*/ 0 h 136"/>
                <a:gd name="T2" fmla="*/ 102 w 246"/>
                <a:gd name="T3" fmla="*/ 0 h 136"/>
                <a:gd name="T4" fmla="*/ 0 w 246"/>
                <a:gd name="T5" fmla="*/ 136 h 136"/>
                <a:gd name="T6" fmla="*/ 136 w 246"/>
                <a:gd name="T7" fmla="*/ 136 h 136"/>
                <a:gd name="T8" fmla="*/ 246 w 246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36">
                  <a:moveTo>
                    <a:pt x="246" y="0"/>
                  </a:moveTo>
                  <a:lnTo>
                    <a:pt x="102" y="0"/>
                  </a:lnTo>
                  <a:lnTo>
                    <a:pt x="0" y="136"/>
                  </a:lnTo>
                  <a:lnTo>
                    <a:pt x="136" y="13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2617"/>
            <p:cNvSpPr>
              <a:spLocks/>
            </p:cNvSpPr>
            <p:nvPr/>
          </p:nvSpPr>
          <p:spPr bwMode="auto">
            <a:xfrm>
              <a:off x="7026275" y="4816475"/>
              <a:ext cx="390525" cy="219075"/>
            </a:xfrm>
            <a:custGeom>
              <a:avLst/>
              <a:gdLst>
                <a:gd name="T0" fmla="*/ 152 w 246"/>
                <a:gd name="T1" fmla="*/ 138 h 138"/>
                <a:gd name="T2" fmla="*/ 0 w 246"/>
                <a:gd name="T3" fmla="*/ 138 h 138"/>
                <a:gd name="T4" fmla="*/ 96 w 246"/>
                <a:gd name="T5" fmla="*/ 0 h 138"/>
                <a:gd name="T6" fmla="*/ 246 w 246"/>
                <a:gd name="T7" fmla="*/ 0 h 138"/>
                <a:gd name="T8" fmla="*/ 152 w 246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38">
                  <a:moveTo>
                    <a:pt x="152" y="138"/>
                  </a:moveTo>
                  <a:lnTo>
                    <a:pt x="0" y="138"/>
                  </a:lnTo>
                  <a:lnTo>
                    <a:pt x="96" y="0"/>
                  </a:lnTo>
                  <a:lnTo>
                    <a:pt x="246" y="0"/>
                  </a:lnTo>
                  <a:lnTo>
                    <a:pt x="152" y="138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2618"/>
            <p:cNvSpPr>
              <a:spLocks/>
            </p:cNvSpPr>
            <p:nvPr/>
          </p:nvSpPr>
          <p:spPr bwMode="auto">
            <a:xfrm>
              <a:off x="7477125" y="4816475"/>
              <a:ext cx="381000" cy="219075"/>
            </a:xfrm>
            <a:custGeom>
              <a:avLst/>
              <a:gdLst>
                <a:gd name="T0" fmla="*/ 138 w 240"/>
                <a:gd name="T1" fmla="*/ 138 h 138"/>
                <a:gd name="T2" fmla="*/ 0 w 240"/>
                <a:gd name="T3" fmla="*/ 138 h 138"/>
                <a:gd name="T4" fmla="*/ 100 w 240"/>
                <a:gd name="T5" fmla="*/ 0 h 138"/>
                <a:gd name="T6" fmla="*/ 240 w 240"/>
                <a:gd name="T7" fmla="*/ 0 h 138"/>
                <a:gd name="T8" fmla="*/ 138 w 240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38">
                  <a:moveTo>
                    <a:pt x="138" y="138"/>
                  </a:moveTo>
                  <a:lnTo>
                    <a:pt x="0" y="138"/>
                  </a:lnTo>
                  <a:lnTo>
                    <a:pt x="100" y="0"/>
                  </a:lnTo>
                  <a:lnTo>
                    <a:pt x="240" y="0"/>
                  </a:lnTo>
                  <a:lnTo>
                    <a:pt x="138" y="138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2619"/>
            <p:cNvSpPr>
              <a:spLocks/>
            </p:cNvSpPr>
            <p:nvPr/>
          </p:nvSpPr>
          <p:spPr bwMode="auto">
            <a:xfrm>
              <a:off x="6600825" y="4816475"/>
              <a:ext cx="381000" cy="219075"/>
            </a:xfrm>
            <a:custGeom>
              <a:avLst/>
              <a:gdLst>
                <a:gd name="T0" fmla="*/ 240 w 240"/>
                <a:gd name="T1" fmla="*/ 0 h 138"/>
                <a:gd name="T2" fmla="*/ 90 w 240"/>
                <a:gd name="T3" fmla="*/ 0 h 138"/>
                <a:gd name="T4" fmla="*/ 0 w 240"/>
                <a:gd name="T5" fmla="*/ 138 h 138"/>
                <a:gd name="T6" fmla="*/ 140 w 240"/>
                <a:gd name="T7" fmla="*/ 138 h 138"/>
                <a:gd name="T8" fmla="*/ 240 w 240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38">
                  <a:moveTo>
                    <a:pt x="240" y="0"/>
                  </a:moveTo>
                  <a:lnTo>
                    <a:pt x="90" y="0"/>
                  </a:lnTo>
                  <a:lnTo>
                    <a:pt x="0" y="138"/>
                  </a:lnTo>
                  <a:lnTo>
                    <a:pt x="140" y="138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2620"/>
            <p:cNvSpPr>
              <a:spLocks/>
            </p:cNvSpPr>
            <p:nvPr/>
          </p:nvSpPr>
          <p:spPr bwMode="auto">
            <a:xfrm>
              <a:off x="6800850" y="5489575"/>
              <a:ext cx="361950" cy="234950"/>
            </a:xfrm>
            <a:custGeom>
              <a:avLst/>
              <a:gdLst>
                <a:gd name="T0" fmla="*/ 134 w 228"/>
                <a:gd name="T1" fmla="*/ 148 h 148"/>
                <a:gd name="T2" fmla="*/ 0 w 228"/>
                <a:gd name="T3" fmla="*/ 148 h 148"/>
                <a:gd name="T4" fmla="*/ 94 w 228"/>
                <a:gd name="T5" fmla="*/ 0 h 148"/>
                <a:gd name="T6" fmla="*/ 228 w 228"/>
                <a:gd name="T7" fmla="*/ 0 h 148"/>
                <a:gd name="T8" fmla="*/ 134 w 228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148">
                  <a:moveTo>
                    <a:pt x="134" y="148"/>
                  </a:moveTo>
                  <a:lnTo>
                    <a:pt x="0" y="148"/>
                  </a:lnTo>
                  <a:lnTo>
                    <a:pt x="94" y="0"/>
                  </a:lnTo>
                  <a:lnTo>
                    <a:pt x="228" y="0"/>
                  </a:lnTo>
                  <a:lnTo>
                    <a:pt x="134" y="148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2621"/>
            <p:cNvSpPr>
              <a:spLocks/>
            </p:cNvSpPr>
            <p:nvPr/>
          </p:nvSpPr>
          <p:spPr bwMode="auto">
            <a:xfrm>
              <a:off x="7235825" y="5489575"/>
              <a:ext cx="384175" cy="234950"/>
            </a:xfrm>
            <a:custGeom>
              <a:avLst/>
              <a:gdLst>
                <a:gd name="T0" fmla="*/ 146 w 242"/>
                <a:gd name="T1" fmla="*/ 148 h 148"/>
                <a:gd name="T2" fmla="*/ 0 w 242"/>
                <a:gd name="T3" fmla="*/ 148 h 148"/>
                <a:gd name="T4" fmla="*/ 96 w 242"/>
                <a:gd name="T5" fmla="*/ 0 h 148"/>
                <a:gd name="T6" fmla="*/ 242 w 242"/>
                <a:gd name="T7" fmla="*/ 0 h 148"/>
                <a:gd name="T8" fmla="*/ 146 w 242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48">
                  <a:moveTo>
                    <a:pt x="146" y="148"/>
                  </a:moveTo>
                  <a:lnTo>
                    <a:pt x="0" y="148"/>
                  </a:lnTo>
                  <a:lnTo>
                    <a:pt x="96" y="0"/>
                  </a:lnTo>
                  <a:lnTo>
                    <a:pt x="242" y="0"/>
                  </a:lnTo>
                  <a:lnTo>
                    <a:pt x="146" y="148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2622"/>
            <p:cNvSpPr>
              <a:spLocks/>
            </p:cNvSpPr>
            <p:nvPr/>
          </p:nvSpPr>
          <p:spPr bwMode="auto">
            <a:xfrm>
              <a:off x="6343650" y="5489575"/>
              <a:ext cx="371475" cy="234950"/>
            </a:xfrm>
            <a:custGeom>
              <a:avLst/>
              <a:gdLst>
                <a:gd name="T0" fmla="*/ 234 w 234"/>
                <a:gd name="T1" fmla="*/ 0 h 148"/>
                <a:gd name="T2" fmla="*/ 92 w 234"/>
                <a:gd name="T3" fmla="*/ 0 h 148"/>
                <a:gd name="T4" fmla="*/ 0 w 234"/>
                <a:gd name="T5" fmla="*/ 148 h 148"/>
                <a:gd name="T6" fmla="*/ 148 w 234"/>
                <a:gd name="T7" fmla="*/ 148 h 148"/>
                <a:gd name="T8" fmla="*/ 234 w 234"/>
                <a:gd name="T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48">
                  <a:moveTo>
                    <a:pt x="234" y="0"/>
                  </a:moveTo>
                  <a:lnTo>
                    <a:pt x="92" y="0"/>
                  </a:lnTo>
                  <a:lnTo>
                    <a:pt x="0" y="148"/>
                  </a:lnTo>
                  <a:lnTo>
                    <a:pt x="148" y="14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2623"/>
            <p:cNvSpPr>
              <a:spLocks/>
            </p:cNvSpPr>
            <p:nvPr/>
          </p:nvSpPr>
          <p:spPr bwMode="auto">
            <a:xfrm>
              <a:off x="7099300" y="5035550"/>
              <a:ext cx="377825" cy="234950"/>
            </a:xfrm>
            <a:custGeom>
              <a:avLst/>
              <a:gdLst>
                <a:gd name="T0" fmla="*/ 146 w 238"/>
                <a:gd name="T1" fmla="*/ 148 h 148"/>
                <a:gd name="T2" fmla="*/ 0 w 238"/>
                <a:gd name="T3" fmla="*/ 148 h 148"/>
                <a:gd name="T4" fmla="*/ 96 w 238"/>
                <a:gd name="T5" fmla="*/ 0 h 148"/>
                <a:gd name="T6" fmla="*/ 238 w 238"/>
                <a:gd name="T7" fmla="*/ 0 h 148"/>
                <a:gd name="T8" fmla="*/ 146 w 238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148">
                  <a:moveTo>
                    <a:pt x="146" y="148"/>
                  </a:moveTo>
                  <a:lnTo>
                    <a:pt x="0" y="148"/>
                  </a:lnTo>
                  <a:lnTo>
                    <a:pt x="96" y="0"/>
                  </a:lnTo>
                  <a:lnTo>
                    <a:pt x="238" y="0"/>
                  </a:lnTo>
                  <a:lnTo>
                    <a:pt x="146" y="148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2624"/>
            <p:cNvSpPr>
              <a:spLocks/>
            </p:cNvSpPr>
            <p:nvPr/>
          </p:nvSpPr>
          <p:spPr bwMode="auto">
            <a:xfrm>
              <a:off x="7534275" y="5035550"/>
              <a:ext cx="377825" cy="234950"/>
            </a:xfrm>
            <a:custGeom>
              <a:avLst/>
              <a:gdLst>
                <a:gd name="T0" fmla="*/ 148 w 238"/>
                <a:gd name="T1" fmla="*/ 148 h 148"/>
                <a:gd name="T2" fmla="*/ 0 w 238"/>
                <a:gd name="T3" fmla="*/ 148 h 148"/>
                <a:gd name="T4" fmla="*/ 100 w 238"/>
                <a:gd name="T5" fmla="*/ 0 h 148"/>
                <a:gd name="T6" fmla="*/ 238 w 238"/>
                <a:gd name="T7" fmla="*/ 0 h 148"/>
                <a:gd name="T8" fmla="*/ 148 w 238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148">
                  <a:moveTo>
                    <a:pt x="148" y="148"/>
                  </a:moveTo>
                  <a:lnTo>
                    <a:pt x="0" y="148"/>
                  </a:lnTo>
                  <a:lnTo>
                    <a:pt x="100" y="0"/>
                  </a:lnTo>
                  <a:lnTo>
                    <a:pt x="238" y="0"/>
                  </a:lnTo>
                  <a:lnTo>
                    <a:pt x="148" y="148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2625"/>
            <p:cNvSpPr>
              <a:spLocks/>
            </p:cNvSpPr>
            <p:nvPr/>
          </p:nvSpPr>
          <p:spPr bwMode="auto">
            <a:xfrm>
              <a:off x="6657975" y="5035550"/>
              <a:ext cx="368300" cy="250825"/>
            </a:xfrm>
            <a:custGeom>
              <a:avLst/>
              <a:gdLst>
                <a:gd name="T0" fmla="*/ 232 w 232"/>
                <a:gd name="T1" fmla="*/ 0 h 158"/>
                <a:gd name="T2" fmla="*/ 100 w 232"/>
                <a:gd name="T3" fmla="*/ 0 h 158"/>
                <a:gd name="T4" fmla="*/ 0 w 232"/>
                <a:gd name="T5" fmla="*/ 158 h 158"/>
                <a:gd name="T6" fmla="*/ 136 w 232"/>
                <a:gd name="T7" fmla="*/ 158 h 158"/>
                <a:gd name="T8" fmla="*/ 232 w 232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158">
                  <a:moveTo>
                    <a:pt x="232" y="0"/>
                  </a:moveTo>
                  <a:lnTo>
                    <a:pt x="100" y="0"/>
                  </a:lnTo>
                  <a:lnTo>
                    <a:pt x="0" y="158"/>
                  </a:lnTo>
                  <a:lnTo>
                    <a:pt x="136" y="158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2626"/>
            <p:cNvSpPr>
              <a:spLocks/>
            </p:cNvSpPr>
            <p:nvPr/>
          </p:nvSpPr>
          <p:spPr bwMode="auto">
            <a:xfrm>
              <a:off x="6715125" y="5286375"/>
              <a:ext cx="384175" cy="203200"/>
            </a:xfrm>
            <a:custGeom>
              <a:avLst/>
              <a:gdLst>
                <a:gd name="T0" fmla="*/ 148 w 242"/>
                <a:gd name="T1" fmla="*/ 128 h 128"/>
                <a:gd name="T2" fmla="*/ 0 w 242"/>
                <a:gd name="T3" fmla="*/ 128 h 128"/>
                <a:gd name="T4" fmla="*/ 100 w 242"/>
                <a:gd name="T5" fmla="*/ 0 h 128"/>
                <a:gd name="T6" fmla="*/ 242 w 242"/>
                <a:gd name="T7" fmla="*/ 0 h 128"/>
                <a:gd name="T8" fmla="*/ 148 w 242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28">
                  <a:moveTo>
                    <a:pt x="148" y="128"/>
                  </a:moveTo>
                  <a:lnTo>
                    <a:pt x="0" y="128"/>
                  </a:lnTo>
                  <a:lnTo>
                    <a:pt x="100" y="0"/>
                  </a:lnTo>
                  <a:lnTo>
                    <a:pt x="242" y="0"/>
                  </a:lnTo>
                  <a:lnTo>
                    <a:pt x="148" y="128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2627"/>
            <p:cNvSpPr>
              <a:spLocks/>
            </p:cNvSpPr>
            <p:nvPr/>
          </p:nvSpPr>
          <p:spPr bwMode="auto">
            <a:xfrm>
              <a:off x="7162800" y="5286375"/>
              <a:ext cx="371475" cy="203200"/>
            </a:xfrm>
            <a:custGeom>
              <a:avLst/>
              <a:gdLst>
                <a:gd name="T0" fmla="*/ 142 w 234"/>
                <a:gd name="T1" fmla="*/ 128 h 128"/>
                <a:gd name="T2" fmla="*/ 0 w 234"/>
                <a:gd name="T3" fmla="*/ 128 h 128"/>
                <a:gd name="T4" fmla="*/ 106 w 234"/>
                <a:gd name="T5" fmla="*/ 0 h 128"/>
                <a:gd name="T6" fmla="*/ 234 w 234"/>
                <a:gd name="T7" fmla="*/ 0 h 128"/>
                <a:gd name="T8" fmla="*/ 142 w 234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28">
                  <a:moveTo>
                    <a:pt x="142" y="128"/>
                  </a:moveTo>
                  <a:lnTo>
                    <a:pt x="0" y="128"/>
                  </a:lnTo>
                  <a:lnTo>
                    <a:pt x="106" y="0"/>
                  </a:lnTo>
                  <a:lnTo>
                    <a:pt x="234" y="0"/>
                  </a:lnTo>
                  <a:lnTo>
                    <a:pt x="142" y="128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2628"/>
            <p:cNvSpPr>
              <a:spLocks/>
            </p:cNvSpPr>
            <p:nvPr/>
          </p:nvSpPr>
          <p:spPr bwMode="auto">
            <a:xfrm>
              <a:off x="6289675" y="5286375"/>
              <a:ext cx="368300" cy="203200"/>
            </a:xfrm>
            <a:custGeom>
              <a:avLst/>
              <a:gdLst>
                <a:gd name="T0" fmla="*/ 232 w 232"/>
                <a:gd name="T1" fmla="*/ 0 h 128"/>
                <a:gd name="T2" fmla="*/ 90 w 232"/>
                <a:gd name="T3" fmla="*/ 0 h 128"/>
                <a:gd name="T4" fmla="*/ 0 w 232"/>
                <a:gd name="T5" fmla="*/ 128 h 128"/>
                <a:gd name="T6" fmla="*/ 126 w 232"/>
                <a:gd name="T7" fmla="*/ 128 h 128"/>
                <a:gd name="T8" fmla="*/ 232 w 232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128">
                  <a:moveTo>
                    <a:pt x="232" y="0"/>
                  </a:moveTo>
                  <a:lnTo>
                    <a:pt x="90" y="0"/>
                  </a:lnTo>
                  <a:lnTo>
                    <a:pt x="0" y="128"/>
                  </a:lnTo>
                  <a:lnTo>
                    <a:pt x="126" y="128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2629"/>
            <p:cNvSpPr>
              <a:spLocks/>
            </p:cNvSpPr>
            <p:nvPr/>
          </p:nvSpPr>
          <p:spPr bwMode="auto">
            <a:xfrm>
              <a:off x="6419850" y="5724525"/>
              <a:ext cx="381000" cy="222250"/>
            </a:xfrm>
            <a:custGeom>
              <a:avLst/>
              <a:gdLst>
                <a:gd name="T0" fmla="*/ 146 w 240"/>
                <a:gd name="T1" fmla="*/ 140 h 140"/>
                <a:gd name="T2" fmla="*/ 0 w 240"/>
                <a:gd name="T3" fmla="*/ 140 h 140"/>
                <a:gd name="T4" fmla="*/ 100 w 240"/>
                <a:gd name="T5" fmla="*/ 0 h 140"/>
                <a:gd name="T6" fmla="*/ 240 w 240"/>
                <a:gd name="T7" fmla="*/ 0 h 140"/>
                <a:gd name="T8" fmla="*/ 146 w 240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40">
                  <a:moveTo>
                    <a:pt x="146" y="140"/>
                  </a:moveTo>
                  <a:lnTo>
                    <a:pt x="0" y="140"/>
                  </a:lnTo>
                  <a:lnTo>
                    <a:pt x="100" y="0"/>
                  </a:lnTo>
                  <a:lnTo>
                    <a:pt x="240" y="0"/>
                  </a:lnTo>
                  <a:lnTo>
                    <a:pt x="146" y="140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2630"/>
            <p:cNvSpPr>
              <a:spLocks/>
            </p:cNvSpPr>
            <p:nvPr/>
          </p:nvSpPr>
          <p:spPr bwMode="auto">
            <a:xfrm>
              <a:off x="6858000" y="5724525"/>
              <a:ext cx="377825" cy="222250"/>
            </a:xfrm>
            <a:custGeom>
              <a:avLst/>
              <a:gdLst>
                <a:gd name="T0" fmla="*/ 142 w 238"/>
                <a:gd name="T1" fmla="*/ 140 h 140"/>
                <a:gd name="T2" fmla="*/ 0 w 238"/>
                <a:gd name="T3" fmla="*/ 140 h 140"/>
                <a:gd name="T4" fmla="*/ 98 w 238"/>
                <a:gd name="T5" fmla="*/ 0 h 140"/>
                <a:gd name="T6" fmla="*/ 238 w 238"/>
                <a:gd name="T7" fmla="*/ 0 h 140"/>
                <a:gd name="T8" fmla="*/ 142 w 238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140">
                  <a:moveTo>
                    <a:pt x="142" y="140"/>
                  </a:moveTo>
                  <a:lnTo>
                    <a:pt x="0" y="140"/>
                  </a:lnTo>
                  <a:lnTo>
                    <a:pt x="98" y="0"/>
                  </a:lnTo>
                  <a:lnTo>
                    <a:pt x="238" y="0"/>
                  </a:lnTo>
                  <a:lnTo>
                    <a:pt x="142" y="140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2631"/>
            <p:cNvSpPr>
              <a:spLocks/>
            </p:cNvSpPr>
            <p:nvPr/>
          </p:nvSpPr>
          <p:spPr bwMode="auto">
            <a:xfrm>
              <a:off x="5981700" y="5724525"/>
              <a:ext cx="374650" cy="222250"/>
            </a:xfrm>
            <a:custGeom>
              <a:avLst/>
              <a:gdLst>
                <a:gd name="T0" fmla="*/ 236 w 236"/>
                <a:gd name="T1" fmla="*/ 0 h 140"/>
                <a:gd name="T2" fmla="*/ 92 w 236"/>
                <a:gd name="T3" fmla="*/ 0 h 140"/>
                <a:gd name="T4" fmla="*/ 0 w 236"/>
                <a:gd name="T5" fmla="*/ 140 h 140"/>
                <a:gd name="T6" fmla="*/ 140 w 236"/>
                <a:gd name="T7" fmla="*/ 140 h 140"/>
                <a:gd name="T8" fmla="*/ 236 w 236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140">
                  <a:moveTo>
                    <a:pt x="236" y="0"/>
                  </a:moveTo>
                  <a:lnTo>
                    <a:pt x="92" y="0"/>
                  </a:lnTo>
                  <a:lnTo>
                    <a:pt x="0" y="140"/>
                  </a:lnTo>
                  <a:lnTo>
                    <a:pt x="140" y="140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2632"/>
            <p:cNvSpPr>
              <a:spLocks/>
            </p:cNvSpPr>
            <p:nvPr/>
          </p:nvSpPr>
          <p:spPr bwMode="auto">
            <a:xfrm>
              <a:off x="6489700" y="5946775"/>
              <a:ext cx="384175" cy="228600"/>
            </a:xfrm>
            <a:custGeom>
              <a:avLst/>
              <a:gdLst>
                <a:gd name="T0" fmla="*/ 142 w 242"/>
                <a:gd name="T1" fmla="*/ 144 h 144"/>
                <a:gd name="T2" fmla="*/ 0 w 242"/>
                <a:gd name="T3" fmla="*/ 144 h 144"/>
                <a:gd name="T4" fmla="*/ 102 w 242"/>
                <a:gd name="T5" fmla="*/ 0 h 144"/>
                <a:gd name="T6" fmla="*/ 242 w 242"/>
                <a:gd name="T7" fmla="*/ 0 h 144"/>
                <a:gd name="T8" fmla="*/ 142 w 242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44">
                  <a:moveTo>
                    <a:pt x="142" y="144"/>
                  </a:moveTo>
                  <a:lnTo>
                    <a:pt x="0" y="144"/>
                  </a:lnTo>
                  <a:lnTo>
                    <a:pt x="102" y="0"/>
                  </a:lnTo>
                  <a:lnTo>
                    <a:pt x="242" y="0"/>
                  </a:lnTo>
                  <a:lnTo>
                    <a:pt x="142" y="144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2633"/>
            <p:cNvSpPr>
              <a:spLocks/>
            </p:cNvSpPr>
            <p:nvPr/>
          </p:nvSpPr>
          <p:spPr bwMode="auto">
            <a:xfrm>
              <a:off x="6940550" y="5946775"/>
              <a:ext cx="377825" cy="228600"/>
            </a:xfrm>
            <a:custGeom>
              <a:avLst/>
              <a:gdLst>
                <a:gd name="T0" fmla="*/ 140 w 238"/>
                <a:gd name="T1" fmla="*/ 144 h 144"/>
                <a:gd name="T2" fmla="*/ 0 w 238"/>
                <a:gd name="T3" fmla="*/ 144 h 144"/>
                <a:gd name="T4" fmla="*/ 100 w 238"/>
                <a:gd name="T5" fmla="*/ 0 h 144"/>
                <a:gd name="T6" fmla="*/ 238 w 238"/>
                <a:gd name="T7" fmla="*/ 0 h 144"/>
                <a:gd name="T8" fmla="*/ 140 w 23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144">
                  <a:moveTo>
                    <a:pt x="140" y="144"/>
                  </a:moveTo>
                  <a:lnTo>
                    <a:pt x="0" y="144"/>
                  </a:lnTo>
                  <a:lnTo>
                    <a:pt x="100" y="0"/>
                  </a:lnTo>
                  <a:lnTo>
                    <a:pt x="238" y="0"/>
                  </a:lnTo>
                  <a:lnTo>
                    <a:pt x="140" y="144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2634"/>
            <p:cNvSpPr>
              <a:spLocks/>
            </p:cNvSpPr>
            <p:nvPr/>
          </p:nvSpPr>
          <p:spPr bwMode="auto">
            <a:xfrm>
              <a:off x="6042025" y="5946775"/>
              <a:ext cx="390525" cy="228600"/>
            </a:xfrm>
            <a:custGeom>
              <a:avLst/>
              <a:gdLst>
                <a:gd name="T0" fmla="*/ 246 w 246"/>
                <a:gd name="T1" fmla="*/ 0 h 144"/>
                <a:gd name="T2" fmla="*/ 102 w 246"/>
                <a:gd name="T3" fmla="*/ 0 h 144"/>
                <a:gd name="T4" fmla="*/ 0 w 246"/>
                <a:gd name="T5" fmla="*/ 144 h 144"/>
                <a:gd name="T6" fmla="*/ 144 w 246"/>
                <a:gd name="T7" fmla="*/ 144 h 144"/>
                <a:gd name="T8" fmla="*/ 246 w 246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44">
                  <a:moveTo>
                    <a:pt x="246" y="0"/>
                  </a:moveTo>
                  <a:lnTo>
                    <a:pt x="102" y="0"/>
                  </a:lnTo>
                  <a:lnTo>
                    <a:pt x="0" y="144"/>
                  </a:lnTo>
                  <a:lnTo>
                    <a:pt x="144" y="144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2635"/>
            <p:cNvSpPr>
              <a:spLocks/>
            </p:cNvSpPr>
            <p:nvPr/>
          </p:nvSpPr>
          <p:spPr bwMode="auto">
            <a:xfrm>
              <a:off x="5816600" y="6632575"/>
              <a:ext cx="374650" cy="225425"/>
            </a:xfrm>
            <a:custGeom>
              <a:avLst/>
              <a:gdLst>
                <a:gd name="T0" fmla="*/ 138 w 236"/>
                <a:gd name="T1" fmla="*/ 142 h 142"/>
                <a:gd name="T2" fmla="*/ 0 w 236"/>
                <a:gd name="T3" fmla="*/ 142 h 142"/>
                <a:gd name="T4" fmla="*/ 94 w 236"/>
                <a:gd name="T5" fmla="*/ 0 h 142"/>
                <a:gd name="T6" fmla="*/ 236 w 236"/>
                <a:gd name="T7" fmla="*/ 0 h 142"/>
                <a:gd name="T8" fmla="*/ 138 w 236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142">
                  <a:moveTo>
                    <a:pt x="138" y="142"/>
                  </a:moveTo>
                  <a:lnTo>
                    <a:pt x="0" y="142"/>
                  </a:lnTo>
                  <a:lnTo>
                    <a:pt x="94" y="0"/>
                  </a:lnTo>
                  <a:lnTo>
                    <a:pt x="236" y="0"/>
                  </a:lnTo>
                  <a:lnTo>
                    <a:pt x="138" y="142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2636"/>
            <p:cNvSpPr>
              <a:spLocks/>
            </p:cNvSpPr>
            <p:nvPr/>
          </p:nvSpPr>
          <p:spPr bwMode="auto">
            <a:xfrm>
              <a:off x="6257925" y="6632575"/>
              <a:ext cx="371475" cy="225425"/>
            </a:xfrm>
            <a:custGeom>
              <a:avLst/>
              <a:gdLst>
                <a:gd name="T0" fmla="*/ 134 w 234"/>
                <a:gd name="T1" fmla="*/ 142 h 142"/>
                <a:gd name="T2" fmla="*/ 0 w 234"/>
                <a:gd name="T3" fmla="*/ 142 h 142"/>
                <a:gd name="T4" fmla="*/ 92 w 234"/>
                <a:gd name="T5" fmla="*/ 0 h 142"/>
                <a:gd name="T6" fmla="*/ 234 w 234"/>
                <a:gd name="T7" fmla="*/ 0 h 142"/>
                <a:gd name="T8" fmla="*/ 134 w 234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42">
                  <a:moveTo>
                    <a:pt x="134" y="142"/>
                  </a:moveTo>
                  <a:lnTo>
                    <a:pt x="0" y="142"/>
                  </a:lnTo>
                  <a:lnTo>
                    <a:pt x="92" y="0"/>
                  </a:lnTo>
                  <a:lnTo>
                    <a:pt x="234" y="0"/>
                  </a:lnTo>
                  <a:lnTo>
                    <a:pt x="134" y="142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2637"/>
            <p:cNvSpPr>
              <a:spLocks/>
            </p:cNvSpPr>
            <p:nvPr/>
          </p:nvSpPr>
          <p:spPr bwMode="auto">
            <a:xfrm>
              <a:off x="5365750" y="6632575"/>
              <a:ext cx="371475" cy="225425"/>
            </a:xfrm>
            <a:custGeom>
              <a:avLst/>
              <a:gdLst>
                <a:gd name="T0" fmla="*/ 234 w 234"/>
                <a:gd name="T1" fmla="*/ 0 h 142"/>
                <a:gd name="T2" fmla="*/ 102 w 234"/>
                <a:gd name="T3" fmla="*/ 0 h 142"/>
                <a:gd name="T4" fmla="*/ 0 w 234"/>
                <a:gd name="T5" fmla="*/ 142 h 142"/>
                <a:gd name="T6" fmla="*/ 142 w 234"/>
                <a:gd name="T7" fmla="*/ 142 h 142"/>
                <a:gd name="T8" fmla="*/ 234 w 234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42">
                  <a:moveTo>
                    <a:pt x="234" y="0"/>
                  </a:moveTo>
                  <a:lnTo>
                    <a:pt x="102" y="0"/>
                  </a:lnTo>
                  <a:lnTo>
                    <a:pt x="0" y="142"/>
                  </a:lnTo>
                  <a:lnTo>
                    <a:pt x="142" y="142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2638"/>
            <p:cNvSpPr>
              <a:spLocks/>
            </p:cNvSpPr>
            <p:nvPr/>
          </p:nvSpPr>
          <p:spPr bwMode="auto">
            <a:xfrm>
              <a:off x="6118225" y="6175375"/>
              <a:ext cx="371475" cy="225425"/>
            </a:xfrm>
            <a:custGeom>
              <a:avLst/>
              <a:gdLst>
                <a:gd name="T0" fmla="*/ 142 w 234"/>
                <a:gd name="T1" fmla="*/ 142 h 142"/>
                <a:gd name="T2" fmla="*/ 0 w 234"/>
                <a:gd name="T3" fmla="*/ 142 h 142"/>
                <a:gd name="T4" fmla="*/ 96 w 234"/>
                <a:gd name="T5" fmla="*/ 0 h 142"/>
                <a:gd name="T6" fmla="*/ 234 w 234"/>
                <a:gd name="T7" fmla="*/ 0 h 142"/>
                <a:gd name="T8" fmla="*/ 142 w 234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42">
                  <a:moveTo>
                    <a:pt x="142" y="142"/>
                  </a:moveTo>
                  <a:lnTo>
                    <a:pt x="0" y="142"/>
                  </a:lnTo>
                  <a:lnTo>
                    <a:pt x="96" y="0"/>
                  </a:lnTo>
                  <a:lnTo>
                    <a:pt x="234" y="0"/>
                  </a:lnTo>
                  <a:lnTo>
                    <a:pt x="142" y="142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2639"/>
            <p:cNvSpPr>
              <a:spLocks/>
            </p:cNvSpPr>
            <p:nvPr/>
          </p:nvSpPr>
          <p:spPr bwMode="auto">
            <a:xfrm>
              <a:off x="6562725" y="6175375"/>
              <a:ext cx="377825" cy="225425"/>
            </a:xfrm>
            <a:custGeom>
              <a:avLst/>
              <a:gdLst>
                <a:gd name="T0" fmla="*/ 138 w 238"/>
                <a:gd name="T1" fmla="*/ 142 h 142"/>
                <a:gd name="T2" fmla="*/ 0 w 238"/>
                <a:gd name="T3" fmla="*/ 142 h 142"/>
                <a:gd name="T4" fmla="*/ 92 w 238"/>
                <a:gd name="T5" fmla="*/ 0 h 142"/>
                <a:gd name="T6" fmla="*/ 238 w 238"/>
                <a:gd name="T7" fmla="*/ 0 h 142"/>
                <a:gd name="T8" fmla="*/ 138 w 238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142">
                  <a:moveTo>
                    <a:pt x="138" y="142"/>
                  </a:moveTo>
                  <a:lnTo>
                    <a:pt x="0" y="142"/>
                  </a:lnTo>
                  <a:lnTo>
                    <a:pt x="92" y="0"/>
                  </a:lnTo>
                  <a:lnTo>
                    <a:pt x="238" y="0"/>
                  </a:lnTo>
                  <a:lnTo>
                    <a:pt x="138" y="142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2640"/>
            <p:cNvSpPr>
              <a:spLocks/>
            </p:cNvSpPr>
            <p:nvPr/>
          </p:nvSpPr>
          <p:spPr bwMode="auto">
            <a:xfrm>
              <a:off x="5667375" y="6175375"/>
              <a:ext cx="374650" cy="225425"/>
            </a:xfrm>
            <a:custGeom>
              <a:avLst/>
              <a:gdLst>
                <a:gd name="T0" fmla="*/ 236 w 236"/>
                <a:gd name="T1" fmla="*/ 0 h 142"/>
                <a:gd name="T2" fmla="*/ 98 w 236"/>
                <a:gd name="T3" fmla="*/ 0 h 142"/>
                <a:gd name="T4" fmla="*/ 0 w 236"/>
                <a:gd name="T5" fmla="*/ 142 h 142"/>
                <a:gd name="T6" fmla="*/ 140 w 236"/>
                <a:gd name="T7" fmla="*/ 142 h 142"/>
                <a:gd name="T8" fmla="*/ 236 w 23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142">
                  <a:moveTo>
                    <a:pt x="236" y="0"/>
                  </a:moveTo>
                  <a:lnTo>
                    <a:pt x="98" y="0"/>
                  </a:lnTo>
                  <a:lnTo>
                    <a:pt x="0" y="142"/>
                  </a:lnTo>
                  <a:lnTo>
                    <a:pt x="140" y="14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2641"/>
            <p:cNvSpPr>
              <a:spLocks/>
            </p:cNvSpPr>
            <p:nvPr/>
          </p:nvSpPr>
          <p:spPr bwMode="auto">
            <a:xfrm>
              <a:off x="6184900" y="6400800"/>
              <a:ext cx="377825" cy="231775"/>
            </a:xfrm>
            <a:custGeom>
              <a:avLst/>
              <a:gdLst>
                <a:gd name="T0" fmla="*/ 138 w 238"/>
                <a:gd name="T1" fmla="*/ 146 h 146"/>
                <a:gd name="T2" fmla="*/ 0 w 238"/>
                <a:gd name="T3" fmla="*/ 146 h 146"/>
                <a:gd name="T4" fmla="*/ 100 w 238"/>
                <a:gd name="T5" fmla="*/ 0 h 146"/>
                <a:gd name="T6" fmla="*/ 238 w 238"/>
                <a:gd name="T7" fmla="*/ 0 h 146"/>
                <a:gd name="T8" fmla="*/ 138 w 238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146">
                  <a:moveTo>
                    <a:pt x="138" y="146"/>
                  </a:moveTo>
                  <a:lnTo>
                    <a:pt x="0" y="146"/>
                  </a:lnTo>
                  <a:lnTo>
                    <a:pt x="100" y="0"/>
                  </a:lnTo>
                  <a:lnTo>
                    <a:pt x="238" y="0"/>
                  </a:lnTo>
                  <a:lnTo>
                    <a:pt x="138" y="146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2642"/>
            <p:cNvSpPr>
              <a:spLocks/>
            </p:cNvSpPr>
            <p:nvPr/>
          </p:nvSpPr>
          <p:spPr bwMode="auto">
            <a:xfrm>
              <a:off x="6619875" y="6400800"/>
              <a:ext cx="393700" cy="231775"/>
            </a:xfrm>
            <a:custGeom>
              <a:avLst/>
              <a:gdLst>
                <a:gd name="T0" fmla="*/ 144 w 248"/>
                <a:gd name="T1" fmla="*/ 146 h 146"/>
                <a:gd name="T2" fmla="*/ 0 w 248"/>
                <a:gd name="T3" fmla="*/ 146 h 146"/>
                <a:gd name="T4" fmla="*/ 102 w 248"/>
                <a:gd name="T5" fmla="*/ 0 h 146"/>
                <a:gd name="T6" fmla="*/ 248 w 248"/>
                <a:gd name="T7" fmla="*/ 0 h 146"/>
                <a:gd name="T8" fmla="*/ 144 w 248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46">
                  <a:moveTo>
                    <a:pt x="144" y="146"/>
                  </a:moveTo>
                  <a:lnTo>
                    <a:pt x="0" y="146"/>
                  </a:lnTo>
                  <a:lnTo>
                    <a:pt x="102" y="0"/>
                  </a:lnTo>
                  <a:lnTo>
                    <a:pt x="248" y="0"/>
                  </a:lnTo>
                  <a:lnTo>
                    <a:pt x="144" y="146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2643"/>
            <p:cNvSpPr>
              <a:spLocks/>
            </p:cNvSpPr>
            <p:nvPr/>
          </p:nvSpPr>
          <p:spPr bwMode="auto">
            <a:xfrm>
              <a:off x="5737225" y="6400800"/>
              <a:ext cx="381000" cy="231775"/>
            </a:xfrm>
            <a:custGeom>
              <a:avLst/>
              <a:gdLst>
                <a:gd name="T0" fmla="*/ 240 w 240"/>
                <a:gd name="T1" fmla="*/ 0 h 146"/>
                <a:gd name="T2" fmla="*/ 96 w 240"/>
                <a:gd name="T3" fmla="*/ 0 h 146"/>
                <a:gd name="T4" fmla="*/ 0 w 240"/>
                <a:gd name="T5" fmla="*/ 146 h 146"/>
                <a:gd name="T6" fmla="*/ 144 w 240"/>
                <a:gd name="T7" fmla="*/ 146 h 146"/>
                <a:gd name="T8" fmla="*/ 240 w 240"/>
                <a:gd name="T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46">
                  <a:moveTo>
                    <a:pt x="240" y="0"/>
                  </a:moveTo>
                  <a:lnTo>
                    <a:pt x="96" y="0"/>
                  </a:lnTo>
                  <a:lnTo>
                    <a:pt x="0" y="146"/>
                  </a:lnTo>
                  <a:lnTo>
                    <a:pt x="144" y="14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4BB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1" name="组合 2663"/>
          <p:cNvGrpSpPr/>
          <p:nvPr/>
        </p:nvGrpSpPr>
        <p:grpSpPr>
          <a:xfrm>
            <a:off x="9108267" y="2554141"/>
            <a:ext cx="2355850" cy="3305175"/>
            <a:chOff x="8496300" y="1844675"/>
            <a:chExt cx="2355850" cy="3305175"/>
          </a:xfrm>
        </p:grpSpPr>
        <p:sp>
          <p:nvSpPr>
            <p:cNvPr id="102" name="Freeform 2644"/>
            <p:cNvSpPr>
              <a:spLocks/>
            </p:cNvSpPr>
            <p:nvPr/>
          </p:nvSpPr>
          <p:spPr bwMode="auto">
            <a:xfrm>
              <a:off x="8597900" y="2863850"/>
              <a:ext cx="1298575" cy="679450"/>
            </a:xfrm>
            <a:custGeom>
              <a:avLst/>
              <a:gdLst>
                <a:gd name="T0" fmla="*/ 140 w 818"/>
                <a:gd name="T1" fmla="*/ 408 h 428"/>
                <a:gd name="T2" fmla="*/ 348 w 818"/>
                <a:gd name="T3" fmla="*/ 198 h 428"/>
                <a:gd name="T4" fmla="*/ 500 w 818"/>
                <a:gd name="T5" fmla="*/ 180 h 428"/>
                <a:gd name="T6" fmla="*/ 738 w 818"/>
                <a:gd name="T7" fmla="*/ 178 h 428"/>
                <a:gd name="T8" fmla="*/ 738 w 818"/>
                <a:gd name="T9" fmla="*/ 178 h 428"/>
                <a:gd name="T10" fmla="*/ 750 w 818"/>
                <a:gd name="T11" fmla="*/ 170 h 428"/>
                <a:gd name="T12" fmla="*/ 762 w 818"/>
                <a:gd name="T13" fmla="*/ 164 h 428"/>
                <a:gd name="T14" fmla="*/ 776 w 818"/>
                <a:gd name="T15" fmla="*/ 156 h 428"/>
                <a:gd name="T16" fmla="*/ 788 w 818"/>
                <a:gd name="T17" fmla="*/ 150 h 428"/>
                <a:gd name="T18" fmla="*/ 788 w 818"/>
                <a:gd name="T19" fmla="*/ 150 h 428"/>
                <a:gd name="T20" fmla="*/ 794 w 818"/>
                <a:gd name="T21" fmla="*/ 144 h 428"/>
                <a:gd name="T22" fmla="*/ 800 w 818"/>
                <a:gd name="T23" fmla="*/ 136 h 428"/>
                <a:gd name="T24" fmla="*/ 806 w 818"/>
                <a:gd name="T25" fmla="*/ 126 h 428"/>
                <a:gd name="T26" fmla="*/ 810 w 818"/>
                <a:gd name="T27" fmla="*/ 118 h 428"/>
                <a:gd name="T28" fmla="*/ 816 w 818"/>
                <a:gd name="T29" fmla="*/ 98 h 428"/>
                <a:gd name="T30" fmla="*/ 818 w 818"/>
                <a:gd name="T31" fmla="*/ 82 h 428"/>
                <a:gd name="T32" fmla="*/ 818 w 818"/>
                <a:gd name="T33" fmla="*/ 82 h 428"/>
                <a:gd name="T34" fmla="*/ 816 w 818"/>
                <a:gd name="T35" fmla="*/ 72 h 428"/>
                <a:gd name="T36" fmla="*/ 814 w 818"/>
                <a:gd name="T37" fmla="*/ 64 h 428"/>
                <a:gd name="T38" fmla="*/ 806 w 818"/>
                <a:gd name="T39" fmla="*/ 46 h 428"/>
                <a:gd name="T40" fmla="*/ 796 w 818"/>
                <a:gd name="T41" fmla="*/ 30 h 428"/>
                <a:gd name="T42" fmla="*/ 786 w 818"/>
                <a:gd name="T43" fmla="*/ 18 h 428"/>
                <a:gd name="T44" fmla="*/ 786 w 818"/>
                <a:gd name="T45" fmla="*/ 18 h 428"/>
                <a:gd name="T46" fmla="*/ 772 w 818"/>
                <a:gd name="T47" fmla="*/ 12 h 428"/>
                <a:gd name="T48" fmla="*/ 756 w 818"/>
                <a:gd name="T49" fmla="*/ 6 h 428"/>
                <a:gd name="T50" fmla="*/ 740 w 818"/>
                <a:gd name="T51" fmla="*/ 2 h 428"/>
                <a:gd name="T52" fmla="*/ 726 w 818"/>
                <a:gd name="T53" fmla="*/ 0 h 428"/>
                <a:gd name="T54" fmla="*/ 500 w 818"/>
                <a:gd name="T55" fmla="*/ 18 h 428"/>
                <a:gd name="T56" fmla="*/ 308 w 818"/>
                <a:gd name="T57" fmla="*/ 26 h 428"/>
                <a:gd name="T58" fmla="*/ 308 w 818"/>
                <a:gd name="T59" fmla="*/ 26 h 428"/>
                <a:gd name="T60" fmla="*/ 294 w 818"/>
                <a:gd name="T61" fmla="*/ 28 h 428"/>
                <a:gd name="T62" fmla="*/ 278 w 818"/>
                <a:gd name="T63" fmla="*/ 34 h 428"/>
                <a:gd name="T64" fmla="*/ 262 w 818"/>
                <a:gd name="T65" fmla="*/ 44 h 428"/>
                <a:gd name="T66" fmla="*/ 256 w 818"/>
                <a:gd name="T67" fmla="*/ 52 h 428"/>
                <a:gd name="T68" fmla="*/ 252 w 818"/>
                <a:gd name="T69" fmla="*/ 58 h 428"/>
                <a:gd name="T70" fmla="*/ 252 w 818"/>
                <a:gd name="T71" fmla="*/ 58 h 428"/>
                <a:gd name="T72" fmla="*/ 26 w 818"/>
                <a:gd name="T73" fmla="*/ 288 h 428"/>
                <a:gd name="T74" fmla="*/ 26 w 818"/>
                <a:gd name="T75" fmla="*/ 288 h 428"/>
                <a:gd name="T76" fmla="*/ 14 w 818"/>
                <a:gd name="T77" fmla="*/ 300 h 428"/>
                <a:gd name="T78" fmla="*/ 6 w 818"/>
                <a:gd name="T79" fmla="*/ 316 h 428"/>
                <a:gd name="T80" fmla="*/ 2 w 818"/>
                <a:gd name="T81" fmla="*/ 332 h 428"/>
                <a:gd name="T82" fmla="*/ 0 w 818"/>
                <a:gd name="T83" fmla="*/ 348 h 428"/>
                <a:gd name="T84" fmla="*/ 2 w 818"/>
                <a:gd name="T85" fmla="*/ 364 h 428"/>
                <a:gd name="T86" fmla="*/ 6 w 818"/>
                <a:gd name="T87" fmla="*/ 380 h 428"/>
                <a:gd name="T88" fmla="*/ 14 w 818"/>
                <a:gd name="T89" fmla="*/ 396 h 428"/>
                <a:gd name="T90" fmla="*/ 26 w 818"/>
                <a:gd name="T91" fmla="*/ 408 h 428"/>
                <a:gd name="T92" fmla="*/ 26 w 818"/>
                <a:gd name="T93" fmla="*/ 408 h 428"/>
                <a:gd name="T94" fmla="*/ 40 w 818"/>
                <a:gd name="T95" fmla="*/ 418 h 428"/>
                <a:gd name="T96" fmla="*/ 56 w 818"/>
                <a:gd name="T97" fmla="*/ 424 h 428"/>
                <a:gd name="T98" fmla="*/ 70 w 818"/>
                <a:gd name="T99" fmla="*/ 426 h 428"/>
                <a:gd name="T100" fmla="*/ 86 w 818"/>
                <a:gd name="T101" fmla="*/ 428 h 428"/>
                <a:gd name="T102" fmla="*/ 100 w 818"/>
                <a:gd name="T103" fmla="*/ 426 h 428"/>
                <a:gd name="T104" fmla="*/ 114 w 818"/>
                <a:gd name="T105" fmla="*/ 424 h 428"/>
                <a:gd name="T106" fmla="*/ 126 w 818"/>
                <a:gd name="T107" fmla="*/ 418 h 428"/>
                <a:gd name="T108" fmla="*/ 140 w 818"/>
                <a:gd name="T109" fmla="*/ 408 h 428"/>
                <a:gd name="T110" fmla="*/ 140 w 818"/>
                <a:gd name="T111" fmla="*/ 40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18" h="428">
                  <a:moveTo>
                    <a:pt x="140" y="408"/>
                  </a:moveTo>
                  <a:lnTo>
                    <a:pt x="348" y="198"/>
                  </a:lnTo>
                  <a:lnTo>
                    <a:pt x="500" y="180"/>
                  </a:lnTo>
                  <a:lnTo>
                    <a:pt x="738" y="178"/>
                  </a:lnTo>
                  <a:lnTo>
                    <a:pt x="738" y="178"/>
                  </a:lnTo>
                  <a:lnTo>
                    <a:pt x="750" y="170"/>
                  </a:lnTo>
                  <a:lnTo>
                    <a:pt x="762" y="164"/>
                  </a:lnTo>
                  <a:lnTo>
                    <a:pt x="776" y="156"/>
                  </a:lnTo>
                  <a:lnTo>
                    <a:pt x="788" y="150"/>
                  </a:lnTo>
                  <a:lnTo>
                    <a:pt x="788" y="150"/>
                  </a:lnTo>
                  <a:lnTo>
                    <a:pt x="794" y="144"/>
                  </a:lnTo>
                  <a:lnTo>
                    <a:pt x="800" y="136"/>
                  </a:lnTo>
                  <a:lnTo>
                    <a:pt x="806" y="126"/>
                  </a:lnTo>
                  <a:lnTo>
                    <a:pt x="810" y="118"/>
                  </a:lnTo>
                  <a:lnTo>
                    <a:pt x="816" y="98"/>
                  </a:lnTo>
                  <a:lnTo>
                    <a:pt x="818" y="82"/>
                  </a:lnTo>
                  <a:lnTo>
                    <a:pt x="818" y="82"/>
                  </a:lnTo>
                  <a:lnTo>
                    <a:pt x="816" y="72"/>
                  </a:lnTo>
                  <a:lnTo>
                    <a:pt x="814" y="64"/>
                  </a:lnTo>
                  <a:lnTo>
                    <a:pt x="806" y="46"/>
                  </a:lnTo>
                  <a:lnTo>
                    <a:pt x="796" y="30"/>
                  </a:lnTo>
                  <a:lnTo>
                    <a:pt x="786" y="18"/>
                  </a:lnTo>
                  <a:lnTo>
                    <a:pt x="786" y="18"/>
                  </a:lnTo>
                  <a:lnTo>
                    <a:pt x="772" y="12"/>
                  </a:lnTo>
                  <a:lnTo>
                    <a:pt x="756" y="6"/>
                  </a:lnTo>
                  <a:lnTo>
                    <a:pt x="740" y="2"/>
                  </a:lnTo>
                  <a:lnTo>
                    <a:pt x="726" y="0"/>
                  </a:lnTo>
                  <a:lnTo>
                    <a:pt x="500" y="18"/>
                  </a:lnTo>
                  <a:lnTo>
                    <a:pt x="308" y="26"/>
                  </a:lnTo>
                  <a:lnTo>
                    <a:pt x="308" y="26"/>
                  </a:lnTo>
                  <a:lnTo>
                    <a:pt x="294" y="28"/>
                  </a:lnTo>
                  <a:lnTo>
                    <a:pt x="278" y="34"/>
                  </a:lnTo>
                  <a:lnTo>
                    <a:pt x="262" y="44"/>
                  </a:lnTo>
                  <a:lnTo>
                    <a:pt x="256" y="52"/>
                  </a:lnTo>
                  <a:lnTo>
                    <a:pt x="252" y="58"/>
                  </a:lnTo>
                  <a:lnTo>
                    <a:pt x="252" y="58"/>
                  </a:lnTo>
                  <a:lnTo>
                    <a:pt x="26" y="288"/>
                  </a:lnTo>
                  <a:lnTo>
                    <a:pt x="26" y="288"/>
                  </a:lnTo>
                  <a:lnTo>
                    <a:pt x="14" y="300"/>
                  </a:lnTo>
                  <a:lnTo>
                    <a:pt x="6" y="316"/>
                  </a:lnTo>
                  <a:lnTo>
                    <a:pt x="2" y="332"/>
                  </a:lnTo>
                  <a:lnTo>
                    <a:pt x="0" y="348"/>
                  </a:lnTo>
                  <a:lnTo>
                    <a:pt x="2" y="364"/>
                  </a:lnTo>
                  <a:lnTo>
                    <a:pt x="6" y="380"/>
                  </a:lnTo>
                  <a:lnTo>
                    <a:pt x="14" y="396"/>
                  </a:lnTo>
                  <a:lnTo>
                    <a:pt x="26" y="408"/>
                  </a:lnTo>
                  <a:lnTo>
                    <a:pt x="26" y="408"/>
                  </a:lnTo>
                  <a:lnTo>
                    <a:pt x="40" y="418"/>
                  </a:lnTo>
                  <a:lnTo>
                    <a:pt x="56" y="424"/>
                  </a:lnTo>
                  <a:lnTo>
                    <a:pt x="70" y="426"/>
                  </a:lnTo>
                  <a:lnTo>
                    <a:pt x="86" y="428"/>
                  </a:lnTo>
                  <a:lnTo>
                    <a:pt x="100" y="426"/>
                  </a:lnTo>
                  <a:lnTo>
                    <a:pt x="114" y="424"/>
                  </a:lnTo>
                  <a:lnTo>
                    <a:pt x="126" y="418"/>
                  </a:lnTo>
                  <a:lnTo>
                    <a:pt x="140" y="408"/>
                  </a:lnTo>
                  <a:lnTo>
                    <a:pt x="140" y="408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2645"/>
            <p:cNvSpPr>
              <a:spLocks/>
            </p:cNvSpPr>
            <p:nvPr/>
          </p:nvSpPr>
          <p:spPr bwMode="auto">
            <a:xfrm>
              <a:off x="9442450" y="2619375"/>
              <a:ext cx="1409700" cy="2530475"/>
            </a:xfrm>
            <a:custGeom>
              <a:avLst/>
              <a:gdLst>
                <a:gd name="T0" fmla="*/ 658 w 888"/>
                <a:gd name="T1" fmla="*/ 1138 h 1594"/>
                <a:gd name="T2" fmla="*/ 648 w 888"/>
                <a:gd name="T3" fmla="*/ 1130 h 1594"/>
                <a:gd name="T4" fmla="*/ 642 w 888"/>
                <a:gd name="T5" fmla="*/ 1122 h 1594"/>
                <a:gd name="T6" fmla="*/ 636 w 888"/>
                <a:gd name="T7" fmla="*/ 1114 h 1594"/>
                <a:gd name="T8" fmla="*/ 630 w 888"/>
                <a:gd name="T9" fmla="*/ 1104 h 1594"/>
                <a:gd name="T10" fmla="*/ 416 w 888"/>
                <a:gd name="T11" fmla="*/ 932 h 1594"/>
                <a:gd name="T12" fmla="*/ 438 w 888"/>
                <a:gd name="T13" fmla="*/ 884 h 1594"/>
                <a:gd name="T14" fmla="*/ 448 w 888"/>
                <a:gd name="T15" fmla="*/ 836 h 1594"/>
                <a:gd name="T16" fmla="*/ 448 w 888"/>
                <a:gd name="T17" fmla="*/ 172 h 1594"/>
                <a:gd name="T18" fmla="*/ 444 w 888"/>
                <a:gd name="T19" fmla="*/ 136 h 1594"/>
                <a:gd name="T20" fmla="*/ 432 w 888"/>
                <a:gd name="T21" fmla="*/ 104 h 1594"/>
                <a:gd name="T22" fmla="*/ 416 w 888"/>
                <a:gd name="T23" fmla="*/ 74 h 1594"/>
                <a:gd name="T24" fmla="*/ 394 w 888"/>
                <a:gd name="T25" fmla="*/ 48 h 1594"/>
                <a:gd name="T26" fmla="*/ 368 w 888"/>
                <a:gd name="T27" fmla="*/ 28 h 1594"/>
                <a:gd name="T28" fmla="*/ 336 w 888"/>
                <a:gd name="T29" fmla="*/ 12 h 1594"/>
                <a:gd name="T30" fmla="*/ 304 w 888"/>
                <a:gd name="T31" fmla="*/ 4 h 1594"/>
                <a:gd name="T32" fmla="*/ 268 w 888"/>
                <a:gd name="T33" fmla="*/ 0 h 1594"/>
                <a:gd name="T34" fmla="*/ 172 w 888"/>
                <a:gd name="T35" fmla="*/ 0 h 1594"/>
                <a:gd name="T36" fmla="*/ 144 w 888"/>
                <a:gd name="T37" fmla="*/ 2 h 1594"/>
                <a:gd name="T38" fmla="*/ 116 w 888"/>
                <a:gd name="T39" fmla="*/ 10 h 1594"/>
                <a:gd name="T40" fmla="*/ 68 w 888"/>
                <a:gd name="T41" fmla="*/ 38 h 1594"/>
                <a:gd name="T42" fmla="*/ 38 w 888"/>
                <a:gd name="T43" fmla="*/ 68 h 1594"/>
                <a:gd name="T44" fmla="*/ 22 w 888"/>
                <a:gd name="T45" fmla="*/ 92 h 1594"/>
                <a:gd name="T46" fmla="*/ 12 w 888"/>
                <a:gd name="T47" fmla="*/ 118 h 1594"/>
                <a:gd name="T48" fmla="*/ 186 w 888"/>
                <a:gd name="T49" fmla="*/ 114 h 1594"/>
                <a:gd name="T50" fmla="*/ 198 w 888"/>
                <a:gd name="T51" fmla="*/ 114 h 1594"/>
                <a:gd name="T52" fmla="*/ 236 w 888"/>
                <a:gd name="T53" fmla="*/ 124 h 1594"/>
                <a:gd name="T54" fmla="*/ 276 w 888"/>
                <a:gd name="T55" fmla="*/ 146 h 1594"/>
                <a:gd name="T56" fmla="*/ 292 w 888"/>
                <a:gd name="T57" fmla="*/ 166 h 1594"/>
                <a:gd name="T58" fmla="*/ 312 w 888"/>
                <a:gd name="T59" fmla="*/ 200 h 1594"/>
                <a:gd name="T60" fmla="*/ 320 w 888"/>
                <a:gd name="T61" fmla="*/ 222 h 1594"/>
                <a:gd name="T62" fmla="*/ 320 w 888"/>
                <a:gd name="T63" fmla="*/ 236 h 1594"/>
                <a:gd name="T64" fmla="*/ 312 w 888"/>
                <a:gd name="T65" fmla="*/ 284 h 1594"/>
                <a:gd name="T66" fmla="*/ 302 w 888"/>
                <a:gd name="T67" fmla="*/ 308 h 1594"/>
                <a:gd name="T68" fmla="*/ 286 w 888"/>
                <a:gd name="T69" fmla="*/ 332 h 1594"/>
                <a:gd name="T70" fmla="*/ 264 w 888"/>
                <a:gd name="T71" fmla="*/ 342 h 1594"/>
                <a:gd name="T72" fmla="*/ 228 w 888"/>
                <a:gd name="T73" fmla="*/ 358 h 1594"/>
                <a:gd name="T74" fmla="*/ 206 w 888"/>
                <a:gd name="T75" fmla="*/ 362 h 1594"/>
                <a:gd name="T76" fmla="*/ 0 w 888"/>
                <a:gd name="T77" fmla="*/ 836 h 1594"/>
                <a:gd name="T78" fmla="*/ 0 w 888"/>
                <a:gd name="T79" fmla="*/ 856 h 1594"/>
                <a:gd name="T80" fmla="*/ 8 w 888"/>
                <a:gd name="T81" fmla="*/ 892 h 1594"/>
                <a:gd name="T82" fmla="*/ 22 w 888"/>
                <a:gd name="T83" fmla="*/ 924 h 1594"/>
                <a:gd name="T84" fmla="*/ 40 w 888"/>
                <a:gd name="T85" fmla="*/ 952 h 1594"/>
                <a:gd name="T86" fmla="*/ 64 w 888"/>
                <a:gd name="T87" fmla="*/ 974 h 1594"/>
                <a:gd name="T88" fmla="*/ 92 w 888"/>
                <a:gd name="T89" fmla="*/ 992 h 1594"/>
                <a:gd name="T90" fmla="*/ 122 w 888"/>
                <a:gd name="T91" fmla="*/ 1004 h 1594"/>
                <a:gd name="T92" fmla="*/ 156 w 888"/>
                <a:gd name="T93" fmla="*/ 1010 h 1594"/>
                <a:gd name="T94" fmla="*/ 186 w 888"/>
                <a:gd name="T95" fmla="*/ 1010 h 1594"/>
                <a:gd name="T96" fmla="*/ 192 w 888"/>
                <a:gd name="T97" fmla="*/ 1020 h 1594"/>
                <a:gd name="T98" fmla="*/ 206 w 888"/>
                <a:gd name="T99" fmla="*/ 1030 h 1594"/>
                <a:gd name="T100" fmla="*/ 484 w 888"/>
                <a:gd name="T101" fmla="*/ 1266 h 1594"/>
                <a:gd name="T102" fmla="*/ 702 w 888"/>
                <a:gd name="T103" fmla="*/ 1558 h 1594"/>
                <a:gd name="T104" fmla="*/ 732 w 888"/>
                <a:gd name="T105" fmla="*/ 1582 h 1594"/>
                <a:gd name="T106" fmla="*/ 764 w 888"/>
                <a:gd name="T107" fmla="*/ 1594 h 1594"/>
                <a:gd name="T108" fmla="*/ 798 w 888"/>
                <a:gd name="T109" fmla="*/ 1592 h 1594"/>
                <a:gd name="T110" fmla="*/ 830 w 888"/>
                <a:gd name="T111" fmla="*/ 1574 h 1594"/>
                <a:gd name="T112" fmla="*/ 854 w 888"/>
                <a:gd name="T113" fmla="*/ 1558 h 1594"/>
                <a:gd name="T114" fmla="*/ 876 w 888"/>
                <a:gd name="T115" fmla="*/ 1528 h 1594"/>
                <a:gd name="T116" fmla="*/ 888 w 888"/>
                <a:gd name="T117" fmla="*/ 1496 h 1594"/>
                <a:gd name="T118" fmla="*/ 886 w 888"/>
                <a:gd name="T119" fmla="*/ 1464 h 1594"/>
                <a:gd name="T120" fmla="*/ 872 w 888"/>
                <a:gd name="T121" fmla="*/ 1432 h 1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88" h="1594">
                  <a:moveTo>
                    <a:pt x="872" y="1432"/>
                  </a:moveTo>
                  <a:lnTo>
                    <a:pt x="658" y="1138"/>
                  </a:lnTo>
                  <a:lnTo>
                    <a:pt x="658" y="1138"/>
                  </a:lnTo>
                  <a:lnTo>
                    <a:pt x="648" y="1130"/>
                  </a:lnTo>
                  <a:lnTo>
                    <a:pt x="642" y="1122"/>
                  </a:lnTo>
                  <a:lnTo>
                    <a:pt x="642" y="1122"/>
                  </a:lnTo>
                  <a:lnTo>
                    <a:pt x="640" y="1118"/>
                  </a:lnTo>
                  <a:lnTo>
                    <a:pt x="636" y="1114"/>
                  </a:lnTo>
                  <a:lnTo>
                    <a:pt x="632" y="1110"/>
                  </a:lnTo>
                  <a:lnTo>
                    <a:pt x="630" y="1104"/>
                  </a:lnTo>
                  <a:lnTo>
                    <a:pt x="416" y="932"/>
                  </a:lnTo>
                  <a:lnTo>
                    <a:pt x="416" y="932"/>
                  </a:lnTo>
                  <a:lnTo>
                    <a:pt x="428" y="908"/>
                  </a:lnTo>
                  <a:lnTo>
                    <a:pt x="438" y="884"/>
                  </a:lnTo>
                  <a:lnTo>
                    <a:pt x="446" y="862"/>
                  </a:lnTo>
                  <a:lnTo>
                    <a:pt x="448" y="836"/>
                  </a:lnTo>
                  <a:lnTo>
                    <a:pt x="448" y="172"/>
                  </a:lnTo>
                  <a:lnTo>
                    <a:pt x="448" y="172"/>
                  </a:lnTo>
                  <a:lnTo>
                    <a:pt x="446" y="154"/>
                  </a:lnTo>
                  <a:lnTo>
                    <a:pt x="444" y="136"/>
                  </a:lnTo>
                  <a:lnTo>
                    <a:pt x="440" y="120"/>
                  </a:lnTo>
                  <a:lnTo>
                    <a:pt x="432" y="104"/>
                  </a:lnTo>
                  <a:lnTo>
                    <a:pt x="426" y="88"/>
                  </a:lnTo>
                  <a:lnTo>
                    <a:pt x="416" y="74"/>
                  </a:lnTo>
                  <a:lnTo>
                    <a:pt x="406" y="60"/>
                  </a:lnTo>
                  <a:lnTo>
                    <a:pt x="394" y="48"/>
                  </a:lnTo>
                  <a:lnTo>
                    <a:pt x="382" y="38"/>
                  </a:lnTo>
                  <a:lnTo>
                    <a:pt x="368" y="28"/>
                  </a:lnTo>
                  <a:lnTo>
                    <a:pt x="352" y="20"/>
                  </a:lnTo>
                  <a:lnTo>
                    <a:pt x="336" y="12"/>
                  </a:lnTo>
                  <a:lnTo>
                    <a:pt x="320" y="8"/>
                  </a:lnTo>
                  <a:lnTo>
                    <a:pt x="304" y="4"/>
                  </a:lnTo>
                  <a:lnTo>
                    <a:pt x="286" y="0"/>
                  </a:lnTo>
                  <a:lnTo>
                    <a:pt x="268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58" y="0"/>
                  </a:lnTo>
                  <a:lnTo>
                    <a:pt x="144" y="2"/>
                  </a:lnTo>
                  <a:lnTo>
                    <a:pt x="130" y="6"/>
                  </a:lnTo>
                  <a:lnTo>
                    <a:pt x="116" y="10"/>
                  </a:lnTo>
                  <a:lnTo>
                    <a:pt x="90" y="22"/>
                  </a:lnTo>
                  <a:lnTo>
                    <a:pt x="68" y="38"/>
                  </a:lnTo>
                  <a:lnTo>
                    <a:pt x="46" y="56"/>
                  </a:lnTo>
                  <a:lnTo>
                    <a:pt x="38" y="68"/>
                  </a:lnTo>
                  <a:lnTo>
                    <a:pt x="30" y="80"/>
                  </a:lnTo>
                  <a:lnTo>
                    <a:pt x="22" y="92"/>
                  </a:lnTo>
                  <a:lnTo>
                    <a:pt x="16" y="104"/>
                  </a:lnTo>
                  <a:lnTo>
                    <a:pt x="12" y="118"/>
                  </a:lnTo>
                  <a:lnTo>
                    <a:pt x="10" y="132"/>
                  </a:lnTo>
                  <a:lnTo>
                    <a:pt x="186" y="114"/>
                  </a:lnTo>
                  <a:lnTo>
                    <a:pt x="186" y="114"/>
                  </a:lnTo>
                  <a:lnTo>
                    <a:pt x="198" y="114"/>
                  </a:lnTo>
                  <a:lnTo>
                    <a:pt x="210" y="116"/>
                  </a:lnTo>
                  <a:lnTo>
                    <a:pt x="236" y="124"/>
                  </a:lnTo>
                  <a:lnTo>
                    <a:pt x="258" y="134"/>
                  </a:lnTo>
                  <a:lnTo>
                    <a:pt x="276" y="146"/>
                  </a:lnTo>
                  <a:lnTo>
                    <a:pt x="276" y="146"/>
                  </a:lnTo>
                  <a:lnTo>
                    <a:pt x="292" y="166"/>
                  </a:lnTo>
                  <a:lnTo>
                    <a:pt x="306" y="188"/>
                  </a:lnTo>
                  <a:lnTo>
                    <a:pt x="312" y="200"/>
                  </a:lnTo>
                  <a:lnTo>
                    <a:pt x="316" y="210"/>
                  </a:lnTo>
                  <a:lnTo>
                    <a:pt x="320" y="222"/>
                  </a:lnTo>
                  <a:lnTo>
                    <a:pt x="320" y="236"/>
                  </a:lnTo>
                  <a:lnTo>
                    <a:pt x="320" y="236"/>
                  </a:lnTo>
                  <a:lnTo>
                    <a:pt x="318" y="260"/>
                  </a:lnTo>
                  <a:lnTo>
                    <a:pt x="312" y="284"/>
                  </a:lnTo>
                  <a:lnTo>
                    <a:pt x="308" y="296"/>
                  </a:lnTo>
                  <a:lnTo>
                    <a:pt x="302" y="308"/>
                  </a:lnTo>
                  <a:lnTo>
                    <a:pt x="294" y="320"/>
                  </a:lnTo>
                  <a:lnTo>
                    <a:pt x="286" y="332"/>
                  </a:lnTo>
                  <a:lnTo>
                    <a:pt x="286" y="332"/>
                  </a:lnTo>
                  <a:lnTo>
                    <a:pt x="264" y="342"/>
                  </a:lnTo>
                  <a:lnTo>
                    <a:pt x="246" y="352"/>
                  </a:lnTo>
                  <a:lnTo>
                    <a:pt x="228" y="358"/>
                  </a:lnTo>
                  <a:lnTo>
                    <a:pt x="216" y="362"/>
                  </a:lnTo>
                  <a:lnTo>
                    <a:pt x="206" y="362"/>
                  </a:lnTo>
                  <a:lnTo>
                    <a:pt x="0" y="380"/>
                  </a:lnTo>
                  <a:lnTo>
                    <a:pt x="0" y="836"/>
                  </a:lnTo>
                  <a:lnTo>
                    <a:pt x="0" y="836"/>
                  </a:lnTo>
                  <a:lnTo>
                    <a:pt x="0" y="856"/>
                  </a:lnTo>
                  <a:lnTo>
                    <a:pt x="4" y="874"/>
                  </a:lnTo>
                  <a:lnTo>
                    <a:pt x="8" y="892"/>
                  </a:lnTo>
                  <a:lnTo>
                    <a:pt x="14" y="908"/>
                  </a:lnTo>
                  <a:lnTo>
                    <a:pt x="22" y="924"/>
                  </a:lnTo>
                  <a:lnTo>
                    <a:pt x="30" y="938"/>
                  </a:lnTo>
                  <a:lnTo>
                    <a:pt x="40" y="952"/>
                  </a:lnTo>
                  <a:lnTo>
                    <a:pt x="52" y="964"/>
                  </a:lnTo>
                  <a:lnTo>
                    <a:pt x="64" y="974"/>
                  </a:lnTo>
                  <a:lnTo>
                    <a:pt x="78" y="984"/>
                  </a:lnTo>
                  <a:lnTo>
                    <a:pt x="92" y="992"/>
                  </a:lnTo>
                  <a:lnTo>
                    <a:pt x="106" y="998"/>
                  </a:lnTo>
                  <a:lnTo>
                    <a:pt x="122" y="1004"/>
                  </a:lnTo>
                  <a:lnTo>
                    <a:pt x="138" y="1008"/>
                  </a:lnTo>
                  <a:lnTo>
                    <a:pt x="156" y="1010"/>
                  </a:lnTo>
                  <a:lnTo>
                    <a:pt x="172" y="1010"/>
                  </a:lnTo>
                  <a:lnTo>
                    <a:pt x="186" y="1010"/>
                  </a:lnTo>
                  <a:lnTo>
                    <a:pt x="186" y="1010"/>
                  </a:lnTo>
                  <a:lnTo>
                    <a:pt x="192" y="1020"/>
                  </a:lnTo>
                  <a:lnTo>
                    <a:pt x="200" y="1026"/>
                  </a:lnTo>
                  <a:lnTo>
                    <a:pt x="206" y="1030"/>
                  </a:lnTo>
                  <a:lnTo>
                    <a:pt x="210" y="1034"/>
                  </a:lnTo>
                  <a:lnTo>
                    <a:pt x="484" y="1266"/>
                  </a:lnTo>
                  <a:lnTo>
                    <a:pt x="702" y="1558"/>
                  </a:lnTo>
                  <a:lnTo>
                    <a:pt x="702" y="1558"/>
                  </a:lnTo>
                  <a:lnTo>
                    <a:pt x="716" y="1572"/>
                  </a:lnTo>
                  <a:lnTo>
                    <a:pt x="732" y="1582"/>
                  </a:lnTo>
                  <a:lnTo>
                    <a:pt x="748" y="1590"/>
                  </a:lnTo>
                  <a:lnTo>
                    <a:pt x="764" y="1594"/>
                  </a:lnTo>
                  <a:lnTo>
                    <a:pt x="782" y="1594"/>
                  </a:lnTo>
                  <a:lnTo>
                    <a:pt x="798" y="1592"/>
                  </a:lnTo>
                  <a:lnTo>
                    <a:pt x="814" y="1584"/>
                  </a:lnTo>
                  <a:lnTo>
                    <a:pt x="830" y="1574"/>
                  </a:lnTo>
                  <a:lnTo>
                    <a:pt x="854" y="1558"/>
                  </a:lnTo>
                  <a:lnTo>
                    <a:pt x="854" y="1558"/>
                  </a:lnTo>
                  <a:lnTo>
                    <a:pt x="866" y="1544"/>
                  </a:lnTo>
                  <a:lnTo>
                    <a:pt x="876" y="1528"/>
                  </a:lnTo>
                  <a:lnTo>
                    <a:pt x="884" y="1514"/>
                  </a:lnTo>
                  <a:lnTo>
                    <a:pt x="888" y="1496"/>
                  </a:lnTo>
                  <a:lnTo>
                    <a:pt x="888" y="1480"/>
                  </a:lnTo>
                  <a:lnTo>
                    <a:pt x="886" y="1464"/>
                  </a:lnTo>
                  <a:lnTo>
                    <a:pt x="880" y="1448"/>
                  </a:lnTo>
                  <a:lnTo>
                    <a:pt x="872" y="1432"/>
                  </a:lnTo>
                  <a:lnTo>
                    <a:pt x="872" y="1432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2646"/>
            <p:cNvSpPr>
              <a:spLocks/>
            </p:cNvSpPr>
            <p:nvPr/>
          </p:nvSpPr>
          <p:spPr bwMode="auto">
            <a:xfrm>
              <a:off x="9515475" y="1927225"/>
              <a:ext cx="644525" cy="638175"/>
            </a:xfrm>
            <a:custGeom>
              <a:avLst/>
              <a:gdLst>
                <a:gd name="T0" fmla="*/ 208 w 406"/>
                <a:gd name="T1" fmla="*/ 402 h 402"/>
                <a:gd name="T2" fmla="*/ 248 w 406"/>
                <a:gd name="T3" fmla="*/ 398 h 402"/>
                <a:gd name="T4" fmla="*/ 286 w 406"/>
                <a:gd name="T5" fmla="*/ 386 h 402"/>
                <a:gd name="T6" fmla="*/ 320 w 406"/>
                <a:gd name="T7" fmla="*/ 368 h 402"/>
                <a:gd name="T8" fmla="*/ 348 w 406"/>
                <a:gd name="T9" fmla="*/ 342 h 402"/>
                <a:gd name="T10" fmla="*/ 372 w 406"/>
                <a:gd name="T11" fmla="*/ 312 h 402"/>
                <a:gd name="T12" fmla="*/ 390 w 406"/>
                <a:gd name="T13" fmla="*/ 276 h 402"/>
                <a:gd name="T14" fmla="*/ 402 w 406"/>
                <a:gd name="T15" fmla="*/ 238 h 402"/>
                <a:gd name="T16" fmla="*/ 406 w 406"/>
                <a:gd name="T17" fmla="*/ 196 h 402"/>
                <a:gd name="T18" fmla="*/ 404 w 406"/>
                <a:gd name="T19" fmla="*/ 174 h 402"/>
                <a:gd name="T20" fmla="*/ 396 w 406"/>
                <a:gd name="T21" fmla="*/ 136 h 402"/>
                <a:gd name="T22" fmla="*/ 382 w 406"/>
                <a:gd name="T23" fmla="*/ 102 h 402"/>
                <a:gd name="T24" fmla="*/ 360 w 406"/>
                <a:gd name="T25" fmla="*/ 70 h 402"/>
                <a:gd name="T26" fmla="*/ 334 w 406"/>
                <a:gd name="T27" fmla="*/ 44 h 402"/>
                <a:gd name="T28" fmla="*/ 302 w 406"/>
                <a:gd name="T29" fmla="*/ 22 h 402"/>
                <a:gd name="T30" fmla="*/ 268 w 406"/>
                <a:gd name="T31" fmla="*/ 8 h 402"/>
                <a:gd name="T32" fmla="*/ 228 w 406"/>
                <a:gd name="T33" fmla="*/ 0 h 402"/>
                <a:gd name="T34" fmla="*/ 208 w 406"/>
                <a:gd name="T35" fmla="*/ 0 h 402"/>
                <a:gd name="T36" fmla="*/ 164 w 406"/>
                <a:gd name="T37" fmla="*/ 4 h 402"/>
                <a:gd name="T38" fmla="*/ 126 w 406"/>
                <a:gd name="T39" fmla="*/ 14 h 402"/>
                <a:gd name="T40" fmla="*/ 90 w 406"/>
                <a:gd name="T41" fmla="*/ 32 h 402"/>
                <a:gd name="T42" fmla="*/ 58 w 406"/>
                <a:gd name="T43" fmla="*/ 56 h 402"/>
                <a:gd name="T44" fmla="*/ 34 w 406"/>
                <a:gd name="T45" fmla="*/ 86 h 402"/>
                <a:gd name="T46" fmla="*/ 16 w 406"/>
                <a:gd name="T47" fmla="*/ 118 h 402"/>
                <a:gd name="T48" fmla="*/ 4 w 406"/>
                <a:gd name="T49" fmla="*/ 156 h 402"/>
                <a:gd name="T50" fmla="*/ 0 w 406"/>
                <a:gd name="T51" fmla="*/ 196 h 402"/>
                <a:gd name="T52" fmla="*/ 0 w 406"/>
                <a:gd name="T53" fmla="*/ 216 h 402"/>
                <a:gd name="T54" fmla="*/ 8 w 406"/>
                <a:gd name="T55" fmla="*/ 258 h 402"/>
                <a:gd name="T56" fmla="*/ 24 w 406"/>
                <a:gd name="T57" fmla="*/ 294 h 402"/>
                <a:gd name="T58" fmla="*/ 46 w 406"/>
                <a:gd name="T59" fmla="*/ 328 h 402"/>
                <a:gd name="T60" fmla="*/ 74 w 406"/>
                <a:gd name="T61" fmla="*/ 356 h 402"/>
                <a:gd name="T62" fmla="*/ 106 w 406"/>
                <a:gd name="T63" fmla="*/ 378 h 402"/>
                <a:gd name="T64" fmla="*/ 144 w 406"/>
                <a:gd name="T65" fmla="*/ 392 h 402"/>
                <a:gd name="T66" fmla="*/ 186 w 406"/>
                <a:gd name="T67" fmla="*/ 400 h 402"/>
                <a:gd name="T68" fmla="*/ 208 w 406"/>
                <a:gd name="T69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6" h="402">
                  <a:moveTo>
                    <a:pt x="208" y="402"/>
                  </a:moveTo>
                  <a:lnTo>
                    <a:pt x="208" y="402"/>
                  </a:lnTo>
                  <a:lnTo>
                    <a:pt x="228" y="400"/>
                  </a:lnTo>
                  <a:lnTo>
                    <a:pt x="248" y="398"/>
                  </a:lnTo>
                  <a:lnTo>
                    <a:pt x="268" y="392"/>
                  </a:lnTo>
                  <a:lnTo>
                    <a:pt x="286" y="386"/>
                  </a:lnTo>
                  <a:lnTo>
                    <a:pt x="302" y="378"/>
                  </a:lnTo>
                  <a:lnTo>
                    <a:pt x="320" y="368"/>
                  </a:lnTo>
                  <a:lnTo>
                    <a:pt x="334" y="356"/>
                  </a:lnTo>
                  <a:lnTo>
                    <a:pt x="348" y="342"/>
                  </a:lnTo>
                  <a:lnTo>
                    <a:pt x="360" y="328"/>
                  </a:lnTo>
                  <a:lnTo>
                    <a:pt x="372" y="312"/>
                  </a:lnTo>
                  <a:lnTo>
                    <a:pt x="382" y="294"/>
                  </a:lnTo>
                  <a:lnTo>
                    <a:pt x="390" y="276"/>
                  </a:lnTo>
                  <a:lnTo>
                    <a:pt x="396" y="258"/>
                  </a:lnTo>
                  <a:lnTo>
                    <a:pt x="402" y="238"/>
                  </a:lnTo>
                  <a:lnTo>
                    <a:pt x="404" y="216"/>
                  </a:lnTo>
                  <a:lnTo>
                    <a:pt x="406" y="196"/>
                  </a:lnTo>
                  <a:lnTo>
                    <a:pt x="406" y="196"/>
                  </a:lnTo>
                  <a:lnTo>
                    <a:pt x="404" y="174"/>
                  </a:lnTo>
                  <a:lnTo>
                    <a:pt x="402" y="156"/>
                  </a:lnTo>
                  <a:lnTo>
                    <a:pt x="396" y="136"/>
                  </a:lnTo>
                  <a:lnTo>
                    <a:pt x="390" y="118"/>
                  </a:lnTo>
                  <a:lnTo>
                    <a:pt x="382" y="102"/>
                  </a:lnTo>
                  <a:lnTo>
                    <a:pt x="372" y="86"/>
                  </a:lnTo>
                  <a:lnTo>
                    <a:pt x="360" y="70"/>
                  </a:lnTo>
                  <a:lnTo>
                    <a:pt x="348" y="56"/>
                  </a:lnTo>
                  <a:lnTo>
                    <a:pt x="334" y="44"/>
                  </a:lnTo>
                  <a:lnTo>
                    <a:pt x="320" y="32"/>
                  </a:lnTo>
                  <a:lnTo>
                    <a:pt x="302" y="22"/>
                  </a:lnTo>
                  <a:lnTo>
                    <a:pt x="286" y="14"/>
                  </a:lnTo>
                  <a:lnTo>
                    <a:pt x="268" y="8"/>
                  </a:lnTo>
                  <a:lnTo>
                    <a:pt x="248" y="4"/>
                  </a:lnTo>
                  <a:lnTo>
                    <a:pt x="228" y="0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64" y="4"/>
                  </a:lnTo>
                  <a:lnTo>
                    <a:pt x="144" y="8"/>
                  </a:lnTo>
                  <a:lnTo>
                    <a:pt x="126" y="14"/>
                  </a:lnTo>
                  <a:lnTo>
                    <a:pt x="106" y="22"/>
                  </a:lnTo>
                  <a:lnTo>
                    <a:pt x="90" y="32"/>
                  </a:lnTo>
                  <a:lnTo>
                    <a:pt x="74" y="44"/>
                  </a:lnTo>
                  <a:lnTo>
                    <a:pt x="58" y="56"/>
                  </a:lnTo>
                  <a:lnTo>
                    <a:pt x="46" y="70"/>
                  </a:lnTo>
                  <a:lnTo>
                    <a:pt x="34" y="86"/>
                  </a:lnTo>
                  <a:lnTo>
                    <a:pt x="24" y="102"/>
                  </a:lnTo>
                  <a:lnTo>
                    <a:pt x="16" y="118"/>
                  </a:lnTo>
                  <a:lnTo>
                    <a:pt x="8" y="136"/>
                  </a:lnTo>
                  <a:lnTo>
                    <a:pt x="4" y="156"/>
                  </a:lnTo>
                  <a:lnTo>
                    <a:pt x="0" y="174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216"/>
                  </a:lnTo>
                  <a:lnTo>
                    <a:pt x="4" y="238"/>
                  </a:lnTo>
                  <a:lnTo>
                    <a:pt x="8" y="258"/>
                  </a:lnTo>
                  <a:lnTo>
                    <a:pt x="16" y="276"/>
                  </a:lnTo>
                  <a:lnTo>
                    <a:pt x="24" y="294"/>
                  </a:lnTo>
                  <a:lnTo>
                    <a:pt x="34" y="312"/>
                  </a:lnTo>
                  <a:lnTo>
                    <a:pt x="46" y="328"/>
                  </a:lnTo>
                  <a:lnTo>
                    <a:pt x="58" y="342"/>
                  </a:lnTo>
                  <a:lnTo>
                    <a:pt x="74" y="356"/>
                  </a:lnTo>
                  <a:lnTo>
                    <a:pt x="90" y="368"/>
                  </a:lnTo>
                  <a:lnTo>
                    <a:pt x="106" y="378"/>
                  </a:lnTo>
                  <a:lnTo>
                    <a:pt x="126" y="386"/>
                  </a:lnTo>
                  <a:lnTo>
                    <a:pt x="144" y="392"/>
                  </a:lnTo>
                  <a:lnTo>
                    <a:pt x="164" y="398"/>
                  </a:lnTo>
                  <a:lnTo>
                    <a:pt x="186" y="400"/>
                  </a:lnTo>
                  <a:lnTo>
                    <a:pt x="208" y="402"/>
                  </a:lnTo>
                  <a:lnTo>
                    <a:pt x="208" y="402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2647"/>
            <p:cNvSpPr>
              <a:spLocks/>
            </p:cNvSpPr>
            <p:nvPr/>
          </p:nvSpPr>
          <p:spPr bwMode="auto">
            <a:xfrm>
              <a:off x="10077450" y="1844675"/>
              <a:ext cx="447675" cy="1060450"/>
            </a:xfrm>
            <a:custGeom>
              <a:avLst/>
              <a:gdLst>
                <a:gd name="T0" fmla="*/ 0 w 282"/>
                <a:gd name="T1" fmla="*/ 500 h 668"/>
                <a:gd name="T2" fmla="*/ 0 w 282"/>
                <a:gd name="T3" fmla="*/ 500 h 668"/>
                <a:gd name="T4" fmla="*/ 18 w 282"/>
                <a:gd name="T5" fmla="*/ 518 h 668"/>
                <a:gd name="T6" fmla="*/ 34 w 282"/>
                <a:gd name="T7" fmla="*/ 534 h 668"/>
                <a:gd name="T8" fmla="*/ 46 w 282"/>
                <a:gd name="T9" fmla="*/ 554 h 668"/>
                <a:gd name="T10" fmla="*/ 56 w 282"/>
                <a:gd name="T11" fmla="*/ 572 h 668"/>
                <a:gd name="T12" fmla="*/ 64 w 282"/>
                <a:gd name="T13" fmla="*/ 592 h 668"/>
                <a:gd name="T14" fmla="*/ 70 w 282"/>
                <a:gd name="T15" fmla="*/ 614 h 668"/>
                <a:gd name="T16" fmla="*/ 72 w 282"/>
                <a:gd name="T17" fmla="*/ 636 h 668"/>
                <a:gd name="T18" fmla="*/ 74 w 282"/>
                <a:gd name="T19" fmla="*/ 660 h 668"/>
                <a:gd name="T20" fmla="*/ 74 w 282"/>
                <a:gd name="T21" fmla="*/ 668 h 668"/>
                <a:gd name="T22" fmla="*/ 258 w 282"/>
                <a:gd name="T23" fmla="*/ 470 h 668"/>
                <a:gd name="T24" fmla="*/ 258 w 282"/>
                <a:gd name="T25" fmla="*/ 470 h 668"/>
                <a:gd name="T26" fmla="*/ 270 w 282"/>
                <a:gd name="T27" fmla="*/ 458 h 668"/>
                <a:gd name="T28" fmla="*/ 276 w 282"/>
                <a:gd name="T29" fmla="*/ 444 h 668"/>
                <a:gd name="T30" fmla="*/ 280 w 282"/>
                <a:gd name="T31" fmla="*/ 430 h 668"/>
                <a:gd name="T32" fmla="*/ 282 w 282"/>
                <a:gd name="T33" fmla="*/ 414 h 668"/>
                <a:gd name="T34" fmla="*/ 282 w 282"/>
                <a:gd name="T35" fmla="*/ 414 h 668"/>
                <a:gd name="T36" fmla="*/ 282 w 282"/>
                <a:gd name="T37" fmla="*/ 88 h 668"/>
                <a:gd name="T38" fmla="*/ 282 w 282"/>
                <a:gd name="T39" fmla="*/ 88 h 668"/>
                <a:gd name="T40" fmla="*/ 280 w 282"/>
                <a:gd name="T41" fmla="*/ 70 h 668"/>
                <a:gd name="T42" fmla="*/ 274 w 282"/>
                <a:gd name="T43" fmla="*/ 54 h 668"/>
                <a:gd name="T44" fmla="*/ 266 w 282"/>
                <a:gd name="T45" fmla="*/ 38 h 668"/>
                <a:gd name="T46" fmla="*/ 254 w 282"/>
                <a:gd name="T47" fmla="*/ 26 h 668"/>
                <a:gd name="T48" fmla="*/ 242 w 282"/>
                <a:gd name="T49" fmla="*/ 14 h 668"/>
                <a:gd name="T50" fmla="*/ 226 w 282"/>
                <a:gd name="T51" fmla="*/ 6 h 668"/>
                <a:gd name="T52" fmla="*/ 208 w 282"/>
                <a:gd name="T53" fmla="*/ 2 h 668"/>
                <a:gd name="T54" fmla="*/ 188 w 282"/>
                <a:gd name="T55" fmla="*/ 0 h 668"/>
                <a:gd name="T56" fmla="*/ 188 w 282"/>
                <a:gd name="T57" fmla="*/ 0 h 668"/>
                <a:gd name="T58" fmla="*/ 174 w 282"/>
                <a:gd name="T59" fmla="*/ 2 h 668"/>
                <a:gd name="T60" fmla="*/ 158 w 282"/>
                <a:gd name="T61" fmla="*/ 6 h 668"/>
                <a:gd name="T62" fmla="*/ 144 w 282"/>
                <a:gd name="T63" fmla="*/ 14 h 668"/>
                <a:gd name="T64" fmla="*/ 132 w 282"/>
                <a:gd name="T65" fmla="*/ 26 h 668"/>
                <a:gd name="T66" fmla="*/ 120 w 282"/>
                <a:gd name="T67" fmla="*/ 38 h 668"/>
                <a:gd name="T68" fmla="*/ 112 w 282"/>
                <a:gd name="T69" fmla="*/ 54 h 668"/>
                <a:gd name="T70" fmla="*/ 108 w 282"/>
                <a:gd name="T71" fmla="*/ 70 h 668"/>
                <a:gd name="T72" fmla="*/ 106 w 282"/>
                <a:gd name="T73" fmla="*/ 88 h 668"/>
                <a:gd name="T74" fmla="*/ 106 w 282"/>
                <a:gd name="T75" fmla="*/ 384 h 668"/>
                <a:gd name="T76" fmla="*/ 0 w 282"/>
                <a:gd name="T77" fmla="*/ 50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82" h="668">
                  <a:moveTo>
                    <a:pt x="0" y="500"/>
                  </a:moveTo>
                  <a:lnTo>
                    <a:pt x="0" y="500"/>
                  </a:lnTo>
                  <a:lnTo>
                    <a:pt x="18" y="518"/>
                  </a:lnTo>
                  <a:lnTo>
                    <a:pt x="34" y="534"/>
                  </a:lnTo>
                  <a:lnTo>
                    <a:pt x="46" y="554"/>
                  </a:lnTo>
                  <a:lnTo>
                    <a:pt x="56" y="572"/>
                  </a:lnTo>
                  <a:lnTo>
                    <a:pt x="64" y="592"/>
                  </a:lnTo>
                  <a:lnTo>
                    <a:pt x="70" y="614"/>
                  </a:lnTo>
                  <a:lnTo>
                    <a:pt x="72" y="636"/>
                  </a:lnTo>
                  <a:lnTo>
                    <a:pt x="74" y="660"/>
                  </a:lnTo>
                  <a:lnTo>
                    <a:pt x="74" y="668"/>
                  </a:lnTo>
                  <a:lnTo>
                    <a:pt x="258" y="470"/>
                  </a:lnTo>
                  <a:lnTo>
                    <a:pt x="258" y="470"/>
                  </a:lnTo>
                  <a:lnTo>
                    <a:pt x="270" y="458"/>
                  </a:lnTo>
                  <a:lnTo>
                    <a:pt x="276" y="444"/>
                  </a:lnTo>
                  <a:lnTo>
                    <a:pt x="280" y="430"/>
                  </a:lnTo>
                  <a:lnTo>
                    <a:pt x="282" y="414"/>
                  </a:lnTo>
                  <a:lnTo>
                    <a:pt x="282" y="414"/>
                  </a:lnTo>
                  <a:lnTo>
                    <a:pt x="282" y="88"/>
                  </a:lnTo>
                  <a:lnTo>
                    <a:pt x="282" y="88"/>
                  </a:lnTo>
                  <a:lnTo>
                    <a:pt x="280" y="70"/>
                  </a:lnTo>
                  <a:lnTo>
                    <a:pt x="274" y="54"/>
                  </a:lnTo>
                  <a:lnTo>
                    <a:pt x="266" y="38"/>
                  </a:lnTo>
                  <a:lnTo>
                    <a:pt x="254" y="26"/>
                  </a:lnTo>
                  <a:lnTo>
                    <a:pt x="242" y="14"/>
                  </a:lnTo>
                  <a:lnTo>
                    <a:pt x="226" y="6"/>
                  </a:lnTo>
                  <a:lnTo>
                    <a:pt x="208" y="2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74" y="2"/>
                  </a:lnTo>
                  <a:lnTo>
                    <a:pt x="158" y="6"/>
                  </a:lnTo>
                  <a:lnTo>
                    <a:pt x="144" y="14"/>
                  </a:lnTo>
                  <a:lnTo>
                    <a:pt x="132" y="26"/>
                  </a:lnTo>
                  <a:lnTo>
                    <a:pt x="120" y="38"/>
                  </a:lnTo>
                  <a:lnTo>
                    <a:pt x="112" y="54"/>
                  </a:lnTo>
                  <a:lnTo>
                    <a:pt x="108" y="70"/>
                  </a:lnTo>
                  <a:lnTo>
                    <a:pt x="106" y="88"/>
                  </a:lnTo>
                  <a:lnTo>
                    <a:pt x="106" y="384"/>
                  </a:lnTo>
                  <a:lnTo>
                    <a:pt x="0" y="50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2648"/>
            <p:cNvSpPr>
              <a:spLocks/>
            </p:cNvSpPr>
            <p:nvPr/>
          </p:nvSpPr>
          <p:spPr bwMode="auto">
            <a:xfrm>
              <a:off x="8496300" y="3987800"/>
              <a:ext cx="1254125" cy="590550"/>
            </a:xfrm>
            <a:custGeom>
              <a:avLst/>
              <a:gdLst>
                <a:gd name="T0" fmla="*/ 578 w 790"/>
                <a:gd name="T1" fmla="*/ 70 h 372"/>
                <a:gd name="T2" fmla="*/ 426 w 790"/>
                <a:gd name="T3" fmla="*/ 144 h 372"/>
                <a:gd name="T4" fmla="*/ 146 w 790"/>
                <a:gd name="T5" fmla="*/ 8 h 372"/>
                <a:gd name="T6" fmla="*/ 146 w 790"/>
                <a:gd name="T7" fmla="*/ 8 h 372"/>
                <a:gd name="T8" fmla="*/ 130 w 790"/>
                <a:gd name="T9" fmla="*/ 2 h 372"/>
                <a:gd name="T10" fmla="*/ 112 w 790"/>
                <a:gd name="T11" fmla="*/ 0 h 372"/>
                <a:gd name="T12" fmla="*/ 94 w 790"/>
                <a:gd name="T13" fmla="*/ 2 h 372"/>
                <a:gd name="T14" fmla="*/ 78 w 790"/>
                <a:gd name="T15" fmla="*/ 6 h 372"/>
                <a:gd name="T16" fmla="*/ 62 w 790"/>
                <a:gd name="T17" fmla="*/ 14 h 372"/>
                <a:gd name="T18" fmla="*/ 46 w 790"/>
                <a:gd name="T19" fmla="*/ 24 h 372"/>
                <a:gd name="T20" fmla="*/ 34 w 790"/>
                <a:gd name="T21" fmla="*/ 36 h 372"/>
                <a:gd name="T22" fmla="*/ 24 w 790"/>
                <a:gd name="T23" fmla="*/ 52 h 372"/>
                <a:gd name="T24" fmla="*/ 10 w 790"/>
                <a:gd name="T25" fmla="*/ 80 h 372"/>
                <a:gd name="T26" fmla="*/ 10 w 790"/>
                <a:gd name="T27" fmla="*/ 80 h 372"/>
                <a:gd name="T28" fmla="*/ 2 w 790"/>
                <a:gd name="T29" fmla="*/ 98 h 372"/>
                <a:gd name="T30" fmla="*/ 0 w 790"/>
                <a:gd name="T31" fmla="*/ 116 h 372"/>
                <a:gd name="T32" fmla="*/ 2 w 790"/>
                <a:gd name="T33" fmla="*/ 134 h 372"/>
                <a:gd name="T34" fmla="*/ 6 w 790"/>
                <a:gd name="T35" fmla="*/ 150 h 372"/>
                <a:gd name="T36" fmla="*/ 14 w 790"/>
                <a:gd name="T37" fmla="*/ 168 h 372"/>
                <a:gd name="T38" fmla="*/ 26 w 790"/>
                <a:gd name="T39" fmla="*/ 182 h 372"/>
                <a:gd name="T40" fmla="*/ 40 w 790"/>
                <a:gd name="T41" fmla="*/ 194 h 372"/>
                <a:gd name="T42" fmla="*/ 56 w 790"/>
                <a:gd name="T43" fmla="*/ 204 h 372"/>
                <a:gd name="T44" fmla="*/ 380 w 790"/>
                <a:gd name="T45" fmla="*/ 362 h 372"/>
                <a:gd name="T46" fmla="*/ 380 w 790"/>
                <a:gd name="T47" fmla="*/ 362 h 372"/>
                <a:gd name="T48" fmla="*/ 398 w 790"/>
                <a:gd name="T49" fmla="*/ 368 h 372"/>
                <a:gd name="T50" fmla="*/ 410 w 790"/>
                <a:gd name="T51" fmla="*/ 372 h 372"/>
                <a:gd name="T52" fmla="*/ 422 w 790"/>
                <a:gd name="T53" fmla="*/ 372 h 372"/>
                <a:gd name="T54" fmla="*/ 436 w 790"/>
                <a:gd name="T55" fmla="*/ 372 h 372"/>
                <a:gd name="T56" fmla="*/ 436 w 790"/>
                <a:gd name="T57" fmla="*/ 372 h 372"/>
                <a:gd name="T58" fmla="*/ 446 w 790"/>
                <a:gd name="T59" fmla="*/ 370 h 372"/>
                <a:gd name="T60" fmla="*/ 454 w 790"/>
                <a:gd name="T61" fmla="*/ 366 h 372"/>
                <a:gd name="T62" fmla="*/ 464 w 790"/>
                <a:gd name="T63" fmla="*/ 360 h 372"/>
                <a:gd name="T64" fmla="*/ 476 w 790"/>
                <a:gd name="T65" fmla="*/ 356 h 372"/>
                <a:gd name="T66" fmla="*/ 790 w 790"/>
                <a:gd name="T67" fmla="*/ 212 h 372"/>
                <a:gd name="T68" fmla="*/ 764 w 790"/>
                <a:gd name="T69" fmla="*/ 190 h 372"/>
                <a:gd name="T70" fmla="*/ 764 w 790"/>
                <a:gd name="T71" fmla="*/ 190 h 372"/>
                <a:gd name="T72" fmla="*/ 734 w 790"/>
                <a:gd name="T73" fmla="*/ 186 h 372"/>
                <a:gd name="T74" fmla="*/ 704 w 790"/>
                <a:gd name="T75" fmla="*/ 178 h 372"/>
                <a:gd name="T76" fmla="*/ 678 w 790"/>
                <a:gd name="T77" fmla="*/ 168 h 372"/>
                <a:gd name="T78" fmla="*/ 654 w 790"/>
                <a:gd name="T79" fmla="*/ 154 h 372"/>
                <a:gd name="T80" fmla="*/ 632 w 790"/>
                <a:gd name="T81" fmla="*/ 138 h 372"/>
                <a:gd name="T82" fmla="*/ 612 w 790"/>
                <a:gd name="T83" fmla="*/ 118 h 372"/>
                <a:gd name="T84" fmla="*/ 594 w 790"/>
                <a:gd name="T85" fmla="*/ 96 h 372"/>
                <a:gd name="T86" fmla="*/ 578 w 790"/>
                <a:gd name="T87" fmla="*/ 70 h 372"/>
                <a:gd name="T88" fmla="*/ 578 w 790"/>
                <a:gd name="T89" fmla="*/ 7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90" h="372">
                  <a:moveTo>
                    <a:pt x="578" y="70"/>
                  </a:moveTo>
                  <a:lnTo>
                    <a:pt x="426" y="144"/>
                  </a:lnTo>
                  <a:lnTo>
                    <a:pt x="146" y="8"/>
                  </a:lnTo>
                  <a:lnTo>
                    <a:pt x="146" y="8"/>
                  </a:lnTo>
                  <a:lnTo>
                    <a:pt x="130" y="2"/>
                  </a:lnTo>
                  <a:lnTo>
                    <a:pt x="112" y="0"/>
                  </a:lnTo>
                  <a:lnTo>
                    <a:pt x="94" y="2"/>
                  </a:lnTo>
                  <a:lnTo>
                    <a:pt x="78" y="6"/>
                  </a:lnTo>
                  <a:lnTo>
                    <a:pt x="62" y="14"/>
                  </a:lnTo>
                  <a:lnTo>
                    <a:pt x="46" y="24"/>
                  </a:lnTo>
                  <a:lnTo>
                    <a:pt x="34" y="36"/>
                  </a:lnTo>
                  <a:lnTo>
                    <a:pt x="24" y="52"/>
                  </a:lnTo>
                  <a:lnTo>
                    <a:pt x="10" y="80"/>
                  </a:lnTo>
                  <a:lnTo>
                    <a:pt x="10" y="80"/>
                  </a:lnTo>
                  <a:lnTo>
                    <a:pt x="2" y="98"/>
                  </a:lnTo>
                  <a:lnTo>
                    <a:pt x="0" y="116"/>
                  </a:lnTo>
                  <a:lnTo>
                    <a:pt x="2" y="134"/>
                  </a:lnTo>
                  <a:lnTo>
                    <a:pt x="6" y="150"/>
                  </a:lnTo>
                  <a:lnTo>
                    <a:pt x="14" y="168"/>
                  </a:lnTo>
                  <a:lnTo>
                    <a:pt x="26" y="182"/>
                  </a:lnTo>
                  <a:lnTo>
                    <a:pt x="40" y="194"/>
                  </a:lnTo>
                  <a:lnTo>
                    <a:pt x="56" y="204"/>
                  </a:lnTo>
                  <a:lnTo>
                    <a:pt x="380" y="362"/>
                  </a:lnTo>
                  <a:lnTo>
                    <a:pt x="380" y="362"/>
                  </a:lnTo>
                  <a:lnTo>
                    <a:pt x="398" y="368"/>
                  </a:lnTo>
                  <a:lnTo>
                    <a:pt x="410" y="372"/>
                  </a:lnTo>
                  <a:lnTo>
                    <a:pt x="422" y="372"/>
                  </a:lnTo>
                  <a:lnTo>
                    <a:pt x="436" y="372"/>
                  </a:lnTo>
                  <a:lnTo>
                    <a:pt x="436" y="372"/>
                  </a:lnTo>
                  <a:lnTo>
                    <a:pt x="446" y="370"/>
                  </a:lnTo>
                  <a:lnTo>
                    <a:pt x="454" y="366"/>
                  </a:lnTo>
                  <a:lnTo>
                    <a:pt x="464" y="360"/>
                  </a:lnTo>
                  <a:lnTo>
                    <a:pt x="476" y="356"/>
                  </a:lnTo>
                  <a:lnTo>
                    <a:pt x="790" y="212"/>
                  </a:lnTo>
                  <a:lnTo>
                    <a:pt x="764" y="190"/>
                  </a:lnTo>
                  <a:lnTo>
                    <a:pt x="764" y="190"/>
                  </a:lnTo>
                  <a:lnTo>
                    <a:pt x="734" y="186"/>
                  </a:lnTo>
                  <a:lnTo>
                    <a:pt x="704" y="178"/>
                  </a:lnTo>
                  <a:lnTo>
                    <a:pt x="678" y="168"/>
                  </a:lnTo>
                  <a:lnTo>
                    <a:pt x="654" y="154"/>
                  </a:lnTo>
                  <a:lnTo>
                    <a:pt x="632" y="138"/>
                  </a:lnTo>
                  <a:lnTo>
                    <a:pt x="612" y="118"/>
                  </a:lnTo>
                  <a:lnTo>
                    <a:pt x="594" y="96"/>
                  </a:lnTo>
                  <a:lnTo>
                    <a:pt x="578" y="70"/>
                  </a:lnTo>
                  <a:lnTo>
                    <a:pt x="578" y="7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7" name="椭圆形标注 2673"/>
          <p:cNvSpPr/>
          <p:nvPr/>
        </p:nvSpPr>
        <p:spPr>
          <a:xfrm rot="223843">
            <a:off x="10096079" y="938125"/>
            <a:ext cx="1591343" cy="1020785"/>
          </a:xfrm>
          <a:prstGeom prst="wedgeEllipseCallout">
            <a:avLst>
              <a:gd name="adj1" fmla="val 5996"/>
              <a:gd name="adj2" fmla="val 59904"/>
            </a:avLst>
          </a:prstGeom>
          <a:solidFill>
            <a:srgbClr val="4BB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文字方塊 107"/>
          <p:cNvSpPr txBox="1"/>
          <p:nvPr/>
        </p:nvSpPr>
        <p:spPr>
          <a:xfrm rot="654553">
            <a:off x="10106976" y="1263852"/>
            <a:ext cx="166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Run with us</a:t>
            </a:r>
            <a:r>
              <a:rPr lang="zh-TW" altLang="en-US" dirty="0" smtClean="0"/>
              <a:t>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4753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/>
          <p:cNvSpPr txBox="1">
            <a:spLocks noChangeArrowheads="1"/>
          </p:cNvSpPr>
          <p:nvPr/>
        </p:nvSpPr>
        <p:spPr bwMode="auto">
          <a:xfrm>
            <a:off x="1493838" y="2547938"/>
            <a:ext cx="16414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1500" b="1" i="1" dirty="0">
                <a:solidFill>
                  <a:schemeClr val="accent5">
                    <a:lumMod val="50000"/>
                  </a:schemeClr>
                </a:solidFill>
              </a:rPr>
              <a:t>01</a:t>
            </a: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3665538" y="3119889"/>
            <a:ext cx="530701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5400" b="1" dirty="0">
                <a:solidFill>
                  <a:schemeClr val="accent5">
                    <a:lumMod val="50000"/>
                  </a:schemeClr>
                </a:solidFill>
              </a:rPr>
              <a:t>前言</a:t>
            </a:r>
          </a:p>
        </p:txBody>
      </p:sp>
      <p:cxnSp>
        <p:nvCxnSpPr>
          <p:cNvPr id="2063" name="Straight Connector 13"/>
          <p:cNvCxnSpPr>
            <a:cxnSpLocks noChangeShapeType="1"/>
          </p:cNvCxnSpPr>
          <p:nvPr/>
        </p:nvCxnSpPr>
        <p:spPr bwMode="auto">
          <a:xfrm flipH="1">
            <a:off x="1417638" y="4110038"/>
            <a:ext cx="7208837" cy="0"/>
          </a:xfrm>
          <a:prstGeom prst="line">
            <a:avLst/>
          </a:prstGeom>
          <a:noFill/>
          <a:ln w="19050" cap="sq">
            <a:solidFill>
              <a:schemeClr val="accent5">
                <a:lumMod val="50000"/>
              </a:schemeClr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4051273" y="2657543"/>
            <a:ext cx="4034666" cy="4034666"/>
            <a:chOff x="-1987625" y="1930350"/>
            <a:chExt cx="4680000" cy="4680000"/>
          </a:xfrm>
        </p:grpSpPr>
        <p:sp>
          <p:nvSpPr>
            <p:cNvPr id="26" name="椭圆 25"/>
            <p:cNvSpPr/>
            <p:nvPr/>
          </p:nvSpPr>
          <p:spPr>
            <a:xfrm>
              <a:off x="-547625" y="3370350"/>
              <a:ext cx="1800000" cy="1800000"/>
            </a:xfrm>
            <a:prstGeom prst="ellipse">
              <a:avLst/>
            </a:prstGeom>
            <a:noFill/>
            <a:ln w="1270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-134987" y="3782988"/>
              <a:ext cx="974725" cy="9747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-907625" y="3010350"/>
              <a:ext cx="2520000" cy="2520000"/>
            </a:xfrm>
            <a:prstGeom prst="ellipse">
              <a:avLst/>
            </a:prstGeom>
            <a:noFill/>
            <a:ln w="1270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-1627625" y="2290350"/>
              <a:ext cx="3960000" cy="3960000"/>
            </a:xfrm>
            <a:prstGeom prst="ellipse">
              <a:avLst/>
            </a:prstGeom>
            <a:noFill/>
            <a:ln w="1270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-1987625" y="1930350"/>
              <a:ext cx="4680000" cy="4680000"/>
            </a:xfrm>
            <a:prstGeom prst="ellipse">
              <a:avLst/>
            </a:prstGeom>
            <a:noFill/>
            <a:ln w="1270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-1267625" y="2650350"/>
              <a:ext cx="3240000" cy="3240000"/>
            </a:xfrm>
            <a:prstGeom prst="ellipse">
              <a:avLst/>
            </a:prstGeom>
            <a:noFill/>
            <a:ln w="1270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Freeform 5"/>
          <p:cNvSpPr>
            <a:spLocks/>
          </p:cNvSpPr>
          <p:nvPr/>
        </p:nvSpPr>
        <p:spPr bwMode="auto">
          <a:xfrm>
            <a:off x="3895415" y="4450783"/>
            <a:ext cx="1180934" cy="2127786"/>
          </a:xfrm>
          <a:custGeom>
            <a:avLst/>
            <a:gdLst>
              <a:gd name="T0" fmla="*/ 280 w 898"/>
              <a:gd name="T1" fmla="*/ 918 h 1618"/>
              <a:gd name="T2" fmla="*/ 232 w 898"/>
              <a:gd name="T3" fmla="*/ 820 h 1618"/>
              <a:gd name="T4" fmla="*/ 192 w 898"/>
              <a:gd name="T5" fmla="*/ 718 h 1618"/>
              <a:gd name="T6" fmla="*/ 160 w 898"/>
              <a:gd name="T7" fmla="*/ 612 h 1618"/>
              <a:gd name="T8" fmla="*/ 136 w 898"/>
              <a:gd name="T9" fmla="*/ 504 h 1618"/>
              <a:gd name="T10" fmla="*/ 120 w 898"/>
              <a:gd name="T11" fmla="*/ 396 h 1618"/>
              <a:gd name="T12" fmla="*/ 114 w 898"/>
              <a:gd name="T13" fmla="*/ 288 h 1618"/>
              <a:gd name="T14" fmla="*/ 116 w 898"/>
              <a:gd name="T15" fmla="*/ 178 h 1618"/>
              <a:gd name="T16" fmla="*/ 128 w 898"/>
              <a:gd name="T17" fmla="*/ 70 h 1618"/>
              <a:gd name="T18" fmla="*/ 128 w 898"/>
              <a:gd name="T19" fmla="*/ 60 h 1618"/>
              <a:gd name="T20" fmla="*/ 128 w 898"/>
              <a:gd name="T21" fmla="*/ 48 h 1618"/>
              <a:gd name="T22" fmla="*/ 120 w 898"/>
              <a:gd name="T23" fmla="*/ 28 h 1618"/>
              <a:gd name="T24" fmla="*/ 106 w 898"/>
              <a:gd name="T25" fmla="*/ 12 h 1618"/>
              <a:gd name="T26" fmla="*/ 86 w 898"/>
              <a:gd name="T27" fmla="*/ 2 h 1618"/>
              <a:gd name="T28" fmla="*/ 76 w 898"/>
              <a:gd name="T29" fmla="*/ 0 h 1618"/>
              <a:gd name="T30" fmla="*/ 54 w 898"/>
              <a:gd name="T31" fmla="*/ 6 h 1618"/>
              <a:gd name="T32" fmla="*/ 38 w 898"/>
              <a:gd name="T33" fmla="*/ 16 h 1618"/>
              <a:gd name="T34" fmla="*/ 30 w 898"/>
              <a:gd name="T35" fmla="*/ 30 h 1618"/>
              <a:gd name="T36" fmla="*/ 26 w 898"/>
              <a:gd name="T37" fmla="*/ 44 h 1618"/>
              <a:gd name="T38" fmla="*/ 26 w 898"/>
              <a:gd name="T39" fmla="*/ 44 h 1618"/>
              <a:gd name="T40" fmla="*/ 26 w 898"/>
              <a:gd name="T41" fmla="*/ 60 h 1618"/>
              <a:gd name="T42" fmla="*/ 14 w 898"/>
              <a:gd name="T43" fmla="*/ 120 h 1618"/>
              <a:gd name="T44" fmla="*/ 2 w 898"/>
              <a:gd name="T45" fmla="*/ 240 h 1618"/>
              <a:gd name="T46" fmla="*/ 0 w 898"/>
              <a:gd name="T47" fmla="*/ 358 h 1618"/>
              <a:gd name="T48" fmla="*/ 10 w 898"/>
              <a:gd name="T49" fmla="*/ 474 h 1618"/>
              <a:gd name="T50" fmla="*/ 30 w 898"/>
              <a:gd name="T51" fmla="*/ 588 h 1618"/>
              <a:gd name="T52" fmla="*/ 60 w 898"/>
              <a:gd name="T53" fmla="*/ 700 h 1618"/>
              <a:gd name="T54" fmla="*/ 100 w 898"/>
              <a:gd name="T55" fmla="*/ 810 h 1618"/>
              <a:gd name="T56" fmla="*/ 146 w 898"/>
              <a:gd name="T57" fmla="*/ 918 h 1618"/>
              <a:gd name="T58" fmla="*/ 174 w 898"/>
              <a:gd name="T59" fmla="*/ 970 h 1618"/>
              <a:gd name="T60" fmla="*/ 236 w 898"/>
              <a:gd name="T61" fmla="*/ 1074 h 1618"/>
              <a:gd name="T62" fmla="*/ 306 w 898"/>
              <a:gd name="T63" fmla="*/ 1172 h 1618"/>
              <a:gd name="T64" fmla="*/ 384 w 898"/>
              <a:gd name="T65" fmla="*/ 1266 h 1618"/>
              <a:gd name="T66" fmla="*/ 472 w 898"/>
              <a:gd name="T67" fmla="*/ 1352 h 1618"/>
              <a:gd name="T68" fmla="*/ 568 w 898"/>
              <a:gd name="T69" fmla="*/ 1432 h 1618"/>
              <a:gd name="T70" fmla="*/ 670 w 898"/>
              <a:gd name="T71" fmla="*/ 1504 h 1618"/>
              <a:gd name="T72" fmla="*/ 780 w 898"/>
              <a:gd name="T73" fmla="*/ 1566 h 1618"/>
              <a:gd name="T74" fmla="*/ 898 w 898"/>
              <a:gd name="T75" fmla="*/ 1618 h 1618"/>
              <a:gd name="T76" fmla="*/ 898 w 898"/>
              <a:gd name="T77" fmla="*/ 1502 h 1618"/>
              <a:gd name="T78" fmla="*/ 800 w 898"/>
              <a:gd name="T79" fmla="*/ 1454 h 1618"/>
              <a:gd name="T80" fmla="*/ 706 w 898"/>
              <a:gd name="T81" fmla="*/ 1396 h 1618"/>
              <a:gd name="T82" fmla="*/ 618 w 898"/>
              <a:gd name="T83" fmla="*/ 1332 h 1618"/>
              <a:gd name="T84" fmla="*/ 536 w 898"/>
              <a:gd name="T85" fmla="*/ 1260 h 1618"/>
              <a:gd name="T86" fmla="*/ 460 w 898"/>
              <a:gd name="T87" fmla="*/ 1182 h 1618"/>
              <a:gd name="T88" fmla="*/ 392 w 898"/>
              <a:gd name="T89" fmla="*/ 1098 h 1618"/>
              <a:gd name="T90" fmla="*/ 332 w 898"/>
              <a:gd name="T91" fmla="*/ 1010 h 1618"/>
              <a:gd name="T92" fmla="*/ 280 w 898"/>
              <a:gd name="T93" fmla="*/ 918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98" h="1618">
                <a:moveTo>
                  <a:pt x="280" y="918"/>
                </a:moveTo>
                <a:lnTo>
                  <a:pt x="280" y="918"/>
                </a:lnTo>
                <a:lnTo>
                  <a:pt x="254" y="870"/>
                </a:lnTo>
                <a:lnTo>
                  <a:pt x="232" y="820"/>
                </a:lnTo>
                <a:lnTo>
                  <a:pt x="210" y="768"/>
                </a:lnTo>
                <a:lnTo>
                  <a:pt x="192" y="718"/>
                </a:lnTo>
                <a:lnTo>
                  <a:pt x="174" y="664"/>
                </a:lnTo>
                <a:lnTo>
                  <a:pt x="160" y="612"/>
                </a:lnTo>
                <a:lnTo>
                  <a:pt x="146" y="558"/>
                </a:lnTo>
                <a:lnTo>
                  <a:pt x="136" y="504"/>
                </a:lnTo>
                <a:lnTo>
                  <a:pt x="128" y="450"/>
                </a:lnTo>
                <a:lnTo>
                  <a:pt x="120" y="396"/>
                </a:lnTo>
                <a:lnTo>
                  <a:pt x="116" y="342"/>
                </a:lnTo>
                <a:lnTo>
                  <a:pt x="114" y="288"/>
                </a:lnTo>
                <a:lnTo>
                  <a:pt x="114" y="232"/>
                </a:lnTo>
                <a:lnTo>
                  <a:pt x="116" y="178"/>
                </a:lnTo>
                <a:lnTo>
                  <a:pt x="122" y="124"/>
                </a:lnTo>
                <a:lnTo>
                  <a:pt x="128" y="70"/>
                </a:lnTo>
                <a:lnTo>
                  <a:pt x="128" y="70"/>
                </a:lnTo>
                <a:lnTo>
                  <a:pt x="128" y="60"/>
                </a:lnTo>
                <a:lnTo>
                  <a:pt x="128" y="60"/>
                </a:lnTo>
                <a:lnTo>
                  <a:pt x="128" y="48"/>
                </a:lnTo>
                <a:lnTo>
                  <a:pt x="124" y="38"/>
                </a:lnTo>
                <a:lnTo>
                  <a:pt x="120" y="28"/>
                </a:lnTo>
                <a:lnTo>
                  <a:pt x="114" y="18"/>
                </a:lnTo>
                <a:lnTo>
                  <a:pt x="106" y="12"/>
                </a:lnTo>
                <a:lnTo>
                  <a:pt x="96" y="6"/>
                </a:lnTo>
                <a:lnTo>
                  <a:pt x="86" y="2"/>
                </a:lnTo>
                <a:lnTo>
                  <a:pt x="76" y="0"/>
                </a:lnTo>
                <a:lnTo>
                  <a:pt x="76" y="0"/>
                </a:lnTo>
                <a:lnTo>
                  <a:pt x="64" y="2"/>
                </a:lnTo>
                <a:lnTo>
                  <a:pt x="54" y="6"/>
                </a:lnTo>
                <a:lnTo>
                  <a:pt x="46" y="10"/>
                </a:lnTo>
                <a:lnTo>
                  <a:pt x="38" y="16"/>
                </a:lnTo>
                <a:lnTo>
                  <a:pt x="34" y="24"/>
                </a:lnTo>
                <a:lnTo>
                  <a:pt x="30" y="30"/>
                </a:lnTo>
                <a:lnTo>
                  <a:pt x="28" y="38"/>
                </a:lnTo>
                <a:lnTo>
                  <a:pt x="26" y="44"/>
                </a:lnTo>
                <a:lnTo>
                  <a:pt x="26" y="44"/>
                </a:lnTo>
                <a:lnTo>
                  <a:pt x="26" y="44"/>
                </a:lnTo>
                <a:lnTo>
                  <a:pt x="26" y="44"/>
                </a:lnTo>
                <a:lnTo>
                  <a:pt x="26" y="60"/>
                </a:lnTo>
                <a:lnTo>
                  <a:pt x="26" y="60"/>
                </a:lnTo>
                <a:lnTo>
                  <a:pt x="14" y="120"/>
                </a:lnTo>
                <a:lnTo>
                  <a:pt x="6" y="180"/>
                </a:lnTo>
                <a:lnTo>
                  <a:pt x="2" y="240"/>
                </a:lnTo>
                <a:lnTo>
                  <a:pt x="0" y="298"/>
                </a:lnTo>
                <a:lnTo>
                  <a:pt x="0" y="358"/>
                </a:lnTo>
                <a:lnTo>
                  <a:pt x="4" y="416"/>
                </a:lnTo>
                <a:lnTo>
                  <a:pt x="10" y="474"/>
                </a:lnTo>
                <a:lnTo>
                  <a:pt x="18" y="532"/>
                </a:lnTo>
                <a:lnTo>
                  <a:pt x="30" y="588"/>
                </a:lnTo>
                <a:lnTo>
                  <a:pt x="44" y="644"/>
                </a:lnTo>
                <a:lnTo>
                  <a:pt x="60" y="700"/>
                </a:lnTo>
                <a:lnTo>
                  <a:pt x="78" y="756"/>
                </a:lnTo>
                <a:lnTo>
                  <a:pt x="100" y="810"/>
                </a:lnTo>
                <a:lnTo>
                  <a:pt x="122" y="864"/>
                </a:lnTo>
                <a:lnTo>
                  <a:pt x="146" y="918"/>
                </a:lnTo>
                <a:lnTo>
                  <a:pt x="174" y="970"/>
                </a:lnTo>
                <a:lnTo>
                  <a:pt x="174" y="970"/>
                </a:lnTo>
                <a:lnTo>
                  <a:pt x="204" y="1022"/>
                </a:lnTo>
                <a:lnTo>
                  <a:pt x="236" y="1074"/>
                </a:lnTo>
                <a:lnTo>
                  <a:pt x="270" y="1124"/>
                </a:lnTo>
                <a:lnTo>
                  <a:pt x="306" y="1172"/>
                </a:lnTo>
                <a:lnTo>
                  <a:pt x="344" y="1220"/>
                </a:lnTo>
                <a:lnTo>
                  <a:pt x="384" y="1266"/>
                </a:lnTo>
                <a:lnTo>
                  <a:pt x="428" y="1310"/>
                </a:lnTo>
                <a:lnTo>
                  <a:pt x="472" y="1352"/>
                </a:lnTo>
                <a:lnTo>
                  <a:pt x="518" y="1394"/>
                </a:lnTo>
                <a:lnTo>
                  <a:pt x="568" y="1432"/>
                </a:lnTo>
                <a:lnTo>
                  <a:pt x="618" y="1468"/>
                </a:lnTo>
                <a:lnTo>
                  <a:pt x="670" y="1504"/>
                </a:lnTo>
                <a:lnTo>
                  <a:pt x="724" y="1536"/>
                </a:lnTo>
                <a:lnTo>
                  <a:pt x="780" y="1566"/>
                </a:lnTo>
                <a:lnTo>
                  <a:pt x="838" y="1592"/>
                </a:lnTo>
                <a:lnTo>
                  <a:pt x="898" y="1618"/>
                </a:lnTo>
                <a:lnTo>
                  <a:pt x="898" y="1502"/>
                </a:lnTo>
                <a:lnTo>
                  <a:pt x="898" y="1502"/>
                </a:lnTo>
                <a:lnTo>
                  <a:pt x="848" y="1480"/>
                </a:lnTo>
                <a:lnTo>
                  <a:pt x="800" y="1454"/>
                </a:lnTo>
                <a:lnTo>
                  <a:pt x="752" y="1426"/>
                </a:lnTo>
                <a:lnTo>
                  <a:pt x="706" y="1396"/>
                </a:lnTo>
                <a:lnTo>
                  <a:pt x="660" y="1364"/>
                </a:lnTo>
                <a:lnTo>
                  <a:pt x="618" y="1332"/>
                </a:lnTo>
                <a:lnTo>
                  <a:pt x="576" y="1296"/>
                </a:lnTo>
                <a:lnTo>
                  <a:pt x="536" y="1260"/>
                </a:lnTo>
                <a:lnTo>
                  <a:pt x="496" y="1222"/>
                </a:lnTo>
                <a:lnTo>
                  <a:pt x="460" y="1182"/>
                </a:lnTo>
                <a:lnTo>
                  <a:pt x="424" y="1142"/>
                </a:lnTo>
                <a:lnTo>
                  <a:pt x="392" y="1098"/>
                </a:lnTo>
                <a:lnTo>
                  <a:pt x="360" y="1056"/>
                </a:lnTo>
                <a:lnTo>
                  <a:pt x="332" y="1010"/>
                </a:lnTo>
                <a:lnTo>
                  <a:pt x="304" y="964"/>
                </a:lnTo>
                <a:lnTo>
                  <a:pt x="280" y="918"/>
                </a:lnTo>
                <a:lnTo>
                  <a:pt x="280" y="918"/>
                </a:lnTo>
                <a:close/>
              </a:path>
            </a:pathLst>
          </a:custGeom>
          <a:solidFill>
            <a:srgbClr val="4BB0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4062495" y="3451009"/>
            <a:ext cx="1046798" cy="2866858"/>
          </a:xfrm>
          <a:custGeom>
            <a:avLst/>
            <a:gdLst>
              <a:gd name="T0" fmla="*/ 258 w 796"/>
              <a:gd name="T1" fmla="*/ 1536 h 2180"/>
              <a:gd name="T2" fmla="*/ 216 w 796"/>
              <a:gd name="T3" fmla="*/ 1448 h 2180"/>
              <a:gd name="T4" fmla="*/ 184 w 796"/>
              <a:gd name="T5" fmla="*/ 1356 h 2180"/>
              <a:gd name="T6" fmla="*/ 158 w 796"/>
              <a:gd name="T7" fmla="*/ 1262 h 2180"/>
              <a:gd name="T8" fmla="*/ 140 w 796"/>
              <a:gd name="T9" fmla="*/ 1166 h 2180"/>
              <a:gd name="T10" fmla="*/ 128 w 796"/>
              <a:gd name="T11" fmla="*/ 1068 h 2180"/>
              <a:gd name="T12" fmla="*/ 124 w 796"/>
              <a:gd name="T13" fmla="*/ 968 h 2180"/>
              <a:gd name="T14" fmla="*/ 128 w 796"/>
              <a:gd name="T15" fmla="*/ 868 h 2180"/>
              <a:gd name="T16" fmla="*/ 136 w 796"/>
              <a:gd name="T17" fmla="*/ 768 h 2180"/>
              <a:gd name="T18" fmla="*/ 148 w 796"/>
              <a:gd name="T19" fmla="*/ 720 h 2180"/>
              <a:gd name="T20" fmla="*/ 172 w 796"/>
              <a:gd name="T21" fmla="*/ 628 h 2180"/>
              <a:gd name="T22" fmla="*/ 180 w 796"/>
              <a:gd name="T23" fmla="*/ 586 h 2180"/>
              <a:gd name="T24" fmla="*/ 208 w 796"/>
              <a:gd name="T25" fmla="*/ 516 h 2180"/>
              <a:gd name="T26" fmla="*/ 238 w 796"/>
              <a:gd name="T27" fmla="*/ 450 h 2180"/>
              <a:gd name="T28" fmla="*/ 310 w 796"/>
              <a:gd name="T29" fmla="*/ 324 h 2180"/>
              <a:gd name="T30" fmla="*/ 394 w 796"/>
              <a:gd name="T31" fmla="*/ 208 h 2180"/>
              <a:gd name="T32" fmla="*/ 486 w 796"/>
              <a:gd name="T33" fmla="*/ 98 h 2180"/>
              <a:gd name="T34" fmla="*/ 486 w 796"/>
              <a:gd name="T35" fmla="*/ 98 h 2180"/>
              <a:gd name="T36" fmla="*/ 502 w 796"/>
              <a:gd name="T37" fmla="*/ 82 h 2180"/>
              <a:gd name="T38" fmla="*/ 504 w 796"/>
              <a:gd name="T39" fmla="*/ 54 h 2180"/>
              <a:gd name="T40" fmla="*/ 504 w 796"/>
              <a:gd name="T41" fmla="*/ 44 h 2180"/>
              <a:gd name="T42" fmla="*/ 496 w 796"/>
              <a:gd name="T43" fmla="*/ 26 h 2180"/>
              <a:gd name="T44" fmla="*/ 482 w 796"/>
              <a:gd name="T45" fmla="*/ 10 h 2180"/>
              <a:gd name="T46" fmla="*/ 458 w 796"/>
              <a:gd name="T47" fmla="*/ 0 h 2180"/>
              <a:gd name="T48" fmla="*/ 442 w 796"/>
              <a:gd name="T49" fmla="*/ 0 h 2180"/>
              <a:gd name="T50" fmla="*/ 416 w 796"/>
              <a:gd name="T51" fmla="*/ 2 h 2180"/>
              <a:gd name="T52" fmla="*/ 400 w 796"/>
              <a:gd name="T53" fmla="*/ 14 h 2180"/>
              <a:gd name="T54" fmla="*/ 348 w 796"/>
              <a:gd name="T55" fmla="*/ 72 h 2180"/>
              <a:gd name="T56" fmla="*/ 250 w 796"/>
              <a:gd name="T57" fmla="*/ 194 h 2180"/>
              <a:gd name="T58" fmla="*/ 164 w 796"/>
              <a:gd name="T59" fmla="*/ 326 h 2180"/>
              <a:gd name="T60" fmla="*/ 108 w 796"/>
              <a:gd name="T61" fmla="*/ 432 h 2180"/>
              <a:gd name="T62" fmla="*/ 76 w 796"/>
              <a:gd name="T63" fmla="*/ 508 h 2180"/>
              <a:gd name="T64" fmla="*/ 62 w 796"/>
              <a:gd name="T65" fmla="*/ 546 h 2180"/>
              <a:gd name="T66" fmla="*/ 26 w 796"/>
              <a:gd name="T67" fmla="*/ 694 h 2180"/>
              <a:gd name="T68" fmla="*/ 14 w 796"/>
              <a:gd name="T69" fmla="*/ 748 h 2180"/>
              <a:gd name="T70" fmla="*/ 2 w 796"/>
              <a:gd name="T71" fmla="*/ 856 h 2180"/>
              <a:gd name="T72" fmla="*/ 0 w 796"/>
              <a:gd name="T73" fmla="*/ 966 h 2180"/>
              <a:gd name="T74" fmla="*/ 6 w 796"/>
              <a:gd name="T75" fmla="*/ 1074 h 2180"/>
              <a:gd name="T76" fmla="*/ 22 w 796"/>
              <a:gd name="T77" fmla="*/ 1182 h 2180"/>
              <a:gd name="T78" fmla="*/ 46 w 796"/>
              <a:gd name="T79" fmla="*/ 1290 h 2180"/>
              <a:gd name="T80" fmla="*/ 78 w 796"/>
              <a:gd name="T81" fmla="*/ 1396 h 2180"/>
              <a:gd name="T82" fmla="*/ 118 w 796"/>
              <a:gd name="T83" fmla="*/ 1498 h 2180"/>
              <a:gd name="T84" fmla="*/ 166 w 796"/>
              <a:gd name="T85" fmla="*/ 1596 h 2180"/>
              <a:gd name="T86" fmla="*/ 190 w 796"/>
              <a:gd name="T87" fmla="*/ 1642 h 2180"/>
              <a:gd name="T88" fmla="*/ 246 w 796"/>
              <a:gd name="T89" fmla="*/ 1734 h 2180"/>
              <a:gd name="T90" fmla="*/ 310 w 796"/>
              <a:gd name="T91" fmla="*/ 1820 h 2180"/>
              <a:gd name="T92" fmla="*/ 382 w 796"/>
              <a:gd name="T93" fmla="*/ 1900 h 2180"/>
              <a:gd name="T94" fmla="*/ 462 w 796"/>
              <a:gd name="T95" fmla="*/ 1974 h 2180"/>
              <a:gd name="T96" fmla="*/ 546 w 796"/>
              <a:gd name="T97" fmla="*/ 2042 h 2180"/>
              <a:gd name="T98" fmla="*/ 638 w 796"/>
              <a:gd name="T99" fmla="*/ 2104 h 2180"/>
              <a:gd name="T100" fmla="*/ 734 w 796"/>
              <a:gd name="T101" fmla="*/ 2158 h 2180"/>
              <a:gd name="T102" fmla="*/ 796 w 796"/>
              <a:gd name="T103" fmla="*/ 2046 h 2180"/>
              <a:gd name="T104" fmla="*/ 752 w 796"/>
              <a:gd name="T105" fmla="*/ 2024 h 2180"/>
              <a:gd name="T106" fmla="*/ 670 w 796"/>
              <a:gd name="T107" fmla="*/ 1976 h 2180"/>
              <a:gd name="T108" fmla="*/ 592 w 796"/>
              <a:gd name="T109" fmla="*/ 1922 h 2180"/>
              <a:gd name="T110" fmla="*/ 518 w 796"/>
              <a:gd name="T111" fmla="*/ 1864 h 2180"/>
              <a:gd name="T112" fmla="*/ 450 w 796"/>
              <a:gd name="T113" fmla="*/ 1800 h 2180"/>
              <a:gd name="T114" fmla="*/ 388 w 796"/>
              <a:gd name="T115" fmla="*/ 1732 h 2180"/>
              <a:gd name="T116" fmla="*/ 332 w 796"/>
              <a:gd name="T117" fmla="*/ 1658 h 2180"/>
              <a:gd name="T118" fmla="*/ 280 w 796"/>
              <a:gd name="T119" fmla="*/ 1578 h 2180"/>
              <a:gd name="T120" fmla="*/ 258 w 796"/>
              <a:gd name="T121" fmla="*/ 1536 h 2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96" h="2180">
                <a:moveTo>
                  <a:pt x="258" y="1536"/>
                </a:moveTo>
                <a:lnTo>
                  <a:pt x="258" y="1536"/>
                </a:lnTo>
                <a:lnTo>
                  <a:pt x="236" y="1492"/>
                </a:lnTo>
                <a:lnTo>
                  <a:pt x="216" y="1448"/>
                </a:lnTo>
                <a:lnTo>
                  <a:pt x="200" y="1402"/>
                </a:lnTo>
                <a:lnTo>
                  <a:pt x="184" y="1356"/>
                </a:lnTo>
                <a:lnTo>
                  <a:pt x="170" y="1310"/>
                </a:lnTo>
                <a:lnTo>
                  <a:pt x="158" y="1262"/>
                </a:lnTo>
                <a:lnTo>
                  <a:pt x="148" y="1214"/>
                </a:lnTo>
                <a:lnTo>
                  <a:pt x="140" y="1166"/>
                </a:lnTo>
                <a:lnTo>
                  <a:pt x="132" y="1118"/>
                </a:lnTo>
                <a:lnTo>
                  <a:pt x="128" y="1068"/>
                </a:lnTo>
                <a:lnTo>
                  <a:pt x="126" y="1018"/>
                </a:lnTo>
                <a:lnTo>
                  <a:pt x="124" y="968"/>
                </a:lnTo>
                <a:lnTo>
                  <a:pt x="124" y="918"/>
                </a:lnTo>
                <a:lnTo>
                  <a:pt x="128" y="868"/>
                </a:lnTo>
                <a:lnTo>
                  <a:pt x="132" y="818"/>
                </a:lnTo>
                <a:lnTo>
                  <a:pt x="136" y="768"/>
                </a:lnTo>
                <a:lnTo>
                  <a:pt x="136" y="768"/>
                </a:lnTo>
                <a:lnTo>
                  <a:pt x="148" y="720"/>
                </a:lnTo>
                <a:lnTo>
                  <a:pt x="160" y="674"/>
                </a:lnTo>
                <a:lnTo>
                  <a:pt x="172" y="628"/>
                </a:lnTo>
                <a:lnTo>
                  <a:pt x="180" y="586"/>
                </a:lnTo>
                <a:lnTo>
                  <a:pt x="180" y="586"/>
                </a:lnTo>
                <a:lnTo>
                  <a:pt x="194" y="550"/>
                </a:lnTo>
                <a:lnTo>
                  <a:pt x="208" y="516"/>
                </a:lnTo>
                <a:lnTo>
                  <a:pt x="222" y="484"/>
                </a:lnTo>
                <a:lnTo>
                  <a:pt x="238" y="450"/>
                </a:lnTo>
                <a:lnTo>
                  <a:pt x="272" y="386"/>
                </a:lnTo>
                <a:lnTo>
                  <a:pt x="310" y="324"/>
                </a:lnTo>
                <a:lnTo>
                  <a:pt x="352" y="266"/>
                </a:lnTo>
                <a:lnTo>
                  <a:pt x="394" y="208"/>
                </a:lnTo>
                <a:lnTo>
                  <a:pt x="440" y="152"/>
                </a:lnTo>
                <a:lnTo>
                  <a:pt x="486" y="98"/>
                </a:lnTo>
                <a:lnTo>
                  <a:pt x="486" y="98"/>
                </a:lnTo>
                <a:lnTo>
                  <a:pt x="486" y="98"/>
                </a:lnTo>
                <a:lnTo>
                  <a:pt x="496" y="90"/>
                </a:lnTo>
                <a:lnTo>
                  <a:pt x="502" y="82"/>
                </a:lnTo>
                <a:lnTo>
                  <a:pt x="504" y="70"/>
                </a:lnTo>
                <a:lnTo>
                  <a:pt x="504" y="54"/>
                </a:lnTo>
                <a:lnTo>
                  <a:pt x="504" y="54"/>
                </a:lnTo>
                <a:lnTo>
                  <a:pt x="504" y="44"/>
                </a:lnTo>
                <a:lnTo>
                  <a:pt x="500" y="34"/>
                </a:lnTo>
                <a:lnTo>
                  <a:pt x="496" y="26"/>
                </a:lnTo>
                <a:lnTo>
                  <a:pt x="490" y="16"/>
                </a:lnTo>
                <a:lnTo>
                  <a:pt x="482" y="10"/>
                </a:lnTo>
                <a:lnTo>
                  <a:pt x="470" y="4"/>
                </a:lnTo>
                <a:lnTo>
                  <a:pt x="458" y="0"/>
                </a:lnTo>
                <a:lnTo>
                  <a:pt x="442" y="0"/>
                </a:lnTo>
                <a:lnTo>
                  <a:pt x="442" y="0"/>
                </a:lnTo>
                <a:lnTo>
                  <a:pt x="428" y="0"/>
                </a:lnTo>
                <a:lnTo>
                  <a:pt x="416" y="2"/>
                </a:lnTo>
                <a:lnTo>
                  <a:pt x="408" y="8"/>
                </a:lnTo>
                <a:lnTo>
                  <a:pt x="400" y="14"/>
                </a:lnTo>
                <a:lnTo>
                  <a:pt x="400" y="14"/>
                </a:lnTo>
                <a:lnTo>
                  <a:pt x="348" y="72"/>
                </a:lnTo>
                <a:lnTo>
                  <a:pt x="296" y="132"/>
                </a:lnTo>
                <a:lnTo>
                  <a:pt x="250" y="194"/>
                </a:lnTo>
                <a:lnTo>
                  <a:pt x="206" y="258"/>
                </a:lnTo>
                <a:lnTo>
                  <a:pt x="164" y="326"/>
                </a:lnTo>
                <a:lnTo>
                  <a:pt x="126" y="396"/>
                </a:lnTo>
                <a:lnTo>
                  <a:pt x="108" y="432"/>
                </a:lnTo>
                <a:lnTo>
                  <a:pt x="92" y="470"/>
                </a:lnTo>
                <a:lnTo>
                  <a:pt x="76" y="508"/>
                </a:lnTo>
                <a:lnTo>
                  <a:pt x="62" y="546"/>
                </a:lnTo>
                <a:lnTo>
                  <a:pt x="62" y="546"/>
                </a:lnTo>
                <a:lnTo>
                  <a:pt x="38" y="644"/>
                </a:lnTo>
                <a:lnTo>
                  <a:pt x="26" y="694"/>
                </a:lnTo>
                <a:lnTo>
                  <a:pt x="14" y="748"/>
                </a:lnTo>
                <a:lnTo>
                  <a:pt x="14" y="748"/>
                </a:lnTo>
                <a:lnTo>
                  <a:pt x="8" y="802"/>
                </a:lnTo>
                <a:lnTo>
                  <a:pt x="2" y="856"/>
                </a:lnTo>
                <a:lnTo>
                  <a:pt x="0" y="910"/>
                </a:lnTo>
                <a:lnTo>
                  <a:pt x="0" y="966"/>
                </a:lnTo>
                <a:lnTo>
                  <a:pt x="2" y="1020"/>
                </a:lnTo>
                <a:lnTo>
                  <a:pt x="6" y="1074"/>
                </a:lnTo>
                <a:lnTo>
                  <a:pt x="14" y="1128"/>
                </a:lnTo>
                <a:lnTo>
                  <a:pt x="22" y="1182"/>
                </a:lnTo>
                <a:lnTo>
                  <a:pt x="32" y="1236"/>
                </a:lnTo>
                <a:lnTo>
                  <a:pt x="46" y="1290"/>
                </a:lnTo>
                <a:lnTo>
                  <a:pt x="60" y="1342"/>
                </a:lnTo>
                <a:lnTo>
                  <a:pt x="78" y="1396"/>
                </a:lnTo>
                <a:lnTo>
                  <a:pt x="96" y="1446"/>
                </a:lnTo>
                <a:lnTo>
                  <a:pt x="118" y="1498"/>
                </a:lnTo>
                <a:lnTo>
                  <a:pt x="140" y="1548"/>
                </a:lnTo>
                <a:lnTo>
                  <a:pt x="166" y="1596"/>
                </a:lnTo>
                <a:lnTo>
                  <a:pt x="166" y="1596"/>
                </a:lnTo>
                <a:lnTo>
                  <a:pt x="190" y="1642"/>
                </a:lnTo>
                <a:lnTo>
                  <a:pt x="218" y="1688"/>
                </a:lnTo>
                <a:lnTo>
                  <a:pt x="246" y="1734"/>
                </a:lnTo>
                <a:lnTo>
                  <a:pt x="278" y="1776"/>
                </a:lnTo>
                <a:lnTo>
                  <a:pt x="310" y="1820"/>
                </a:lnTo>
                <a:lnTo>
                  <a:pt x="346" y="1860"/>
                </a:lnTo>
                <a:lnTo>
                  <a:pt x="382" y="1900"/>
                </a:lnTo>
                <a:lnTo>
                  <a:pt x="422" y="1938"/>
                </a:lnTo>
                <a:lnTo>
                  <a:pt x="462" y="1974"/>
                </a:lnTo>
                <a:lnTo>
                  <a:pt x="504" y="2010"/>
                </a:lnTo>
                <a:lnTo>
                  <a:pt x="546" y="2042"/>
                </a:lnTo>
                <a:lnTo>
                  <a:pt x="592" y="2074"/>
                </a:lnTo>
                <a:lnTo>
                  <a:pt x="638" y="2104"/>
                </a:lnTo>
                <a:lnTo>
                  <a:pt x="686" y="2132"/>
                </a:lnTo>
                <a:lnTo>
                  <a:pt x="734" y="2158"/>
                </a:lnTo>
                <a:lnTo>
                  <a:pt x="784" y="2180"/>
                </a:lnTo>
                <a:lnTo>
                  <a:pt x="796" y="2046"/>
                </a:lnTo>
                <a:lnTo>
                  <a:pt x="796" y="2046"/>
                </a:lnTo>
                <a:lnTo>
                  <a:pt x="752" y="2024"/>
                </a:lnTo>
                <a:lnTo>
                  <a:pt x="710" y="2002"/>
                </a:lnTo>
                <a:lnTo>
                  <a:pt x="670" y="1976"/>
                </a:lnTo>
                <a:lnTo>
                  <a:pt x="630" y="1950"/>
                </a:lnTo>
                <a:lnTo>
                  <a:pt x="592" y="1922"/>
                </a:lnTo>
                <a:lnTo>
                  <a:pt x="554" y="1894"/>
                </a:lnTo>
                <a:lnTo>
                  <a:pt x="518" y="1864"/>
                </a:lnTo>
                <a:lnTo>
                  <a:pt x="484" y="1832"/>
                </a:lnTo>
                <a:lnTo>
                  <a:pt x="450" y="1800"/>
                </a:lnTo>
                <a:lnTo>
                  <a:pt x="418" y="1766"/>
                </a:lnTo>
                <a:lnTo>
                  <a:pt x="388" y="1732"/>
                </a:lnTo>
                <a:lnTo>
                  <a:pt x="358" y="1694"/>
                </a:lnTo>
                <a:lnTo>
                  <a:pt x="332" y="1658"/>
                </a:lnTo>
                <a:lnTo>
                  <a:pt x="306" y="1618"/>
                </a:lnTo>
                <a:lnTo>
                  <a:pt x="280" y="1578"/>
                </a:lnTo>
                <a:lnTo>
                  <a:pt x="258" y="1536"/>
                </a:lnTo>
                <a:lnTo>
                  <a:pt x="258" y="1536"/>
                </a:lnTo>
                <a:close/>
              </a:path>
            </a:pathLst>
          </a:custGeom>
          <a:solidFill>
            <a:srgbClr val="A6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982492" y="5842224"/>
            <a:ext cx="1102030" cy="1062578"/>
          </a:xfrm>
          <a:custGeom>
            <a:avLst/>
            <a:gdLst>
              <a:gd name="T0" fmla="*/ 114 w 838"/>
              <a:gd name="T1" fmla="*/ 24 h 808"/>
              <a:gd name="T2" fmla="*/ 114 w 838"/>
              <a:gd name="T3" fmla="*/ 24 h 808"/>
              <a:gd name="T4" fmla="*/ 114 w 838"/>
              <a:gd name="T5" fmla="*/ 24 h 808"/>
              <a:gd name="T6" fmla="*/ 102 w 838"/>
              <a:gd name="T7" fmla="*/ 14 h 808"/>
              <a:gd name="T8" fmla="*/ 88 w 838"/>
              <a:gd name="T9" fmla="*/ 6 h 808"/>
              <a:gd name="T10" fmla="*/ 72 w 838"/>
              <a:gd name="T11" fmla="*/ 2 h 808"/>
              <a:gd name="T12" fmla="*/ 54 w 838"/>
              <a:gd name="T13" fmla="*/ 0 h 808"/>
              <a:gd name="T14" fmla="*/ 54 w 838"/>
              <a:gd name="T15" fmla="*/ 0 h 808"/>
              <a:gd name="T16" fmla="*/ 42 w 838"/>
              <a:gd name="T17" fmla="*/ 0 h 808"/>
              <a:gd name="T18" fmla="*/ 32 w 838"/>
              <a:gd name="T19" fmla="*/ 4 h 808"/>
              <a:gd name="T20" fmla="*/ 24 w 838"/>
              <a:gd name="T21" fmla="*/ 8 h 808"/>
              <a:gd name="T22" fmla="*/ 16 w 838"/>
              <a:gd name="T23" fmla="*/ 16 h 808"/>
              <a:gd name="T24" fmla="*/ 10 w 838"/>
              <a:gd name="T25" fmla="*/ 24 h 808"/>
              <a:gd name="T26" fmla="*/ 4 w 838"/>
              <a:gd name="T27" fmla="*/ 32 h 808"/>
              <a:gd name="T28" fmla="*/ 2 w 838"/>
              <a:gd name="T29" fmla="*/ 42 h 808"/>
              <a:gd name="T30" fmla="*/ 0 w 838"/>
              <a:gd name="T31" fmla="*/ 52 h 808"/>
              <a:gd name="T32" fmla="*/ 0 w 838"/>
              <a:gd name="T33" fmla="*/ 52 h 808"/>
              <a:gd name="T34" fmla="*/ 0 w 838"/>
              <a:gd name="T35" fmla="*/ 64 h 808"/>
              <a:gd name="T36" fmla="*/ 2 w 838"/>
              <a:gd name="T37" fmla="*/ 72 h 808"/>
              <a:gd name="T38" fmla="*/ 6 w 838"/>
              <a:gd name="T39" fmla="*/ 78 h 808"/>
              <a:gd name="T40" fmla="*/ 16 w 838"/>
              <a:gd name="T41" fmla="*/ 84 h 808"/>
              <a:gd name="T42" fmla="*/ 16 w 838"/>
              <a:gd name="T43" fmla="*/ 84 h 808"/>
              <a:gd name="T44" fmla="*/ 48 w 838"/>
              <a:gd name="T45" fmla="*/ 144 h 808"/>
              <a:gd name="T46" fmla="*/ 84 w 838"/>
              <a:gd name="T47" fmla="*/ 204 h 808"/>
              <a:gd name="T48" fmla="*/ 122 w 838"/>
              <a:gd name="T49" fmla="*/ 262 h 808"/>
              <a:gd name="T50" fmla="*/ 162 w 838"/>
              <a:gd name="T51" fmla="*/ 316 h 808"/>
              <a:gd name="T52" fmla="*/ 206 w 838"/>
              <a:gd name="T53" fmla="*/ 370 h 808"/>
              <a:gd name="T54" fmla="*/ 252 w 838"/>
              <a:gd name="T55" fmla="*/ 422 h 808"/>
              <a:gd name="T56" fmla="*/ 302 w 838"/>
              <a:gd name="T57" fmla="*/ 472 h 808"/>
              <a:gd name="T58" fmla="*/ 352 w 838"/>
              <a:gd name="T59" fmla="*/ 518 h 808"/>
              <a:gd name="T60" fmla="*/ 406 w 838"/>
              <a:gd name="T61" fmla="*/ 564 h 808"/>
              <a:gd name="T62" fmla="*/ 462 w 838"/>
              <a:gd name="T63" fmla="*/ 606 h 808"/>
              <a:gd name="T64" fmla="*/ 520 w 838"/>
              <a:gd name="T65" fmla="*/ 646 h 808"/>
              <a:gd name="T66" fmla="*/ 580 w 838"/>
              <a:gd name="T67" fmla="*/ 684 h 808"/>
              <a:gd name="T68" fmla="*/ 642 w 838"/>
              <a:gd name="T69" fmla="*/ 718 h 808"/>
              <a:gd name="T70" fmla="*/ 706 w 838"/>
              <a:gd name="T71" fmla="*/ 750 h 808"/>
              <a:gd name="T72" fmla="*/ 770 w 838"/>
              <a:gd name="T73" fmla="*/ 780 h 808"/>
              <a:gd name="T74" fmla="*/ 838 w 838"/>
              <a:gd name="T75" fmla="*/ 808 h 808"/>
              <a:gd name="T76" fmla="*/ 838 w 838"/>
              <a:gd name="T77" fmla="*/ 672 h 808"/>
              <a:gd name="T78" fmla="*/ 838 w 838"/>
              <a:gd name="T79" fmla="*/ 672 h 808"/>
              <a:gd name="T80" fmla="*/ 778 w 838"/>
              <a:gd name="T81" fmla="*/ 646 h 808"/>
              <a:gd name="T82" fmla="*/ 720 w 838"/>
              <a:gd name="T83" fmla="*/ 620 h 808"/>
              <a:gd name="T84" fmla="*/ 664 w 838"/>
              <a:gd name="T85" fmla="*/ 590 h 808"/>
              <a:gd name="T86" fmla="*/ 610 w 838"/>
              <a:gd name="T87" fmla="*/ 558 h 808"/>
              <a:gd name="T88" fmla="*/ 558 w 838"/>
              <a:gd name="T89" fmla="*/ 522 h 808"/>
              <a:gd name="T90" fmla="*/ 508 w 838"/>
              <a:gd name="T91" fmla="*/ 486 h 808"/>
              <a:gd name="T92" fmla="*/ 458 w 838"/>
              <a:gd name="T93" fmla="*/ 448 h 808"/>
              <a:gd name="T94" fmla="*/ 412 w 838"/>
              <a:gd name="T95" fmla="*/ 406 h 808"/>
              <a:gd name="T96" fmla="*/ 368 w 838"/>
              <a:gd name="T97" fmla="*/ 364 h 808"/>
              <a:gd name="T98" fmla="*/ 324 w 838"/>
              <a:gd name="T99" fmla="*/ 320 h 808"/>
              <a:gd name="T100" fmla="*/ 284 w 838"/>
              <a:gd name="T101" fmla="*/ 274 h 808"/>
              <a:gd name="T102" fmla="*/ 246 w 838"/>
              <a:gd name="T103" fmla="*/ 226 h 808"/>
              <a:gd name="T104" fmla="*/ 210 w 838"/>
              <a:gd name="T105" fmla="*/ 178 h 808"/>
              <a:gd name="T106" fmla="*/ 176 w 838"/>
              <a:gd name="T107" fmla="*/ 128 h 808"/>
              <a:gd name="T108" fmla="*/ 144 w 838"/>
              <a:gd name="T109" fmla="*/ 76 h 808"/>
              <a:gd name="T110" fmla="*/ 114 w 838"/>
              <a:gd name="T111" fmla="*/ 24 h 808"/>
              <a:gd name="T112" fmla="*/ 114 w 838"/>
              <a:gd name="T113" fmla="*/ 24 h 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38" h="808">
                <a:moveTo>
                  <a:pt x="114" y="24"/>
                </a:moveTo>
                <a:lnTo>
                  <a:pt x="114" y="24"/>
                </a:lnTo>
                <a:lnTo>
                  <a:pt x="114" y="24"/>
                </a:lnTo>
                <a:lnTo>
                  <a:pt x="102" y="14"/>
                </a:lnTo>
                <a:lnTo>
                  <a:pt x="88" y="6"/>
                </a:lnTo>
                <a:lnTo>
                  <a:pt x="72" y="2"/>
                </a:lnTo>
                <a:lnTo>
                  <a:pt x="54" y="0"/>
                </a:lnTo>
                <a:lnTo>
                  <a:pt x="54" y="0"/>
                </a:lnTo>
                <a:lnTo>
                  <a:pt x="42" y="0"/>
                </a:lnTo>
                <a:lnTo>
                  <a:pt x="32" y="4"/>
                </a:lnTo>
                <a:lnTo>
                  <a:pt x="24" y="8"/>
                </a:lnTo>
                <a:lnTo>
                  <a:pt x="16" y="16"/>
                </a:lnTo>
                <a:lnTo>
                  <a:pt x="10" y="24"/>
                </a:lnTo>
                <a:lnTo>
                  <a:pt x="4" y="32"/>
                </a:lnTo>
                <a:lnTo>
                  <a:pt x="2" y="42"/>
                </a:lnTo>
                <a:lnTo>
                  <a:pt x="0" y="52"/>
                </a:lnTo>
                <a:lnTo>
                  <a:pt x="0" y="52"/>
                </a:lnTo>
                <a:lnTo>
                  <a:pt x="0" y="64"/>
                </a:lnTo>
                <a:lnTo>
                  <a:pt x="2" y="72"/>
                </a:lnTo>
                <a:lnTo>
                  <a:pt x="6" y="78"/>
                </a:lnTo>
                <a:lnTo>
                  <a:pt x="16" y="84"/>
                </a:lnTo>
                <a:lnTo>
                  <a:pt x="16" y="84"/>
                </a:lnTo>
                <a:lnTo>
                  <a:pt x="48" y="144"/>
                </a:lnTo>
                <a:lnTo>
                  <a:pt x="84" y="204"/>
                </a:lnTo>
                <a:lnTo>
                  <a:pt x="122" y="262"/>
                </a:lnTo>
                <a:lnTo>
                  <a:pt x="162" y="316"/>
                </a:lnTo>
                <a:lnTo>
                  <a:pt x="206" y="370"/>
                </a:lnTo>
                <a:lnTo>
                  <a:pt x="252" y="422"/>
                </a:lnTo>
                <a:lnTo>
                  <a:pt x="302" y="472"/>
                </a:lnTo>
                <a:lnTo>
                  <a:pt x="352" y="518"/>
                </a:lnTo>
                <a:lnTo>
                  <a:pt x="406" y="564"/>
                </a:lnTo>
                <a:lnTo>
                  <a:pt x="462" y="606"/>
                </a:lnTo>
                <a:lnTo>
                  <a:pt x="520" y="646"/>
                </a:lnTo>
                <a:lnTo>
                  <a:pt x="580" y="684"/>
                </a:lnTo>
                <a:lnTo>
                  <a:pt x="642" y="718"/>
                </a:lnTo>
                <a:lnTo>
                  <a:pt x="706" y="750"/>
                </a:lnTo>
                <a:lnTo>
                  <a:pt x="770" y="780"/>
                </a:lnTo>
                <a:lnTo>
                  <a:pt x="838" y="808"/>
                </a:lnTo>
                <a:lnTo>
                  <a:pt x="838" y="672"/>
                </a:lnTo>
                <a:lnTo>
                  <a:pt x="838" y="672"/>
                </a:lnTo>
                <a:lnTo>
                  <a:pt x="778" y="646"/>
                </a:lnTo>
                <a:lnTo>
                  <a:pt x="720" y="620"/>
                </a:lnTo>
                <a:lnTo>
                  <a:pt x="664" y="590"/>
                </a:lnTo>
                <a:lnTo>
                  <a:pt x="610" y="558"/>
                </a:lnTo>
                <a:lnTo>
                  <a:pt x="558" y="522"/>
                </a:lnTo>
                <a:lnTo>
                  <a:pt x="508" y="486"/>
                </a:lnTo>
                <a:lnTo>
                  <a:pt x="458" y="448"/>
                </a:lnTo>
                <a:lnTo>
                  <a:pt x="412" y="406"/>
                </a:lnTo>
                <a:lnTo>
                  <a:pt x="368" y="364"/>
                </a:lnTo>
                <a:lnTo>
                  <a:pt x="324" y="320"/>
                </a:lnTo>
                <a:lnTo>
                  <a:pt x="284" y="274"/>
                </a:lnTo>
                <a:lnTo>
                  <a:pt x="246" y="226"/>
                </a:lnTo>
                <a:lnTo>
                  <a:pt x="210" y="178"/>
                </a:lnTo>
                <a:lnTo>
                  <a:pt x="176" y="128"/>
                </a:lnTo>
                <a:lnTo>
                  <a:pt x="144" y="76"/>
                </a:lnTo>
                <a:lnTo>
                  <a:pt x="114" y="24"/>
                </a:lnTo>
                <a:lnTo>
                  <a:pt x="114" y="24"/>
                </a:lnTo>
                <a:close/>
              </a:path>
            </a:pathLst>
          </a:custGeom>
          <a:solidFill>
            <a:srgbClr val="EE90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966373" y="3773037"/>
            <a:ext cx="1249318" cy="2787952"/>
          </a:xfrm>
          <a:custGeom>
            <a:avLst/>
            <a:gdLst>
              <a:gd name="T0" fmla="*/ 748 w 950"/>
              <a:gd name="T1" fmla="*/ 14 h 2120"/>
              <a:gd name="T2" fmla="*/ 748 w 950"/>
              <a:gd name="T3" fmla="*/ 14 h 2120"/>
              <a:gd name="T4" fmla="*/ 714 w 950"/>
              <a:gd name="T5" fmla="*/ 2 h 2120"/>
              <a:gd name="T6" fmla="*/ 702 w 950"/>
              <a:gd name="T7" fmla="*/ 0 h 2120"/>
              <a:gd name="T8" fmla="*/ 682 w 950"/>
              <a:gd name="T9" fmla="*/ 2 h 2120"/>
              <a:gd name="T10" fmla="*/ 664 w 950"/>
              <a:gd name="T11" fmla="*/ 12 h 2120"/>
              <a:gd name="T12" fmla="*/ 652 w 950"/>
              <a:gd name="T13" fmla="*/ 26 h 2120"/>
              <a:gd name="T14" fmla="*/ 646 w 950"/>
              <a:gd name="T15" fmla="*/ 48 h 2120"/>
              <a:gd name="T16" fmla="*/ 646 w 950"/>
              <a:gd name="T17" fmla="*/ 60 h 2120"/>
              <a:gd name="T18" fmla="*/ 652 w 950"/>
              <a:gd name="T19" fmla="*/ 72 h 2120"/>
              <a:gd name="T20" fmla="*/ 658 w 950"/>
              <a:gd name="T21" fmla="*/ 90 h 2120"/>
              <a:gd name="T22" fmla="*/ 686 w 950"/>
              <a:gd name="T23" fmla="*/ 140 h 2120"/>
              <a:gd name="T24" fmla="*/ 738 w 950"/>
              <a:gd name="T25" fmla="*/ 248 h 2120"/>
              <a:gd name="T26" fmla="*/ 780 w 950"/>
              <a:gd name="T27" fmla="*/ 362 h 2120"/>
              <a:gd name="T28" fmla="*/ 812 w 950"/>
              <a:gd name="T29" fmla="*/ 480 h 2120"/>
              <a:gd name="T30" fmla="*/ 832 w 950"/>
              <a:gd name="T31" fmla="*/ 600 h 2120"/>
              <a:gd name="T32" fmla="*/ 842 w 950"/>
              <a:gd name="T33" fmla="*/ 724 h 2120"/>
              <a:gd name="T34" fmla="*/ 840 w 950"/>
              <a:gd name="T35" fmla="*/ 850 h 2120"/>
              <a:gd name="T36" fmla="*/ 826 w 950"/>
              <a:gd name="T37" fmla="*/ 976 h 2120"/>
              <a:gd name="T38" fmla="*/ 814 w 950"/>
              <a:gd name="T39" fmla="*/ 1040 h 2120"/>
              <a:gd name="T40" fmla="*/ 800 w 950"/>
              <a:gd name="T41" fmla="*/ 1108 h 2120"/>
              <a:gd name="T42" fmla="*/ 786 w 950"/>
              <a:gd name="T43" fmla="*/ 1140 h 2120"/>
              <a:gd name="T44" fmla="*/ 766 w 950"/>
              <a:gd name="T45" fmla="*/ 1172 h 2120"/>
              <a:gd name="T46" fmla="*/ 742 w 950"/>
              <a:gd name="T47" fmla="*/ 1244 h 2120"/>
              <a:gd name="T48" fmla="*/ 682 w 950"/>
              <a:gd name="T49" fmla="*/ 1380 h 2120"/>
              <a:gd name="T50" fmla="*/ 608 w 950"/>
              <a:gd name="T51" fmla="*/ 1506 h 2120"/>
              <a:gd name="T52" fmla="*/ 520 w 950"/>
              <a:gd name="T53" fmla="*/ 1622 h 2120"/>
              <a:gd name="T54" fmla="*/ 422 w 950"/>
              <a:gd name="T55" fmla="*/ 1726 h 2120"/>
              <a:gd name="T56" fmla="*/ 314 w 950"/>
              <a:gd name="T57" fmla="*/ 1818 h 2120"/>
              <a:gd name="T58" fmla="*/ 198 w 950"/>
              <a:gd name="T59" fmla="*/ 1898 h 2120"/>
              <a:gd name="T60" fmla="*/ 74 w 950"/>
              <a:gd name="T61" fmla="*/ 1964 h 2120"/>
              <a:gd name="T62" fmla="*/ 0 w 950"/>
              <a:gd name="T63" fmla="*/ 2120 h 2120"/>
              <a:gd name="T64" fmla="*/ 72 w 950"/>
              <a:gd name="T65" fmla="*/ 2090 h 2120"/>
              <a:gd name="T66" fmla="*/ 214 w 950"/>
              <a:gd name="T67" fmla="*/ 2018 h 2120"/>
              <a:gd name="T68" fmla="*/ 346 w 950"/>
              <a:gd name="T69" fmla="*/ 1932 h 2120"/>
              <a:gd name="T70" fmla="*/ 470 w 950"/>
              <a:gd name="T71" fmla="*/ 1832 h 2120"/>
              <a:gd name="T72" fmla="*/ 582 w 950"/>
              <a:gd name="T73" fmla="*/ 1716 h 2120"/>
              <a:gd name="T74" fmla="*/ 682 w 950"/>
              <a:gd name="T75" fmla="*/ 1588 h 2120"/>
              <a:gd name="T76" fmla="*/ 770 w 950"/>
              <a:gd name="T77" fmla="*/ 1448 h 2120"/>
              <a:gd name="T78" fmla="*/ 844 w 950"/>
              <a:gd name="T79" fmla="*/ 1296 h 2120"/>
              <a:gd name="T80" fmla="*/ 874 w 950"/>
              <a:gd name="T81" fmla="*/ 1214 h 2120"/>
              <a:gd name="T82" fmla="*/ 886 w 950"/>
              <a:gd name="T83" fmla="*/ 1190 h 2120"/>
              <a:gd name="T84" fmla="*/ 886 w 950"/>
              <a:gd name="T85" fmla="*/ 1172 h 2120"/>
              <a:gd name="T86" fmla="*/ 886 w 950"/>
              <a:gd name="T87" fmla="*/ 1164 h 2120"/>
              <a:gd name="T88" fmla="*/ 892 w 950"/>
              <a:gd name="T89" fmla="*/ 1144 h 2120"/>
              <a:gd name="T90" fmla="*/ 900 w 950"/>
              <a:gd name="T91" fmla="*/ 1130 h 2120"/>
              <a:gd name="T92" fmla="*/ 900 w 950"/>
              <a:gd name="T93" fmla="*/ 1122 h 2120"/>
              <a:gd name="T94" fmla="*/ 910 w 950"/>
              <a:gd name="T95" fmla="*/ 1104 h 2120"/>
              <a:gd name="T96" fmla="*/ 922 w 950"/>
              <a:gd name="T97" fmla="*/ 1060 h 2120"/>
              <a:gd name="T98" fmla="*/ 928 w 950"/>
              <a:gd name="T99" fmla="*/ 1028 h 2120"/>
              <a:gd name="T100" fmla="*/ 938 w 950"/>
              <a:gd name="T101" fmla="*/ 960 h 2120"/>
              <a:gd name="T102" fmla="*/ 950 w 950"/>
              <a:gd name="T103" fmla="*/ 828 h 2120"/>
              <a:gd name="T104" fmla="*/ 950 w 950"/>
              <a:gd name="T105" fmla="*/ 698 h 2120"/>
              <a:gd name="T106" fmla="*/ 938 w 950"/>
              <a:gd name="T107" fmla="*/ 570 h 2120"/>
              <a:gd name="T108" fmla="*/ 916 w 950"/>
              <a:gd name="T109" fmla="*/ 444 h 2120"/>
              <a:gd name="T110" fmla="*/ 882 w 950"/>
              <a:gd name="T111" fmla="*/ 322 h 2120"/>
              <a:gd name="T112" fmla="*/ 838 w 950"/>
              <a:gd name="T113" fmla="*/ 202 h 2120"/>
              <a:gd name="T114" fmla="*/ 780 w 950"/>
              <a:gd name="T115" fmla="*/ 88 h 2120"/>
              <a:gd name="T116" fmla="*/ 748 w 950"/>
              <a:gd name="T117" fmla="*/ 30 h 2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50" h="2120">
                <a:moveTo>
                  <a:pt x="748" y="30"/>
                </a:moveTo>
                <a:lnTo>
                  <a:pt x="748" y="14"/>
                </a:lnTo>
                <a:lnTo>
                  <a:pt x="748" y="14"/>
                </a:lnTo>
                <a:lnTo>
                  <a:pt x="748" y="14"/>
                </a:lnTo>
                <a:lnTo>
                  <a:pt x="728" y="4"/>
                </a:lnTo>
                <a:lnTo>
                  <a:pt x="714" y="2"/>
                </a:lnTo>
                <a:lnTo>
                  <a:pt x="702" y="0"/>
                </a:lnTo>
                <a:lnTo>
                  <a:pt x="702" y="0"/>
                </a:lnTo>
                <a:lnTo>
                  <a:pt x="692" y="0"/>
                </a:lnTo>
                <a:lnTo>
                  <a:pt x="682" y="2"/>
                </a:lnTo>
                <a:lnTo>
                  <a:pt x="674" y="6"/>
                </a:lnTo>
                <a:lnTo>
                  <a:pt x="664" y="12"/>
                </a:lnTo>
                <a:lnTo>
                  <a:pt x="658" y="18"/>
                </a:lnTo>
                <a:lnTo>
                  <a:pt x="652" y="26"/>
                </a:lnTo>
                <a:lnTo>
                  <a:pt x="648" y="36"/>
                </a:lnTo>
                <a:lnTo>
                  <a:pt x="646" y="48"/>
                </a:lnTo>
                <a:lnTo>
                  <a:pt x="646" y="48"/>
                </a:lnTo>
                <a:lnTo>
                  <a:pt x="646" y="60"/>
                </a:lnTo>
                <a:lnTo>
                  <a:pt x="648" y="68"/>
                </a:lnTo>
                <a:lnTo>
                  <a:pt x="652" y="72"/>
                </a:lnTo>
                <a:lnTo>
                  <a:pt x="658" y="76"/>
                </a:lnTo>
                <a:lnTo>
                  <a:pt x="658" y="90"/>
                </a:lnTo>
                <a:lnTo>
                  <a:pt x="658" y="90"/>
                </a:lnTo>
                <a:lnTo>
                  <a:pt x="686" y="140"/>
                </a:lnTo>
                <a:lnTo>
                  <a:pt x="714" y="194"/>
                </a:lnTo>
                <a:lnTo>
                  <a:pt x="738" y="248"/>
                </a:lnTo>
                <a:lnTo>
                  <a:pt x="760" y="304"/>
                </a:lnTo>
                <a:lnTo>
                  <a:pt x="780" y="362"/>
                </a:lnTo>
                <a:lnTo>
                  <a:pt x="798" y="420"/>
                </a:lnTo>
                <a:lnTo>
                  <a:pt x="812" y="480"/>
                </a:lnTo>
                <a:lnTo>
                  <a:pt x="824" y="540"/>
                </a:lnTo>
                <a:lnTo>
                  <a:pt x="832" y="600"/>
                </a:lnTo>
                <a:lnTo>
                  <a:pt x="838" y="662"/>
                </a:lnTo>
                <a:lnTo>
                  <a:pt x="842" y="724"/>
                </a:lnTo>
                <a:lnTo>
                  <a:pt x="842" y="786"/>
                </a:lnTo>
                <a:lnTo>
                  <a:pt x="840" y="850"/>
                </a:lnTo>
                <a:lnTo>
                  <a:pt x="834" y="912"/>
                </a:lnTo>
                <a:lnTo>
                  <a:pt x="826" y="976"/>
                </a:lnTo>
                <a:lnTo>
                  <a:pt x="814" y="1040"/>
                </a:lnTo>
                <a:lnTo>
                  <a:pt x="814" y="1040"/>
                </a:lnTo>
                <a:lnTo>
                  <a:pt x="808" y="1074"/>
                </a:lnTo>
                <a:lnTo>
                  <a:pt x="800" y="1108"/>
                </a:lnTo>
                <a:lnTo>
                  <a:pt x="792" y="1124"/>
                </a:lnTo>
                <a:lnTo>
                  <a:pt x="786" y="1140"/>
                </a:lnTo>
                <a:lnTo>
                  <a:pt x="778" y="1156"/>
                </a:lnTo>
                <a:lnTo>
                  <a:pt x="766" y="1172"/>
                </a:lnTo>
                <a:lnTo>
                  <a:pt x="766" y="1172"/>
                </a:lnTo>
                <a:lnTo>
                  <a:pt x="742" y="1244"/>
                </a:lnTo>
                <a:lnTo>
                  <a:pt x="714" y="1312"/>
                </a:lnTo>
                <a:lnTo>
                  <a:pt x="682" y="1380"/>
                </a:lnTo>
                <a:lnTo>
                  <a:pt x="646" y="1444"/>
                </a:lnTo>
                <a:lnTo>
                  <a:pt x="608" y="1506"/>
                </a:lnTo>
                <a:lnTo>
                  <a:pt x="564" y="1564"/>
                </a:lnTo>
                <a:lnTo>
                  <a:pt x="520" y="1622"/>
                </a:lnTo>
                <a:lnTo>
                  <a:pt x="472" y="1674"/>
                </a:lnTo>
                <a:lnTo>
                  <a:pt x="422" y="1726"/>
                </a:lnTo>
                <a:lnTo>
                  <a:pt x="368" y="1774"/>
                </a:lnTo>
                <a:lnTo>
                  <a:pt x="314" y="1818"/>
                </a:lnTo>
                <a:lnTo>
                  <a:pt x="256" y="1860"/>
                </a:lnTo>
                <a:lnTo>
                  <a:pt x="198" y="1898"/>
                </a:lnTo>
                <a:lnTo>
                  <a:pt x="136" y="1932"/>
                </a:lnTo>
                <a:lnTo>
                  <a:pt x="74" y="1964"/>
                </a:lnTo>
                <a:lnTo>
                  <a:pt x="12" y="1992"/>
                </a:lnTo>
                <a:lnTo>
                  <a:pt x="0" y="2120"/>
                </a:lnTo>
                <a:lnTo>
                  <a:pt x="0" y="2120"/>
                </a:lnTo>
                <a:lnTo>
                  <a:pt x="72" y="2090"/>
                </a:lnTo>
                <a:lnTo>
                  <a:pt x="144" y="2056"/>
                </a:lnTo>
                <a:lnTo>
                  <a:pt x="214" y="2018"/>
                </a:lnTo>
                <a:lnTo>
                  <a:pt x="280" y="1978"/>
                </a:lnTo>
                <a:lnTo>
                  <a:pt x="346" y="1932"/>
                </a:lnTo>
                <a:lnTo>
                  <a:pt x="410" y="1884"/>
                </a:lnTo>
                <a:lnTo>
                  <a:pt x="470" y="1832"/>
                </a:lnTo>
                <a:lnTo>
                  <a:pt x="528" y="1776"/>
                </a:lnTo>
                <a:lnTo>
                  <a:pt x="582" y="1716"/>
                </a:lnTo>
                <a:lnTo>
                  <a:pt x="634" y="1654"/>
                </a:lnTo>
                <a:lnTo>
                  <a:pt x="682" y="1588"/>
                </a:lnTo>
                <a:lnTo>
                  <a:pt x="728" y="1520"/>
                </a:lnTo>
                <a:lnTo>
                  <a:pt x="770" y="1448"/>
                </a:lnTo>
                <a:lnTo>
                  <a:pt x="808" y="1372"/>
                </a:lnTo>
                <a:lnTo>
                  <a:pt x="844" y="1296"/>
                </a:lnTo>
                <a:lnTo>
                  <a:pt x="874" y="1214"/>
                </a:lnTo>
                <a:lnTo>
                  <a:pt x="874" y="1214"/>
                </a:lnTo>
                <a:lnTo>
                  <a:pt x="882" y="1200"/>
                </a:lnTo>
                <a:lnTo>
                  <a:pt x="886" y="1190"/>
                </a:lnTo>
                <a:lnTo>
                  <a:pt x="886" y="1182"/>
                </a:lnTo>
                <a:lnTo>
                  <a:pt x="886" y="1172"/>
                </a:lnTo>
                <a:lnTo>
                  <a:pt x="886" y="1172"/>
                </a:lnTo>
                <a:lnTo>
                  <a:pt x="886" y="1164"/>
                </a:lnTo>
                <a:lnTo>
                  <a:pt x="888" y="1156"/>
                </a:lnTo>
                <a:lnTo>
                  <a:pt x="892" y="1144"/>
                </a:lnTo>
                <a:lnTo>
                  <a:pt x="900" y="1130"/>
                </a:lnTo>
                <a:lnTo>
                  <a:pt x="900" y="1130"/>
                </a:lnTo>
                <a:lnTo>
                  <a:pt x="900" y="1122"/>
                </a:lnTo>
                <a:lnTo>
                  <a:pt x="900" y="1122"/>
                </a:lnTo>
                <a:lnTo>
                  <a:pt x="906" y="1112"/>
                </a:lnTo>
                <a:lnTo>
                  <a:pt x="910" y="1104"/>
                </a:lnTo>
                <a:lnTo>
                  <a:pt x="916" y="1082"/>
                </a:lnTo>
                <a:lnTo>
                  <a:pt x="922" y="1060"/>
                </a:lnTo>
                <a:lnTo>
                  <a:pt x="928" y="1040"/>
                </a:lnTo>
                <a:lnTo>
                  <a:pt x="928" y="1028"/>
                </a:lnTo>
                <a:lnTo>
                  <a:pt x="928" y="1028"/>
                </a:lnTo>
                <a:lnTo>
                  <a:pt x="938" y="960"/>
                </a:lnTo>
                <a:lnTo>
                  <a:pt x="946" y="894"/>
                </a:lnTo>
                <a:lnTo>
                  <a:pt x="950" y="828"/>
                </a:lnTo>
                <a:lnTo>
                  <a:pt x="950" y="764"/>
                </a:lnTo>
                <a:lnTo>
                  <a:pt x="950" y="698"/>
                </a:lnTo>
                <a:lnTo>
                  <a:pt x="946" y="634"/>
                </a:lnTo>
                <a:lnTo>
                  <a:pt x="938" y="570"/>
                </a:lnTo>
                <a:lnTo>
                  <a:pt x="928" y="508"/>
                </a:lnTo>
                <a:lnTo>
                  <a:pt x="916" y="444"/>
                </a:lnTo>
                <a:lnTo>
                  <a:pt x="900" y="384"/>
                </a:lnTo>
                <a:lnTo>
                  <a:pt x="882" y="322"/>
                </a:lnTo>
                <a:lnTo>
                  <a:pt x="860" y="262"/>
                </a:lnTo>
                <a:lnTo>
                  <a:pt x="838" y="202"/>
                </a:lnTo>
                <a:lnTo>
                  <a:pt x="810" y="144"/>
                </a:lnTo>
                <a:lnTo>
                  <a:pt x="780" y="88"/>
                </a:lnTo>
                <a:lnTo>
                  <a:pt x="748" y="30"/>
                </a:lnTo>
                <a:lnTo>
                  <a:pt x="748" y="30"/>
                </a:lnTo>
                <a:close/>
              </a:path>
            </a:pathLst>
          </a:custGeom>
          <a:solidFill>
            <a:srgbClr val="4BB0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6742676" y="3021249"/>
            <a:ext cx="1296662" cy="3285054"/>
          </a:xfrm>
          <a:custGeom>
            <a:avLst/>
            <a:gdLst>
              <a:gd name="T0" fmla="*/ 770 w 986"/>
              <a:gd name="T1" fmla="*/ 546 h 2498"/>
              <a:gd name="T2" fmla="*/ 662 w 986"/>
              <a:gd name="T3" fmla="*/ 404 h 2498"/>
              <a:gd name="T4" fmla="*/ 538 w 986"/>
              <a:gd name="T5" fmla="*/ 278 h 2498"/>
              <a:gd name="T6" fmla="*/ 398 w 986"/>
              <a:gd name="T7" fmla="*/ 166 h 2498"/>
              <a:gd name="T8" fmla="*/ 240 w 986"/>
              <a:gd name="T9" fmla="*/ 72 h 2498"/>
              <a:gd name="T10" fmla="*/ 66 w 986"/>
              <a:gd name="T11" fmla="*/ 0 h 2498"/>
              <a:gd name="T12" fmla="*/ 52 w 986"/>
              <a:gd name="T13" fmla="*/ 0 h 2498"/>
              <a:gd name="T14" fmla="*/ 20 w 986"/>
              <a:gd name="T15" fmla="*/ 12 h 2498"/>
              <a:gd name="T16" fmla="*/ 4 w 986"/>
              <a:gd name="T17" fmla="*/ 40 h 2498"/>
              <a:gd name="T18" fmla="*/ 0 w 986"/>
              <a:gd name="T19" fmla="*/ 62 h 2498"/>
              <a:gd name="T20" fmla="*/ 8 w 986"/>
              <a:gd name="T21" fmla="*/ 96 h 2498"/>
              <a:gd name="T22" fmla="*/ 28 w 986"/>
              <a:gd name="T23" fmla="*/ 116 h 2498"/>
              <a:gd name="T24" fmla="*/ 48 w 986"/>
              <a:gd name="T25" fmla="*/ 124 h 2498"/>
              <a:gd name="T26" fmla="*/ 200 w 986"/>
              <a:gd name="T27" fmla="*/ 190 h 2498"/>
              <a:gd name="T28" fmla="*/ 340 w 986"/>
              <a:gd name="T29" fmla="*/ 274 h 2498"/>
              <a:gd name="T30" fmla="*/ 466 w 986"/>
              <a:gd name="T31" fmla="*/ 374 h 2498"/>
              <a:gd name="T32" fmla="*/ 576 w 986"/>
              <a:gd name="T33" fmla="*/ 492 h 2498"/>
              <a:gd name="T34" fmla="*/ 668 w 986"/>
              <a:gd name="T35" fmla="*/ 624 h 2498"/>
              <a:gd name="T36" fmla="*/ 722 w 986"/>
              <a:gd name="T37" fmla="*/ 720 h 2498"/>
              <a:gd name="T38" fmla="*/ 790 w 986"/>
              <a:gd name="T39" fmla="*/ 872 h 2498"/>
              <a:gd name="T40" fmla="*/ 836 w 986"/>
              <a:gd name="T41" fmla="*/ 1034 h 2498"/>
              <a:gd name="T42" fmla="*/ 858 w 986"/>
              <a:gd name="T43" fmla="*/ 1202 h 2498"/>
              <a:gd name="T44" fmla="*/ 854 w 986"/>
              <a:gd name="T45" fmla="*/ 1376 h 2498"/>
              <a:gd name="T46" fmla="*/ 820 w 986"/>
              <a:gd name="T47" fmla="*/ 1552 h 2498"/>
              <a:gd name="T48" fmla="*/ 816 w 986"/>
              <a:gd name="T49" fmla="*/ 1602 h 2498"/>
              <a:gd name="T50" fmla="*/ 802 w 986"/>
              <a:gd name="T51" fmla="*/ 1646 h 2498"/>
              <a:gd name="T52" fmla="*/ 724 w 986"/>
              <a:gd name="T53" fmla="*/ 1820 h 2498"/>
              <a:gd name="T54" fmla="*/ 624 w 986"/>
              <a:gd name="T55" fmla="*/ 1978 h 2498"/>
              <a:gd name="T56" fmla="*/ 504 w 986"/>
              <a:gd name="T57" fmla="*/ 2118 h 2498"/>
              <a:gd name="T58" fmla="*/ 366 w 986"/>
              <a:gd name="T59" fmla="*/ 2236 h 2498"/>
              <a:gd name="T60" fmla="*/ 216 w 986"/>
              <a:gd name="T61" fmla="*/ 2332 h 2498"/>
              <a:gd name="T62" fmla="*/ 156 w 986"/>
              <a:gd name="T63" fmla="*/ 2498 h 2498"/>
              <a:gd name="T64" fmla="*/ 342 w 986"/>
              <a:gd name="T65" fmla="*/ 2404 h 2498"/>
              <a:gd name="T66" fmla="*/ 512 w 986"/>
              <a:gd name="T67" fmla="*/ 2280 h 2498"/>
              <a:gd name="T68" fmla="*/ 664 w 986"/>
              <a:gd name="T69" fmla="*/ 2128 h 2498"/>
              <a:gd name="T70" fmla="*/ 790 w 986"/>
              <a:gd name="T71" fmla="*/ 1950 h 2498"/>
              <a:gd name="T72" fmla="*/ 886 w 986"/>
              <a:gd name="T73" fmla="*/ 1750 h 2498"/>
              <a:gd name="T74" fmla="*/ 922 w 986"/>
              <a:gd name="T75" fmla="*/ 1662 h 2498"/>
              <a:gd name="T76" fmla="*/ 944 w 986"/>
              <a:gd name="T77" fmla="*/ 1614 h 2498"/>
              <a:gd name="T78" fmla="*/ 958 w 986"/>
              <a:gd name="T79" fmla="*/ 1546 h 2498"/>
              <a:gd name="T80" fmla="*/ 984 w 986"/>
              <a:gd name="T81" fmla="*/ 1356 h 2498"/>
              <a:gd name="T82" fmla="*/ 982 w 986"/>
              <a:gd name="T83" fmla="*/ 1168 h 2498"/>
              <a:gd name="T84" fmla="*/ 956 w 986"/>
              <a:gd name="T85" fmla="*/ 986 h 2498"/>
              <a:gd name="T86" fmla="*/ 904 w 986"/>
              <a:gd name="T87" fmla="*/ 810 h 2498"/>
              <a:gd name="T88" fmla="*/ 830 w 986"/>
              <a:gd name="T89" fmla="*/ 646 h 2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86" h="2498">
                <a:moveTo>
                  <a:pt x="802" y="596"/>
                </a:moveTo>
                <a:lnTo>
                  <a:pt x="802" y="596"/>
                </a:lnTo>
                <a:lnTo>
                  <a:pt x="770" y="546"/>
                </a:lnTo>
                <a:lnTo>
                  <a:pt x="736" y="496"/>
                </a:lnTo>
                <a:lnTo>
                  <a:pt x="700" y="450"/>
                </a:lnTo>
                <a:lnTo>
                  <a:pt x="662" y="404"/>
                </a:lnTo>
                <a:lnTo>
                  <a:pt x="622" y="360"/>
                </a:lnTo>
                <a:lnTo>
                  <a:pt x="582" y="318"/>
                </a:lnTo>
                <a:lnTo>
                  <a:pt x="538" y="278"/>
                </a:lnTo>
                <a:lnTo>
                  <a:pt x="494" y="238"/>
                </a:lnTo>
                <a:lnTo>
                  <a:pt x="446" y="202"/>
                </a:lnTo>
                <a:lnTo>
                  <a:pt x="398" y="166"/>
                </a:lnTo>
                <a:lnTo>
                  <a:pt x="348" y="132"/>
                </a:lnTo>
                <a:lnTo>
                  <a:pt x="294" y="102"/>
                </a:lnTo>
                <a:lnTo>
                  <a:pt x="240" y="72"/>
                </a:lnTo>
                <a:lnTo>
                  <a:pt x="184" y="46"/>
                </a:lnTo>
                <a:lnTo>
                  <a:pt x="126" y="22"/>
                </a:lnTo>
                <a:lnTo>
                  <a:pt x="66" y="0"/>
                </a:lnTo>
                <a:lnTo>
                  <a:pt x="66" y="0"/>
                </a:lnTo>
                <a:lnTo>
                  <a:pt x="52" y="0"/>
                </a:lnTo>
                <a:lnTo>
                  <a:pt x="52" y="0"/>
                </a:lnTo>
                <a:lnTo>
                  <a:pt x="40" y="2"/>
                </a:lnTo>
                <a:lnTo>
                  <a:pt x="30" y="6"/>
                </a:lnTo>
                <a:lnTo>
                  <a:pt x="20" y="12"/>
                </a:lnTo>
                <a:lnTo>
                  <a:pt x="14" y="20"/>
                </a:lnTo>
                <a:lnTo>
                  <a:pt x="8" y="30"/>
                </a:lnTo>
                <a:lnTo>
                  <a:pt x="4" y="40"/>
                </a:lnTo>
                <a:lnTo>
                  <a:pt x="2" y="52"/>
                </a:lnTo>
                <a:lnTo>
                  <a:pt x="0" y="62"/>
                </a:lnTo>
                <a:lnTo>
                  <a:pt x="0" y="62"/>
                </a:lnTo>
                <a:lnTo>
                  <a:pt x="2" y="76"/>
                </a:lnTo>
                <a:lnTo>
                  <a:pt x="4" y="86"/>
                </a:lnTo>
                <a:lnTo>
                  <a:pt x="8" y="96"/>
                </a:lnTo>
                <a:lnTo>
                  <a:pt x="12" y="104"/>
                </a:lnTo>
                <a:lnTo>
                  <a:pt x="20" y="110"/>
                </a:lnTo>
                <a:lnTo>
                  <a:pt x="28" y="116"/>
                </a:lnTo>
                <a:lnTo>
                  <a:pt x="36" y="120"/>
                </a:lnTo>
                <a:lnTo>
                  <a:pt x="48" y="124"/>
                </a:lnTo>
                <a:lnTo>
                  <a:pt x="48" y="124"/>
                </a:lnTo>
                <a:lnTo>
                  <a:pt x="100" y="144"/>
                </a:lnTo>
                <a:lnTo>
                  <a:pt x="150" y="166"/>
                </a:lnTo>
                <a:lnTo>
                  <a:pt x="200" y="190"/>
                </a:lnTo>
                <a:lnTo>
                  <a:pt x="248" y="216"/>
                </a:lnTo>
                <a:lnTo>
                  <a:pt x="296" y="244"/>
                </a:lnTo>
                <a:lnTo>
                  <a:pt x="340" y="274"/>
                </a:lnTo>
                <a:lnTo>
                  <a:pt x="384" y="306"/>
                </a:lnTo>
                <a:lnTo>
                  <a:pt x="426" y="340"/>
                </a:lnTo>
                <a:lnTo>
                  <a:pt x="466" y="374"/>
                </a:lnTo>
                <a:lnTo>
                  <a:pt x="506" y="412"/>
                </a:lnTo>
                <a:lnTo>
                  <a:pt x="542" y="452"/>
                </a:lnTo>
                <a:lnTo>
                  <a:pt x="576" y="492"/>
                </a:lnTo>
                <a:lnTo>
                  <a:pt x="610" y="534"/>
                </a:lnTo>
                <a:lnTo>
                  <a:pt x="640" y="578"/>
                </a:lnTo>
                <a:lnTo>
                  <a:pt x="668" y="624"/>
                </a:lnTo>
                <a:lnTo>
                  <a:pt x="694" y="670"/>
                </a:lnTo>
                <a:lnTo>
                  <a:pt x="694" y="670"/>
                </a:lnTo>
                <a:lnTo>
                  <a:pt x="722" y="720"/>
                </a:lnTo>
                <a:lnTo>
                  <a:pt x="748" y="770"/>
                </a:lnTo>
                <a:lnTo>
                  <a:pt x="770" y="820"/>
                </a:lnTo>
                <a:lnTo>
                  <a:pt x="790" y="872"/>
                </a:lnTo>
                <a:lnTo>
                  <a:pt x="808" y="926"/>
                </a:lnTo>
                <a:lnTo>
                  <a:pt x="824" y="980"/>
                </a:lnTo>
                <a:lnTo>
                  <a:pt x="836" y="1034"/>
                </a:lnTo>
                <a:lnTo>
                  <a:pt x="846" y="1090"/>
                </a:lnTo>
                <a:lnTo>
                  <a:pt x="854" y="1146"/>
                </a:lnTo>
                <a:lnTo>
                  <a:pt x="858" y="1202"/>
                </a:lnTo>
                <a:lnTo>
                  <a:pt x="860" y="1260"/>
                </a:lnTo>
                <a:lnTo>
                  <a:pt x="858" y="1318"/>
                </a:lnTo>
                <a:lnTo>
                  <a:pt x="854" y="1376"/>
                </a:lnTo>
                <a:lnTo>
                  <a:pt x="846" y="1434"/>
                </a:lnTo>
                <a:lnTo>
                  <a:pt x="834" y="1492"/>
                </a:lnTo>
                <a:lnTo>
                  <a:pt x="820" y="1552"/>
                </a:lnTo>
                <a:lnTo>
                  <a:pt x="820" y="1552"/>
                </a:lnTo>
                <a:lnTo>
                  <a:pt x="820" y="1576"/>
                </a:lnTo>
                <a:lnTo>
                  <a:pt x="816" y="1602"/>
                </a:lnTo>
                <a:lnTo>
                  <a:pt x="810" y="1624"/>
                </a:lnTo>
                <a:lnTo>
                  <a:pt x="802" y="1646"/>
                </a:lnTo>
                <a:lnTo>
                  <a:pt x="802" y="1646"/>
                </a:lnTo>
                <a:lnTo>
                  <a:pt x="778" y="1706"/>
                </a:lnTo>
                <a:lnTo>
                  <a:pt x="752" y="1764"/>
                </a:lnTo>
                <a:lnTo>
                  <a:pt x="724" y="1820"/>
                </a:lnTo>
                <a:lnTo>
                  <a:pt x="692" y="1876"/>
                </a:lnTo>
                <a:lnTo>
                  <a:pt x="660" y="1928"/>
                </a:lnTo>
                <a:lnTo>
                  <a:pt x="624" y="1978"/>
                </a:lnTo>
                <a:lnTo>
                  <a:pt x="586" y="2028"/>
                </a:lnTo>
                <a:lnTo>
                  <a:pt x="546" y="2074"/>
                </a:lnTo>
                <a:lnTo>
                  <a:pt x="504" y="2118"/>
                </a:lnTo>
                <a:lnTo>
                  <a:pt x="460" y="2160"/>
                </a:lnTo>
                <a:lnTo>
                  <a:pt x="414" y="2200"/>
                </a:lnTo>
                <a:lnTo>
                  <a:pt x="366" y="2236"/>
                </a:lnTo>
                <a:lnTo>
                  <a:pt x="318" y="2270"/>
                </a:lnTo>
                <a:lnTo>
                  <a:pt x="268" y="2302"/>
                </a:lnTo>
                <a:lnTo>
                  <a:pt x="216" y="2332"/>
                </a:lnTo>
                <a:lnTo>
                  <a:pt x="162" y="2358"/>
                </a:lnTo>
                <a:lnTo>
                  <a:pt x="156" y="2498"/>
                </a:lnTo>
                <a:lnTo>
                  <a:pt x="156" y="2498"/>
                </a:lnTo>
                <a:lnTo>
                  <a:pt x="218" y="2470"/>
                </a:lnTo>
                <a:lnTo>
                  <a:pt x="280" y="2438"/>
                </a:lnTo>
                <a:lnTo>
                  <a:pt x="342" y="2404"/>
                </a:lnTo>
                <a:lnTo>
                  <a:pt x="400" y="2366"/>
                </a:lnTo>
                <a:lnTo>
                  <a:pt x="458" y="2324"/>
                </a:lnTo>
                <a:lnTo>
                  <a:pt x="512" y="2280"/>
                </a:lnTo>
                <a:lnTo>
                  <a:pt x="566" y="2232"/>
                </a:lnTo>
                <a:lnTo>
                  <a:pt x="616" y="2180"/>
                </a:lnTo>
                <a:lnTo>
                  <a:pt x="664" y="2128"/>
                </a:lnTo>
                <a:lnTo>
                  <a:pt x="708" y="2070"/>
                </a:lnTo>
                <a:lnTo>
                  <a:pt x="752" y="2012"/>
                </a:lnTo>
                <a:lnTo>
                  <a:pt x="790" y="1950"/>
                </a:lnTo>
                <a:lnTo>
                  <a:pt x="826" y="1886"/>
                </a:lnTo>
                <a:lnTo>
                  <a:pt x="858" y="1818"/>
                </a:lnTo>
                <a:lnTo>
                  <a:pt x="886" y="1750"/>
                </a:lnTo>
                <a:lnTo>
                  <a:pt x="910" y="1678"/>
                </a:lnTo>
                <a:lnTo>
                  <a:pt x="910" y="1678"/>
                </a:lnTo>
                <a:lnTo>
                  <a:pt x="922" y="1662"/>
                </a:lnTo>
                <a:lnTo>
                  <a:pt x="930" y="1646"/>
                </a:lnTo>
                <a:lnTo>
                  <a:pt x="936" y="1630"/>
                </a:lnTo>
                <a:lnTo>
                  <a:pt x="944" y="1614"/>
                </a:lnTo>
                <a:lnTo>
                  <a:pt x="952" y="1580"/>
                </a:lnTo>
                <a:lnTo>
                  <a:pt x="958" y="1546"/>
                </a:lnTo>
                <a:lnTo>
                  <a:pt x="958" y="1546"/>
                </a:lnTo>
                <a:lnTo>
                  <a:pt x="970" y="1482"/>
                </a:lnTo>
                <a:lnTo>
                  <a:pt x="978" y="1418"/>
                </a:lnTo>
                <a:lnTo>
                  <a:pt x="984" y="1356"/>
                </a:lnTo>
                <a:lnTo>
                  <a:pt x="986" y="1292"/>
                </a:lnTo>
                <a:lnTo>
                  <a:pt x="986" y="1230"/>
                </a:lnTo>
                <a:lnTo>
                  <a:pt x="982" y="1168"/>
                </a:lnTo>
                <a:lnTo>
                  <a:pt x="976" y="1106"/>
                </a:lnTo>
                <a:lnTo>
                  <a:pt x="968" y="1046"/>
                </a:lnTo>
                <a:lnTo>
                  <a:pt x="956" y="986"/>
                </a:lnTo>
                <a:lnTo>
                  <a:pt x="942" y="926"/>
                </a:lnTo>
                <a:lnTo>
                  <a:pt x="924" y="868"/>
                </a:lnTo>
                <a:lnTo>
                  <a:pt x="904" y="810"/>
                </a:lnTo>
                <a:lnTo>
                  <a:pt x="882" y="754"/>
                </a:lnTo>
                <a:lnTo>
                  <a:pt x="858" y="700"/>
                </a:lnTo>
                <a:lnTo>
                  <a:pt x="830" y="646"/>
                </a:lnTo>
                <a:lnTo>
                  <a:pt x="802" y="596"/>
                </a:lnTo>
                <a:lnTo>
                  <a:pt x="802" y="596"/>
                </a:lnTo>
                <a:close/>
              </a:path>
            </a:pathLst>
          </a:custGeom>
          <a:solidFill>
            <a:srgbClr val="A6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6971285" y="5203751"/>
            <a:ext cx="1388718" cy="1672774"/>
          </a:xfrm>
          <a:custGeom>
            <a:avLst/>
            <a:gdLst>
              <a:gd name="T0" fmla="*/ 996 w 1056"/>
              <a:gd name="T1" fmla="*/ 0 h 1272"/>
              <a:gd name="T2" fmla="*/ 972 w 1056"/>
              <a:gd name="T3" fmla="*/ 4 h 1272"/>
              <a:gd name="T4" fmla="*/ 956 w 1056"/>
              <a:gd name="T5" fmla="*/ 16 h 1272"/>
              <a:gd name="T6" fmla="*/ 942 w 1056"/>
              <a:gd name="T7" fmla="*/ 32 h 1272"/>
              <a:gd name="T8" fmla="*/ 934 w 1056"/>
              <a:gd name="T9" fmla="*/ 66 h 1272"/>
              <a:gd name="T10" fmla="*/ 934 w 1056"/>
              <a:gd name="T11" fmla="*/ 66 h 1272"/>
              <a:gd name="T12" fmla="*/ 922 w 1056"/>
              <a:gd name="T13" fmla="*/ 108 h 1272"/>
              <a:gd name="T14" fmla="*/ 912 w 1056"/>
              <a:gd name="T15" fmla="*/ 138 h 1272"/>
              <a:gd name="T16" fmla="*/ 906 w 1056"/>
              <a:gd name="T17" fmla="*/ 148 h 1272"/>
              <a:gd name="T18" fmla="*/ 906 w 1056"/>
              <a:gd name="T19" fmla="*/ 156 h 1272"/>
              <a:gd name="T20" fmla="*/ 894 w 1056"/>
              <a:gd name="T21" fmla="*/ 182 h 1272"/>
              <a:gd name="T22" fmla="*/ 892 w 1056"/>
              <a:gd name="T23" fmla="*/ 198 h 1272"/>
              <a:gd name="T24" fmla="*/ 892 w 1056"/>
              <a:gd name="T25" fmla="*/ 208 h 1272"/>
              <a:gd name="T26" fmla="*/ 888 w 1056"/>
              <a:gd name="T27" fmla="*/ 226 h 1272"/>
              <a:gd name="T28" fmla="*/ 880 w 1056"/>
              <a:gd name="T29" fmla="*/ 240 h 1272"/>
              <a:gd name="T30" fmla="*/ 814 w 1056"/>
              <a:gd name="T31" fmla="*/ 398 h 1272"/>
              <a:gd name="T32" fmla="*/ 734 w 1056"/>
              <a:gd name="T33" fmla="*/ 546 h 1272"/>
              <a:gd name="T34" fmla="*/ 640 w 1056"/>
              <a:gd name="T35" fmla="*/ 680 h 1272"/>
              <a:gd name="T36" fmla="*/ 534 w 1056"/>
              <a:gd name="T37" fmla="*/ 802 h 1272"/>
              <a:gd name="T38" fmla="*/ 416 w 1056"/>
              <a:gd name="T39" fmla="*/ 910 h 1272"/>
              <a:gd name="T40" fmla="*/ 286 w 1056"/>
              <a:gd name="T41" fmla="*/ 1004 h 1272"/>
              <a:gd name="T42" fmla="*/ 150 w 1056"/>
              <a:gd name="T43" fmla="*/ 1082 h 1272"/>
              <a:gd name="T44" fmla="*/ 6 w 1056"/>
              <a:gd name="T45" fmla="*/ 1146 h 1272"/>
              <a:gd name="T46" fmla="*/ 0 w 1056"/>
              <a:gd name="T47" fmla="*/ 1272 h 1272"/>
              <a:gd name="T48" fmla="*/ 84 w 1056"/>
              <a:gd name="T49" fmla="*/ 1242 h 1272"/>
              <a:gd name="T50" fmla="*/ 166 w 1056"/>
              <a:gd name="T51" fmla="*/ 1206 h 1272"/>
              <a:gd name="T52" fmla="*/ 246 w 1056"/>
              <a:gd name="T53" fmla="*/ 1166 h 1272"/>
              <a:gd name="T54" fmla="*/ 322 w 1056"/>
              <a:gd name="T55" fmla="*/ 1122 h 1272"/>
              <a:gd name="T56" fmla="*/ 398 w 1056"/>
              <a:gd name="T57" fmla="*/ 1072 h 1272"/>
              <a:gd name="T58" fmla="*/ 472 w 1056"/>
              <a:gd name="T59" fmla="*/ 1020 h 1272"/>
              <a:gd name="T60" fmla="*/ 540 w 1056"/>
              <a:gd name="T61" fmla="*/ 962 h 1272"/>
              <a:gd name="T62" fmla="*/ 608 w 1056"/>
              <a:gd name="T63" fmla="*/ 902 h 1272"/>
              <a:gd name="T64" fmla="*/ 670 w 1056"/>
              <a:gd name="T65" fmla="*/ 836 h 1272"/>
              <a:gd name="T66" fmla="*/ 730 w 1056"/>
              <a:gd name="T67" fmla="*/ 766 h 1272"/>
              <a:gd name="T68" fmla="*/ 786 w 1056"/>
              <a:gd name="T69" fmla="*/ 694 h 1272"/>
              <a:gd name="T70" fmla="*/ 836 w 1056"/>
              <a:gd name="T71" fmla="*/ 616 h 1272"/>
              <a:gd name="T72" fmla="*/ 884 w 1056"/>
              <a:gd name="T73" fmla="*/ 536 h 1272"/>
              <a:gd name="T74" fmla="*/ 926 w 1056"/>
              <a:gd name="T75" fmla="*/ 454 h 1272"/>
              <a:gd name="T76" fmla="*/ 964 w 1056"/>
              <a:gd name="T77" fmla="*/ 366 h 1272"/>
              <a:gd name="T78" fmla="*/ 996 w 1056"/>
              <a:gd name="T79" fmla="*/ 276 h 1272"/>
              <a:gd name="T80" fmla="*/ 1008 w 1056"/>
              <a:gd name="T81" fmla="*/ 232 h 1272"/>
              <a:gd name="T82" fmla="*/ 1034 w 1056"/>
              <a:gd name="T83" fmla="*/ 144 h 1272"/>
              <a:gd name="T84" fmla="*/ 1044 w 1056"/>
              <a:gd name="T85" fmla="*/ 104 h 1272"/>
              <a:gd name="T86" fmla="*/ 1046 w 1056"/>
              <a:gd name="T87" fmla="*/ 96 h 1272"/>
              <a:gd name="T88" fmla="*/ 1054 w 1056"/>
              <a:gd name="T89" fmla="*/ 80 h 1272"/>
              <a:gd name="T90" fmla="*/ 1056 w 1056"/>
              <a:gd name="T91" fmla="*/ 66 h 1272"/>
              <a:gd name="T92" fmla="*/ 1050 w 1056"/>
              <a:gd name="T93" fmla="*/ 40 h 1272"/>
              <a:gd name="T94" fmla="*/ 1036 w 1056"/>
              <a:gd name="T95" fmla="*/ 20 h 1272"/>
              <a:gd name="T96" fmla="*/ 1018 w 1056"/>
              <a:gd name="T97" fmla="*/ 6 h 1272"/>
              <a:gd name="T98" fmla="*/ 996 w 1056"/>
              <a:gd name="T99" fmla="*/ 0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56" h="1272">
                <a:moveTo>
                  <a:pt x="996" y="0"/>
                </a:moveTo>
                <a:lnTo>
                  <a:pt x="996" y="0"/>
                </a:lnTo>
                <a:lnTo>
                  <a:pt x="982" y="2"/>
                </a:lnTo>
                <a:lnTo>
                  <a:pt x="972" y="4"/>
                </a:lnTo>
                <a:lnTo>
                  <a:pt x="962" y="10"/>
                </a:lnTo>
                <a:lnTo>
                  <a:pt x="956" y="16"/>
                </a:lnTo>
                <a:lnTo>
                  <a:pt x="948" y="24"/>
                </a:lnTo>
                <a:lnTo>
                  <a:pt x="942" y="32"/>
                </a:lnTo>
                <a:lnTo>
                  <a:pt x="934" y="54"/>
                </a:lnTo>
                <a:lnTo>
                  <a:pt x="934" y="66"/>
                </a:lnTo>
                <a:lnTo>
                  <a:pt x="934" y="66"/>
                </a:lnTo>
                <a:lnTo>
                  <a:pt x="934" y="66"/>
                </a:lnTo>
                <a:lnTo>
                  <a:pt x="928" y="86"/>
                </a:lnTo>
                <a:lnTo>
                  <a:pt x="922" y="108"/>
                </a:lnTo>
                <a:lnTo>
                  <a:pt x="916" y="130"/>
                </a:lnTo>
                <a:lnTo>
                  <a:pt x="912" y="138"/>
                </a:lnTo>
                <a:lnTo>
                  <a:pt x="906" y="148"/>
                </a:lnTo>
                <a:lnTo>
                  <a:pt x="906" y="148"/>
                </a:lnTo>
                <a:lnTo>
                  <a:pt x="906" y="156"/>
                </a:lnTo>
                <a:lnTo>
                  <a:pt x="906" y="156"/>
                </a:lnTo>
                <a:lnTo>
                  <a:pt x="898" y="170"/>
                </a:lnTo>
                <a:lnTo>
                  <a:pt x="894" y="182"/>
                </a:lnTo>
                <a:lnTo>
                  <a:pt x="892" y="190"/>
                </a:lnTo>
                <a:lnTo>
                  <a:pt x="892" y="198"/>
                </a:lnTo>
                <a:lnTo>
                  <a:pt x="892" y="198"/>
                </a:lnTo>
                <a:lnTo>
                  <a:pt x="892" y="208"/>
                </a:lnTo>
                <a:lnTo>
                  <a:pt x="892" y="216"/>
                </a:lnTo>
                <a:lnTo>
                  <a:pt x="888" y="226"/>
                </a:lnTo>
                <a:lnTo>
                  <a:pt x="880" y="240"/>
                </a:lnTo>
                <a:lnTo>
                  <a:pt x="880" y="240"/>
                </a:lnTo>
                <a:lnTo>
                  <a:pt x="850" y="322"/>
                </a:lnTo>
                <a:lnTo>
                  <a:pt x="814" y="398"/>
                </a:lnTo>
                <a:lnTo>
                  <a:pt x="776" y="474"/>
                </a:lnTo>
                <a:lnTo>
                  <a:pt x="734" y="546"/>
                </a:lnTo>
                <a:lnTo>
                  <a:pt x="688" y="614"/>
                </a:lnTo>
                <a:lnTo>
                  <a:pt x="640" y="680"/>
                </a:lnTo>
                <a:lnTo>
                  <a:pt x="588" y="742"/>
                </a:lnTo>
                <a:lnTo>
                  <a:pt x="534" y="802"/>
                </a:lnTo>
                <a:lnTo>
                  <a:pt x="476" y="858"/>
                </a:lnTo>
                <a:lnTo>
                  <a:pt x="416" y="910"/>
                </a:lnTo>
                <a:lnTo>
                  <a:pt x="352" y="958"/>
                </a:lnTo>
                <a:lnTo>
                  <a:pt x="286" y="1004"/>
                </a:lnTo>
                <a:lnTo>
                  <a:pt x="220" y="1044"/>
                </a:lnTo>
                <a:lnTo>
                  <a:pt x="150" y="1082"/>
                </a:lnTo>
                <a:lnTo>
                  <a:pt x="78" y="1116"/>
                </a:lnTo>
                <a:lnTo>
                  <a:pt x="6" y="1146"/>
                </a:lnTo>
                <a:lnTo>
                  <a:pt x="0" y="1272"/>
                </a:lnTo>
                <a:lnTo>
                  <a:pt x="0" y="1272"/>
                </a:lnTo>
                <a:lnTo>
                  <a:pt x="42" y="1256"/>
                </a:lnTo>
                <a:lnTo>
                  <a:pt x="84" y="1242"/>
                </a:lnTo>
                <a:lnTo>
                  <a:pt x="124" y="1224"/>
                </a:lnTo>
                <a:lnTo>
                  <a:pt x="166" y="1206"/>
                </a:lnTo>
                <a:lnTo>
                  <a:pt x="206" y="1186"/>
                </a:lnTo>
                <a:lnTo>
                  <a:pt x="246" y="1166"/>
                </a:lnTo>
                <a:lnTo>
                  <a:pt x="284" y="1144"/>
                </a:lnTo>
                <a:lnTo>
                  <a:pt x="322" y="1122"/>
                </a:lnTo>
                <a:lnTo>
                  <a:pt x="362" y="1098"/>
                </a:lnTo>
                <a:lnTo>
                  <a:pt x="398" y="1072"/>
                </a:lnTo>
                <a:lnTo>
                  <a:pt x="436" y="1046"/>
                </a:lnTo>
                <a:lnTo>
                  <a:pt x="472" y="1020"/>
                </a:lnTo>
                <a:lnTo>
                  <a:pt x="506" y="992"/>
                </a:lnTo>
                <a:lnTo>
                  <a:pt x="540" y="962"/>
                </a:lnTo>
                <a:lnTo>
                  <a:pt x="574" y="932"/>
                </a:lnTo>
                <a:lnTo>
                  <a:pt x="608" y="902"/>
                </a:lnTo>
                <a:lnTo>
                  <a:pt x="640" y="868"/>
                </a:lnTo>
                <a:lnTo>
                  <a:pt x="670" y="836"/>
                </a:lnTo>
                <a:lnTo>
                  <a:pt x="700" y="802"/>
                </a:lnTo>
                <a:lnTo>
                  <a:pt x="730" y="766"/>
                </a:lnTo>
                <a:lnTo>
                  <a:pt x="758" y="730"/>
                </a:lnTo>
                <a:lnTo>
                  <a:pt x="786" y="694"/>
                </a:lnTo>
                <a:lnTo>
                  <a:pt x="812" y="656"/>
                </a:lnTo>
                <a:lnTo>
                  <a:pt x="836" y="616"/>
                </a:lnTo>
                <a:lnTo>
                  <a:pt x="860" y="578"/>
                </a:lnTo>
                <a:lnTo>
                  <a:pt x="884" y="536"/>
                </a:lnTo>
                <a:lnTo>
                  <a:pt x="906" y="496"/>
                </a:lnTo>
                <a:lnTo>
                  <a:pt x="926" y="454"/>
                </a:lnTo>
                <a:lnTo>
                  <a:pt x="946" y="410"/>
                </a:lnTo>
                <a:lnTo>
                  <a:pt x="964" y="366"/>
                </a:lnTo>
                <a:lnTo>
                  <a:pt x="980" y="322"/>
                </a:lnTo>
                <a:lnTo>
                  <a:pt x="996" y="276"/>
                </a:lnTo>
                <a:lnTo>
                  <a:pt x="996" y="276"/>
                </a:lnTo>
                <a:lnTo>
                  <a:pt x="1008" y="232"/>
                </a:lnTo>
                <a:lnTo>
                  <a:pt x="1022" y="188"/>
                </a:lnTo>
                <a:lnTo>
                  <a:pt x="1034" y="144"/>
                </a:lnTo>
                <a:lnTo>
                  <a:pt x="1040" y="124"/>
                </a:lnTo>
                <a:lnTo>
                  <a:pt x="1044" y="104"/>
                </a:lnTo>
                <a:lnTo>
                  <a:pt x="1044" y="104"/>
                </a:lnTo>
                <a:lnTo>
                  <a:pt x="1046" y="96"/>
                </a:lnTo>
                <a:lnTo>
                  <a:pt x="1050" y="88"/>
                </a:lnTo>
                <a:lnTo>
                  <a:pt x="1054" y="80"/>
                </a:lnTo>
                <a:lnTo>
                  <a:pt x="1056" y="66"/>
                </a:lnTo>
                <a:lnTo>
                  <a:pt x="1056" y="66"/>
                </a:lnTo>
                <a:lnTo>
                  <a:pt x="1054" y="52"/>
                </a:lnTo>
                <a:lnTo>
                  <a:pt x="1050" y="40"/>
                </a:lnTo>
                <a:lnTo>
                  <a:pt x="1044" y="30"/>
                </a:lnTo>
                <a:lnTo>
                  <a:pt x="1036" y="20"/>
                </a:lnTo>
                <a:lnTo>
                  <a:pt x="1028" y="12"/>
                </a:lnTo>
                <a:lnTo>
                  <a:pt x="1018" y="6"/>
                </a:lnTo>
                <a:lnTo>
                  <a:pt x="1006" y="2"/>
                </a:lnTo>
                <a:lnTo>
                  <a:pt x="996" y="0"/>
                </a:lnTo>
                <a:lnTo>
                  <a:pt x="996" y="0"/>
                </a:lnTo>
                <a:close/>
              </a:path>
            </a:pathLst>
          </a:custGeom>
          <a:solidFill>
            <a:srgbClr val="EE90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5124575" y="3995651"/>
            <a:ext cx="1859514" cy="2822150"/>
            <a:chOff x="5353050" y="3451225"/>
            <a:chExt cx="2244725" cy="3406775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6330950" y="5613400"/>
              <a:ext cx="295275" cy="603250"/>
            </a:xfrm>
            <a:custGeom>
              <a:avLst/>
              <a:gdLst>
                <a:gd name="T0" fmla="*/ 40 w 186"/>
                <a:gd name="T1" fmla="*/ 224 h 380"/>
                <a:gd name="T2" fmla="*/ 40 w 186"/>
                <a:gd name="T3" fmla="*/ 224 h 380"/>
                <a:gd name="T4" fmla="*/ 48 w 186"/>
                <a:gd name="T5" fmla="*/ 226 h 380"/>
                <a:gd name="T6" fmla="*/ 52 w 186"/>
                <a:gd name="T7" fmla="*/ 232 h 380"/>
                <a:gd name="T8" fmla="*/ 54 w 186"/>
                <a:gd name="T9" fmla="*/ 236 h 380"/>
                <a:gd name="T10" fmla="*/ 54 w 186"/>
                <a:gd name="T11" fmla="*/ 240 h 380"/>
                <a:gd name="T12" fmla="*/ 54 w 186"/>
                <a:gd name="T13" fmla="*/ 240 h 380"/>
                <a:gd name="T14" fmla="*/ 54 w 186"/>
                <a:gd name="T15" fmla="*/ 240 h 380"/>
                <a:gd name="T16" fmla="*/ 54 w 186"/>
                <a:gd name="T17" fmla="*/ 240 h 380"/>
                <a:gd name="T18" fmla="*/ 54 w 186"/>
                <a:gd name="T19" fmla="*/ 240 h 380"/>
                <a:gd name="T20" fmla="*/ 54 w 186"/>
                <a:gd name="T21" fmla="*/ 250 h 380"/>
                <a:gd name="T22" fmla="*/ 54 w 186"/>
                <a:gd name="T23" fmla="*/ 250 h 380"/>
                <a:gd name="T24" fmla="*/ 66 w 186"/>
                <a:gd name="T25" fmla="*/ 282 h 380"/>
                <a:gd name="T26" fmla="*/ 74 w 186"/>
                <a:gd name="T27" fmla="*/ 316 h 380"/>
                <a:gd name="T28" fmla="*/ 82 w 186"/>
                <a:gd name="T29" fmla="*/ 348 h 380"/>
                <a:gd name="T30" fmla="*/ 92 w 186"/>
                <a:gd name="T31" fmla="*/ 380 h 380"/>
                <a:gd name="T32" fmla="*/ 92 w 186"/>
                <a:gd name="T33" fmla="*/ 380 h 380"/>
                <a:gd name="T34" fmla="*/ 110 w 186"/>
                <a:gd name="T35" fmla="*/ 318 h 380"/>
                <a:gd name="T36" fmla="*/ 130 w 186"/>
                <a:gd name="T37" fmla="*/ 260 h 380"/>
                <a:gd name="T38" fmla="*/ 142 w 186"/>
                <a:gd name="T39" fmla="*/ 234 h 380"/>
                <a:gd name="T40" fmla="*/ 154 w 186"/>
                <a:gd name="T41" fmla="*/ 208 h 380"/>
                <a:gd name="T42" fmla="*/ 166 w 186"/>
                <a:gd name="T43" fmla="*/ 184 h 380"/>
                <a:gd name="T44" fmla="*/ 182 w 186"/>
                <a:gd name="T45" fmla="*/ 160 h 380"/>
                <a:gd name="T46" fmla="*/ 186 w 186"/>
                <a:gd name="T47" fmla="*/ 74 h 380"/>
                <a:gd name="T48" fmla="*/ 92 w 186"/>
                <a:gd name="T49" fmla="*/ 0 h 380"/>
                <a:gd name="T50" fmla="*/ 0 w 186"/>
                <a:gd name="T51" fmla="*/ 74 h 380"/>
                <a:gd name="T52" fmla="*/ 8 w 186"/>
                <a:gd name="T53" fmla="*/ 140 h 380"/>
                <a:gd name="T54" fmla="*/ 8 w 186"/>
                <a:gd name="T55" fmla="*/ 140 h 380"/>
                <a:gd name="T56" fmla="*/ 18 w 186"/>
                <a:gd name="T57" fmla="*/ 162 h 380"/>
                <a:gd name="T58" fmla="*/ 26 w 186"/>
                <a:gd name="T59" fmla="*/ 182 h 380"/>
                <a:gd name="T60" fmla="*/ 32 w 186"/>
                <a:gd name="T61" fmla="*/ 200 h 380"/>
                <a:gd name="T62" fmla="*/ 40 w 186"/>
                <a:gd name="T63" fmla="*/ 218 h 380"/>
                <a:gd name="T64" fmla="*/ 40 w 186"/>
                <a:gd name="T65" fmla="*/ 218 h 380"/>
                <a:gd name="T66" fmla="*/ 40 w 186"/>
                <a:gd name="T67" fmla="*/ 224 h 380"/>
                <a:gd name="T68" fmla="*/ 40 w 186"/>
                <a:gd name="T69" fmla="*/ 224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6" h="380">
                  <a:moveTo>
                    <a:pt x="40" y="224"/>
                  </a:moveTo>
                  <a:lnTo>
                    <a:pt x="40" y="224"/>
                  </a:lnTo>
                  <a:lnTo>
                    <a:pt x="48" y="226"/>
                  </a:lnTo>
                  <a:lnTo>
                    <a:pt x="52" y="232"/>
                  </a:lnTo>
                  <a:lnTo>
                    <a:pt x="54" y="236"/>
                  </a:lnTo>
                  <a:lnTo>
                    <a:pt x="54" y="240"/>
                  </a:lnTo>
                  <a:lnTo>
                    <a:pt x="54" y="240"/>
                  </a:lnTo>
                  <a:lnTo>
                    <a:pt x="54" y="240"/>
                  </a:lnTo>
                  <a:lnTo>
                    <a:pt x="54" y="240"/>
                  </a:lnTo>
                  <a:lnTo>
                    <a:pt x="54" y="240"/>
                  </a:lnTo>
                  <a:lnTo>
                    <a:pt x="54" y="250"/>
                  </a:lnTo>
                  <a:lnTo>
                    <a:pt x="54" y="250"/>
                  </a:lnTo>
                  <a:lnTo>
                    <a:pt x="66" y="282"/>
                  </a:lnTo>
                  <a:lnTo>
                    <a:pt x="74" y="316"/>
                  </a:lnTo>
                  <a:lnTo>
                    <a:pt x="82" y="348"/>
                  </a:lnTo>
                  <a:lnTo>
                    <a:pt x="92" y="380"/>
                  </a:lnTo>
                  <a:lnTo>
                    <a:pt x="92" y="380"/>
                  </a:lnTo>
                  <a:lnTo>
                    <a:pt x="110" y="318"/>
                  </a:lnTo>
                  <a:lnTo>
                    <a:pt x="130" y="260"/>
                  </a:lnTo>
                  <a:lnTo>
                    <a:pt x="142" y="234"/>
                  </a:lnTo>
                  <a:lnTo>
                    <a:pt x="154" y="208"/>
                  </a:lnTo>
                  <a:lnTo>
                    <a:pt x="166" y="184"/>
                  </a:lnTo>
                  <a:lnTo>
                    <a:pt x="182" y="160"/>
                  </a:lnTo>
                  <a:lnTo>
                    <a:pt x="186" y="74"/>
                  </a:lnTo>
                  <a:lnTo>
                    <a:pt x="92" y="0"/>
                  </a:lnTo>
                  <a:lnTo>
                    <a:pt x="0" y="74"/>
                  </a:lnTo>
                  <a:lnTo>
                    <a:pt x="8" y="140"/>
                  </a:lnTo>
                  <a:lnTo>
                    <a:pt x="8" y="140"/>
                  </a:lnTo>
                  <a:lnTo>
                    <a:pt x="18" y="162"/>
                  </a:lnTo>
                  <a:lnTo>
                    <a:pt x="26" y="182"/>
                  </a:lnTo>
                  <a:lnTo>
                    <a:pt x="32" y="200"/>
                  </a:lnTo>
                  <a:lnTo>
                    <a:pt x="40" y="218"/>
                  </a:lnTo>
                  <a:lnTo>
                    <a:pt x="40" y="218"/>
                  </a:lnTo>
                  <a:lnTo>
                    <a:pt x="40" y="224"/>
                  </a:lnTo>
                  <a:lnTo>
                    <a:pt x="40" y="22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6343650" y="5851525"/>
              <a:ext cx="34925" cy="73025"/>
            </a:xfrm>
            <a:custGeom>
              <a:avLst/>
              <a:gdLst>
                <a:gd name="T0" fmla="*/ 0 w 22"/>
                <a:gd name="T1" fmla="*/ 0 h 46"/>
                <a:gd name="T2" fmla="*/ 0 w 22"/>
                <a:gd name="T3" fmla="*/ 0 h 46"/>
                <a:gd name="T4" fmla="*/ 10 w 22"/>
                <a:gd name="T5" fmla="*/ 8 h 46"/>
                <a:gd name="T6" fmla="*/ 14 w 22"/>
                <a:gd name="T7" fmla="*/ 18 h 46"/>
                <a:gd name="T8" fmla="*/ 18 w 22"/>
                <a:gd name="T9" fmla="*/ 30 h 46"/>
                <a:gd name="T10" fmla="*/ 22 w 22"/>
                <a:gd name="T11" fmla="*/ 46 h 46"/>
                <a:gd name="T12" fmla="*/ 22 w 22"/>
                <a:gd name="T13" fmla="*/ 46 h 46"/>
                <a:gd name="T14" fmla="*/ 18 w 22"/>
                <a:gd name="T15" fmla="*/ 30 h 46"/>
                <a:gd name="T16" fmla="*/ 14 w 22"/>
                <a:gd name="T17" fmla="*/ 18 h 46"/>
                <a:gd name="T18" fmla="*/ 10 w 22"/>
                <a:gd name="T19" fmla="*/ 8 h 46"/>
                <a:gd name="T20" fmla="*/ 0 w 22"/>
                <a:gd name="T21" fmla="*/ 0 h 46"/>
                <a:gd name="T22" fmla="*/ 0 w 22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46">
                  <a:moveTo>
                    <a:pt x="0" y="0"/>
                  </a:moveTo>
                  <a:lnTo>
                    <a:pt x="0" y="0"/>
                  </a:lnTo>
                  <a:lnTo>
                    <a:pt x="10" y="8"/>
                  </a:lnTo>
                  <a:lnTo>
                    <a:pt x="14" y="18"/>
                  </a:lnTo>
                  <a:lnTo>
                    <a:pt x="18" y="30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18" y="30"/>
                  </a:lnTo>
                  <a:lnTo>
                    <a:pt x="14" y="18"/>
                  </a:lnTo>
                  <a:lnTo>
                    <a:pt x="1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6305550" y="5305425"/>
              <a:ext cx="355600" cy="307975"/>
            </a:xfrm>
            <a:custGeom>
              <a:avLst/>
              <a:gdLst>
                <a:gd name="T0" fmla="*/ 120 w 224"/>
                <a:gd name="T1" fmla="*/ 0 h 194"/>
                <a:gd name="T2" fmla="*/ 0 w 224"/>
                <a:gd name="T3" fmla="*/ 128 h 194"/>
                <a:gd name="T4" fmla="*/ 108 w 224"/>
                <a:gd name="T5" fmla="*/ 194 h 194"/>
                <a:gd name="T6" fmla="*/ 224 w 224"/>
                <a:gd name="T7" fmla="*/ 128 h 194"/>
                <a:gd name="T8" fmla="*/ 120 w 224"/>
                <a:gd name="T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94">
                  <a:moveTo>
                    <a:pt x="120" y="0"/>
                  </a:moveTo>
                  <a:lnTo>
                    <a:pt x="0" y="128"/>
                  </a:lnTo>
                  <a:lnTo>
                    <a:pt x="108" y="194"/>
                  </a:lnTo>
                  <a:lnTo>
                    <a:pt x="224" y="128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6223000" y="5543550"/>
              <a:ext cx="193675" cy="225425"/>
            </a:xfrm>
            <a:custGeom>
              <a:avLst/>
              <a:gdLst>
                <a:gd name="T0" fmla="*/ 46 w 122"/>
                <a:gd name="T1" fmla="*/ 0 h 142"/>
                <a:gd name="T2" fmla="*/ 0 w 122"/>
                <a:gd name="T3" fmla="*/ 44 h 142"/>
                <a:gd name="T4" fmla="*/ 0 w 122"/>
                <a:gd name="T5" fmla="*/ 44 h 142"/>
                <a:gd name="T6" fmla="*/ 6 w 122"/>
                <a:gd name="T7" fmla="*/ 72 h 142"/>
                <a:gd name="T8" fmla="*/ 16 w 122"/>
                <a:gd name="T9" fmla="*/ 98 h 142"/>
                <a:gd name="T10" fmla="*/ 30 w 122"/>
                <a:gd name="T11" fmla="*/ 122 h 142"/>
                <a:gd name="T12" fmla="*/ 46 w 122"/>
                <a:gd name="T13" fmla="*/ 142 h 142"/>
                <a:gd name="T14" fmla="*/ 46 w 122"/>
                <a:gd name="T15" fmla="*/ 104 h 142"/>
                <a:gd name="T16" fmla="*/ 122 w 122"/>
                <a:gd name="T17" fmla="*/ 44 h 142"/>
                <a:gd name="T18" fmla="*/ 46 w 122"/>
                <a:gd name="T1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42">
                  <a:moveTo>
                    <a:pt x="46" y="0"/>
                  </a:moveTo>
                  <a:lnTo>
                    <a:pt x="0" y="44"/>
                  </a:lnTo>
                  <a:lnTo>
                    <a:pt x="0" y="44"/>
                  </a:lnTo>
                  <a:lnTo>
                    <a:pt x="6" y="72"/>
                  </a:lnTo>
                  <a:lnTo>
                    <a:pt x="16" y="98"/>
                  </a:lnTo>
                  <a:lnTo>
                    <a:pt x="30" y="122"/>
                  </a:lnTo>
                  <a:lnTo>
                    <a:pt x="46" y="142"/>
                  </a:lnTo>
                  <a:lnTo>
                    <a:pt x="46" y="104"/>
                  </a:lnTo>
                  <a:lnTo>
                    <a:pt x="122" y="44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5940425" y="5480050"/>
              <a:ext cx="1060450" cy="1377950"/>
            </a:xfrm>
            <a:custGeom>
              <a:avLst/>
              <a:gdLst>
                <a:gd name="T0" fmla="*/ 524 w 668"/>
                <a:gd name="T1" fmla="*/ 346 h 868"/>
                <a:gd name="T2" fmla="*/ 656 w 668"/>
                <a:gd name="T3" fmla="*/ 10 h 868"/>
                <a:gd name="T4" fmla="*/ 646 w 668"/>
                <a:gd name="T5" fmla="*/ 16 h 868"/>
                <a:gd name="T6" fmla="*/ 598 w 668"/>
                <a:gd name="T7" fmla="*/ 56 h 868"/>
                <a:gd name="T8" fmla="*/ 552 w 668"/>
                <a:gd name="T9" fmla="*/ 106 h 868"/>
                <a:gd name="T10" fmla="*/ 500 w 668"/>
                <a:gd name="T11" fmla="*/ 174 h 868"/>
                <a:gd name="T12" fmla="*/ 446 w 668"/>
                <a:gd name="T13" fmla="*/ 264 h 868"/>
                <a:gd name="T14" fmla="*/ 396 w 668"/>
                <a:gd name="T15" fmla="*/ 376 h 868"/>
                <a:gd name="T16" fmla="*/ 354 w 668"/>
                <a:gd name="T17" fmla="*/ 512 h 868"/>
                <a:gd name="T18" fmla="*/ 338 w 668"/>
                <a:gd name="T19" fmla="*/ 588 h 868"/>
                <a:gd name="T20" fmla="*/ 324 w 668"/>
                <a:gd name="T21" fmla="*/ 514 h 868"/>
                <a:gd name="T22" fmla="*/ 290 w 668"/>
                <a:gd name="T23" fmla="*/ 384 h 868"/>
                <a:gd name="T24" fmla="*/ 248 w 668"/>
                <a:gd name="T25" fmla="*/ 276 h 868"/>
                <a:gd name="T26" fmla="*/ 200 w 668"/>
                <a:gd name="T27" fmla="*/ 188 h 868"/>
                <a:gd name="T28" fmla="*/ 154 w 668"/>
                <a:gd name="T29" fmla="*/ 118 h 868"/>
                <a:gd name="T30" fmla="*/ 112 w 668"/>
                <a:gd name="T31" fmla="*/ 64 h 868"/>
                <a:gd name="T32" fmla="*/ 66 w 668"/>
                <a:gd name="T33" fmla="*/ 16 h 868"/>
                <a:gd name="T34" fmla="*/ 52 w 668"/>
                <a:gd name="T35" fmla="*/ 0 h 868"/>
                <a:gd name="T36" fmla="*/ 44 w 668"/>
                <a:gd name="T37" fmla="*/ 0 h 868"/>
                <a:gd name="T38" fmla="*/ 0 w 668"/>
                <a:gd name="T39" fmla="*/ 266 h 868"/>
                <a:gd name="T40" fmla="*/ 68 w 668"/>
                <a:gd name="T41" fmla="*/ 334 h 868"/>
                <a:gd name="T42" fmla="*/ 82 w 668"/>
                <a:gd name="T43" fmla="*/ 346 h 868"/>
                <a:gd name="T44" fmla="*/ 114 w 668"/>
                <a:gd name="T45" fmla="*/ 386 h 868"/>
                <a:gd name="T46" fmla="*/ 148 w 668"/>
                <a:gd name="T47" fmla="*/ 442 h 868"/>
                <a:gd name="T48" fmla="*/ 202 w 668"/>
                <a:gd name="T49" fmla="*/ 550 h 868"/>
                <a:gd name="T50" fmla="*/ 268 w 668"/>
                <a:gd name="T51" fmla="*/ 704 h 868"/>
                <a:gd name="T52" fmla="*/ 316 w 668"/>
                <a:gd name="T53" fmla="*/ 830 h 868"/>
                <a:gd name="T54" fmla="*/ 338 w 668"/>
                <a:gd name="T55" fmla="*/ 868 h 868"/>
                <a:gd name="T56" fmla="*/ 362 w 668"/>
                <a:gd name="T57" fmla="*/ 868 h 868"/>
                <a:gd name="T58" fmla="*/ 362 w 668"/>
                <a:gd name="T59" fmla="*/ 830 h 868"/>
                <a:gd name="T60" fmla="*/ 410 w 668"/>
                <a:gd name="T61" fmla="*/ 708 h 868"/>
                <a:gd name="T62" fmla="*/ 480 w 668"/>
                <a:gd name="T63" fmla="*/ 558 h 868"/>
                <a:gd name="T64" fmla="*/ 554 w 668"/>
                <a:gd name="T65" fmla="*/ 420 h 868"/>
                <a:gd name="T66" fmla="*/ 600 w 668"/>
                <a:gd name="T67" fmla="*/ 350 h 868"/>
                <a:gd name="T68" fmla="*/ 612 w 668"/>
                <a:gd name="T69" fmla="*/ 334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68" h="868">
                  <a:moveTo>
                    <a:pt x="612" y="334"/>
                  </a:moveTo>
                  <a:lnTo>
                    <a:pt x="524" y="346"/>
                  </a:lnTo>
                  <a:lnTo>
                    <a:pt x="668" y="280"/>
                  </a:lnTo>
                  <a:lnTo>
                    <a:pt x="656" y="10"/>
                  </a:lnTo>
                  <a:lnTo>
                    <a:pt x="656" y="10"/>
                  </a:lnTo>
                  <a:lnTo>
                    <a:pt x="646" y="16"/>
                  </a:lnTo>
                  <a:lnTo>
                    <a:pt x="618" y="40"/>
                  </a:lnTo>
                  <a:lnTo>
                    <a:pt x="598" y="56"/>
                  </a:lnTo>
                  <a:lnTo>
                    <a:pt x="576" y="78"/>
                  </a:lnTo>
                  <a:lnTo>
                    <a:pt x="552" y="106"/>
                  </a:lnTo>
                  <a:lnTo>
                    <a:pt x="526" y="138"/>
                  </a:lnTo>
                  <a:lnTo>
                    <a:pt x="500" y="174"/>
                  </a:lnTo>
                  <a:lnTo>
                    <a:pt x="472" y="216"/>
                  </a:lnTo>
                  <a:lnTo>
                    <a:pt x="446" y="264"/>
                  </a:lnTo>
                  <a:lnTo>
                    <a:pt x="420" y="316"/>
                  </a:lnTo>
                  <a:lnTo>
                    <a:pt x="396" y="376"/>
                  </a:lnTo>
                  <a:lnTo>
                    <a:pt x="374" y="440"/>
                  </a:lnTo>
                  <a:lnTo>
                    <a:pt x="354" y="512"/>
                  </a:lnTo>
                  <a:lnTo>
                    <a:pt x="346" y="548"/>
                  </a:lnTo>
                  <a:lnTo>
                    <a:pt x="338" y="588"/>
                  </a:lnTo>
                  <a:lnTo>
                    <a:pt x="338" y="588"/>
                  </a:lnTo>
                  <a:lnTo>
                    <a:pt x="324" y="514"/>
                  </a:lnTo>
                  <a:lnTo>
                    <a:pt x="308" y="448"/>
                  </a:lnTo>
                  <a:lnTo>
                    <a:pt x="290" y="384"/>
                  </a:lnTo>
                  <a:lnTo>
                    <a:pt x="270" y="328"/>
                  </a:lnTo>
                  <a:lnTo>
                    <a:pt x="248" y="276"/>
                  </a:lnTo>
                  <a:lnTo>
                    <a:pt x="224" y="230"/>
                  </a:lnTo>
                  <a:lnTo>
                    <a:pt x="200" y="188"/>
                  </a:lnTo>
                  <a:lnTo>
                    <a:pt x="178" y="150"/>
                  </a:lnTo>
                  <a:lnTo>
                    <a:pt x="154" y="118"/>
                  </a:lnTo>
                  <a:lnTo>
                    <a:pt x="132" y="90"/>
                  </a:lnTo>
                  <a:lnTo>
                    <a:pt x="112" y="64"/>
                  </a:lnTo>
                  <a:lnTo>
                    <a:pt x="94" y="44"/>
                  </a:lnTo>
                  <a:lnTo>
                    <a:pt x="66" y="1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0" y="266"/>
                  </a:lnTo>
                  <a:lnTo>
                    <a:pt x="152" y="334"/>
                  </a:lnTo>
                  <a:lnTo>
                    <a:pt x="68" y="334"/>
                  </a:lnTo>
                  <a:lnTo>
                    <a:pt x="68" y="334"/>
                  </a:lnTo>
                  <a:lnTo>
                    <a:pt x="82" y="346"/>
                  </a:lnTo>
                  <a:lnTo>
                    <a:pt x="98" y="362"/>
                  </a:lnTo>
                  <a:lnTo>
                    <a:pt x="114" y="386"/>
                  </a:lnTo>
                  <a:lnTo>
                    <a:pt x="130" y="412"/>
                  </a:lnTo>
                  <a:lnTo>
                    <a:pt x="148" y="442"/>
                  </a:lnTo>
                  <a:lnTo>
                    <a:pt x="166" y="476"/>
                  </a:lnTo>
                  <a:lnTo>
                    <a:pt x="202" y="550"/>
                  </a:lnTo>
                  <a:lnTo>
                    <a:pt x="236" y="628"/>
                  </a:lnTo>
                  <a:lnTo>
                    <a:pt x="268" y="704"/>
                  </a:lnTo>
                  <a:lnTo>
                    <a:pt x="316" y="830"/>
                  </a:lnTo>
                  <a:lnTo>
                    <a:pt x="316" y="830"/>
                  </a:lnTo>
                  <a:lnTo>
                    <a:pt x="316" y="868"/>
                  </a:lnTo>
                  <a:lnTo>
                    <a:pt x="338" y="868"/>
                  </a:lnTo>
                  <a:lnTo>
                    <a:pt x="362" y="868"/>
                  </a:lnTo>
                  <a:lnTo>
                    <a:pt x="362" y="868"/>
                  </a:lnTo>
                  <a:lnTo>
                    <a:pt x="362" y="830"/>
                  </a:lnTo>
                  <a:lnTo>
                    <a:pt x="362" y="830"/>
                  </a:lnTo>
                  <a:lnTo>
                    <a:pt x="382" y="774"/>
                  </a:lnTo>
                  <a:lnTo>
                    <a:pt x="410" y="708"/>
                  </a:lnTo>
                  <a:lnTo>
                    <a:pt x="444" y="634"/>
                  </a:lnTo>
                  <a:lnTo>
                    <a:pt x="480" y="558"/>
                  </a:lnTo>
                  <a:lnTo>
                    <a:pt x="518" y="486"/>
                  </a:lnTo>
                  <a:lnTo>
                    <a:pt x="554" y="420"/>
                  </a:lnTo>
                  <a:lnTo>
                    <a:pt x="586" y="368"/>
                  </a:lnTo>
                  <a:lnTo>
                    <a:pt x="600" y="350"/>
                  </a:lnTo>
                  <a:lnTo>
                    <a:pt x="612" y="334"/>
                  </a:lnTo>
                  <a:lnTo>
                    <a:pt x="612" y="33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6553200" y="5543550"/>
              <a:ext cx="200025" cy="241300"/>
            </a:xfrm>
            <a:custGeom>
              <a:avLst/>
              <a:gdLst>
                <a:gd name="T0" fmla="*/ 126 w 126"/>
                <a:gd name="T1" fmla="*/ 60 h 152"/>
                <a:gd name="T2" fmla="*/ 76 w 126"/>
                <a:gd name="T3" fmla="*/ 0 h 152"/>
                <a:gd name="T4" fmla="*/ 0 w 126"/>
                <a:gd name="T5" fmla="*/ 44 h 152"/>
                <a:gd name="T6" fmla="*/ 68 w 126"/>
                <a:gd name="T7" fmla="*/ 98 h 152"/>
                <a:gd name="T8" fmla="*/ 68 w 126"/>
                <a:gd name="T9" fmla="*/ 152 h 152"/>
                <a:gd name="T10" fmla="*/ 68 w 126"/>
                <a:gd name="T11" fmla="*/ 152 h 152"/>
                <a:gd name="T12" fmla="*/ 84 w 126"/>
                <a:gd name="T13" fmla="*/ 128 h 152"/>
                <a:gd name="T14" fmla="*/ 98 w 126"/>
                <a:gd name="T15" fmla="*/ 102 h 152"/>
                <a:gd name="T16" fmla="*/ 112 w 126"/>
                <a:gd name="T17" fmla="*/ 78 h 152"/>
                <a:gd name="T18" fmla="*/ 126 w 126"/>
                <a:gd name="T19" fmla="*/ 60 h 152"/>
                <a:gd name="T20" fmla="*/ 126 w 126"/>
                <a:gd name="T21" fmla="*/ 6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6" h="152">
                  <a:moveTo>
                    <a:pt x="126" y="60"/>
                  </a:moveTo>
                  <a:lnTo>
                    <a:pt x="76" y="0"/>
                  </a:lnTo>
                  <a:lnTo>
                    <a:pt x="0" y="44"/>
                  </a:lnTo>
                  <a:lnTo>
                    <a:pt x="68" y="98"/>
                  </a:lnTo>
                  <a:lnTo>
                    <a:pt x="68" y="152"/>
                  </a:lnTo>
                  <a:lnTo>
                    <a:pt x="68" y="152"/>
                  </a:lnTo>
                  <a:lnTo>
                    <a:pt x="84" y="128"/>
                  </a:lnTo>
                  <a:lnTo>
                    <a:pt x="98" y="102"/>
                  </a:lnTo>
                  <a:lnTo>
                    <a:pt x="112" y="78"/>
                  </a:lnTo>
                  <a:lnTo>
                    <a:pt x="126" y="60"/>
                  </a:lnTo>
                  <a:lnTo>
                    <a:pt x="126" y="6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6032500" y="5118100"/>
              <a:ext cx="463550" cy="485775"/>
            </a:xfrm>
            <a:custGeom>
              <a:avLst/>
              <a:gdLst>
                <a:gd name="T0" fmla="*/ 0 w 292"/>
                <a:gd name="T1" fmla="*/ 200 h 306"/>
                <a:gd name="T2" fmla="*/ 0 w 292"/>
                <a:gd name="T3" fmla="*/ 200 h 306"/>
                <a:gd name="T4" fmla="*/ 12 w 292"/>
                <a:gd name="T5" fmla="*/ 214 h 306"/>
                <a:gd name="T6" fmla="*/ 36 w 292"/>
                <a:gd name="T7" fmla="*/ 236 h 306"/>
                <a:gd name="T8" fmla="*/ 64 w 292"/>
                <a:gd name="T9" fmla="*/ 266 h 306"/>
                <a:gd name="T10" fmla="*/ 78 w 292"/>
                <a:gd name="T11" fmla="*/ 284 h 306"/>
                <a:gd name="T12" fmla="*/ 94 w 292"/>
                <a:gd name="T13" fmla="*/ 306 h 306"/>
                <a:gd name="T14" fmla="*/ 292 w 292"/>
                <a:gd name="T15" fmla="*/ 80 h 306"/>
                <a:gd name="T16" fmla="*/ 106 w 292"/>
                <a:gd name="T17" fmla="*/ 0 h 306"/>
                <a:gd name="T18" fmla="*/ 0 w 292"/>
                <a:gd name="T19" fmla="*/ 20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2" h="306">
                  <a:moveTo>
                    <a:pt x="0" y="200"/>
                  </a:moveTo>
                  <a:lnTo>
                    <a:pt x="0" y="200"/>
                  </a:lnTo>
                  <a:lnTo>
                    <a:pt x="12" y="214"/>
                  </a:lnTo>
                  <a:lnTo>
                    <a:pt x="36" y="236"/>
                  </a:lnTo>
                  <a:lnTo>
                    <a:pt x="64" y="266"/>
                  </a:lnTo>
                  <a:lnTo>
                    <a:pt x="78" y="284"/>
                  </a:lnTo>
                  <a:lnTo>
                    <a:pt x="94" y="306"/>
                  </a:lnTo>
                  <a:lnTo>
                    <a:pt x="292" y="80"/>
                  </a:lnTo>
                  <a:lnTo>
                    <a:pt x="106" y="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5832475" y="3657600"/>
              <a:ext cx="1368425" cy="1501775"/>
            </a:xfrm>
            <a:custGeom>
              <a:avLst/>
              <a:gdLst>
                <a:gd name="T0" fmla="*/ 44 w 862"/>
                <a:gd name="T1" fmla="*/ 584 h 946"/>
                <a:gd name="T2" fmla="*/ 60 w 862"/>
                <a:gd name="T3" fmla="*/ 578 h 946"/>
                <a:gd name="T4" fmla="*/ 64 w 862"/>
                <a:gd name="T5" fmla="*/ 572 h 946"/>
                <a:gd name="T6" fmla="*/ 86 w 862"/>
                <a:gd name="T7" fmla="*/ 652 h 946"/>
                <a:gd name="T8" fmla="*/ 116 w 862"/>
                <a:gd name="T9" fmla="*/ 724 h 946"/>
                <a:gd name="T10" fmla="*/ 152 w 862"/>
                <a:gd name="T11" fmla="*/ 788 h 946"/>
                <a:gd name="T12" fmla="*/ 196 w 862"/>
                <a:gd name="T13" fmla="*/ 842 h 946"/>
                <a:gd name="T14" fmla="*/ 244 w 862"/>
                <a:gd name="T15" fmla="*/ 886 h 946"/>
                <a:gd name="T16" fmla="*/ 298 w 862"/>
                <a:gd name="T17" fmla="*/ 920 h 946"/>
                <a:gd name="T18" fmla="*/ 356 w 862"/>
                <a:gd name="T19" fmla="*/ 940 h 946"/>
                <a:gd name="T20" fmla="*/ 418 w 862"/>
                <a:gd name="T21" fmla="*/ 946 h 946"/>
                <a:gd name="T22" fmla="*/ 448 w 862"/>
                <a:gd name="T23" fmla="*/ 946 h 946"/>
                <a:gd name="T24" fmla="*/ 508 w 862"/>
                <a:gd name="T25" fmla="*/ 932 h 946"/>
                <a:gd name="T26" fmla="*/ 564 w 862"/>
                <a:gd name="T27" fmla="*/ 904 h 946"/>
                <a:gd name="T28" fmla="*/ 616 w 862"/>
                <a:gd name="T29" fmla="*/ 866 h 946"/>
                <a:gd name="T30" fmla="*/ 664 w 862"/>
                <a:gd name="T31" fmla="*/ 818 h 946"/>
                <a:gd name="T32" fmla="*/ 708 w 862"/>
                <a:gd name="T33" fmla="*/ 760 h 946"/>
                <a:gd name="T34" fmla="*/ 744 w 862"/>
                <a:gd name="T35" fmla="*/ 696 h 946"/>
                <a:gd name="T36" fmla="*/ 772 w 862"/>
                <a:gd name="T37" fmla="*/ 622 h 946"/>
                <a:gd name="T38" fmla="*/ 784 w 862"/>
                <a:gd name="T39" fmla="*/ 584 h 946"/>
                <a:gd name="T40" fmla="*/ 802 w 862"/>
                <a:gd name="T41" fmla="*/ 584 h 946"/>
                <a:gd name="T42" fmla="*/ 816 w 862"/>
                <a:gd name="T43" fmla="*/ 580 h 946"/>
                <a:gd name="T44" fmla="*/ 830 w 862"/>
                <a:gd name="T45" fmla="*/ 570 h 946"/>
                <a:gd name="T46" fmla="*/ 840 w 862"/>
                <a:gd name="T47" fmla="*/ 554 h 946"/>
                <a:gd name="T48" fmla="*/ 844 w 862"/>
                <a:gd name="T49" fmla="*/ 540 h 946"/>
                <a:gd name="T50" fmla="*/ 862 w 862"/>
                <a:gd name="T51" fmla="*/ 308 h 946"/>
                <a:gd name="T52" fmla="*/ 854 w 862"/>
                <a:gd name="T53" fmla="*/ 296 h 946"/>
                <a:gd name="T54" fmla="*/ 838 w 862"/>
                <a:gd name="T55" fmla="*/ 284 h 946"/>
                <a:gd name="T56" fmla="*/ 810 w 862"/>
                <a:gd name="T57" fmla="*/ 272 h 946"/>
                <a:gd name="T58" fmla="*/ 802 w 862"/>
                <a:gd name="T59" fmla="*/ 272 h 946"/>
                <a:gd name="T60" fmla="*/ 784 w 862"/>
                <a:gd name="T61" fmla="*/ 272 h 946"/>
                <a:gd name="T62" fmla="*/ 778 w 862"/>
                <a:gd name="T63" fmla="*/ 238 h 946"/>
                <a:gd name="T64" fmla="*/ 772 w 862"/>
                <a:gd name="T65" fmla="*/ 202 h 946"/>
                <a:gd name="T66" fmla="*/ 758 w 862"/>
                <a:gd name="T67" fmla="*/ 202 h 946"/>
                <a:gd name="T68" fmla="*/ 688 w 862"/>
                <a:gd name="T69" fmla="*/ 194 h 946"/>
                <a:gd name="T70" fmla="*/ 624 w 862"/>
                <a:gd name="T71" fmla="*/ 176 h 946"/>
                <a:gd name="T72" fmla="*/ 566 w 862"/>
                <a:gd name="T73" fmla="*/ 152 h 946"/>
                <a:gd name="T74" fmla="*/ 514 w 862"/>
                <a:gd name="T75" fmla="*/ 122 h 946"/>
                <a:gd name="T76" fmla="*/ 468 w 862"/>
                <a:gd name="T77" fmla="*/ 88 h 946"/>
                <a:gd name="T78" fmla="*/ 398 w 862"/>
                <a:gd name="T79" fmla="*/ 26 h 946"/>
                <a:gd name="T80" fmla="*/ 374 w 862"/>
                <a:gd name="T81" fmla="*/ 0 h 946"/>
                <a:gd name="T82" fmla="*/ 364 w 862"/>
                <a:gd name="T83" fmla="*/ 16 h 946"/>
                <a:gd name="T84" fmla="*/ 346 w 862"/>
                <a:gd name="T85" fmla="*/ 34 h 946"/>
                <a:gd name="T86" fmla="*/ 314 w 862"/>
                <a:gd name="T87" fmla="*/ 52 h 946"/>
                <a:gd name="T88" fmla="*/ 268 w 862"/>
                <a:gd name="T89" fmla="*/ 70 h 946"/>
                <a:gd name="T90" fmla="*/ 252 w 862"/>
                <a:gd name="T91" fmla="*/ 78 h 946"/>
                <a:gd name="T92" fmla="*/ 218 w 862"/>
                <a:gd name="T93" fmla="*/ 102 h 946"/>
                <a:gd name="T94" fmla="*/ 170 w 862"/>
                <a:gd name="T95" fmla="*/ 150 h 946"/>
                <a:gd name="T96" fmla="*/ 118 w 862"/>
                <a:gd name="T97" fmla="*/ 218 h 946"/>
                <a:gd name="T98" fmla="*/ 84 w 862"/>
                <a:gd name="T99" fmla="*/ 272 h 946"/>
                <a:gd name="T100" fmla="*/ 44 w 862"/>
                <a:gd name="T101" fmla="*/ 262 h 946"/>
                <a:gd name="T102" fmla="*/ 44 w 862"/>
                <a:gd name="T103" fmla="*/ 262 h 946"/>
                <a:gd name="T104" fmla="*/ 28 w 862"/>
                <a:gd name="T105" fmla="*/ 264 h 946"/>
                <a:gd name="T106" fmla="*/ 14 w 862"/>
                <a:gd name="T107" fmla="*/ 272 h 946"/>
                <a:gd name="T108" fmla="*/ 4 w 862"/>
                <a:gd name="T109" fmla="*/ 284 h 946"/>
                <a:gd name="T110" fmla="*/ 0 w 862"/>
                <a:gd name="T111" fmla="*/ 298 h 946"/>
                <a:gd name="T112" fmla="*/ 0 w 862"/>
                <a:gd name="T113" fmla="*/ 532 h 946"/>
                <a:gd name="T114" fmla="*/ 4 w 862"/>
                <a:gd name="T115" fmla="*/ 552 h 946"/>
                <a:gd name="T116" fmla="*/ 14 w 862"/>
                <a:gd name="T117" fmla="*/ 568 h 946"/>
                <a:gd name="T118" fmla="*/ 28 w 862"/>
                <a:gd name="T119" fmla="*/ 580 h 946"/>
                <a:gd name="T120" fmla="*/ 44 w 862"/>
                <a:gd name="T121" fmla="*/ 584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62" h="946">
                  <a:moveTo>
                    <a:pt x="44" y="584"/>
                  </a:moveTo>
                  <a:lnTo>
                    <a:pt x="44" y="584"/>
                  </a:lnTo>
                  <a:lnTo>
                    <a:pt x="54" y="582"/>
                  </a:lnTo>
                  <a:lnTo>
                    <a:pt x="60" y="578"/>
                  </a:lnTo>
                  <a:lnTo>
                    <a:pt x="64" y="572"/>
                  </a:lnTo>
                  <a:lnTo>
                    <a:pt x="64" y="572"/>
                  </a:lnTo>
                  <a:lnTo>
                    <a:pt x="74" y="612"/>
                  </a:lnTo>
                  <a:lnTo>
                    <a:pt x="86" y="652"/>
                  </a:lnTo>
                  <a:lnTo>
                    <a:pt x="100" y="688"/>
                  </a:lnTo>
                  <a:lnTo>
                    <a:pt x="116" y="724"/>
                  </a:lnTo>
                  <a:lnTo>
                    <a:pt x="134" y="756"/>
                  </a:lnTo>
                  <a:lnTo>
                    <a:pt x="152" y="788"/>
                  </a:lnTo>
                  <a:lnTo>
                    <a:pt x="174" y="816"/>
                  </a:lnTo>
                  <a:lnTo>
                    <a:pt x="196" y="842"/>
                  </a:lnTo>
                  <a:lnTo>
                    <a:pt x="220" y="866"/>
                  </a:lnTo>
                  <a:lnTo>
                    <a:pt x="244" y="886"/>
                  </a:lnTo>
                  <a:lnTo>
                    <a:pt x="270" y="904"/>
                  </a:lnTo>
                  <a:lnTo>
                    <a:pt x="298" y="920"/>
                  </a:lnTo>
                  <a:lnTo>
                    <a:pt x="326" y="932"/>
                  </a:lnTo>
                  <a:lnTo>
                    <a:pt x="356" y="940"/>
                  </a:lnTo>
                  <a:lnTo>
                    <a:pt x="386" y="946"/>
                  </a:lnTo>
                  <a:lnTo>
                    <a:pt x="418" y="946"/>
                  </a:lnTo>
                  <a:lnTo>
                    <a:pt x="418" y="946"/>
                  </a:lnTo>
                  <a:lnTo>
                    <a:pt x="448" y="946"/>
                  </a:lnTo>
                  <a:lnTo>
                    <a:pt x="478" y="940"/>
                  </a:lnTo>
                  <a:lnTo>
                    <a:pt x="508" y="932"/>
                  </a:lnTo>
                  <a:lnTo>
                    <a:pt x="536" y="920"/>
                  </a:lnTo>
                  <a:lnTo>
                    <a:pt x="564" y="904"/>
                  </a:lnTo>
                  <a:lnTo>
                    <a:pt x="590" y="888"/>
                  </a:lnTo>
                  <a:lnTo>
                    <a:pt x="616" y="866"/>
                  </a:lnTo>
                  <a:lnTo>
                    <a:pt x="642" y="844"/>
                  </a:lnTo>
                  <a:lnTo>
                    <a:pt x="664" y="818"/>
                  </a:lnTo>
                  <a:lnTo>
                    <a:pt x="688" y="790"/>
                  </a:lnTo>
                  <a:lnTo>
                    <a:pt x="708" y="760"/>
                  </a:lnTo>
                  <a:lnTo>
                    <a:pt x="726" y="728"/>
                  </a:lnTo>
                  <a:lnTo>
                    <a:pt x="744" y="696"/>
                  </a:lnTo>
                  <a:lnTo>
                    <a:pt x="760" y="660"/>
                  </a:lnTo>
                  <a:lnTo>
                    <a:pt x="772" y="622"/>
                  </a:lnTo>
                  <a:lnTo>
                    <a:pt x="784" y="584"/>
                  </a:lnTo>
                  <a:lnTo>
                    <a:pt x="784" y="584"/>
                  </a:lnTo>
                  <a:lnTo>
                    <a:pt x="802" y="584"/>
                  </a:lnTo>
                  <a:lnTo>
                    <a:pt x="802" y="584"/>
                  </a:lnTo>
                  <a:lnTo>
                    <a:pt x="808" y="582"/>
                  </a:lnTo>
                  <a:lnTo>
                    <a:pt x="816" y="580"/>
                  </a:lnTo>
                  <a:lnTo>
                    <a:pt x="822" y="576"/>
                  </a:lnTo>
                  <a:lnTo>
                    <a:pt x="830" y="570"/>
                  </a:lnTo>
                  <a:lnTo>
                    <a:pt x="836" y="562"/>
                  </a:lnTo>
                  <a:lnTo>
                    <a:pt x="840" y="554"/>
                  </a:lnTo>
                  <a:lnTo>
                    <a:pt x="844" y="546"/>
                  </a:lnTo>
                  <a:lnTo>
                    <a:pt x="844" y="540"/>
                  </a:lnTo>
                  <a:lnTo>
                    <a:pt x="862" y="308"/>
                  </a:lnTo>
                  <a:lnTo>
                    <a:pt x="862" y="308"/>
                  </a:lnTo>
                  <a:lnTo>
                    <a:pt x="860" y="302"/>
                  </a:lnTo>
                  <a:lnTo>
                    <a:pt x="854" y="296"/>
                  </a:lnTo>
                  <a:lnTo>
                    <a:pt x="846" y="290"/>
                  </a:lnTo>
                  <a:lnTo>
                    <a:pt x="838" y="284"/>
                  </a:lnTo>
                  <a:lnTo>
                    <a:pt x="818" y="274"/>
                  </a:lnTo>
                  <a:lnTo>
                    <a:pt x="810" y="272"/>
                  </a:lnTo>
                  <a:lnTo>
                    <a:pt x="802" y="272"/>
                  </a:lnTo>
                  <a:lnTo>
                    <a:pt x="802" y="272"/>
                  </a:lnTo>
                  <a:lnTo>
                    <a:pt x="784" y="272"/>
                  </a:lnTo>
                  <a:lnTo>
                    <a:pt x="784" y="272"/>
                  </a:lnTo>
                  <a:lnTo>
                    <a:pt x="782" y="254"/>
                  </a:lnTo>
                  <a:lnTo>
                    <a:pt x="778" y="238"/>
                  </a:lnTo>
                  <a:lnTo>
                    <a:pt x="774" y="222"/>
                  </a:lnTo>
                  <a:lnTo>
                    <a:pt x="772" y="202"/>
                  </a:lnTo>
                  <a:lnTo>
                    <a:pt x="758" y="202"/>
                  </a:lnTo>
                  <a:lnTo>
                    <a:pt x="758" y="202"/>
                  </a:lnTo>
                  <a:lnTo>
                    <a:pt x="722" y="200"/>
                  </a:lnTo>
                  <a:lnTo>
                    <a:pt x="688" y="194"/>
                  </a:lnTo>
                  <a:lnTo>
                    <a:pt x="656" y="186"/>
                  </a:lnTo>
                  <a:lnTo>
                    <a:pt x="624" y="176"/>
                  </a:lnTo>
                  <a:lnTo>
                    <a:pt x="594" y="164"/>
                  </a:lnTo>
                  <a:lnTo>
                    <a:pt x="566" y="152"/>
                  </a:lnTo>
                  <a:lnTo>
                    <a:pt x="538" y="136"/>
                  </a:lnTo>
                  <a:lnTo>
                    <a:pt x="514" y="122"/>
                  </a:lnTo>
                  <a:lnTo>
                    <a:pt x="490" y="106"/>
                  </a:lnTo>
                  <a:lnTo>
                    <a:pt x="468" y="88"/>
                  </a:lnTo>
                  <a:lnTo>
                    <a:pt x="430" y="56"/>
                  </a:lnTo>
                  <a:lnTo>
                    <a:pt x="398" y="26"/>
                  </a:lnTo>
                  <a:lnTo>
                    <a:pt x="374" y="0"/>
                  </a:lnTo>
                  <a:lnTo>
                    <a:pt x="374" y="0"/>
                  </a:lnTo>
                  <a:lnTo>
                    <a:pt x="370" y="8"/>
                  </a:lnTo>
                  <a:lnTo>
                    <a:pt x="364" y="16"/>
                  </a:lnTo>
                  <a:lnTo>
                    <a:pt x="356" y="24"/>
                  </a:lnTo>
                  <a:lnTo>
                    <a:pt x="346" y="34"/>
                  </a:lnTo>
                  <a:lnTo>
                    <a:pt x="332" y="42"/>
                  </a:lnTo>
                  <a:lnTo>
                    <a:pt x="314" y="52"/>
                  </a:lnTo>
                  <a:lnTo>
                    <a:pt x="292" y="60"/>
                  </a:lnTo>
                  <a:lnTo>
                    <a:pt x="268" y="70"/>
                  </a:lnTo>
                  <a:lnTo>
                    <a:pt x="268" y="70"/>
                  </a:lnTo>
                  <a:lnTo>
                    <a:pt x="252" y="78"/>
                  </a:lnTo>
                  <a:lnTo>
                    <a:pt x="234" y="90"/>
                  </a:lnTo>
                  <a:lnTo>
                    <a:pt x="218" y="102"/>
                  </a:lnTo>
                  <a:lnTo>
                    <a:pt x="202" y="118"/>
                  </a:lnTo>
                  <a:lnTo>
                    <a:pt x="170" y="150"/>
                  </a:lnTo>
                  <a:lnTo>
                    <a:pt x="142" y="184"/>
                  </a:lnTo>
                  <a:lnTo>
                    <a:pt x="118" y="218"/>
                  </a:lnTo>
                  <a:lnTo>
                    <a:pt x="100" y="246"/>
                  </a:lnTo>
                  <a:lnTo>
                    <a:pt x="84" y="272"/>
                  </a:lnTo>
                  <a:lnTo>
                    <a:pt x="60" y="332"/>
                  </a:lnTo>
                  <a:lnTo>
                    <a:pt x="44" y="262"/>
                  </a:lnTo>
                  <a:lnTo>
                    <a:pt x="44" y="262"/>
                  </a:lnTo>
                  <a:lnTo>
                    <a:pt x="44" y="262"/>
                  </a:lnTo>
                  <a:lnTo>
                    <a:pt x="36" y="262"/>
                  </a:lnTo>
                  <a:lnTo>
                    <a:pt x="28" y="264"/>
                  </a:lnTo>
                  <a:lnTo>
                    <a:pt x="20" y="268"/>
                  </a:lnTo>
                  <a:lnTo>
                    <a:pt x="14" y="272"/>
                  </a:lnTo>
                  <a:lnTo>
                    <a:pt x="8" y="276"/>
                  </a:lnTo>
                  <a:lnTo>
                    <a:pt x="4" y="284"/>
                  </a:lnTo>
                  <a:lnTo>
                    <a:pt x="0" y="290"/>
                  </a:lnTo>
                  <a:lnTo>
                    <a:pt x="0" y="298"/>
                  </a:lnTo>
                  <a:lnTo>
                    <a:pt x="0" y="532"/>
                  </a:lnTo>
                  <a:lnTo>
                    <a:pt x="0" y="532"/>
                  </a:lnTo>
                  <a:lnTo>
                    <a:pt x="0" y="542"/>
                  </a:lnTo>
                  <a:lnTo>
                    <a:pt x="4" y="552"/>
                  </a:lnTo>
                  <a:lnTo>
                    <a:pt x="8" y="560"/>
                  </a:lnTo>
                  <a:lnTo>
                    <a:pt x="14" y="568"/>
                  </a:lnTo>
                  <a:lnTo>
                    <a:pt x="20" y="574"/>
                  </a:lnTo>
                  <a:lnTo>
                    <a:pt x="28" y="580"/>
                  </a:lnTo>
                  <a:lnTo>
                    <a:pt x="36" y="582"/>
                  </a:lnTo>
                  <a:lnTo>
                    <a:pt x="44" y="584"/>
                  </a:lnTo>
                  <a:lnTo>
                    <a:pt x="44" y="58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5353050" y="5508625"/>
              <a:ext cx="1041400" cy="1349375"/>
            </a:xfrm>
            <a:custGeom>
              <a:avLst/>
              <a:gdLst>
                <a:gd name="T0" fmla="*/ 656 w 656"/>
                <a:gd name="T1" fmla="*/ 850 h 850"/>
                <a:gd name="T2" fmla="*/ 656 w 656"/>
                <a:gd name="T3" fmla="*/ 850 h 850"/>
                <a:gd name="T4" fmla="*/ 656 w 656"/>
                <a:gd name="T5" fmla="*/ 812 h 850"/>
                <a:gd name="T6" fmla="*/ 656 w 656"/>
                <a:gd name="T7" fmla="*/ 812 h 850"/>
                <a:gd name="T8" fmla="*/ 598 w 656"/>
                <a:gd name="T9" fmla="*/ 668 h 850"/>
                <a:gd name="T10" fmla="*/ 566 w 656"/>
                <a:gd name="T11" fmla="*/ 594 h 850"/>
                <a:gd name="T12" fmla="*/ 536 w 656"/>
                <a:gd name="T13" fmla="*/ 524 h 850"/>
                <a:gd name="T14" fmla="*/ 504 w 656"/>
                <a:gd name="T15" fmla="*/ 460 h 850"/>
                <a:gd name="T16" fmla="*/ 476 w 656"/>
                <a:gd name="T17" fmla="*/ 406 h 850"/>
                <a:gd name="T18" fmla="*/ 462 w 656"/>
                <a:gd name="T19" fmla="*/ 384 h 850"/>
                <a:gd name="T20" fmla="*/ 450 w 656"/>
                <a:gd name="T21" fmla="*/ 366 h 850"/>
                <a:gd name="T22" fmla="*/ 438 w 656"/>
                <a:gd name="T23" fmla="*/ 350 h 850"/>
                <a:gd name="T24" fmla="*/ 428 w 656"/>
                <a:gd name="T25" fmla="*/ 342 h 850"/>
                <a:gd name="T26" fmla="*/ 362 w 656"/>
                <a:gd name="T27" fmla="*/ 290 h 850"/>
                <a:gd name="T28" fmla="*/ 414 w 656"/>
                <a:gd name="T29" fmla="*/ 290 h 850"/>
                <a:gd name="T30" fmla="*/ 346 w 656"/>
                <a:gd name="T31" fmla="*/ 262 h 850"/>
                <a:gd name="T32" fmla="*/ 370 w 656"/>
                <a:gd name="T33" fmla="*/ 0 h 850"/>
                <a:gd name="T34" fmla="*/ 370 w 656"/>
                <a:gd name="T35" fmla="*/ 0 h 850"/>
                <a:gd name="T36" fmla="*/ 360 w 656"/>
                <a:gd name="T37" fmla="*/ 8 h 850"/>
                <a:gd name="T38" fmla="*/ 348 w 656"/>
                <a:gd name="T39" fmla="*/ 14 h 850"/>
                <a:gd name="T40" fmla="*/ 336 w 656"/>
                <a:gd name="T41" fmla="*/ 20 h 850"/>
                <a:gd name="T42" fmla="*/ 322 w 656"/>
                <a:gd name="T43" fmla="*/ 24 h 850"/>
                <a:gd name="T44" fmla="*/ 294 w 656"/>
                <a:gd name="T45" fmla="*/ 30 h 850"/>
                <a:gd name="T46" fmla="*/ 266 w 656"/>
                <a:gd name="T47" fmla="*/ 32 h 850"/>
                <a:gd name="T48" fmla="*/ 266 w 656"/>
                <a:gd name="T49" fmla="*/ 32 h 850"/>
                <a:gd name="T50" fmla="*/ 240 w 656"/>
                <a:gd name="T51" fmla="*/ 34 h 850"/>
                <a:gd name="T52" fmla="*/ 214 w 656"/>
                <a:gd name="T53" fmla="*/ 40 h 850"/>
                <a:gd name="T54" fmla="*/ 190 w 656"/>
                <a:gd name="T55" fmla="*/ 48 h 850"/>
                <a:gd name="T56" fmla="*/ 168 w 656"/>
                <a:gd name="T57" fmla="*/ 60 h 850"/>
                <a:gd name="T58" fmla="*/ 146 w 656"/>
                <a:gd name="T59" fmla="*/ 76 h 850"/>
                <a:gd name="T60" fmla="*/ 124 w 656"/>
                <a:gd name="T61" fmla="*/ 94 h 850"/>
                <a:gd name="T62" fmla="*/ 104 w 656"/>
                <a:gd name="T63" fmla="*/ 116 h 850"/>
                <a:gd name="T64" fmla="*/ 86 w 656"/>
                <a:gd name="T65" fmla="*/ 140 h 850"/>
                <a:gd name="T66" fmla="*/ 70 w 656"/>
                <a:gd name="T67" fmla="*/ 166 h 850"/>
                <a:gd name="T68" fmla="*/ 56 w 656"/>
                <a:gd name="T69" fmla="*/ 194 h 850"/>
                <a:gd name="T70" fmla="*/ 42 w 656"/>
                <a:gd name="T71" fmla="*/ 224 h 850"/>
                <a:gd name="T72" fmla="*/ 32 w 656"/>
                <a:gd name="T73" fmla="*/ 258 h 850"/>
                <a:gd name="T74" fmla="*/ 24 w 656"/>
                <a:gd name="T75" fmla="*/ 292 h 850"/>
                <a:gd name="T76" fmla="*/ 18 w 656"/>
                <a:gd name="T77" fmla="*/ 328 h 850"/>
                <a:gd name="T78" fmla="*/ 14 w 656"/>
                <a:gd name="T79" fmla="*/ 366 h 850"/>
                <a:gd name="T80" fmla="*/ 12 w 656"/>
                <a:gd name="T81" fmla="*/ 404 h 850"/>
                <a:gd name="T82" fmla="*/ 0 w 656"/>
                <a:gd name="T83" fmla="*/ 654 h 850"/>
                <a:gd name="T84" fmla="*/ 0 w 656"/>
                <a:gd name="T85" fmla="*/ 654 h 850"/>
                <a:gd name="T86" fmla="*/ 2 w 656"/>
                <a:gd name="T87" fmla="*/ 670 h 850"/>
                <a:gd name="T88" fmla="*/ 6 w 656"/>
                <a:gd name="T89" fmla="*/ 686 h 850"/>
                <a:gd name="T90" fmla="*/ 12 w 656"/>
                <a:gd name="T91" fmla="*/ 702 h 850"/>
                <a:gd name="T92" fmla="*/ 20 w 656"/>
                <a:gd name="T93" fmla="*/ 716 h 850"/>
                <a:gd name="T94" fmla="*/ 30 w 656"/>
                <a:gd name="T95" fmla="*/ 730 h 850"/>
                <a:gd name="T96" fmla="*/ 42 w 656"/>
                <a:gd name="T97" fmla="*/ 742 h 850"/>
                <a:gd name="T98" fmla="*/ 56 w 656"/>
                <a:gd name="T99" fmla="*/ 752 h 850"/>
                <a:gd name="T100" fmla="*/ 70 w 656"/>
                <a:gd name="T101" fmla="*/ 764 h 850"/>
                <a:gd name="T102" fmla="*/ 88 w 656"/>
                <a:gd name="T103" fmla="*/ 774 h 850"/>
                <a:gd name="T104" fmla="*/ 106 w 656"/>
                <a:gd name="T105" fmla="*/ 782 h 850"/>
                <a:gd name="T106" fmla="*/ 148 w 656"/>
                <a:gd name="T107" fmla="*/ 798 h 850"/>
                <a:gd name="T108" fmla="*/ 194 w 656"/>
                <a:gd name="T109" fmla="*/ 812 h 850"/>
                <a:gd name="T110" fmla="*/ 242 w 656"/>
                <a:gd name="T111" fmla="*/ 822 h 850"/>
                <a:gd name="T112" fmla="*/ 294 w 656"/>
                <a:gd name="T113" fmla="*/ 830 h 850"/>
                <a:gd name="T114" fmla="*/ 348 w 656"/>
                <a:gd name="T115" fmla="*/ 838 h 850"/>
                <a:gd name="T116" fmla="*/ 402 w 656"/>
                <a:gd name="T117" fmla="*/ 842 h 850"/>
                <a:gd name="T118" fmla="*/ 458 w 656"/>
                <a:gd name="T119" fmla="*/ 846 h 850"/>
                <a:gd name="T120" fmla="*/ 562 w 656"/>
                <a:gd name="T121" fmla="*/ 848 h 850"/>
                <a:gd name="T122" fmla="*/ 656 w 656"/>
                <a:gd name="T123" fmla="*/ 850 h 850"/>
                <a:gd name="T124" fmla="*/ 656 w 656"/>
                <a:gd name="T125" fmla="*/ 850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56" h="850">
                  <a:moveTo>
                    <a:pt x="656" y="850"/>
                  </a:moveTo>
                  <a:lnTo>
                    <a:pt x="656" y="850"/>
                  </a:lnTo>
                  <a:lnTo>
                    <a:pt x="656" y="812"/>
                  </a:lnTo>
                  <a:lnTo>
                    <a:pt x="656" y="812"/>
                  </a:lnTo>
                  <a:lnTo>
                    <a:pt x="598" y="668"/>
                  </a:lnTo>
                  <a:lnTo>
                    <a:pt x="566" y="594"/>
                  </a:lnTo>
                  <a:lnTo>
                    <a:pt x="536" y="524"/>
                  </a:lnTo>
                  <a:lnTo>
                    <a:pt x="504" y="460"/>
                  </a:lnTo>
                  <a:lnTo>
                    <a:pt x="476" y="406"/>
                  </a:lnTo>
                  <a:lnTo>
                    <a:pt x="462" y="384"/>
                  </a:lnTo>
                  <a:lnTo>
                    <a:pt x="450" y="366"/>
                  </a:lnTo>
                  <a:lnTo>
                    <a:pt x="438" y="350"/>
                  </a:lnTo>
                  <a:lnTo>
                    <a:pt x="428" y="342"/>
                  </a:lnTo>
                  <a:lnTo>
                    <a:pt x="362" y="290"/>
                  </a:lnTo>
                  <a:lnTo>
                    <a:pt x="414" y="290"/>
                  </a:lnTo>
                  <a:lnTo>
                    <a:pt x="346" y="262"/>
                  </a:lnTo>
                  <a:lnTo>
                    <a:pt x="370" y="0"/>
                  </a:lnTo>
                  <a:lnTo>
                    <a:pt x="370" y="0"/>
                  </a:lnTo>
                  <a:lnTo>
                    <a:pt x="360" y="8"/>
                  </a:lnTo>
                  <a:lnTo>
                    <a:pt x="348" y="14"/>
                  </a:lnTo>
                  <a:lnTo>
                    <a:pt x="336" y="20"/>
                  </a:lnTo>
                  <a:lnTo>
                    <a:pt x="322" y="24"/>
                  </a:lnTo>
                  <a:lnTo>
                    <a:pt x="294" y="30"/>
                  </a:lnTo>
                  <a:lnTo>
                    <a:pt x="266" y="32"/>
                  </a:lnTo>
                  <a:lnTo>
                    <a:pt x="266" y="32"/>
                  </a:lnTo>
                  <a:lnTo>
                    <a:pt x="240" y="34"/>
                  </a:lnTo>
                  <a:lnTo>
                    <a:pt x="214" y="40"/>
                  </a:lnTo>
                  <a:lnTo>
                    <a:pt x="190" y="48"/>
                  </a:lnTo>
                  <a:lnTo>
                    <a:pt x="168" y="60"/>
                  </a:lnTo>
                  <a:lnTo>
                    <a:pt x="146" y="76"/>
                  </a:lnTo>
                  <a:lnTo>
                    <a:pt x="124" y="94"/>
                  </a:lnTo>
                  <a:lnTo>
                    <a:pt x="104" y="116"/>
                  </a:lnTo>
                  <a:lnTo>
                    <a:pt x="86" y="140"/>
                  </a:lnTo>
                  <a:lnTo>
                    <a:pt x="70" y="166"/>
                  </a:lnTo>
                  <a:lnTo>
                    <a:pt x="56" y="194"/>
                  </a:lnTo>
                  <a:lnTo>
                    <a:pt x="42" y="224"/>
                  </a:lnTo>
                  <a:lnTo>
                    <a:pt x="32" y="258"/>
                  </a:lnTo>
                  <a:lnTo>
                    <a:pt x="24" y="292"/>
                  </a:lnTo>
                  <a:lnTo>
                    <a:pt x="18" y="328"/>
                  </a:lnTo>
                  <a:lnTo>
                    <a:pt x="14" y="366"/>
                  </a:lnTo>
                  <a:lnTo>
                    <a:pt x="12" y="404"/>
                  </a:lnTo>
                  <a:lnTo>
                    <a:pt x="0" y="654"/>
                  </a:lnTo>
                  <a:lnTo>
                    <a:pt x="0" y="654"/>
                  </a:lnTo>
                  <a:lnTo>
                    <a:pt x="2" y="670"/>
                  </a:lnTo>
                  <a:lnTo>
                    <a:pt x="6" y="686"/>
                  </a:lnTo>
                  <a:lnTo>
                    <a:pt x="12" y="702"/>
                  </a:lnTo>
                  <a:lnTo>
                    <a:pt x="20" y="716"/>
                  </a:lnTo>
                  <a:lnTo>
                    <a:pt x="30" y="730"/>
                  </a:lnTo>
                  <a:lnTo>
                    <a:pt x="42" y="742"/>
                  </a:lnTo>
                  <a:lnTo>
                    <a:pt x="56" y="752"/>
                  </a:lnTo>
                  <a:lnTo>
                    <a:pt x="70" y="764"/>
                  </a:lnTo>
                  <a:lnTo>
                    <a:pt x="88" y="774"/>
                  </a:lnTo>
                  <a:lnTo>
                    <a:pt x="106" y="782"/>
                  </a:lnTo>
                  <a:lnTo>
                    <a:pt x="148" y="798"/>
                  </a:lnTo>
                  <a:lnTo>
                    <a:pt x="194" y="812"/>
                  </a:lnTo>
                  <a:lnTo>
                    <a:pt x="242" y="822"/>
                  </a:lnTo>
                  <a:lnTo>
                    <a:pt x="294" y="830"/>
                  </a:lnTo>
                  <a:lnTo>
                    <a:pt x="348" y="838"/>
                  </a:lnTo>
                  <a:lnTo>
                    <a:pt x="402" y="842"/>
                  </a:lnTo>
                  <a:lnTo>
                    <a:pt x="458" y="846"/>
                  </a:lnTo>
                  <a:lnTo>
                    <a:pt x="562" y="848"/>
                  </a:lnTo>
                  <a:lnTo>
                    <a:pt x="656" y="850"/>
                  </a:lnTo>
                  <a:lnTo>
                    <a:pt x="656" y="85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5902325" y="3451225"/>
              <a:ext cx="1174750" cy="587375"/>
            </a:xfrm>
            <a:custGeom>
              <a:avLst/>
              <a:gdLst>
                <a:gd name="T0" fmla="*/ 40 w 740"/>
                <a:gd name="T1" fmla="*/ 326 h 370"/>
                <a:gd name="T2" fmla="*/ 44 w 740"/>
                <a:gd name="T3" fmla="*/ 322 h 370"/>
                <a:gd name="T4" fmla="*/ 50 w 740"/>
                <a:gd name="T5" fmla="*/ 320 h 370"/>
                <a:gd name="T6" fmla="*/ 40 w 740"/>
                <a:gd name="T7" fmla="*/ 326 h 370"/>
                <a:gd name="T8" fmla="*/ 94 w 740"/>
                <a:gd name="T9" fmla="*/ 256 h 370"/>
                <a:gd name="T10" fmla="*/ 140 w 740"/>
                <a:gd name="T11" fmla="*/ 210 h 370"/>
                <a:gd name="T12" fmla="*/ 190 w 740"/>
                <a:gd name="T13" fmla="*/ 174 h 370"/>
                <a:gd name="T14" fmla="*/ 216 w 740"/>
                <a:gd name="T15" fmla="*/ 160 h 370"/>
                <a:gd name="T16" fmla="*/ 272 w 740"/>
                <a:gd name="T17" fmla="*/ 140 h 370"/>
                <a:gd name="T18" fmla="*/ 306 w 740"/>
                <a:gd name="T19" fmla="*/ 116 h 370"/>
                <a:gd name="T20" fmla="*/ 320 w 740"/>
                <a:gd name="T21" fmla="*/ 98 h 370"/>
                <a:gd name="T22" fmla="*/ 324 w 740"/>
                <a:gd name="T23" fmla="*/ 90 h 370"/>
                <a:gd name="T24" fmla="*/ 352 w 740"/>
                <a:gd name="T25" fmla="*/ 120 h 370"/>
                <a:gd name="T26" fmla="*/ 404 w 740"/>
                <a:gd name="T27" fmla="*/ 170 h 370"/>
                <a:gd name="T28" fmla="*/ 454 w 740"/>
                <a:gd name="T29" fmla="*/ 206 h 370"/>
                <a:gd name="T30" fmla="*/ 512 w 740"/>
                <a:gd name="T31" fmla="*/ 242 h 370"/>
                <a:gd name="T32" fmla="*/ 578 w 740"/>
                <a:gd name="T33" fmla="*/ 270 h 370"/>
                <a:gd name="T34" fmla="*/ 652 w 740"/>
                <a:gd name="T35" fmla="*/ 288 h 370"/>
                <a:gd name="T36" fmla="*/ 710 w 740"/>
                <a:gd name="T37" fmla="*/ 292 h 370"/>
                <a:gd name="T38" fmla="*/ 714 w 740"/>
                <a:gd name="T39" fmla="*/ 306 h 370"/>
                <a:gd name="T40" fmla="*/ 740 w 740"/>
                <a:gd name="T41" fmla="*/ 306 h 370"/>
                <a:gd name="T42" fmla="*/ 740 w 740"/>
                <a:gd name="T43" fmla="*/ 292 h 370"/>
                <a:gd name="T44" fmla="*/ 740 w 740"/>
                <a:gd name="T45" fmla="*/ 292 h 370"/>
                <a:gd name="T46" fmla="*/ 736 w 740"/>
                <a:gd name="T47" fmla="*/ 260 h 370"/>
                <a:gd name="T48" fmla="*/ 724 w 740"/>
                <a:gd name="T49" fmla="*/ 212 h 370"/>
                <a:gd name="T50" fmla="*/ 698 w 740"/>
                <a:gd name="T51" fmla="*/ 158 h 370"/>
                <a:gd name="T52" fmla="*/ 676 w 740"/>
                <a:gd name="T53" fmla="*/ 130 h 370"/>
                <a:gd name="T54" fmla="*/ 650 w 740"/>
                <a:gd name="T55" fmla="*/ 106 h 370"/>
                <a:gd name="T56" fmla="*/ 642 w 740"/>
                <a:gd name="T57" fmla="*/ 92 h 370"/>
                <a:gd name="T58" fmla="*/ 620 w 740"/>
                <a:gd name="T59" fmla="*/ 68 h 370"/>
                <a:gd name="T60" fmla="*/ 594 w 740"/>
                <a:gd name="T61" fmla="*/ 48 h 370"/>
                <a:gd name="T62" fmla="*/ 564 w 740"/>
                <a:gd name="T63" fmla="*/ 32 h 370"/>
                <a:gd name="T64" fmla="*/ 514 w 740"/>
                <a:gd name="T65" fmla="*/ 14 h 370"/>
                <a:gd name="T66" fmla="*/ 438 w 740"/>
                <a:gd name="T67" fmla="*/ 2 h 370"/>
                <a:gd name="T68" fmla="*/ 396 w 740"/>
                <a:gd name="T69" fmla="*/ 0 h 370"/>
                <a:gd name="T70" fmla="*/ 348 w 740"/>
                <a:gd name="T71" fmla="*/ 0 h 370"/>
                <a:gd name="T72" fmla="*/ 296 w 740"/>
                <a:gd name="T73" fmla="*/ 10 h 370"/>
                <a:gd name="T74" fmla="*/ 220 w 740"/>
                <a:gd name="T75" fmla="*/ 32 h 370"/>
                <a:gd name="T76" fmla="*/ 156 w 740"/>
                <a:gd name="T77" fmla="*/ 62 h 370"/>
                <a:gd name="T78" fmla="*/ 112 w 740"/>
                <a:gd name="T79" fmla="*/ 90 h 370"/>
                <a:gd name="T80" fmla="*/ 92 w 740"/>
                <a:gd name="T81" fmla="*/ 106 h 370"/>
                <a:gd name="T82" fmla="*/ 58 w 740"/>
                <a:gd name="T83" fmla="*/ 162 h 370"/>
                <a:gd name="T84" fmla="*/ 32 w 740"/>
                <a:gd name="T85" fmla="*/ 226 h 370"/>
                <a:gd name="T86" fmla="*/ 14 w 740"/>
                <a:gd name="T87" fmla="*/ 296 h 370"/>
                <a:gd name="T88" fmla="*/ 0 w 740"/>
                <a:gd name="T89" fmla="*/ 370 h 370"/>
                <a:gd name="T90" fmla="*/ 16 w 740"/>
                <a:gd name="T91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40" h="370">
                  <a:moveTo>
                    <a:pt x="40" y="326"/>
                  </a:moveTo>
                  <a:lnTo>
                    <a:pt x="40" y="326"/>
                  </a:lnTo>
                  <a:lnTo>
                    <a:pt x="40" y="324"/>
                  </a:lnTo>
                  <a:lnTo>
                    <a:pt x="44" y="322"/>
                  </a:lnTo>
                  <a:lnTo>
                    <a:pt x="50" y="320"/>
                  </a:lnTo>
                  <a:lnTo>
                    <a:pt x="50" y="320"/>
                  </a:lnTo>
                  <a:lnTo>
                    <a:pt x="40" y="326"/>
                  </a:lnTo>
                  <a:lnTo>
                    <a:pt x="40" y="326"/>
                  </a:lnTo>
                  <a:lnTo>
                    <a:pt x="74" y="280"/>
                  </a:lnTo>
                  <a:lnTo>
                    <a:pt x="94" y="256"/>
                  </a:lnTo>
                  <a:lnTo>
                    <a:pt x="116" y="232"/>
                  </a:lnTo>
                  <a:lnTo>
                    <a:pt x="140" y="210"/>
                  </a:lnTo>
                  <a:lnTo>
                    <a:pt x="164" y="190"/>
                  </a:lnTo>
                  <a:lnTo>
                    <a:pt x="190" y="174"/>
                  </a:lnTo>
                  <a:lnTo>
                    <a:pt x="216" y="160"/>
                  </a:lnTo>
                  <a:lnTo>
                    <a:pt x="216" y="160"/>
                  </a:lnTo>
                  <a:lnTo>
                    <a:pt x="248" y="150"/>
                  </a:lnTo>
                  <a:lnTo>
                    <a:pt x="272" y="140"/>
                  </a:lnTo>
                  <a:lnTo>
                    <a:pt x="292" y="128"/>
                  </a:lnTo>
                  <a:lnTo>
                    <a:pt x="306" y="116"/>
                  </a:lnTo>
                  <a:lnTo>
                    <a:pt x="314" y="106"/>
                  </a:lnTo>
                  <a:lnTo>
                    <a:pt x="320" y="98"/>
                  </a:lnTo>
                  <a:lnTo>
                    <a:pt x="324" y="90"/>
                  </a:lnTo>
                  <a:lnTo>
                    <a:pt x="324" y="90"/>
                  </a:lnTo>
                  <a:lnTo>
                    <a:pt x="332" y="98"/>
                  </a:lnTo>
                  <a:lnTo>
                    <a:pt x="352" y="120"/>
                  </a:lnTo>
                  <a:lnTo>
                    <a:pt x="384" y="152"/>
                  </a:lnTo>
                  <a:lnTo>
                    <a:pt x="404" y="170"/>
                  </a:lnTo>
                  <a:lnTo>
                    <a:pt x="428" y="188"/>
                  </a:lnTo>
                  <a:lnTo>
                    <a:pt x="454" y="206"/>
                  </a:lnTo>
                  <a:lnTo>
                    <a:pt x="482" y="224"/>
                  </a:lnTo>
                  <a:lnTo>
                    <a:pt x="512" y="242"/>
                  </a:lnTo>
                  <a:lnTo>
                    <a:pt x="544" y="256"/>
                  </a:lnTo>
                  <a:lnTo>
                    <a:pt x="578" y="270"/>
                  </a:lnTo>
                  <a:lnTo>
                    <a:pt x="614" y="280"/>
                  </a:lnTo>
                  <a:lnTo>
                    <a:pt x="652" y="288"/>
                  </a:lnTo>
                  <a:lnTo>
                    <a:pt x="692" y="292"/>
                  </a:lnTo>
                  <a:lnTo>
                    <a:pt x="710" y="292"/>
                  </a:lnTo>
                  <a:lnTo>
                    <a:pt x="710" y="292"/>
                  </a:lnTo>
                  <a:lnTo>
                    <a:pt x="714" y="306"/>
                  </a:lnTo>
                  <a:lnTo>
                    <a:pt x="714" y="306"/>
                  </a:lnTo>
                  <a:lnTo>
                    <a:pt x="740" y="306"/>
                  </a:lnTo>
                  <a:lnTo>
                    <a:pt x="740" y="292"/>
                  </a:lnTo>
                  <a:lnTo>
                    <a:pt x="740" y="292"/>
                  </a:lnTo>
                  <a:lnTo>
                    <a:pt x="740" y="292"/>
                  </a:lnTo>
                  <a:lnTo>
                    <a:pt x="740" y="292"/>
                  </a:lnTo>
                  <a:lnTo>
                    <a:pt x="740" y="278"/>
                  </a:lnTo>
                  <a:lnTo>
                    <a:pt x="736" y="260"/>
                  </a:lnTo>
                  <a:lnTo>
                    <a:pt x="732" y="238"/>
                  </a:lnTo>
                  <a:lnTo>
                    <a:pt x="724" y="212"/>
                  </a:lnTo>
                  <a:lnTo>
                    <a:pt x="712" y="186"/>
                  </a:lnTo>
                  <a:lnTo>
                    <a:pt x="698" y="158"/>
                  </a:lnTo>
                  <a:lnTo>
                    <a:pt x="688" y="144"/>
                  </a:lnTo>
                  <a:lnTo>
                    <a:pt x="676" y="130"/>
                  </a:lnTo>
                  <a:lnTo>
                    <a:pt x="664" y="118"/>
                  </a:lnTo>
                  <a:lnTo>
                    <a:pt x="650" y="106"/>
                  </a:lnTo>
                  <a:lnTo>
                    <a:pt x="650" y="106"/>
                  </a:lnTo>
                  <a:lnTo>
                    <a:pt x="642" y="92"/>
                  </a:lnTo>
                  <a:lnTo>
                    <a:pt x="632" y="80"/>
                  </a:lnTo>
                  <a:lnTo>
                    <a:pt x="620" y="68"/>
                  </a:lnTo>
                  <a:lnTo>
                    <a:pt x="608" y="58"/>
                  </a:lnTo>
                  <a:lnTo>
                    <a:pt x="594" y="48"/>
                  </a:lnTo>
                  <a:lnTo>
                    <a:pt x="580" y="38"/>
                  </a:lnTo>
                  <a:lnTo>
                    <a:pt x="564" y="32"/>
                  </a:lnTo>
                  <a:lnTo>
                    <a:pt x="548" y="24"/>
                  </a:lnTo>
                  <a:lnTo>
                    <a:pt x="514" y="14"/>
                  </a:lnTo>
                  <a:lnTo>
                    <a:pt x="476" y="6"/>
                  </a:lnTo>
                  <a:lnTo>
                    <a:pt x="438" y="2"/>
                  </a:lnTo>
                  <a:lnTo>
                    <a:pt x="396" y="0"/>
                  </a:lnTo>
                  <a:lnTo>
                    <a:pt x="396" y="0"/>
                  </a:lnTo>
                  <a:lnTo>
                    <a:pt x="348" y="0"/>
                  </a:lnTo>
                  <a:lnTo>
                    <a:pt x="348" y="0"/>
                  </a:lnTo>
                  <a:lnTo>
                    <a:pt x="322" y="4"/>
                  </a:lnTo>
                  <a:lnTo>
                    <a:pt x="296" y="10"/>
                  </a:lnTo>
                  <a:lnTo>
                    <a:pt x="260" y="18"/>
                  </a:lnTo>
                  <a:lnTo>
                    <a:pt x="220" y="32"/>
                  </a:lnTo>
                  <a:lnTo>
                    <a:pt x="178" y="50"/>
                  </a:lnTo>
                  <a:lnTo>
                    <a:pt x="156" y="62"/>
                  </a:lnTo>
                  <a:lnTo>
                    <a:pt x="134" y="74"/>
                  </a:lnTo>
                  <a:lnTo>
                    <a:pt x="112" y="90"/>
                  </a:lnTo>
                  <a:lnTo>
                    <a:pt x="92" y="106"/>
                  </a:lnTo>
                  <a:lnTo>
                    <a:pt x="92" y="106"/>
                  </a:lnTo>
                  <a:lnTo>
                    <a:pt x="74" y="134"/>
                  </a:lnTo>
                  <a:lnTo>
                    <a:pt x="58" y="162"/>
                  </a:lnTo>
                  <a:lnTo>
                    <a:pt x="44" y="194"/>
                  </a:lnTo>
                  <a:lnTo>
                    <a:pt x="32" y="226"/>
                  </a:lnTo>
                  <a:lnTo>
                    <a:pt x="22" y="260"/>
                  </a:lnTo>
                  <a:lnTo>
                    <a:pt x="14" y="296"/>
                  </a:lnTo>
                  <a:lnTo>
                    <a:pt x="6" y="332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16" y="370"/>
                  </a:lnTo>
                  <a:lnTo>
                    <a:pt x="40" y="32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6553200" y="5518150"/>
              <a:ext cx="1044575" cy="1339850"/>
            </a:xfrm>
            <a:custGeom>
              <a:avLst/>
              <a:gdLst>
                <a:gd name="T0" fmla="*/ 270 w 658"/>
                <a:gd name="T1" fmla="*/ 286 h 844"/>
                <a:gd name="T2" fmla="*/ 240 w 658"/>
                <a:gd name="T3" fmla="*/ 336 h 844"/>
                <a:gd name="T4" fmla="*/ 232 w 658"/>
                <a:gd name="T5" fmla="*/ 346 h 844"/>
                <a:gd name="T6" fmla="*/ 194 w 658"/>
                <a:gd name="T7" fmla="*/ 402 h 844"/>
                <a:gd name="T8" fmla="*/ 128 w 658"/>
                <a:gd name="T9" fmla="*/ 520 h 844"/>
                <a:gd name="T10" fmla="*/ 60 w 658"/>
                <a:gd name="T11" fmla="*/ 662 h 844"/>
                <a:gd name="T12" fmla="*/ 0 w 658"/>
                <a:gd name="T13" fmla="*/ 806 h 844"/>
                <a:gd name="T14" fmla="*/ 0 w 658"/>
                <a:gd name="T15" fmla="*/ 844 h 844"/>
                <a:gd name="T16" fmla="*/ 94 w 658"/>
                <a:gd name="T17" fmla="*/ 844 h 844"/>
                <a:gd name="T18" fmla="*/ 254 w 658"/>
                <a:gd name="T19" fmla="*/ 840 h 844"/>
                <a:gd name="T20" fmla="*/ 362 w 658"/>
                <a:gd name="T21" fmla="*/ 832 h 844"/>
                <a:gd name="T22" fmla="*/ 464 w 658"/>
                <a:gd name="T23" fmla="*/ 816 h 844"/>
                <a:gd name="T24" fmla="*/ 532 w 658"/>
                <a:gd name="T25" fmla="*/ 798 h 844"/>
                <a:gd name="T26" fmla="*/ 570 w 658"/>
                <a:gd name="T27" fmla="*/ 780 h 844"/>
                <a:gd name="T28" fmla="*/ 604 w 658"/>
                <a:gd name="T29" fmla="*/ 760 h 844"/>
                <a:gd name="T30" fmla="*/ 630 w 658"/>
                <a:gd name="T31" fmla="*/ 736 h 844"/>
                <a:gd name="T32" fmla="*/ 648 w 658"/>
                <a:gd name="T33" fmla="*/ 706 h 844"/>
                <a:gd name="T34" fmla="*/ 658 w 658"/>
                <a:gd name="T35" fmla="*/ 674 h 844"/>
                <a:gd name="T36" fmla="*/ 658 w 658"/>
                <a:gd name="T37" fmla="*/ 412 h 844"/>
                <a:gd name="T38" fmla="*/ 658 w 658"/>
                <a:gd name="T39" fmla="*/ 374 h 844"/>
                <a:gd name="T40" fmla="*/ 648 w 658"/>
                <a:gd name="T41" fmla="*/ 298 h 844"/>
                <a:gd name="T42" fmla="*/ 632 w 658"/>
                <a:gd name="T43" fmla="*/ 230 h 844"/>
                <a:gd name="T44" fmla="*/ 606 w 658"/>
                <a:gd name="T45" fmla="*/ 168 h 844"/>
                <a:gd name="T46" fmla="*/ 576 w 658"/>
                <a:gd name="T47" fmla="*/ 116 h 844"/>
                <a:gd name="T48" fmla="*/ 538 w 658"/>
                <a:gd name="T49" fmla="*/ 74 h 844"/>
                <a:gd name="T50" fmla="*/ 496 w 658"/>
                <a:gd name="T51" fmla="*/ 46 h 844"/>
                <a:gd name="T52" fmla="*/ 450 w 658"/>
                <a:gd name="T53" fmla="*/ 30 h 844"/>
                <a:gd name="T54" fmla="*/ 424 w 658"/>
                <a:gd name="T55" fmla="*/ 28 h 844"/>
                <a:gd name="T56" fmla="*/ 368 w 658"/>
                <a:gd name="T57" fmla="*/ 26 h 844"/>
                <a:gd name="T58" fmla="*/ 338 w 658"/>
                <a:gd name="T59" fmla="*/ 20 h 844"/>
                <a:gd name="T60" fmla="*/ 312 w 658"/>
                <a:gd name="T61" fmla="*/ 8 h 844"/>
                <a:gd name="T62" fmla="*/ 318 w 658"/>
                <a:gd name="T63" fmla="*/ 262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8" h="844">
                  <a:moveTo>
                    <a:pt x="318" y="262"/>
                  </a:moveTo>
                  <a:lnTo>
                    <a:pt x="270" y="286"/>
                  </a:lnTo>
                  <a:lnTo>
                    <a:pt x="318" y="286"/>
                  </a:lnTo>
                  <a:lnTo>
                    <a:pt x="240" y="336"/>
                  </a:lnTo>
                  <a:lnTo>
                    <a:pt x="240" y="336"/>
                  </a:lnTo>
                  <a:lnTo>
                    <a:pt x="232" y="346"/>
                  </a:lnTo>
                  <a:lnTo>
                    <a:pt x="220" y="360"/>
                  </a:lnTo>
                  <a:lnTo>
                    <a:pt x="194" y="402"/>
                  </a:lnTo>
                  <a:lnTo>
                    <a:pt x="162" y="456"/>
                  </a:lnTo>
                  <a:lnTo>
                    <a:pt x="128" y="520"/>
                  </a:lnTo>
                  <a:lnTo>
                    <a:pt x="94" y="590"/>
                  </a:lnTo>
                  <a:lnTo>
                    <a:pt x="60" y="662"/>
                  </a:lnTo>
                  <a:lnTo>
                    <a:pt x="28" y="736"/>
                  </a:lnTo>
                  <a:lnTo>
                    <a:pt x="0" y="806"/>
                  </a:lnTo>
                  <a:lnTo>
                    <a:pt x="0" y="806"/>
                  </a:lnTo>
                  <a:lnTo>
                    <a:pt x="0" y="844"/>
                  </a:lnTo>
                  <a:lnTo>
                    <a:pt x="0" y="844"/>
                  </a:lnTo>
                  <a:lnTo>
                    <a:pt x="94" y="844"/>
                  </a:lnTo>
                  <a:lnTo>
                    <a:pt x="198" y="842"/>
                  </a:lnTo>
                  <a:lnTo>
                    <a:pt x="254" y="840"/>
                  </a:lnTo>
                  <a:lnTo>
                    <a:pt x="308" y="838"/>
                  </a:lnTo>
                  <a:lnTo>
                    <a:pt x="362" y="832"/>
                  </a:lnTo>
                  <a:lnTo>
                    <a:pt x="414" y="826"/>
                  </a:lnTo>
                  <a:lnTo>
                    <a:pt x="464" y="816"/>
                  </a:lnTo>
                  <a:lnTo>
                    <a:pt x="510" y="804"/>
                  </a:lnTo>
                  <a:lnTo>
                    <a:pt x="532" y="798"/>
                  </a:lnTo>
                  <a:lnTo>
                    <a:pt x="552" y="790"/>
                  </a:lnTo>
                  <a:lnTo>
                    <a:pt x="570" y="780"/>
                  </a:lnTo>
                  <a:lnTo>
                    <a:pt x="588" y="770"/>
                  </a:lnTo>
                  <a:lnTo>
                    <a:pt x="604" y="760"/>
                  </a:lnTo>
                  <a:lnTo>
                    <a:pt x="618" y="748"/>
                  </a:lnTo>
                  <a:lnTo>
                    <a:pt x="630" y="736"/>
                  </a:lnTo>
                  <a:lnTo>
                    <a:pt x="640" y="722"/>
                  </a:lnTo>
                  <a:lnTo>
                    <a:pt x="648" y="706"/>
                  </a:lnTo>
                  <a:lnTo>
                    <a:pt x="654" y="690"/>
                  </a:lnTo>
                  <a:lnTo>
                    <a:pt x="658" y="674"/>
                  </a:lnTo>
                  <a:lnTo>
                    <a:pt x="658" y="656"/>
                  </a:lnTo>
                  <a:lnTo>
                    <a:pt x="658" y="412"/>
                  </a:lnTo>
                  <a:lnTo>
                    <a:pt x="658" y="412"/>
                  </a:lnTo>
                  <a:lnTo>
                    <a:pt x="658" y="374"/>
                  </a:lnTo>
                  <a:lnTo>
                    <a:pt x="654" y="336"/>
                  </a:lnTo>
                  <a:lnTo>
                    <a:pt x="648" y="298"/>
                  </a:lnTo>
                  <a:lnTo>
                    <a:pt x="640" y="262"/>
                  </a:lnTo>
                  <a:lnTo>
                    <a:pt x="632" y="230"/>
                  </a:lnTo>
                  <a:lnTo>
                    <a:pt x="620" y="198"/>
                  </a:lnTo>
                  <a:lnTo>
                    <a:pt x="606" y="168"/>
                  </a:lnTo>
                  <a:lnTo>
                    <a:pt x="592" y="140"/>
                  </a:lnTo>
                  <a:lnTo>
                    <a:pt x="576" y="116"/>
                  </a:lnTo>
                  <a:lnTo>
                    <a:pt x="558" y="94"/>
                  </a:lnTo>
                  <a:lnTo>
                    <a:pt x="538" y="74"/>
                  </a:lnTo>
                  <a:lnTo>
                    <a:pt x="518" y="58"/>
                  </a:lnTo>
                  <a:lnTo>
                    <a:pt x="496" y="46"/>
                  </a:lnTo>
                  <a:lnTo>
                    <a:pt x="474" y="36"/>
                  </a:lnTo>
                  <a:lnTo>
                    <a:pt x="450" y="30"/>
                  </a:lnTo>
                  <a:lnTo>
                    <a:pt x="424" y="28"/>
                  </a:lnTo>
                  <a:lnTo>
                    <a:pt x="424" y="28"/>
                  </a:lnTo>
                  <a:lnTo>
                    <a:pt x="384" y="28"/>
                  </a:lnTo>
                  <a:lnTo>
                    <a:pt x="368" y="26"/>
                  </a:lnTo>
                  <a:lnTo>
                    <a:pt x="352" y="24"/>
                  </a:lnTo>
                  <a:lnTo>
                    <a:pt x="338" y="20"/>
                  </a:lnTo>
                  <a:lnTo>
                    <a:pt x="324" y="16"/>
                  </a:lnTo>
                  <a:lnTo>
                    <a:pt x="312" y="8"/>
                  </a:lnTo>
                  <a:lnTo>
                    <a:pt x="300" y="0"/>
                  </a:lnTo>
                  <a:lnTo>
                    <a:pt x="318" y="262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6496050" y="5124450"/>
              <a:ext cx="438150" cy="479425"/>
            </a:xfrm>
            <a:custGeom>
              <a:avLst/>
              <a:gdLst>
                <a:gd name="T0" fmla="*/ 276 w 276"/>
                <a:gd name="T1" fmla="*/ 210 h 302"/>
                <a:gd name="T2" fmla="*/ 186 w 276"/>
                <a:gd name="T3" fmla="*/ 0 h 302"/>
                <a:gd name="T4" fmla="*/ 0 w 276"/>
                <a:gd name="T5" fmla="*/ 76 h 302"/>
                <a:gd name="T6" fmla="*/ 186 w 276"/>
                <a:gd name="T7" fmla="*/ 302 h 302"/>
                <a:gd name="T8" fmla="*/ 186 w 276"/>
                <a:gd name="T9" fmla="*/ 302 h 302"/>
                <a:gd name="T10" fmla="*/ 204 w 276"/>
                <a:gd name="T11" fmla="*/ 282 h 302"/>
                <a:gd name="T12" fmla="*/ 220 w 276"/>
                <a:gd name="T13" fmla="*/ 266 h 302"/>
                <a:gd name="T14" fmla="*/ 248 w 276"/>
                <a:gd name="T15" fmla="*/ 240 h 302"/>
                <a:gd name="T16" fmla="*/ 268 w 276"/>
                <a:gd name="T17" fmla="*/ 222 h 302"/>
                <a:gd name="T18" fmla="*/ 274 w 276"/>
                <a:gd name="T19" fmla="*/ 216 h 302"/>
                <a:gd name="T20" fmla="*/ 276 w 276"/>
                <a:gd name="T21" fmla="*/ 210 h 302"/>
                <a:gd name="T22" fmla="*/ 276 w 276"/>
                <a:gd name="T23" fmla="*/ 21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302">
                  <a:moveTo>
                    <a:pt x="276" y="210"/>
                  </a:moveTo>
                  <a:lnTo>
                    <a:pt x="186" y="0"/>
                  </a:lnTo>
                  <a:lnTo>
                    <a:pt x="0" y="76"/>
                  </a:lnTo>
                  <a:lnTo>
                    <a:pt x="186" y="302"/>
                  </a:lnTo>
                  <a:lnTo>
                    <a:pt x="186" y="302"/>
                  </a:lnTo>
                  <a:lnTo>
                    <a:pt x="204" y="282"/>
                  </a:lnTo>
                  <a:lnTo>
                    <a:pt x="220" y="266"/>
                  </a:lnTo>
                  <a:lnTo>
                    <a:pt x="248" y="240"/>
                  </a:lnTo>
                  <a:lnTo>
                    <a:pt x="268" y="222"/>
                  </a:lnTo>
                  <a:lnTo>
                    <a:pt x="274" y="216"/>
                  </a:lnTo>
                  <a:lnTo>
                    <a:pt x="276" y="210"/>
                  </a:lnTo>
                  <a:lnTo>
                    <a:pt x="276" y="21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6416675" y="5994400"/>
              <a:ext cx="1588" cy="1588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3" name="椭圆形标注 32"/>
          <p:cNvSpPr/>
          <p:nvPr/>
        </p:nvSpPr>
        <p:spPr>
          <a:xfrm>
            <a:off x="588612" y="4146405"/>
            <a:ext cx="2760500" cy="2593112"/>
          </a:xfrm>
          <a:prstGeom prst="wedgeEllipseCallout">
            <a:avLst>
              <a:gd name="adj1" fmla="val 55386"/>
              <a:gd name="adj2" fmla="val -30323"/>
            </a:avLst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形标注 33"/>
          <p:cNvSpPr/>
          <p:nvPr/>
        </p:nvSpPr>
        <p:spPr>
          <a:xfrm>
            <a:off x="1306889" y="1637837"/>
            <a:ext cx="2492992" cy="2341824"/>
          </a:xfrm>
          <a:prstGeom prst="wedgeEllipseCallout">
            <a:avLst>
              <a:gd name="adj1" fmla="val 60264"/>
              <a:gd name="adj2" fmla="val 22255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形标注 34"/>
          <p:cNvSpPr/>
          <p:nvPr/>
        </p:nvSpPr>
        <p:spPr>
          <a:xfrm>
            <a:off x="4614041" y="657945"/>
            <a:ext cx="2481594" cy="2331118"/>
          </a:xfrm>
          <a:prstGeom prst="wedgeEllipseCallout">
            <a:avLst>
              <a:gd name="adj1" fmla="val 7215"/>
              <a:gd name="adj2" fmla="val 62500"/>
            </a:avLst>
          </a:prstGeom>
          <a:noFill/>
          <a:ln w="28575">
            <a:solidFill>
              <a:srgbClr val="EE90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形标注 35"/>
          <p:cNvSpPr/>
          <p:nvPr/>
        </p:nvSpPr>
        <p:spPr>
          <a:xfrm>
            <a:off x="8654425" y="4155012"/>
            <a:ext cx="2529760" cy="2376364"/>
          </a:xfrm>
          <a:prstGeom prst="wedgeEllipseCallout">
            <a:avLst>
              <a:gd name="adj1" fmla="val -55589"/>
              <a:gd name="adj2" fmla="val -23832"/>
            </a:avLst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形标注 36"/>
          <p:cNvSpPr/>
          <p:nvPr/>
        </p:nvSpPr>
        <p:spPr>
          <a:xfrm>
            <a:off x="8360003" y="1814417"/>
            <a:ext cx="2238233" cy="2102513"/>
          </a:xfrm>
          <a:prstGeom prst="wedgeEllipseCallout">
            <a:avLst>
              <a:gd name="adj1" fmla="val -59858"/>
              <a:gd name="adj2" fmla="val 28746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99641" y="5095035"/>
            <a:ext cx="27494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</a:rPr>
              <a:t>健康意識</a:t>
            </a:r>
            <a:r>
              <a:rPr lang="zh-TW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抬頭</a:t>
            </a:r>
            <a:endParaRPr lang="en-US" altLang="zh-TW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zh-TW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政府積極</a:t>
            </a:r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</a:rPr>
              <a:t>推動全民運動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655910" y="4883310"/>
            <a:ext cx="25609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Exercise for 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</a:rPr>
              <a:t>health</a:t>
            </a:r>
          </a:p>
          <a:p>
            <a:pPr algn="ctr"/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打造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健康</a:t>
            </a:r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生活</a:t>
            </a:r>
            <a:endParaRPr lang="en-US" altLang="zh-CN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與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我們</a:t>
            </a:r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一起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402424" y="2454805"/>
            <a:ext cx="24929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運動這條路上</a:t>
            </a:r>
            <a:endParaRPr lang="en-US" altLang="zh-TW" sz="2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zh-TW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總是</a:t>
            </a:r>
            <a:r>
              <a:rPr lang="zh-TW" altLang="en-US" sz="2000" b="1" dirty="0">
                <a:solidFill>
                  <a:schemeClr val="bg1">
                    <a:lumMod val="50000"/>
                  </a:schemeClr>
                </a:solidFill>
              </a:rPr>
              <a:t>孤單「一個人」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617344" y="2568655"/>
            <a:ext cx="17235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bg1">
                    <a:lumMod val="50000"/>
                  </a:schemeClr>
                </a:solidFill>
              </a:rPr>
              <a:t>找到最</a:t>
            </a:r>
            <a:r>
              <a:rPr lang="zh-TW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適合</a:t>
            </a:r>
            <a:endParaRPr lang="en-US" altLang="zh-TW" sz="2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zh-TW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您</a:t>
            </a:r>
            <a:r>
              <a:rPr lang="zh-TW" altLang="en-US" sz="2000" b="1" dirty="0">
                <a:solidFill>
                  <a:schemeClr val="bg1">
                    <a:lumMod val="50000"/>
                  </a:schemeClr>
                </a:solidFill>
              </a:rPr>
              <a:t>的運動計畫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602645" y="1223009"/>
            <a:ext cx="249299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rgbClr val="EE9065"/>
                </a:solidFill>
              </a:rPr>
              <a:t>HOW</a:t>
            </a:r>
            <a:r>
              <a:rPr lang="zh-TW" altLang="en-US" sz="2000" b="1" dirty="0" smtClean="0">
                <a:solidFill>
                  <a:srgbClr val="EE9065"/>
                </a:solidFill>
              </a:rPr>
              <a:t>健康</a:t>
            </a:r>
            <a:endParaRPr lang="en-US" altLang="zh-TW" sz="2000" b="1" dirty="0" smtClean="0">
              <a:solidFill>
                <a:srgbClr val="EE9065"/>
              </a:solidFill>
            </a:endParaRPr>
          </a:p>
          <a:p>
            <a:pPr algn="ctr"/>
            <a:r>
              <a:rPr lang="zh-TW" altLang="en-US" sz="2000" b="1" dirty="0" smtClean="0">
                <a:solidFill>
                  <a:srgbClr val="EE9065"/>
                </a:solidFill>
              </a:rPr>
              <a:t>帶領</a:t>
            </a:r>
            <a:r>
              <a:rPr lang="zh-TW" altLang="en-US" sz="2000" b="1" dirty="0">
                <a:solidFill>
                  <a:srgbClr val="EE9065"/>
                </a:solidFill>
              </a:rPr>
              <a:t>大家動</a:t>
            </a:r>
            <a:r>
              <a:rPr lang="zh-TW" altLang="en-US" sz="2000" b="1" dirty="0" smtClean="0">
                <a:solidFill>
                  <a:srgbClr val="EE9065"/>
                </a:solidFill>
              </a:rPr>
              <a:t>起來</a:t>
            </a:r>
            <a:endParaRPr lang="en-US" altLang="zh-TW" sz="2000" b="1" dirty="0" smtClean="0">
              <a:solidFill>
                <a:srgbClr val="EE9065"/>
              </a:solidFill>
            </a:endParaRPr>
          </a:p>
          <a:p>
            <a:pPr algn="ctr"/>
            <a:r>
              <a:rPr lang="zh-TW" altLang="en-US" sz="2000" b="1" dirty="0">
                <a:solidFill>
                  <a:srgbClr val="EE9065"/>
                </a:solidFill>
              </a:rPr>
              <a:t>結交志同道合的朋友</a:t>
            </a:r>
            <a:endParaRPr lang="zh-CN" altLang="en-US" sz="2000" b="1" dirty="0">
              <a:solidFill>
                <a:srgbClr val="EE9065"/>
              </a:solidFill>
            </a:endParaRPr>
          </a:p>
        </p:txBody>
      </p:sp>
      <p:sp>
        <p:nvSpPr>
          <p:cNvPr id="48" name="文本框 16"/>
          <p:cNvSpPr txBox="1">
            <a:spLocks noChangeArrowheads="1"/>
          </p:cNvSpPr>
          <p:nvPr/>
        </p:nvSpPr>
        <p:spPr bwMode="auto">
          <a:xfrm>
            <a:off x="333087" y="183361"/>
            <a:ext cx="53070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3200" b="1" dirty="0">
                <a:solidFill>
                  <a:schemeClr val="accent5">
                    <a:lumMod val="50000"/>
                  </a:schemeClr>
                </a:solidFill>
              </a:rPr>
              <a:t>前言</a:t>
            </a:r>
          </a:p>
        </p:txBody>
      </p:sp>
      <p:cxnSp>
        <p:nvCxnSpPr>
          <p:cNvPr id="49" name="Straight Connector 13"/>
          <p:cNvCxnSpPr>
            <a:cxnSpLocks noChangeShapeType="1"/>
          </p:cNvCxnSpPr>
          <p:nvPr/>
        </p:nvCxnSpPr>
        <p:spPr bwMode="auto">
          <a:xfrm flipH="1">
            <a:off x="333087" y="768136"/>
            <a:ext cx="7208837" cy="0"/>
          </a:xfrm>
          <a:prstGeom prst="line">
            <a:avLst/>
          </a:prstGeom>
          <a:noFill/>
          <a:ln w="19050" cap="sq">
            <a:solidFill>
              <a:schemeClr val="accent5">
                <a:lumMod val="50000"/>
              </a:schemeClr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8313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9" grpId="0"/>
      <p:bldP spid="41" grpId="0"/>
      <p:bldP spid="43" grpId="0"/>
      <p:bldP spid="45" grpId="0"/>
      <p:bldP spid="47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/>
          <p:cNvSpPr txBox="1">
            <a:spLocks noChangeArrowheads="1"/>
          </p:cNvSpPr>
          <p:nvPr/>
        </p:nvSpPr>
        <p:spPr bwMode="auto">
          <a:xfrm>
            <a:off x="1493838" y="2547938"/>
            <a:ext cx="16414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1500" b="1" i="1" dirty="0" smtClean="0">
                <a:solidFill>
                  <a:schemeClr val="accent5">
                    <a:lumMod val="50000"/>
                  </a:schemeClr>
                </a:solidFill>
              </a:rPr>
              <a:t>02</a:t>
            </a:r>
            <a:endParaRPr lang="en-US" altLang="en-US" sz="115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3665538" y="3119889"/>
            <a:ext cx="530701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5400" b="1" dirty="0">
                <a:solidFill>
                  <a:schemeClr val="accent5">
                    <a:lumMod val="50000"/>
                  </a:schemeClr>
                </a:solidFill>
              </a:rPr>
              <a:t>系統功能簡介</a:t>
            </a:r>
          </a:p>
        </p:txBody>
      </p:sp>
      <p:cxnSp>
        <p:nvCxnSpPr>
          <p:cNvPr id="2063" name="Straight Connector 13"/>
          <p:cNvCxnSpPr>
            <a:cxnSpLocks noChangeShapeType="1"/>
          </p:cNvCxnSpPr>
          <p:nvPr/>
        </p:nvCxnSpPr>
        <p:spPr bwMode="auto">
          <a:xfrm flipH="1">
            <a:off x="1417638" y="4110038"/>
            <a:ext cx="7208837" cy="0"/>
          </a:xfrm>
          <a:prstGeom prst="line">
            <a:avLst/>
          </a:prstGeom>
          <a:noFill/>
          <a:ln w="19050" cap="sq">
            <a:solidFill>
              <a:schemeClr val="accent5">
                <a:lumMod val="50000"/>
              </a:schemeClr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3799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/>
          <p:cNvSpPr/>
          <p:nvPr/>
        </p:nvSpPr>
        <p:spPr>
          <a:xfrm>
            <a:off x="1102785" y="1849967"/>
            <a:ext cx="9905641" cy="4277878"/>
          </a:xfrm>
          <a:prstGeom prst="roundRect">
            <a:avLst>
              <a:gd name="adj" fmla="val 7520"/>
            </a:avLst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700">
              <a:solidFill>
                <a:srgbClr val="FFFFFF"/>
              </a:solidFill>
              <a:latin typeface="Bauhaus 93" pitchFamily="82" charset="0"/>
            </a:endParaRPr>
          </a:p>
        </p:txBody>
      </p:sp>
      <p:sp>
        <p:nvSpPr>
          <p:cNvPr id="38" name="任意多边形 37"/>
          <p:cNvSpPr/>
          <p:nvPr/>
        </p:nvSpPr>
        <p:spPr>
          <a:xfrm rot="5400000">
            <a:off x="1272117" y="1799167"/>
            <a:ext cx="889000" cy="884767"/>
          </a:xfrm>
          <a:custGeom>
            <a:avLst/>
            <a:gdLst>
              <a:gd name="connsiteX0" fmla="*/ 0 w 2928958"/>
              <a:gd name="connsiteY0" fmla="*/ 0 h 1214446"/>
              <a:gd name="connsiteX1" fmla="*/ 2321735 w 2928958"/>
              <a:gd name="connsiteY1" fmla="*/ 0 h 1214446"/>
              <a:gd name="connsiteX2" fmla="*/ 2928958 w 2928958"/>
              <a:gd name="connsiteY2" fmla="*/ 607223 h 1214446"/>
              <a:gd name="connsiteX3" fmla="*/ 2321735 w 2928958"/>
              <a:gd name="connsiteY3" fmla="*/ 1214446 h 1214446"/>
              <a:gd name="connsiteX4" fmla="*/ 0 w 2928958"/>
              <a:gd name="connsiteY4" fmla="*/ 1214446 h 1214446"/>
              <a:gd name="connsiteX5" fmla="*/ 0 w 2928958"/>
              <a:gd name="connsiteY5" fmla="*/ 0 h 1214446"/>
              <a:gd name="connsiteX0" fmla="*/ 0 w 2321735"/>
              <a:gd name="connsiteY0" fmla="*/ 0 h 1214446"/>
              <a:gd name="connsiteX1" fmla="*/ 2321735 w 2321735"/>
              <a:gd name="connsiteY1" fmla="*/ 0 h 1214446"/>
              <a:gd name="connsiteX2" fmla="*/ 1714512 w 2321735"/>
              <a:gd name="connsiteY2" fmla="*/ 642942 h 1214446"/>
              <a:gd name="connsiteX3" fmla="*/ 2321735 w 2321735"/>
              <a:gd name="connsiteY3" fmla="*/ 1214446 h 1214446"/>
              <a:gd name="connsiteX4" fmla="*/ 0 w 2321735"/>
              <a:gd name="connsiteY4" fmla="*/ 1214446 h 1214446"/>
              <a:gd name="connsiteX5" fmla="*/ 0 w 2321735"/>
              <a:gd name="connsiteY5" fmla="*/ 0 h 1214446"/>
              <a:gd name="connsiteX0" fmla="*/ 0 w 2321735"/>
              <a:gd name="connsiteY0" fmla="*/ 0 h 1214446"/>
              <a:gd name="connsiteX1" fmla="*/ 2321735 w 2321735"/>
              <a:gd name="connsiteY1" fmla="*/ 0 h 1214446"/>
              <a:gd name="connsiteX2" fmla="*/ 1931063 w 2321735"/>
              <a:gd name="connsiteY2" fmla="*/ 674689 h 1214446"/>
              <a:gd name="connsiteX3" fmla="*/ 2321735 w 2321735"/>
              <a:gd name="connsiteY3" fmla="*/ 1214446 h 1214446"/>
              <a:gd name="connsiteX4" fmla="*/ 0 w 2321735"/>
              <a:gd name="connsiteY4" fmla="*/ 1214446 h 1214446"/>
              <a:gd name="connsiteX5" fmla="*/ 0 w 2321735"/>
              <a:gd name="connsiteY5" fmla="*/ 0 h 1214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1735" h="1214446">
                <a:moveTo>
                  <a:pt x="0" y="0"/>
                </a:moveTo>
                <a:lnTo>
                  <a:pt x="2321735" y="0"/>
                </a:lnTo>
                <a:lnTo>
                  <a:pt x="1931063" y="674689"/>
                </a:lnTo>
                <a:lnTo>
                  <a:pt x="2321735" y="1214446"/>
                </a:lnTo>
                <a:lnTo>
                  <a:pt x="0" y="1214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9946" name="Picture 5" descr="C:\Users\Administrator\Desktop\33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34" y="1496484"/>
            <a:ext cx="182033" cy="601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7" name="TextBox 56"/>
          <p:cNvSpPr txBox="1">
            <a:spLocks noChangeArrowheads="1"/>
          </p:cNvSpPr>
          <p:nvPr/>
        </p:nvSpPr>
        <p:spPr bwMode="auto">
          <a:xfrm>
            <a:off x="1524000" y="1894418"/>
            <a:ext cx="246280" cy="615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 sz="3200" dirty="0">
              <a:solidFill>
                <a:srgbClr val="EAE7D4"/>
              </a:solidFill>
              <a:latin typeface="Broadway" pitchFamily="82" charset="0"/>
            </a:endParaRPr>
          </a:p>
        </p:txBody>
      </p:sp>
      <p:sp>
        <p:nvSpPr>
          <p:cNvPr id="39949" name="TextBox 15"/>
          <p:cNvSpPr txBox="1">
            <a:spLocks noChangeArrowheads="1"/>
          </p:cNvSpPr>
          <p:nvPr/>
        </p:nvSpPr>
        <p:spPr bwMode="auto">
          <a:xfrm>
            <a:off x="1164959" y="1964553"/>
            <a:ext cx="964361" cy="553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TW" altLang="en-US" sz="2800" b="1" i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訓練</a:t>
            </a:r>
            <a:endParaRPr lang="zh-CN" altLang="en-US" sz="2800" b="1" i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524000" y="2956955"/>
            <a:ext cx="9312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一同參與線上課程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及活動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自行建立課程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活動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對於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各項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需求提供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不同的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課程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課程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、活動完成後會給予相對應之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點數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6" name="文本框 16"/>
          <p:cNvSpPr txBox="1">
            <a:spLocks noChangeArrowheads="1"/>
          </p:cNvSpPr>
          <p:nvPr/>
        </p:nvSpPr>
        <p:spPr bwMode="auto">
          <a:xfrm>
            <a:off x="333087" y="183361"/>
            <a:ext cx="53070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3200" b="1" dirty="0">
                <a:solidFill>
                  <a:schemeClr val="accent5">
                    <a:lumMod val="50000"/>
                  </a:schemeClr>
                </a:solidFill>
              </a:rPr>
              <a:t>系統功能簡介</a:t>
            </a:r>
          </a:p>
        </p:txBody>
      </p:sp>
      <p:cxnSp>
        <p:nvCxnSpPr>
          <p:cNvPr id="39" name="Straight Connector 13"/>
          <p:cNvCxnSpPr>
            <a:cxnSpLocks noChangeShapeType="1"/>
          </p:cNvCxnSpPr>
          <p:nvPr/>
        </p:nvCxnSpPr>
        <p:spPr bwMode="auto">
          <a:xfrm flipH="1">
            <a:off x="333087" y="768136"/>
            <a:ext cx="7208837" cy="0"/>
          </a:xfrm>
          <a:prstGeom prst="line">
            <a:avLst/>
          </a:prstGeom>
          <a:noFill/>
          <a:ln w="19050" cap="sq">
            <a:solidFill>
              <a:schemeClr val="accent5">
                <a:lumMod val="50000"/>
              </a:schemeClr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5061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949" grpId="0"/>
      <p:bldP spid="2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/>
          <p:cNvSpPr/>
          <p:nvPr/>
        </p:nvSpPr>
        <p:spPr>
          <a:xfrm>
            <a:off x="1102785" y="1849967"/>
            <a:ext cx="9905641" cy="3240648"/>
          </a:xfrm>
          <a:prstGeom prst="roundRect">
            <a:avLst>
              <a:gd name="adj" fmla="val 7520"/>
            </a:avLst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700">
              <a:solidFill>
                <a:srgbClr val="FFFFFF"/>
              </a:solidFill>
              <a:latin typeface="Bauhaus 93" pitchFamily="82" charset="0"/>
            </a:endParaRPr>
          </a:p>
        </p:txBody>
      </p:sp>
      <p:sp>
        <p:nvSpPr>
          <p:cNvPr id="38" name="任意多边形 37"/>
          <p:cNvSpPr/>
          <p:nvPr/>
        </p:nvSpPr>
        <p:spPr>
          <a:xfrm rot="5400000">
            <a:off x="1436813" y="1634472"/>
            <a:ext cx="889000" cy="1214158"/>
          </a:xfrm>
          <a:custGeom>
            <a:avLst/>
            <a:gdLst>
              <a:gd name="connsiteX0" fmla="*/ 0 w 2928958"/>
              <a:gd name="connsiteY0" fmla="*/ 0 h 1214446"/>
              <a:gd name="connsiteX1" fmla="*/ 2321735 w 2928958"/>
              <a:gd name="connsiteY1" fmla="*/ 0 h 1214446"/>
              <a:gd name="connsiteX2" fmla="*/ 2928958 w 2928958"/>
              <a:gd name="connsiteY2" fmla="*/ 607223 h 1214446"/>
              <a:gd name="connsiteX3" fmla="*/ 2321735 w 2928958"/>
              <a:gd name="connsiteY3" fmla="*/ 1214446 h 1214446"/>
              <a:gd name="connsiteX4" fmla="*/ 0 w 2928958"/>
              <a:gd name="connsiteY4" fmla="*/ 1214446 h 1214446"/>
              <a:gd name="connsiteX5" fmla="*/ 0 w 2928958"/>
              <a:gd name="connsiteY5" fmla="*/ 0 h 1214446"/>
              <a:gd name="connsiteX0" fmla="*/ 0 w 2321735"/>
              <a:gd name="connsiteY0" fmla="*/ 0 h 1214446"/>
              <a:gd name="connsiteX1" fmla="*/ 2321735 w 2321735"/>
              <a:gd name="connsiteY1" fmla="*/ 0 h 1214446"/>
              <a:gd name="connsiteX2" fmla="*/ 1714512 w 2321735"/>
              <a:gd name="connsiteY2" fmla="*/ 642942 h 1214446"/>
              <a:gd name="connsiteX3" fmla="*/ 2321735 w 2321735"/>
              <a:gd name="connsiteY3" fmla="*/ 1214446 h 1214446"/>
              <a:gd name="connsiteX4" fmla="*/ 0 w 2321735"/>
              <a:gd name="connsiteY4" fmla="*/ 1214446 h 1214446"/>
              <a:gd name="connsiteX5" fmla="*/ 0 w 2321735"/>
              <a:gd name="connsiteY5" fmla="*/ 0 h 1214446"/>
              <a:gd name="connsiteX0" fmla="*/ 0 w 2321735"/>
              <a:gd name="connsiteY0" fmla="*/ 0 h 1214446"/>
              <a:gd name="connsiteX1" fmla="*/ 2321735 w 2321735"/>
              <a:gd name="connsiteY1" fmla="*/ 0 h 1214446"/>
              <a:gd name="connsiteX2" fmla="*/ 1931063 w 2321735"/>
              <a:gd name="connsiteY2" fmla="*/ 674689 h 1214446"/>
              <a:gd name="connsiteX3" fmla="*/ 2321735 w 2321735"/>
              <a:gd name="connsiteY3" fmla="*/ 1214446 h 1214446"/>
              <a:gd name="connsiteX4" fmla="*/ 0 w 2321735"/>
              <a:gd name="connsiteY4" fmla="*/ 1214446 h 1214446"/>
              <a:gd name="connsiteX5" fmla="*/ 0 w 2321735"/>
              <a:gd name="connsiteY5" fmla="*/ 0 h 1214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1735" h="1214446">
                <a:moveTo>
                  <a:pt x="0" y="0"/>
                </a:moveTo>
                <a:lnTo>
                  <a:pt x="2321735" y="0"/>
                </a:lnTo>
                <a:lnTo>
                  <a:pt x="1931063" y="674689"/>
                </a:lnTo>
                <a:lnTo>
                  <a:pt x="2321735" y="1214446"/>
                </a:lnTo>
                <a:lnTo>
                  <a:pt x="0" y="1214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9946" name="Picture 5" descr="C:\Users\Administrator\Desktop\33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34" y="1496484"/>
            <a:ext cx="182033" cy="601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7" name="TextBox 56"/>
          <p:cNvSpPr txBox="1">
            <a:spLocks noChangeArrowheads="1"/>
          </p:cNvSpPr>
          <p:nvPr/>
        </p:nvSpPr>
        <p:spPr bwMode="auto">
          <a:xfrm>
            <a:off x="1524000" y="1894418"/>
            <a:ext cx="246280" cy="615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 sz="3200" dirty="0">
              <a:solidFill>
                <a:srgbClr val="EAE7D4"/>
              </a:solidFill>
              <a:latin typeface="Broadway" pitchFamily="82" charset="0"/>
            </a:endParaRPr>
          </a:p>
        </p:txBody>
      </p:sp>
      <p:sp>
        <p:nvSpPr>
          <p:cNvPr id="39949" name="TextBox 15"/>
          <p:cNvSpPr txBox="1">
            <a:spLocks noChangeArrowheads="1"/>
          </p:cNvSpPr>
          <p:nvPr/>
        </p:nvSpPr>
        <p:spPr bwMode="auto">
          <a:xfrm>
            <a:off x="1164959" y="1964553"/>
            <a:ext cx="1323433" cy="553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TW" altLang="en-US" sz="2800" b="1" i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討論區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524000" y="2956955"/>
            <a:ext cx="88550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分享心得讓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使用者可以督促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自己、見證改變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討論區經驗分享，讓運動新手獲取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正確的知識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認識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更多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志同道合的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夥伴，維持持續運動的動力</a:t>
            </a:r>
          </a:p>
        </p:txBody>
      </p:sp>
      <p:sp>
        <p:nvSpPr>
          <p:cNvPr id="36" name="文本框 16"/>
          <p:cNvSpPr txBox="1">
            <a:spLocks noChangeArrowheads="1"/>
          </p:cNvSpPr>
          <p:nvPr/>
        </p:nvSpPr>
        <p:spPr bwMode="auto">
          <a:xfrm>
            <a:off x="333087" y="183361"/>
            <a:ext cx="53070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3200" b="1" dirty="0">
                <a:solidFill>
                  <a:schemeClr val="accent5">
                    <a:lumMod val="50000"/>
                  </a:schemeClr>
                </a:solidFill>
              </a:rPr>
              <a:t>系統功能簡介</a:t>
            </a:r>
          </a:p>
        </p:txBody>
      </p:sp>
      <p:cxnSp>
        <p:nvCxnSpPr>
          <p:cNvPr id="39" name="Straight Connector 13"/>
          <p:cNvCxnSpPr>
            <a:cxnSpLocks noChangeShapeType="1"/>
          </p:cNvCxnSpPr>
          <p:nvPr/>
        </p:nvCxnSpPr>
        <p:spPr bwMode="auto">
          <a:xfrm flipH="1">
            <a:off x="333087" y="768136"/>
            <a:ext cx="7208837" cy="0"/>
          </a:xfrm>
          <a:prstGeom prst="line">
            <a:avLst/>
          </a:prstGeom>
          <a:noFill/>
          <a:ln w="19050" cap="sq">
            <a:solidFill>
              <a:schemeClr val="accent5">
                <a:lumMod val="50000"/>
              </a:schemeClr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5574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949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/>
          <p:cNvSpPr/>
          <p:nvPr/>
        </p:nvSpPr>
        <p:spPr>
          <a:xfrm>
            <a:off x="1064311" y="1253391"/>
            <a:ext cx="9905641" cy="2686101"/>
          </a:xfrm>
          <a:prstGeom prst="roundRect">
            <a:avLst>
              <a:gd name="adj" fmla="val 7520"/>
            </a:avLst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700">
              <a:solidFill>
                <a:srgbClr val="FFFFFF"/>
              </a:solidFill>
              <a:latin typeface="Bauhaus 93" pitchFamily="82" charset="0"/>
            </a:endParaRPr>
          </a:p>
        </p:txBody>
      </p:sp>
      <p:sp>
        <p:nvSpPr>
          <p:cNvPr id="38" name="任意多边形 37"/>
          <p:cNvSpPr/>
          <p:nvPr/>
        </p:nvSpPr>
        <p:spPr>
          <a:xfrm rot="5400000">
            <a:off x="1233643" y="1202591"/>
            <a:ext cx="889000" cy="884767"/>
          </a:xfrm>
          <a:custGeom>
            <a:avLst/>
            <a:gdLst>
              <a:gd name="connsiteX0" fmla="*/ 0 w 2928958"/>
              <a:gd name="connsiteY0" fmla="*/ 0 h 1214446"/>
              <a:gd name="connsiteX1" fmla="*/ 2321735 w 2928958"/>
              <a:gd name="connsiteY1" fmla="*/ 0 h 1214446"/>
              <a:gd name="connsiteX2" fmla="*/ 2928958 w 2928958"/>
              <a:gd name="connsiteY2" fmla="*/ 607223 h 1214446"/>
              <a:gd name="connsiteX3" fmla="*/ 2321735 w 2928958"/>
              <a:gd name="connsiteY3" fmla="*/ 1214446 h 1214446"/>
              <a:gd name="connsiteX4" fmla="*/ 0 w 2928958"/>
              <a:gd name="connsiteY4" fmla="*/ 1214446 h 1214446"/>
              <a:gd name="connsiteX5" fmla="*/ 0 w 2928958"/>
              <a:gd name="connsiteY5" fmla="*/ 0 h 1214446"/>
              <a:gd name="connsiteX0" fmla="*/ 0 w 2321735"/>
              <a:gd name="connsiteY0" fmla="*/ 0 h 1214446"/>
              <a:gd name="connsiteX1" fmla="*/ 2321735 w 2321735"/>
              <a:gd name="connsiteY1" fmla="*/ 0 h 1214446"/>
              <a:gd name="connsiteX2" fmla="*/ 1714512 w 2321735"/>
              <a:gd name="connsiteY2" fmla="*/ 642942 h 1214446"/>
              <a:gd name="connsiteX3" fmla="*/ 2321735 w 2321735"/>
              <a:gd name="connsiteY3" fmla="*/ 1214446 h 1214446"/>
              <a:gd name="connsiteX4" fmla="*/ 0 w 2321735"/>
              <a:gd name="connsiteY4" fmla="*/ 1214446 h 1214446"/>
              <a:gd name="connsiteX5" fmla="*/ 0 w 2321735"/>
              <a:gd name="connsiteY5" fmla="*/ 0 h 1214446"/>
              <a:gd name="connsiteX0" fmla="*/ 0 w 2321735"/>
              <a:gd name="connsiteY0" fmla="*/ 0 h 1214446"/>
              <a:gd name="connsiteX1" fmla="*/ 2321735 w 2321735"/>
              <a:gd name="connsiteY1" fmla="*/ 0 h 1214446"/>
              <a:gd name="connsiteX2" fmla="*/ 1931063 w 2321735"/>
              <a:gd name="connsiteY2" fmla="*/ 674689 h 1214446"/>
              <a:gd name="connsiteX3" fmla="*/ 2321735 w 2321735"/>
              <a:gd name="connsiteY3" fmla="*/ 1214446 h 1214446"/>
              <a:gd name="connsiteX4" fmla="*/ 0 w 2321735"/>
              <a:gd name="connsiteY4" fmla="*/ 1214446 h 1214446"/>
              <a:gd name="connsiteX5" fmla="*/ 0 w 2321735"/>
              <a:gd name="connsiteY5" fmla="*/ 0 h 1214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1735" h="1214446">
                <a:moveTo>
                  <a:pt x="0" y="0"/>
                </a:moveTo>
                <a:lnTo>
                  <a:pt x="2321735" y="0"/>
                </a:lnTo>
                <a:lnTo>
                  <a:pt x="1931063" y="674689"/>
                </a:lnTo>
                <a:lnTo>
                  <a:pt x="2321735" y="1214446"/>
                </a:lnTo>
                <a:lnTo>
                  <a:pt x="0" y="1214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9946" name="Picture 5" descr="C:\Users\Administrator\Desktop\33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760" y="899908"/>
            <a:ext cx="182033" cy="601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7" name="TextBox 56"/>
          <p:cNvSpPr txBox="1">
            <a:spLocks noChangeArrowheads="1"/>
          </p:cNvSpPr>
          <p:nvPr/>
        </p:nvSpPr>
        <p:spPr bwMode="auto">
          <a:xfrm>
            <a:off x="1524000" y="1894418"/>
            <a:ext cx="246280" cy="615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 sz="3200" dirty="0">
              <a:solidFill>
                <a:srgbClr val="EAE7D4"/>
              </a:solidFill>
              <a:latin typeface="Broadway" pitchFamily="82" charset="0"/>
            </a:endParaRPr>
          </a:p>
        </p:txBody>
      </p:sp>
      <p:sp>
        <p:nvSpPr>
          <p:cNvPr id="39949" name="TextBox 15"/>
          <p:cNvSpPr txBox="1">
            <a:spLocks noChangeArrowheads="1"/>
          </p:cNvSpPr>
          <p:nvPr/>
        </p:nvSpPr>
        <p:spPr bwMode="auto">
          <a:xfrm>
            <a:off x="1126485" y="1367977"/>
            <a:ext cx="964361" cy="553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TW" altLang="en-US" sz="2800" b="1" i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紀錄</a:t>
            </a:r>
            <a:endParaRPr lang="zh-CN" altLang="en-US" sz="2800" b="1" i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485526" y="2144526"/>
            <a:ext cx="88550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紀錄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每日飲食及運動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資訊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可搭配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APP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追蹤運動相關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紀錄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設立排行榜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，促進彼此相互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競爭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6" name="文本框 16"/>
          <p:cNvSpPr txBox="1">
            <a:spLocks noChangeArrowheads="1"/>
          </p:cNvSpPr>
          <p:nvPr/>
        </p:nvSpPr>
        <p:spPr bwMode="auto">
          <a:xfrm>
            <a:off x="333087" y="183361"/>
            <a:ext cx="53070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3200" b="1" dirty="0">
                <a:solidFill>
                  <a:schemeClr val="accent5">
                    <a:lumMod val="50000"/>
                  </a:schemeClr>
                </a:solidFill>
              </a:rPr>
              <a:t>系統功能簡介</a:t>
            </a:r>
          </a:p>
        </p:txBody>
      </p:sp>
      <p:cxnSp>
        <p:nvCxnSpPr>
          <p:cNvPr id="39" name="Straight Connector 13"/>
          <p:cNvCxnSpPr>
            <a:cxnSpLocks noChangeShapeType="1"/>
          </p:cNvCxnSpPr>
          <p:nvPr/>
        </p:nvCxnSpPr>
        <p:spPr bwMode="auto">
          <a:xfrm flipH="1">
            <a:off x="333087" y="768136"/>
            <a:ext cx="7208837" cy="0"/>
          </a:xfrm>
          <a:prstGeom prst="line">
            <a:avLst/>
          </a:prstGeom>
          <a:noFill/>
          <a:ln w="19050" cap="sq">
            <a:solidFill>
              <a:schemeClr val="accent5">
                <a:lumMod val="50000"/>
              </a:schemeClr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群組 2"/>
          <p:cNvGrpSpPr/>
          <p:nvPr/>
        </p:nvGrpSpPr>
        <p:grpSpPr>
          <a:xfrm>
            <a:off x="1064311" y="4069235"/>
            <a:ext cx="9905641" cy="2513005"/>
            <a:chOff x="1064310" y="3496097"/>
            <a:chExt cx="9905641" cy="2513005"/>
          </a:xfrm>
        </p:grpSpPr>
        <p:sp>
          <p:nvSpPr>
            <p:cNvPr id="10" name="圆角矩形 36"/>
            <p:cNvSpPr/>
            <p:nvPr/>
          </p:nvSpPr>
          <p:spPr>
            <a:xfrm>
              <a:off x="1064310" y="3771989"/>
              <a:ext cx="9905641" cy="2237113"/>
            </a:xfrm>
            <a:prstGeom prst="roundRect">
              <a:avLst>
                <a:gd name="adj" fmla="val 7520"/>
              </a:avLst>
            </a:prstGeom>
            <a:noFill/>
            <a:ln w="19050" cap="rnd">
              <a:solidFill>
                <a:srgbClr val="18171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70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  <p:sp>
          <p:nvSpPr>
            <p:cNvPr id="11" name="任意多边形 37"/>
            <p:cNvSpPr/>
            <p:nvPr/>
          </p:nvSpPr>
          <p:spPr>
            <a:xfrm rot="5400000">
              <a:off x="1195170" y="3798780"/>
              <a:ext cx="889000" cy="884767"/>
            </a:xfrm>
            <a:custGeom>
              <a:avLst/>
              <a:gdLst>
                <a:gd name="connsiteX0" fmla="*/ 0 w 2928958"/>
                <a:gd name="connsiteY0" fmla="*/ 0 h 1214446"/>
                <a:gd name="connsiteX1" fmla="*/ 2321735 w 2928958"/>
                <a:gd name="connsiteY1" fmla="*/ 0 h 1214446"/>
                <a:gd name="connsiteX2" fmla="*/ 2928958 w 2928958"/>
                <a:gd name="connsiteY2" fmla="*/ 607223 h 1214446"/>
                <a:gd name="connsiteX3" fmla="*/ 2321735 w 2928958"/>
                <a:gd name="connsiteY3" fmla="*/ 1214446 h 1214446"/>
                <a:gd name="connsiteX4" fmla="*/ 0 w 2928958"/>
                <a:gd name="connsiteY4" fmla="*/ 1214446 h 1214446"/>
                <a:gd name="connsiteX5" fmla="*/ 0 w 2928958"/>
                <a:gd name="connsiteY5" fmla="*/ 0 h 1214446"/>
                <a:gd name="connsiteX0" fmla="*/ 0 w 2321735"/>
                <a:gd name="connsiteY0" fmla="*/ 0 h 1214446"/>
                <a:gd name="connsiteX1" fmla="*/ 2321735 w 2321735"/>
                <a:gd name="connsiteY1" fmla="*/ 0 h 1214446"/>
                <a:gd name="connsiteX2" fmla="*/ 1714512 w 2321735"/>
                <a:gd name="connsiteY2" fmla="*/ 642942 h 1214446"/>
                <a:gd name="connsiteX3" fmla="*/ 2321735 w 2321735"/>
                <a:gd name="connsiteY3" fmla="*/ 1214446 h 1214446"/>
                <a:gd name="connsiteX4" fmla="*/ 0 w 2321735"/>
                <a:gd name="connsiteY4" fmla="*/ 1214446 h 1214446"/>
                <a:gd name="connsiteX5" fmla="*/ 0 w 2321735"/>
                <a:gd name="connsiteY5" fmla="*/ 0 h 1214446"/>
                <a:gd name="connsiteX0" fmla="*/ 0 w 2321735"/>
                <a:gd name="connsiteY0" fmla="*/ 0 h 1214446"/>
                <a:gd name="connsiteX1" fmla="*/ 2321735 w 2321735"/>
                <a:gd name="connsiteY1" fmla="*/ 0 h 1214446"/>
                <a:gd name="connsiteX2" fmla="*/ 1931063 w 2321735"/>
                <a:gd name="connsiteY2" fmla="*/ 674689 h 1214446"/>
                <a:gd name="connsiteX3" fmla="*/ 2321735 w 2321735"/>
                <a:gd name="connsiteY3" fmla="*/ 1214446 h 1214446"/>
                <a:gd name="connsiteX4" fmla="*/ 0 w 2321735"/>
                <a:gd name="connsiteY4" fmla="*/ 1214446 h 1214446"/>
                <a:gd name="connsiteX5" fmla="*/ 0 w 2321735"/>
                <a:gd name="connsiteY5" fmla="*/ 0 h 1214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21735" h="1214446">
                  <a:moveTo>
                    <a:pt x="0" y="0"/>
                  </a:moveTo>
                  <a:lnTo>
                    <a:pt x="2321735" y="0"/>
                  </a:lnTo>
                  <a:lnTo>
                    <a:pt x="1931063" y="674689"/>
                  </a:lnTo>
                  <a:lnTo>
                    <a:pt x="2321735" y="1214446"/>
                  </a:lnTo>
                  <a:lnTo>
                    <a:pt x="0" y="12144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2" name="Picture 5" descr="C:\Users\Administrator\Desktop\33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7287" y="3496097"/>
              <a:ext cx="182033" cy="601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5"/>
            <p:cNvSpPr txBox="1">
              <a:spLocks noChangeArrowheads="1"/>
            </p:cNvSpPr>
            <p:nvPr/>
          </p:nvSpPr>
          <p:spPr bwMode="auto">
            <a:xfrm>
              <a:off x="1088012" y="3964166"/>
              <a:ext cx="964361" cy="553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1917" tIns="60958" rIns="121917" bIns="6095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zh-TW" altLang="en-US" sz="2800" b="1" i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會員</a:t>
              </a:r>
              <a:endParaRPr lang="zh-CN" altLang="en-US" sz="2800" b="1" i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1485526" y="5211404"/>
            <a:ext cx="8855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擁有專屬個人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頁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面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簽到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功能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，紀錄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每日簽到狀況</a:t>
            </a:r>
          </a:p>
        </p:txBody>
      </p:sp>
    </p:spTree>
    <p:extLst>
      <p:ext uri="{BB962C8B-B14F-4D97-AF65-F5344CB8AC3E}">
        <p14:creationId xmlns:p14="http://schemas.microsoft.com/office/powerpoint/2010/main" val="80801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949" grpId="0"/>
      <p:bldP spid="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/>
          <p:cNvSpPr/>
          <p:nvPr/>
        </p:nvSpPr>
        <p:spPr>
          <a:xfrm>
            <a:off x="1064311" y="1253392"/>
            <a:ext cx="9905641" cy="2445151"/>
          </a:xfrm>
          <a:prstGeom prst="roundRect">
            <a:avLst>
              <a:gd name="adj" fmla="val 7520"/>
            </a:avLst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700">
              <a:solidFill>
                <a:srgbClr val="FFFFFF"/>
              </a:solidFill>
              <a:latin typeface="Bauhaus 93" pitchFamily="82" charset="0"/>
            </a:endParaRPr>
          </a:p>
        </p:txBody>
      </p:sp>
      <p:sp>
        <p:nvSpPr>
          <p:cNvPr id="38" name="任意多边形 37"/>
          <p:cNvSpPr/>
          <p:nvPr/>
        </p:nvSpPr>
        <p:spPr>
          <a:xfrm rot="5400000">
            <a:off x="1233643" y="1202591"/>
            <a:ext cx="889000" cy="884767"/>
          </a:xfrm>
          <a:custGeom>
            <a:avLst/>
            <a:gdLst>
              <a:gd name="connsiteX0" fmla="*/ 0 w 2928958"/>
              <a:gd name="connsiteY0" fmla="*/ 0 h 1214446"/>
              <a:gd name="connsiteX1" fmla="*/ 2321735 w 2928958"/>
              <a:gd name="connsiteY1" fmla="*/ 0 h 1214446"/>
              <a:gd name="connsiteX2" fmla="*/ 2928958 w 2928958"/>
              <a:gd name="connsiteY2" fmla="*/ 607223 h 1214446"/>
              <a:gd name="connsiteX3" fmla="*/ 2321735 w 2928958"/>
              <a:gd name="connsiteY3" fmla="*/ 1214446 h 1214446"/>
              <a:gd name="connsiteX4" fmla="*/ 0 w 2928958"/>
              <a:gd name="connsiteY4" fmla="*/ 1214446 h 1214446"/>
              <a:gd name="connsiteX5" fmla="*/ 0 w 2928958"/>
              <a:gd name="connsiteY5" fmla="*/ 0 h 1214446"/>
              <a:gd name="connsiteX0" fmla="*/ 0 w 2321735"/>
              <a:gd name="connsiteY0" fmla="*/ 0 h 1214446"/>
              <a:gd name="connsiteX1" fmla="*/ 2321735 w 2321735"/>
              <a:gd name="connsiteY1" fmla="*/ 0 h 1214446"/>
              <a:gd name="connsiteX2" fmla="*/ 1714512 w 2321735"/>
              <a:gd name="connsiteY2" fmla="*/ 642942 h 1214446"/>
              <a:gd name="connsiteX3" fmla="*/ 2321735 w 2321735"/>
              <a:gd name="connsiteY3" fmla="*/ 1214446 h 1214446"/>
              <a:gd name="connsiteX4" fmla="*/ 0 w 2321735"/>
              <a:gd name="connsiteY4" fmla="*/ 1214446 h 1214446"/>
              <a:gd name="connsiteX5" fmla="*/ 0 w 2321735"/>
              <a:gd name="connsiteY5" fmla="*/ 0 h 1214446"/>
              <a:gd name="connsiteX0" fmla="*/ 0 w 2321735"/>
              <a:gd name="connsiteY0" fmla="*/ 0 h 1214446"/>
              <a:gd name="connsiteX1" fmla="*/ 2321735 w 2321735"/>
              <a:gd name="connsiteY1" fmla="*/ 0 h 1214446"/>
              <a:gd name="connsiteX2" fmla="*/ 1931063 w 2321735"/>
              <a:gd name="connsiteY2" fmla="*/ 674689 h 1214446"/>
              <a:gd name="connsiteX3" fmla="*/ 2321735 w 2321735"/>
              <a:gd name="connsiteY3" fmla="*/ 1214446 h 1214446"/>
              <a:gd name="connsiteX4" fmla="*/ 0 w 2321735"/>
              <a:gd name="connsiteY4" fmla="*/ 1214446 h 1214446"/>
              <a:gd name="connsiteX5" fmla="*/ 0 w 2321735"/>
              <a:gd name="connsiteY5" fmla="*/ 0 h 1214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1735" h="1214446">
                <a:moveTo>
                  <a:pt x="0" y="0"/>
                </a:moveTo>
                <a:lnTo>
                  <a:pt x="2321735" y="0"/>
                </a:lnTo>
                <a:lnTo>
                  <a:pt x="1931063" y="674689"/>
                </a:lnTo>
                <a:lnTo>
                  <a:pt x="2321735" y="1214446"/>
                </a:lnTo>
                <a:lnTo>
                  <a:pt x="0" y="1214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9946" name="Picture 5" descr="C:\Users\Administrator\Desktop\33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760" y="899908"/>
            <a:ext cx="182033" cy="601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7" name="TextBox 56"/>
          <p:cNvSpPr txBox="1">
            <a:spLocks noChangeArrowheads="1"/>
          </p:cNvSpPr>
          <p:nvPr/>
        </p:nvSpPr>
        <p:spPr bwMode="auto">
          <a:xfrm>
            <a:off x="1524000" y="1894418"/>
            <a:ext cx="246280" cy="615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 sz="3200" dirty="0">
              <a:solidFill>
                <a:srgbClr val="EAE7D4"/>
              </a:solidFill>
              <a:latin typeface="Broadway" pitchFamily="82" charset="0"/>
            </a:endParaRPr>
          </a:p>
        </p:txBody>
      </p:sp>
      <p:sp>
        <p:nvSpPr>
          <p:cNvPr id="39949" name="TextBox 15"/>
          <p:cNvSpPr txBox="1">
            <a:spLocks noChangeArrowheads="1"/>
          </p:cNvSpPr>
          <p:nvPr/>
        </p:nvSpPr>
        <p:spPr bwMode="auto">
          <a:xfrm>
            <a:off x="1126485" y="1367977"/>
            <a:ext cx="964361" cy="553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TW" altLang="en-US" sz="2800" b="1" i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點數</a:t>
            </a:r>
            <a:endParaRPr lang="zh-CN" altLang="en-US" sz="2800" b="1" i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235760" y="2179799"/>
            <a:ext cx="9873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參與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課程、活動、每日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簽到累積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點數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利用點數換取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商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城之商品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6" name="文本框 16"/>
          <p:cNvSpPr txBox="1">
            <a:spLocks noChangeArrowheads="1"/>
          </p:cNvSpPr>
          <p:nvPr/>
        </p:nvSpPr>
        <p:spPr bwMode="auto">
          <a:xfrm>
            <a:off x="333087" y="183361"/>
            <a:ext cx="53070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3200" b="1" dirty="0">
                <a:solidFill>
                  <a:schemeClr val="accent5">
                    <a:lumMod val="50000"/>
                  </a:schemeClr>
                </a:solidFill>
              </a:rPr>
              <a:t>系統功能簡介</a:t>
            </a:r>
          </a:p>
        </p:txBody>
      </p:sp>
      <p:cxnSp>
        <p:nvCxnSpPr>
          <p:cNvPr id="39" name="Straight Connector 13"/>
          <p:cNvCxnSpPr>
            <a:cxnSpLocks noChangeShapeType="1"/>
          </p:cNvCxnSpPr>
          <p:nvPr/>
        </p:nvCxnSpPr>
        <p:spPr bwMode="auto">
          <a:xfrm flipH="1">
            <a:off x="333087" y="768136"/>
            <a:ext cx="7208837" cy="0"/>
          </a:xfrm>
          <a:prstGeom prst="line">
            <a:avLst/>
          </a:prstGeom>
          <a:noFill/>
          <a:ln w="19050" cap="sq">
            <a:solidFill>
              <a:schemeClr val="accent5">
                <a:lumMod val="50000"/>
              </a:schemeClr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圆角矩形 36"/>
          <p:cNvSpPr/>
          <p:nvPr/>
        </p:nvSpPr>
        <p:spPr>
          <a:xfrm>
            <a:off x="1064310" y="4081492"/>
            <a:ext cx="9905641" cy="2237113"/>
          </a:xfrm>
          <a:prstGeom prst="roundRect">
            <a:avLst>
              <a:gd name="adj" fmla="val 7520"/>
            </a:avLst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700">
              <a:solidFill>
                <a:srgbClr val="FFFFFF"/>
              </a:solidFill>
              <a:latin typeface="Bauhaus 93" pitchFamily="82" charset="0"/>
            </a:endParaRPr>
          </a:p>
        </p:txBody>
      </p:sp>
      <p:sp>
        <p:nvSpPr>
          <p:cNvPr id="11" name="任意多边形 37"/>
          <p:cNvSpPr/>
          <p:nvPr/>
        </p:nvSpPr>
        <p:spPr>
          <a:xfrm rot="5400000">
            <a:off x="1195170" y="4108283"/>
            <a:ext cx="889000" cy="884767"/>
          </a:xfrm>
          <a:custGeom>
            <a:avLst/>
            <a:gdLst>
              <a:gd name="connsiteX0" fmla="*/ 0 w 2928958"/>
              <a:gd name="connsiteY0" fmla="*/ 0 h 1214446"/>
              <a:gd name="connsiteX1" fmla="*/ 2321735 w 2928958"/>
              <a:gd name="connsiteY1" fmla="*/ 0 h 1214446"/>
              <a:gd name="connsiteX2" fmla="*/ 2928958 w 2928958"/>
              <a:gd name="connsiteY2" fmla="*/ 607223 h 1214446"/>
              <a:gd name="connsiteX3" fmla="*/ 2321735 w 2928958"/>
              <a:gd name="connsiteY3" fmla="*/ 1214446 h 1214446"/>
              <a:gd name="connsiteX4" fmla="*/ 0 w 2928958"/>
              <a:gd name="connsiteY4" fmla="*/ 1214446 h 1214446"/>
              <a:gd name="connsiteX5" fmla="*/ 0 w 2928958"/>
              <a:gd name="connsiteY5" fmla="*/ 0 h 1214446"/>
              <a:gd name="connsiteX0" fmla="*/ 0 w 2321735"/>
              <a:gd name="connsiteY0" fmla="*/ 0 h 1214446"/>
              <a:gd name="connsiteX1" fmla="*/ 2321735 w 2321735"/>
              <a:gd name="connsiteY1" fmla="*/ 0 h 1214446"/>
              <a:gd name="connsiteX2" fmla="*/ 1714512 w 2321735"/>
              <a:gd name="connsiteY2" fmla="*/ 642942 h 1214446"/>
              <a:gd name="connsiteX3" fmla="*/ 2321735 w 2321735"/>
              <a:gd name="connsiteY3" fmla="*/ 1214446 h 1214446"/>
              <a:gd name="connsiteX4" fmla="*/ 0 w 2321735"/>
              <a:gd name="connsiteY4" fmla="*/ 1214446 h 1214446"/>
              <a:gd name="connsiteX5" fmla="*/ 0 w 2321735"/>
              <a:gd name="connsiteY5" fmla="*/ 0 h 1214446"/>
              <a:gd name="connsiteX0" fmla="*/ 0 w 2321735"/>
              <a:gd name="connsiteY0" fmla="*/ 0 h 1214446"/>
              <a:gd name="connsiteX1" fmla="*/ 2321735 w 2321735"/>
              <a:gd name="connsiteY1" fmla="*/ 0 h 1214446"/>
              <a:gd name="connsiteX2" fmla="*/ 1931063 w 2321735"/>
              <a:gd name="connsiteY2" fmla="*/ 674689 h 1214446"/>
              <a:gd name="connsiteX3" fmla="*/ 2321735 w 2321735"/>
              <a:gd name="connsiteY3" fmla="*/ 1214446 h 1214446"/>
              <a:gd name="connsiteX4" fmla="*/ 0 w 2321735"/>
              <a:gd name="connsiteY4" fmla="*/ 1214446 h 1214446"/>
              <a:gd name="connsiteX5" fmla="*/ 0 w 2321735"/>
              <a:gd name="connsiteY5" fmla="*/ 0 h 1214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1735" h="1214446">
                <a:moveTo>
                  <a:pt x="0" y="0"/>
                </a:moveTo>
                <a:lnTo>
                  <a:pt x="2321735" y="0"/>
                </a:lnTo>
                <a:lnTo>
                  <a:pt x="1931063" y="674689"/>
                </a:lnTo>
                <a:lnTo>
                  <a:pt x="2321735" y="1214446"/>
                </a:lnTo>
                <a:lnTo>
                  <a:pt x="0" y="1214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2" name="Picture 5" descr="C:\Users\Administrator\Desktop\33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287" y="3805600"/>
            <a:ext cx="182033" cy="601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88012" y="4273669"/>
            <a:ext cx="964361" cy="553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TW" altLang="en-US" sz="2800" b="1" i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好友</a:t>
            </a:r>
            <a:endParaRPr lang="zh-CN" altLang="en-US" sz="2800" b="1" i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485526" y="4995167"/>
            <a:ext cx="9268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加入朋友，相互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督促以養成運動習慣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共同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成長，愛上運動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350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949" grpId="0"/>
      <p:bldP spid="2" grpId="0"/>
      <p:bldP spid="10" grpId="0" animBg="1"/>
      <p:bldP spid="11" grpId="0" animBg="1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主题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731</TotalTime>
  <Pages>0</Pages>
  <Words>526</Words>
  <Characters>0</Characters>
  <Application>Microsoft Office PowerPoint</Application>
  <DocSecurity>0</DocSecurity>
  <PresentationFormat>自訂</PresentationFormat>
  <Lines>0</Lines>
  <Paragraphs>137</Paragraphs>
  <Slides>18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陳盈臻</dc:creator>
  <cp:lastModifiedBy>陳盈臻</cp:lastModifiedBy>
  <cp:revision>266</cp:revision>
  <dcterms:created xsi:type="dcterms:W3CDTF">2015-05-05T12:29:00Z</dcterms:created>
  <dcterms:modified xsi:type="dcterms:W3CDTF">2018-11-30T14:52:21Z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