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32C63-54C3-42EB-B89C-5FD92BCE2F86}" v="130" dt="2023-02-17T09:06:53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900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2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317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6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461" y="1230924"/>
            <a:ext cx="7335079" cy="1969476"/>
          </a:xfrm>
        </p:spPr>
        <p:txBody>
          <a:bodyPr>
            <a:normAutofit/>
          </a:bodyPr>
          <a:lstStyle/>
          <a:p>
            <a:r>
              <a:rPr lang="es-ES" sz="4000" dirty="0"/>
              <a:t>Presentación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24881" y="4736387"/>
            <a:ext cx="8142238" cy="1160981"/>
          </a:xfrm>
        </p:spPr>
        <p:txBody>
          <a:bodyPr anchor="t">
            <a:normAutofit/>
          </a:bodyPr>
          <a:lstStyle/>
          <a:p>
            <a:endParaRPr lang="es-E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9173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C648E5F8-AD92-1F93-A498-9EF4BE12849E}"/>
              </a:ext>
            </a:extLst>
          </p:cNvPr>
          <p:cNvSpPr txBox="1"/>
          <p:nvPr/>
        </p:nvSpPr>
        <p:spPr>
          <a:xfrm>
            <a:off x="2906661" y="682112"/>
            <a:ext cx="63565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 dirty="0"/>
              <a:t>Nuestro menú principal</a:t>
            </a:r>
            <a:endParaRPr lang="es-ES" dirty="0"/>
          </a:p>
        </p:txBody>
      </p:sp>
      <p:pic>
        <p:nvPicPr>
          <p:cNvPr id="2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0D1BF2D-E0BF-AC5D-5287-9B19A60F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06" y="1655932"/>
            <a:ext cx="8335296" cy="41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8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n 4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7C93B677-8165-381C-980B-4B8F1D2C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20" y="1522860"/>
            <a:ext cx="8863780" cy="44390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648E5F8-AD92-1F93-A498-9EF4BE12849E}"/>
              </a:ext>
            </a:extLst>
          </p:cNvPr>
          <p:cNvSpPr txBox="1"/>
          <p:nvPr/>
        </p:nvSpPr>
        <p:spPr>
          <a:xfrm>
            <a:off x="2906661" y="682112"/>
            <a:ext cx="63565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 dirty="0"/>
              <a:t>Formulario para registrar libros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1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C648E5F8-AD92-1F93-A498-9EF4BE12849E}"/>
              </a:ext>
            </a:extLst>
          </p:cNvPr>
          <p:cNvSpPr txBox="1"/>
          <p:nvPr/>
        </p:nvSpPr>
        <p:spPr>
          <a:xfrm>
            <a:off x="2906661" y="682112"/>
            <a:ext cx="63565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 dirty="0"/>
              <a:t>Formulario para registrar clientes</a:t>
            </a:r>
            <a:endParaRPr lang="es-ES" dirty="0"/>
          </a:p>
        </p:txBody>
      </p:sp>
      <p:pic>
        <p:nvPicPr>
          <p:cNvPr id="2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94C43F6-E48F-EFCB-013D-7C36FF9FF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77" y="1604851"/>
            <a:ext cx="9048135" cy="44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C648E5F8-AD92-1F93-A498-9EF4BE12849E}"/>
              </a:ext>
            </a:extLst>
          </p:cNvPr>
          <p:cNvSpPr txBox="1"/>
          <p:nvPr/>
        </p:nvSpPr>
        <p:spPr>
          <a:xfrm>
            <a:off x="2906661" y="682112"/>
            <a:ext cx="63565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 dirty="0"/>
              <a:t>Formulario para registrar préstamos</a:t>
            </a:r>
            <a:endParaRPr lang="es-ES" dirty="0"/>
          </a:p>
        </p:txBody>
      </p:sp>
      <p:pic>
        <p:nvPicPr>
          <p:cNvPr id="3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C3CD48E4-BEE2-33AC-DA40-66FEEE7C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142" y="1450927"/>
            <a:ext cx="9453715" cy="473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934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AdornVTI</vt:lpstr>
      <vt:lpstr>Presentación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42</cp:revision>
  <dcterms:created xsi:type="dcterms:W3CDTF">2023-02-17T08:59:55Z</dcterms:created>
  <dcterms:modified xsi:type="dcterms:W3CDTF">2023-02-17T09:07:14Z</dcterms:modified>
</cp:coreProperties>
</file>